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8" r:id="rId1"/>
    <p:sldMasterId id="2147484894" r:id="rId2"/>
    <p:sldMasterId id="2147484923" r:id="rId3"/>
    <p:sldMasterId id="2147484936" r:id="rId4"/>
    <p:sldMasterId id="2147484962" r:id="rId5"/>
    <p:sldMasterId id="2147484975" r:id="rId6"/>
    <p:sldMasterId id="2147484987" r:id="rId7"/>
    <p:sldMasterId id="2147485031" r:id="rId8"/>
  </p:sldMasterIdLst>
  <p:notesMasterIdLst>
    <p:notesMasterId r:id="rId62"/>
  </p:notesMasterIdLst>
  <p:handoutMasterIdLst>
    <p:handoutMasterId r:id="rId63"/>
  </p:handoutMasterIdLst>
  <p:sldIdLst>
    <p:sldId id="392" r:id="rId9"/>
    <p:sldId id="393" r:id="rId10"/>
    <p:sldId id="394" r:id="rId11"/>
    <p:sldId id="368" r:id="rId12"/>
    <p:sldId id="257" r:id="rId13"/>
    <p:sldId id="259" r:id="rId14"/>
    <p:sldId id="269" r:id="rId15"/>
    <p:sldId id="263" r:id="rId16"/>
    <p:sldId id="261" r:id="rId17"/>
    <p:sldId id="277" r:id="rId18"/>
    <p:sldId id="943" r:id="rId19"/>
    <p:sldId id="273" r:id="rId20"/>
    <p:sldId id="275" r:id="rId21"/>
    <p:sldId id="276" r:id="rId22"/>
    <p:sldId id="265" r:id="rId23"/>
    <p:sldId id="267" r:id="rId24"/>
    <p:sldId id="365" r:id="rId25"/>
    <p:sldId id="332" r:id="rId26"/>
    <p:sldId id="281" r:id="rId27"/>
    <p:sldId id="411" r:id="rId28"/>
    <p:sldId id="397" r:id="rId29"/>
    <p:sldId id="367" r:id="rId30"/>
    <p:sldId id="286" r:id="rId31"/>
    <p:sldId id="287" r:id="rId32"/>
    <p:sldId id="289" r:id="rId33"/>
    <p:sldId id="386" r:id="rId34"/>
    <p:sldId id="290" r:id="rId35"/>
    <p:sldId id="389" r:id="rId36"/>
    <p:sldId id="398" r:id="rId37"/>
    <p:sldId id="300" r:id="rId38"/>
    <p:sldId id="326" r:id="rId39"/>
    <p:sldId id="390" r:id="rId40"/>
    <p:sldId id="342" r:id="rId41"/>
    <p:sldId id="343" r:id="rId42"/>
    <p:sldId id="337" r:id="rId43"/>
    <p:sldId id="334" r:id="rId44"/>
    <p:sldId id="307" r:id="rId45"/>
    <p:sldId id="335" r:id="rId46"/>
    <p:sldId id="336" r:id="rId47"/>
    <p:sldId id="310" r:id="rId48"/>
    <p:sldId id="311" r:id="rId49"/>
    <p:sldId id="312" r:id="rId50"/>
    <p:sldId id="339" r:id="rId51"/>
    <p:sldId id="314" r:id="rId52"/>
    <p:sldId id="315" r:id="rId53"/>
    <p:sldId id="349" r:id="rId54"/>
    <p:sldId id="347" r:id="rId55"/>
    <p:sldId id="331" r:id="rId56"/>
    <p:sldId id="329" r:id="rId57"/>
    <p:sldId id="409" r:id="rId58"/>
    <p:sldId id="321" r:id="rId59"/>
    <p:sldId id="725" r:id="rId60"/>
    <p:sldId id="399" r:id="rId61"/>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328"/>
    <a:srgbClr val="052655"/>
    <a:srgbClr val="ECEEF0"/>
    <a:srgbClr val="FD8B17"/>
    <a:srgbClr val="92D150"/>
    <a:srgbClr val="17B41A"/>
    <a:srgbClr val="2B1E0B"/>
    <a:srgbClr val="9A12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9" autoAdjust="0"/>
    <p:restoredTop sz="93061" autoAdjust="0"/>
  </p:normalViewPr>
  <p:slideViewPr>
    <p:cSldViewPr snapToGrid="0" snapToObjects="1">
      <p:cViewPr varScale="1">
        <p:scale>
          <a:sx n="153" d="100"/>
          <a:sy n="153" d="100"/>
        </p:scale>
        <p:origin x="872" y="168"/>
      </p:cViewPr>
      <p:guideLst>
        <p:guide orient="horz" pos="1620"/>
        <p:guide pos="2880"/>
      </p:guideLst>
    </p:cSldViewPr>
  </p:slideViewPr>
  <p:notesTextViewPr>
    <p:cViewPr>
      <p:scale>
        <a:sx n="100" d="100"/>
        <a:sy n="100" d="100"/>
      </p:scale>
      <p:origin x="0" y="0"/>
    </p:cViewPr>
  </p:notesTextViewPr>
  <p:sorterViewPr>
    <p:cViewPr>
      <p:scale>
        <a:sx n="115" d="100"/>
        <a:sy n="11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14E89-C034-4754-99A1-C9FAC437B4A8}" type="doc">
      <dgm:prSet loTypeId="urn:microsoft.com/office/officeart/2005/8/layout/chevron1" loCatId="process" qsTypeId="urn:microsoft.com/office/officeart/2005/8/quickstyle/simple1" qsCatId="simple" csTypeId="urn:microsoft.com/office/officeart/2005/8/colors/accent1_2" csCatId="accent1" phldr="1"/>
      <dgm:spPr/>
    </dgm:pt>
    <dgm:pt modelId="{BE389362-46C6-4EA6-827C-FD593B51D2F8}">
      <dgm:prSet phldrT="[Text]"/>
      <dgm:spPr>
        <a:solidFill>
          <a:schemeClr val="tx1">
            <a:lumMod val="60000"/>
            <a:lumOff val="40000"/>
          </a:schemeClr>
        </a:solidFill>
      </dgm:spPr>
      <dgm:t>
        <a:bodyPr/>
        <a:lstStyle/>
        <a:p>
          <a:r>
            <a:rPr lang="en-US" dirty="0"/>
            <a:t>CQ</a:t>
          </a:r>
        </a:p>
      </dgm:t>
    </dgm:pt>
    <dgm:pt modelId="{E2A5567A-2787-4C69-B835-96E8A669C115}" type="parTrans" cxnId="{816F041A-B461-48AA-B45F-6764CFFB3391}">
      <dgm:prSet/>
      <dgm:spPr/>
      <dgm:t>
        <a:bodyPr/>
        <a:lstStyle/>
        <a:p>
          <a:endParaRPr lang="en-US"/>
        </a:p>
      </dgm:t>
    </dgm:pt>
    <dgm:pt modelId="{BC5ECEA9-CAC9-43E2-A9DC-4E864318D09A}" type="sibTrans" cxnId="{816F041A-B461-48AA-B45F-6764CFFB3391}">
      <dgm:prSet/>
      <dgm:spPr/>
      <dgm:t>
        <a:bodyPr/>
        <a:lstStyle/>
        <a:p>
          <a:endParaRPr lang="en-US"/>
        </a:p>
      </dgm:t>
    </dgm:pt>
    <dgm:pt modelId="{F1C63A18-3D64-4D90-AB35-ACCF3157D906}">
      <dgm:prSet phldrT="[Text]"/>
      <dgm:spPr>
        <a:solidFill>
          <a:srgbClr val="13D3BC"/>
        </a:solidFill>
      </dgm:spPr>
      <dgm:t>
        <a:bodyPr/>
        <a:lstStyle/>
        <a:p>
          <a:r>
            <a:rPr lang="en-US" dirty="0"/>
            <a:t>ETL</a:t>
          </a:r>
        </a:p>
      </dgm:t>
    </dgm:pt>
    <dgm:pt modelId="{861875E4-D54F-4335-97D2-3365E8D8F757}" type="parTrans" cxnId="{1E86756A-09E7-4665-9754-C611157D2BBC}">
      <dgm:prSet/>
      <dgm:spPr/>
      <dgm:t>
        <a:bodyPr/>
        <a:lstStyle/>
        <a:p>
          <a:endParaRPr lang="en-US"/>
        </a:p>
      </dgm:t>
    </dgm:pt>
    <dgm:pt modelId="{DF11BE1B-4D9A-48C2-BB6B-D759827ED42B}" type="sibTrans" cxnId="{1E86756A-09E7-4665-9754-C611157D2BBC}">
      <dgm:prSet/>
      <dgm:spPr/>
      <dgm:t>
        <a:bodyPr/>
        <a:lstStyle/>
        <a:p>
          <a:endParaRPr lang="en-US"/>
        </a:p>
      </dgm:t>
    </dgm:pt>
    <dgm:pt modelId="{FAD46F3D-2EC2-47B3-A267-7654CFCD73B5}">
      <dgm:prSet phldrT="[Text]"/>
      <dgm:spPr>
        <a:solidFill>
          <a:schemeClr val="accent1">
            <a:lumMod val="75000"/>
          </a:schemeClr>
        </a:solidFill>
      </dgm:spPr>
      <dgm:t>
        <a:bodyPr/>
        <a:lstStyle/>
        <a:p>
          <a:r>
            <a:rPr lang="en-US" dirty="0"/>
            <a:t>RD</a:t>
          </a:r>
        </a:p>
      </dgm:t>
    </dgm:pt>
    <dgm:pt modelId="{9BA74197-C789-4C23-8C79-AC7F52268577}" type="parTrans" cxnId="{2A1502CF-D6E0-4F4B-B4A4-DE7BD487EFA9}">
      <dgm:prSet/>
      <dgm:spPr/>
      <dgm:t>
        <a:bodyPr/>
        <a:lstStyle/>
        <a:p>
          <a:endParaRPr lang="en-US"/>
        </a:p>
      </dgm:t>
    </dgm:pt>
    <dgm:pt modelId="{F65DB5AC-1D82-4472-8B9A-7D2241318AFB}" type="sibTrans" cxnId="{2A1502CF-D6E0-4F4B-B4A4-DE7BD487EFA9}">
      <dgm:prSet/>
      <dgm:spPr/>
      <dgm:t>
        <a:bodyPr/>
        <a:lstStyle/>
        <a:p>
          <a:endParaRPr lang="en-US"/>
        </a:p>
      </dgm:t>
    </dgm:pt>
    <dgm:pt modelId="{08092432-50BE-4284-AFEB-C0B44284A3F2}">
      <dgm:prSet phldrT="[Text]"/>
      <dgm:spPr>
        <a:solidFill>
          <a:schemeClr val="accent1">
            <a:lumMod val="50000"/>
          </a:schemeClr>
        </a:solidFill>
      </dgm:spPr>
      <dgm:t>
        <a:bodyPr/>
        <a:lstStyle/>
        <a:p>
          <a:r>
            <a:rPr lang="en-US" dirty="0"/>
            <a:t>RVP</a:t>
          </a:r>
        </a:p>
      </dgm:t>
    </dgm:pt>
    <dgm:pt modelId="{E6124251-B2DC-4E2C-89E8-6075EE79EFD4}" type="parTrans" cxnId="{B9A54D0F-DFCC-4430-B773-76D1F8EF99AC}">
      <dgm:prSet/>
      <dgm:spPr/>
      <dgm:t>
        <a:bodyPr/>
        <a:lstStyle/>
        <a:p>
          <a:endParaRPr lang="en-US"/>
        </a:p>
      </dgm:t>
    </dgm:pt>
    <dgm:pt modelId="{793944DF-CE0C-42ED-91AF-24A45BF28387}" type="sibTrans" cxnId="{B9A54D0F-DFCC-4430-B773-76D1F8EF99AC}">
      <dgm:prSet/>
      <dgm:spPr/>
      <dgm:t>
        <a:bodyPr/>
        <a:lstStyle/>
        <a:p>
          <a:endParaRPr lang="en-US"/>
        </a:p>
      </dgm:t>
    </dgm:pt>
    <dgm:pt modelId="{ECE826AF-B573-4126-882B-00CC01B6888C}">
      <dgm:prSet phldrT="[Text]"/>
      <dgm:spPr>
        <a:solidFill>
          <a:srgbClr val="FF6600"/>
        </a:solidFill>
      </dgm:spPr>
      <dgm:t>
        <a:bodyPr/>
        <a:lstStyle/>
        <a:p>
          <a:r>
            <a:rPr lang="en-US" dirty="0"/>
            <a:t>SVP</a:t>
          </a:r>
        </a:p>
      </dgm:t>
    </dgm:pt>
    <dgm:pt modelId="{BB93D307-1506-447C-90AA-E994CB9DB5F4}" type="parTrans" cxnId="{53FAF381-39F6-4100-8318-A848266F62AC}">
      <dgm:prSet/>
      <dgm:spPr/>
      <dgm:t>
        <a:bodyPr/>
        <a:lstStyle/>
        <a:p>
          <a:endParaRPr lang="en-US"/>
        </a:p>
      </dgm:t>
    </dgm:pt>
    <dgm:pt modelId="{359B7108-9D11-4FC8-B545-B08FC3668C69}" type="sibTrans" cxnId="{53FAF381-39F6-4100-8318-A848266F62AC}">
      <dgm:prSet/>
      <dgm:spPr/>
      <dgm:t>
        <a:bodyPr/>
        <a:lstStyle/>
        <a:p>
          <a:endParaRPr lang="en-US"/>
        </a:p>
      </dgm:t>
    </dgm:pt>
    <dgm:pt modelId="{1D677200-1107-433B-ABE0-813076316F7C}" type="pres">
      <dgm:prSet presAssocID="{63D14E89-C034-4754-99A1-C9FAC437B4A8}" presName="Name0" presStyleCnt="0">
        <dgm:presLayoutVars>
          <dgm:dir/>
          <dgm:animLvl val="lvl"/>
          <dgm:resizeHandles val="exact"/>
        </dgm:presLayoutVars>
      </dgm:prSet>
      <dgm:spPr/>
    </dgm:pt>
    <dgm:pt modelId="{3F24335A-B0ED-4936-9ACB-CE73A7AA171E}" type="pres">
      <dgm:prSet presAssocID="{BE389362-46C6-4EA6-827C-FD593B51D2F8}" presName="parTxOnly" presStyleLbl="node1" presStyleIdx="0" presStyleCnt="5" custLinFactNeighborX="35630" custLinFactNeighborY="346">
        <dgm:presLayoutVars>
          <dgm:chMax val="0"/>
          <dgm:chPref val="0"/>
          <dgm:bulletEnabled val="1"/>
        </dgm:presLayoutVars>
      </dgm:prSet>
      <dgm:spPr>
        <a:prstGeom prst="homePlate">
          <a:avLst/>
        </a:prstGeom>
      </dgm:spPr>
    </dgm:pt>
    <dgm:pt modelId="{0A64A325-D7A2-4163-AA76-5F5BCF4745D1}" type="pres">
      <dgm:prSet presAssocID="{BC5ECEA9-CAC9-43E2-A9DC-4E864318D09A}" presName="parTxOnlySpace" presStyleCnt="0"/>
      <dgm:spPr/>
    </dgm:pt>
    <dgm:pt modelId="{DFFE9BA0-A7EA-47E8-B96A-982BB72E2D2A}" type="pres">
      <dgm:prSet presAssocID="{F1C63A18-3D64-4D90-AB35-ACCF3157D906}" presName="parTxOnly" presStyleLbl="node1" presStyleIdx="1" presStyleCnt="5">
        <dgm:presLayoutVars>
          <dgm:chMax val="0"/>
          <dgm:chPref val="0"/>
          <dgm:bulletEnabled val="1"/>
        </dgm:presLayoutVars>
      </dgm:prSet>
      <dgm:spPr/>
    </dgm:pt>
    <dgm:pt modelId="{B56A097A-E429-48AB-8B3F-CCE08A1322A8}" type="pres">
      <dgm:prSet presAssocID="{DF11BE1B-4D9A-48C2-BB6B-D759827ED42B}" presName="parTxOnlySpace" presStyleCnt="0"/>
      <dgm:spPr/>
    </dgm:pt>
    <dgm:pt modelId="{19CE79E8-C84A-47E5-AFE0-FCC24E4762E8}" type="pres">
      <dgm:prSet presAssocID="{FAD46F3D-2EC2-47B3-A267-7654CFCD73B5}" presName="parTxOnly" presStyleLbl="node1" presStyleIdx="2" presStyleCnt="5" custLinFactNeighborX="3008" custLinFactNeighborY="1063">
        <dgm:presLayoutVars>
          <dgm:chMax val="0"/>
          <dgm:chPref val="0"/>
          <dgm:bulletEnabled val="1"/>
        </dgm:presLayoutVars>
      </dgm:prSet>
      <dgm:spPr/>
    </dgm:pt>
    <dgm:pt modelId="{378105A7-5944-46FF-AC2B-2EC671DFA400}" type="pres">
      <dgm:prSet presAssocID="{F65DB5AC-1D82-4472-8B9A-7D2241318AFB}" presName="parTxOnlySpace" presStyleCnt="0"/>
      <dgm:spPr/>
    </dgm:pt>
    <dgm:pt modelId="{4E96C47D-311D-496A-8877-6E3E6F342083}" type="pres">
      <dgm:prSet presAssocID="{08092432-50BE-4284-AFEB-C0B44284A3F2}" presName="parTxOnly" presStyleLbl="node1" presStyleIdx="3" presStyleCnt="5" custLinFactNeighborX="3008" custLinFactNeighborY="1063">
        <dgm:presLayoutVars>
          <dgm:chMax val="0"/>
          <dgm:chPref val="0"/>
          <dgm:bulletEnabled val="1"/>
        </dgm:presLayoutVars>
      </dgm:prSet>
      <dgm:spPr/>
    </dgm:pt>
    <dgm:pt modelId="{827C4CDE-1111-4E21-B72A-596E6944FCA9}" type="pres">
      <dgm:prSet presAssocID="{793944DF-CE0C-42ED-91AF-24A45BF28387}" presName="parTxOnlySpace" presStyleCnt="0"/>
      <dgm:spPr/>
    </dgm:pt>
    <dgm:pt modelId="{EC562193-A248-4A37-80A6-4EC9F4C9E7DA}" type="pres">
      <dgm:prSet presAssocID="{ECE826AF-B573-4126-882B-00CC01B6888C}" presName="parTxOnly" presStyleLbl="node1" presStyleIdx="4" presStyleCnt="5" custLinFactNeighborX="3008" custLinFactNeighborY="1063">
        <dgm:presLayoutVars>
          <dgm:chMax val="0"/>
          <dgm:chPref val="0"/>
          <dgm:bulletEnabled val="1"/>
        </dgm:presLayoutVars>
      </dgm:prSet>
      <dgm:spPr/>
    </dgm:pt>
  </dgm:ptLst>
  <dgm:cxnLst>
    <dgm:cxn modelId="{1EFC4A02-BC17-408E-87A4-A253DC854612}" type="presOf" srcId="{08092432-50BE-4284-AFEB-C0B44284A3F2}" destId="{4E96C47D-311D-496A-8877-6E3E6F342083}" srcOrd="0" destOrd="0" presId="urn:microsoft.com/office/officeart/2005/8/layout/chevron1"/>
    <dgm:cxn modelId="{B9A54D0F-DFCC-4430-B773-76D1F8EF99AC}" srcId="{63D14E89-C034-4754-99A1-C9FAC437B4A8}" destId="{08092432-50BE-4284-AFEB-C0B44284A3F2}" srcOrd="3" destOrd="0" parTransId="{E6124251-B2DC-4E2C-89E8-6075EE79EFD4}" sibTransId="{793944DF-CE0C-42ED-91AF-24A45BF28387}"/>
    <dgm:cxn modelId="{816F041A-B461-48AA-B45F-6764CFFB3391}" srcId="{63D14E89-C034-4754-99A1-C9FAC437B4A8}" destId="{BE389362-46C6-4EA6-827C-FD593B51D2F8}" srcOrd="0" destOrd="0" parTransId="{E2A5567A-2787-4C69-B835-96E8A669C115}" sibTransId="{BC5ECEA9-CAC9-43E2-A9DC-4E864318D09A}"/>
    <dgm:cxn modelId="{59ABA356-B13C-42FF-A91F-C1B9A4FB31D1}" type="presOf" srcId="{BE389362-46C6-4EA6-827C-FD593B51D2F8}" destId="{3F24335A-B0ED-4936-9ACB-CE73A7AA171E}" srcOrd="0" destOrd="0" presId="urn:microsoft.com/office/officeart/2005/8/layout/chevron1"/>
    <dgm:cxn modelId="{1E86756A-09E7-4665-9754-C611157D2BBC}" srcId="{63D14E89-C034-4754-99A1-C9FAC437B4A8}" destId="{F1C63A18-3D64-4D90-AB35-ACCF3157D906}" srcOrd="1" destOrd="0" parTransId="{861875E4-D54F-4335-97D2-3365E8D8F757}" sibTransId="{DF11BE1B-4D9A-48C2-BB6B-D759827ED42B}"/>
    <dgm:cxn modelId="{668E3473-F70C-4E5F-8DA0-CCC18612E46D}" type="presOf" srcId="{63D14E89-C034-4754-99A1-C9FAC437B4A8}" destId="{1D677200-1107-433B-ABE0-813076316F7C}" srcOrd="0" destOrd="0" presId="urn:microsoft.com/office/officeart/2005/8/layout/chevron1"/>
    <dgm:cxn modelId="{53FAF381-39F6-4100-8318-A848266F62AC}" srcId="{63D14E89-C034-4754-99A1-C9FAC437B4A8}" destId="{ECE826AF-B573-4126-882B-00CC01B6888C}" srcOrd="4" destOrd="0" parTransId="{BB93D307-1506-447C-90AA-E994CB9DB5F4}" sibTransId="{359B7108-9D11-4FC8-B545-B08FC3668C69}"/>
    <dgm:cxn modelId="{D1FDEF8A-AD38-404E-A477-BD08EFB5C0A6}" type="presOf" srcId="{ECE826AF-B573-4126-882B-00CC01B6888C}" destId="{EC562193-A248-4A37-80A6-4EC9F4C9E7DA}" srcOrd="0" destOrd="0" presId="urn:microsoft.com/office/officeart/2005/8/layout/chevron1"/>
    <dgm:cxn modelId="{70813FBB-DB53-4118-9EF5-6F65880064A9}" type="presOf" srcId="{FAD46F3D-2EC2-47B3-A267-7654CFCD73B5}" destId="{19CE79E8-C84A-47E5-AFE0-FCC24E4762E8}" srcOrd="0" destOrd="0" presId="urn:microsoft.com/office/officeart/2005/8/layout/chevron1"/>
    <dgm:cxn modelId="{2A1502CF-D6E0-4F4B-B4A4-DE7BD487EFA9}" srcId="{63D14E89-C034-4754-99A1-C9FAC437B4A8}" destId="{FAD46F3D-2EC2-47B3-A267-7654CFCD73B5}" srcOrd="2" destOrd="0" parTransId="{9BA74197-C789-4C23-8C79-AC7F52268577}" sibTransId="{F65DB5AC-1D82-4472-8B9A-7D2241318AFB}"/>
    <dgm:cxn modelId="{DFB77BE1-453D-4B1F-AA50-6E10C5FB2DD1}" type="presOf" srcId="{F1C63A18-3D64-4D90-AB35-ACCF3157D906}" destId="{DFFE9BA0-A7EA-47E8-B96A-982BB72E2D2A}" srcOrd="0" destOrd="0" presId="urn:microsoft.com/office/officeart/2005/8/layout/chevron1"/>
    <dgm:cxn modelId="{9EC67D70-0A90-4B6F-B27D-6A2F35ED281E}" type="presParOf" srcId="{1D677200-1107-433B-ABE0-813076316F7C}" destId="{3F24335A-B0ED-4936-9ACB-CE73A7AA171E}" srcOrd="0" destOrd="0" presId="urn:microsoft.com/office/officeart/2005/8/layout/chevron1"/>
    <dgm:cxn modelId="{798FAD23-FF54-4F6D-9922-227635637AB4}" type="presParOf" srcId="{1D677200-1107-433B-ABE0-813076316F7C}" destId="{0A64A325-D7A2-4163-AA76-5F5BCF4745D1}" srcOrd="1" destOrd="0" presId="urn:microsoft.com/office/officeart/2005/8/layout/chevron1"/>
    <dgm:cxn modelId="{9D430ABE-0983-4B68-BB4B-550EB0CAC2FB}" type="presParOf" srcId="{1D677200-1107-433B-ABE0-813076316F7C}" destId="{DFFE9BA0-A7EA-47E8-B96A-982BB72E2D2A}" srcOrd="2" destOrd="0" presId="urn:microsoft.com/office/officeart/2005/8/layout/chevron1"/>
    <dgm:cxn modelId="{30975E0B-0E8D-4F1A-BECD-83F009B87259}" type="presParOf" srcId="{1D677200-1107-433B-ABE0-813076316F7C}" destId="{B56A097A-E429-48AB-8B3F-CCE08A1322A8}" srcOrd="3" destOrd="0" presId="urn:microsoft.com/office/officeart/2005/8/layout/chevron1"/>
    <dgm:cxn modelId="{4C660A74-DEF6-4921-A496-4C774D41BCCC}" type="presParOf" srcId="{1D677200-1107-433B-ABE0-813076316F7C}" destId="{19CE79E8-C84A-47E5-AFE0-FCC24E4762E8}" srcOrd="4" destOrd="0" presId="urn:microsoft.com/office/officeart/2005/8/layout/chevron1"/>
    <dgm:cxn modelId="{D7F8F318-73A2-45FB-9B56-01F65AEF118A}" type="presParOf" srcId="{1D677200-1107-433B-ABE0-813076316F7C}" destId="{378105A7-5944-46FF-AC2B-2EC671DFA400}" srcOrd="5" destOrd="0" presId="urn:microsoft.com/office/officeart/2005/8/layout/chevron1"/>
    <dgm:cxn modelId="{5ED821CD-2B93-48AD-B293-C351C956330A}" type="presParOf" srcId="{1D677200-1107-433B-ABE0-813076316F7C}" destId="{4E96C47D-311D-496A-8877-6E3E6F342083}" srcOrd="6" destOrd="0" presId="urn:microsoft.com/office/officeart/2005/8/layout/chevron1"/>
    <dgm:cxn modelId="{FFF27F16-FC6B-415D-841D-28F66F54F59D}" type="presParOf" srcId="{1D677200-1107-433B-ABE0-813076316F7C}" destId="{827C4CDE-1111-4E21-B72A-596E6944FCA9}" srcOrd="7" destOrd="0" presId="urn:microsoft.com/office/officeart/2005/8/layout/chevron1"/>
    <dgm:cxn modelId="{10F7D872-F23C-4004-BC54-A3D177A00F19}" type="presParOf" srcId="{1D677200-1107-433B-ABE0-813076316F7C}" destId="{EC562193-A248-4A37-80A6-4EC9F4C9E7DA}"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4335A-B0ED-4936-9ACB-CE73A7AA171E}">
      <dsp:nvSpPr>
        <dsp:cNvPr id="0" name=""/>
        <dsp:cNvSpPr/>
      </dsp:nvSpPr>
      <dsp:spPr>
        <a:xfrm>
          <a:off x="65623" y="582411"/>
          <a:ext cx="1785493" cy="714197"/>
        </a:xfrm>
        <a:prstGeom prst="homePlate">
          <a:avLst/>
        </a:prstGeom>
        <a:solidFill>
          <a:schemeClr val="tx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CQ</a:t>
          </a:r>
        </a:p>
      </dsp:txBody>
      <dsp:txXfrm>
        <a:off x="65623" y="582411"/>
        <a:ext cx="1606944" cy="714197"/>
      </dsp:txXfrm>
    </dsp:sp>
    <dsp:sp modelId="{DFFE9BA0-A7EA-47E8-B96A-982BB72E2D2A}">
      <dsp:nvSpPr>
        <dsp:cNvPr id="0" name=""/>
        <dsp:cNvSpPr/>
      </dsp:nvSpPr>
      <dsp:spPr>
        <a:xfrm>
          <a:off x="1608950" y="579940"/>
          <a:ext cx="1785493" cy="714197"/>
        </a:xfrm>
        <a:prstGeom prst="chevron">
          <a:avLst/>
        </a:prstGeom>
        <a:solidFill>
          <a:srgbClr val="13D3B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ETL</a:t>
          </a:r>
        </a:p>
      </dsp:txBody>
      <dsp:txXfrm>
        <a:off x="1966049" y="579940"/>
        <a:ext cx="1071296" cy="714197"/>
      </dsp:txXfrm>
    </dsp:sp>
    <dsp:sp modelId="{19CE79E8-C84A-47E5-AFE0-FCC24E4762E8}">
      <dsp:nvSpPr>
        <dsp:cNvPr id="0" name=""/>
        <dsp:cNvSpPr/>
      </dsp:nvSpPr>
      <dsp:spPr>
        <a:xfrm>
          <a:off x="3221265" y="587532"/>
          <a:ext cx="1785493" cy="714197"/>
        </a:xfrm>
        <a:prstGeom prst="chevr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RD</a:t>
          </a:r>
        </a:p>
      </dsp:txBody>
      <dsp:txXfrm>
        <a:off x="3578364" y="587532"/>
        <a:ext cx="1071296" cy="714197"/>
      </dsp:txXfrm>
    </dsp:sp>
    <dsp:sp modelId="{4E96C47D-311D-496A-8877-6E3E6F342083}">
      <dsp:nvSpPr>
        <dsp:cNvPr id="0" name=""/>
        <dsp:cNvSpPr/>
      </dsp:nvSpPr>
      <dsp:spPr>
        <a:xfrm>
          <a:off x="4828210" y="587532"/>
          <a:ext cx="1785493" cy="714197"/>
        </a:xfrm>
        <a:prstGeom prst="chevron">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RVP</a:t>
          </a:r>
        </a:p>
      </dsp:txBody>
      <dsp:txXfrm>
        <a:off x="5185309" y="587532"/>
        <a:ext cx="1071296" cy="714197"/>
      </dsp:txXfrm>
    </dsp:sp>
    <dsp:sp modelId="{EC562193-A248-4A37-80A6-4EC9F4C9E7DA}">
      <dsp:nvSpPr>
        <dsp:cNvPr id="0" name=""/>
        <dsp:cNvSpPr/>
      </dsp:nvSpPr>
      <dsp:spPr>
        <a:xfrm>
          <a:off x="6431790" y="587532"/>
          <a:ext cx="1785493" cy="714197"/>
        </a:xfrm>
        <a:prstGeom prst="chevron">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SVP</a:t>
          </a:r>
        </a:p>
      </dsp:txBody>
      <dsp:txXfrm>
        <a:off x="6788889" y="587532"/>
        <a:ext cx="1071296" cy="7141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E8421603-49C9-4404-AFB6-DF3C068CE6E3}" type="datetimeFigureOut">
              <a:rPr lang="en-AU" smtClean="0"/>
              <a:t>5/12/2022</a:t>
            </a:fld>
            <a:endParaRPr lang="en-AU"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47FC629-18A1-451C-9D2D-5111FED6838A}" type="slidenum">
              <a:rPr lang="en-AU" smtClean="0"/>
              <a:t>‹#›</a:t>
            </a:fld>
            <a:endParaRPr lang="en-AU" dirty="0"/>
          </a:p>
        </p:txBody>
      </p:sp>
    </p:spTree>
    <p:extLst>
      <p:ext uri="{BB962C8B-B14F-4D97-AF65-F5344CB8AC3E}">
        <p14:creationId xmlns:p14="http://schemas.microsoft.com/office/powerpoint/2010/main" val="558806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A124837-5493-B84E-9EC2-BB7CC7E9F9D7}" type="datetimeFigureOut">
              <a:rPr lang="en-US" smtClean="0"/>
              <a:t>12/5/22</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C8CB576-B6D6-F847-8D1A-8C89D0FD6982}" type="slidenum">
              <a:rPr lang="en-US" smtClean="0"/>
              <a:t>‹#›</a:t>
            </a:fld>
            <a:endParaRPr lang="en-US" dirty="0"/>
          </a:p>
        </p:txBody>
      </p:sp>
    </p:spTree>
    <p:extLst>
      <p:ext uri="{BB962C8B-B14F-4D97-AF65-F5344CB8AC3E}">
        <p14:creationId xmlns:p14="http://schemas.microsoft.com/office/powerpoint/2010/main" val="25509033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CB576-B6D6-F847-8D1A-8C89D0FD6982}" type="slidenum">
              <a:rPr lang="en-US" smtClean="0"/>
              <a:t>1</a:t>
            </a:fld>
            <a:endParaRPr lang="en-US" dirty="0"/>
          </a:p>
        </p:txBody>
      </p:sp>
    </p:spTree>
    <p:extLst>
      <p:ext uri="{BB962C8B-B14F-4D97-AF65-F5344CB8AC3E}">
        <p14:creationId xmlns:p14="http://schemas.microsoft.com/office/powerpoint/2010/main" val="355806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0265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6197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CB576-B6D6-F847-8D1A-8C89D0FD6982}" type="slidenum">
              <a:rPr lang="en-US" smtClean="0"/>
              <a:t>19</a:t>
            </a:fld>
            <a:endParaRPr lang="en-US" dirty="0"/>
          </a:p>
        </p:txBody>
      </p:sp>
    </p:spTree>
    <p:extLst>
      <p:ext uri="{BB962C8B-B14F-4D97-AF65-F5344CB8AC3E}">
        <p14:creationId xmlns:p14="http://schemas.microsoft.com/office/powerpoint/2010/main" val="1162832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17E4C-E003-484A-A4D1-ADFA3F8CC36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5011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CB576-B6D6-F847-8D1A-8C89D0FD69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094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IBOs who cancel their IBO</a:t>
            </a:r>
            <a:r>
              <a:rPr lang="en-AU" baseline="0" dirty="0"/>
              <a:t> position outside of their cooling off-period</a:t>
            </a:r>
            <a:r>
              <a:rPr lang="en-AU" dirty="0"/>
              <a:t>,</a:t>
            </a:r>
            <a:r>
              <a:rPr lang="en-AU" baseline="0" dirty="0"/>
              <a:t> &amp; those that choose not </a:t>
            </a:r>
            <a:r>
              <a:rPr lang="en-AU" dirty="0"/>
              <a:t>to renew their existing ACN IBO position,</a:t>
            </a:r>
            <a:r>
              <a:rPr lang="en-AU" baseline="0" dirty="0"/>
              <a:t> are required to wait 12 months from their cancellation or renewal date before being able to sign-up as a new IBO and re-join ACN under a different sponsor.</a:t>
            </a:r>
          </a:p>
          <a:p>
            <a:endParaRPr lang="en-AU" baseline="0" dirty="0"/>
          </a:p>
          <a:p>
            <a:r>
              <a:rPr lang="en-AU" baseline="0" dirty="0"/>
              <a:t>IBOs who are married, and choose to operate separate IBO positions, need to make sure that one spouse sponsors the other.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CB576-B6D6-F847-8D1A-8C89D0FD69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3967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CB576-B6D6-F847-8D1A-8C89D0FD69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4909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CB576-B6D6-F847-8D1A-8C89D0FD69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785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17E4C-E003-484A-A4D1-ADFA3F8CC36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836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17E4C-E003-484A-A4D1-ADFA3F8CC36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105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1B806-533E-D84C-BCE0-C89EF74DC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034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CB576-B6D6-F847-8D1A-8C89D0FD69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0177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CB576-B6D6-F847-8D1A-8C89D0FD69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3394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7156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4672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14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 IBO earns $100 for every 10 Customer Points AND $100 for becoming CQ</a:t>
            </a:r>
          </a:p>
          <a:p>
            <a:r>
              <a:rPr lang="en-US" dirty="0"/>
              <a:t>Existing IBOs earn $200 for every 15 Customer Points*</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*points for selected services</a:t>
            </a:r>
          </a:p>
          <a:p>
            <a:endParaRPr lang="en-US" dirty="0"/>
          </a:p>
        </p:txBody>
      </p:sp>
    </p:spTree>
    <p:extLst>
      <p:ext uri="{BB962C8B-B14F-4D97-AF65-F5344CB8AC3E}">
        <p14:creationId xmlns:p14="http://schemas.microsoft.com/office/powerpoint/2010/main" val="4249383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66CB2-0C69-4B8D-A5D9-FD17253DEAD6}" type="slidenum">
              <a:rPr kumimoji="0" lang="en-AU" sz="1200" b="0" i="0" u="none" strike="noStrike" kern="1200" cap="none" spc="0" normalizeH="0" baseline="0" noProof="0" smtClean="0">
                <a:ln>
                  <a:noFill/>
                </a:ln>
                <a:solidFill>
                  <a:prstClr val="black"/>
                </a:solidFill>
                <a:effectLst/>
                <a:uLnTx/>
                <a:uFillTx/>
                <a:latin typeface="Calibri"/>
                <a:ea typeface="Helvetica Neue Medium"/>
                <a:cs typeface="Helvetica Neue Medium"/>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a:ea typeface="Helvetica Neue Medium"/>
              <a:cs typeface="Helvetica Neue Medium"/>
              <a:sym typeface="Helvetica Neue"/>
            </a:endParaRPr>
          </a:p>
        </p:txBody>
      </p:sp>
    </p:spTree>
    <p:extLst>
      <p:ext uri="{BB962C8B-B14F-4D97-AF65-F5344CB8AC3E}">
        <p14:creationId xmlns:p14="http://schemas.microsoft.com/office/powerpoint/2010/main" val="1078204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999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711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812727" y="863947"/>
            <a:ext cx="5518547" cy="1741289"/>
          </a:xfrm>
          <a:prstGeom prst="rect">
            <a:avLst/>
          </a:prstGeom>
        </p:spPr>
        <p:txBody>
          <a:bodyPr anchor="b"/>
          <a:lstStyle/>
          <a:p>
            <a:r>
              <a:t>Title Text</a:t>
            </a:r>
          </a:p>
        </p:txBody>
      </p:sp>
      <p:sp>
        <p:nvSpPr>
          <p:cNvPr id="12" name="Body Level One…"/>
          <p:cNvSpPr txBox="1">
            <a:spLocks noGrp="1"/>
          </p:cNvSpPr>
          <p:nvPr>
            <p:ph type="body" sz="quarter" idx="1"/>
          </p:nvPr>
        </p:nvSpPr>
        <p:spPr>
          <a:xfrm>
            <a:off x="1812727" y="2658814"/>
            <a:ext cx="5518547" cy="596057"/>
          </a:xfrm>
          <a:prstGeom prst="rect">
            <a:avLst/>
          </a:prstGeom>
        </p:spPr>
        <p:txBody>
          <a:bodyPr anchor="t"/>
          <a:lstStyle>
            <a:lvl1pPr marL="0" indent="0" algn="ctr">
              <a:spcBef>
                <a:spcPts val="0"/>
              </a:spcBef>
              <a:buSzTx/>
              <a:buNone/>
              <a:defRPr sz="1950"/>
            </a:lvl1pPr>
            <a:lvl2pPr marL="0" indent="0" algn="ctr">
              <a:spcBef>
                <a:spcPts val="0"/>
              </a:spcBef>
              <a:buSzTx/>
              <a:buNone/>
              <a:defRPr sz="1950"/>
            </a:lvl2pPr>
            <a:lvl3pPr marL="0" indent="0" algn="ctr">
              <a:spcBef>
                <a:spcPts val="0"/>
              </a:spcBef>
              <a:buSzTx/>
              <a:buNone/>
              <a:defRPr sz="1950"/>
            </a:lvl3pPr>
            <a:lvl4pPr marL="0" indent="0" algn="ctr">
              <a:spcBef>
                <a:spcPts val="0"/>
              </a:spcBef>
              <a:buSzTx/>
              <a:buNone/>
              <a:defRPr sz="1950"/>
            </a:lvl4pPr>
            <a:lvl5pPr marL="0" indent="0" algn="ctr">
              <a:spcBef>
                <a:spcPts val="0"/>
              </a:spcBef>
              <a:buSzTx/>
              <a:buNone/>
              <a:defRPr sz="195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60176084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812727" y="3355330"/>
            <a:ext cx="5518547" cy="328935"/>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14"/>
          </p:nvPr>
        </p:nvSpPr>
        <p:spPr>
          <a:xfrm>
            <a:off x="1812727" y="2206153"/>
            <a:ext cx="5518547" cy="409727"/>
          </a:xfrm>
          <a:prstGeom prst="rect">
            <a:avLst/>
          </a:prstGeom>
        </p:spPr>
        <p:txBody>
          <a:bodyPr>
            <a:spAutoFit/>
          </a:bodyPr>
          <a:lstStyle>
            <a:lvl1pPr marL="0" indent="0" algn="ctr">
              <a:spcBef>
                <a:spcPts val="0"/>
              </a:spcBef>
              <a:buSzTx/>
              <a:buNone/>
              <a:defRPr sz="1725">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845194"/>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95A0CB-8576-4741-A68F-E0F645CD9635}"/>
              </a:ext>
            </a:extLst>
          </p:cNvPr>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E92B9588-1DE9-834E-AE3C-22EDB41BD0AA}"/>
              </a:ext>
            </a:extLst>
          </p:cNvPr>
          <p:cNvSpPr>
            <a:spLocks noGrp="1"/>
          </p:cNvSpPr>
          <p:nvPr>
            <p:ph sz="quarter" idx="10"/>
          </p:nvPr>
        </p:nvSpPr>
        <p:spPr>
          <a:xfrm>
            <a:off x="127000" y="884768"/>
            <a:ext cx="8874480" cy="3915831"/>
          </a:xfrm>
        </p:spPr>
        <p:txBody>
          <a:bodyPr>
            <a:noAutofit/>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59756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62E2542-7482-8745-839F-0DD0000FECB0}"/>
              </a:ext>
            </a:extLst>
          </p:cNvPr>
          <p:cNvSpPr>
            <a:spLocks noGrp="1"/>
          </p:cNvSpPr>
          <p:nvPr>
            <p:ph type="body" sz="quarter" idx="10" hasCustomPrompt="1"/>
          </p:nvPr>
        </p:nvSpPr>
        <p:spPr>
          <a:xfrm>
            <a:off x="2" y="1905598"/>
            <a:ext cx="9143999" cy="626534"/>
          </a:xfrm>
        </p:spPr>
        <p:txBody>
          <a:bodyPr>
            <a:normAutofit/>
          </a:bodyPr>
          <a:lstStyle>
            <a:lvl1pPr marL="0" indent="0" algn="ctr">
              <a:buNone/>
              <a:defRPr sz="3600" b="1">
                <a:solidFill>
                  <a:schemeClr val="bg1"/>
                </a:solidFill>
              </a:defRPr>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a:t>Heading Here</a:t>
            </a:r>
          </a:p>
        </p:txBody>
      </p:sp>
      <p:sp>
        <p:nvSpPr>
          <p:cNvPr id="3" name="Text Placeholder 2">
            <a:extLst>
              <a:ext uri="{FF2B5EF4-FFF2-40B4-BE49-F238E27FC236}">
                <a16:creationId xmlns:a16="http://schemas.microsoft.com/office/drawing/2014/main" id="{3736123D-AF4A-A842-8F5F-33262DFEE924}"/>
              </a:ext>
            </a:extLst>
          </p:cNvPr>
          <p:cNvSpPr>
            <a:spLocks noGrp="1"/>
          </p:cNvSpPr>
          <p:nvPr>
            <p:ph type="body" sz="quarter" idx="11" hasCustomPrompt="1"/>
          </p:nvPr>
        </p:nvSpPr>
        <p:spPr>
          <a:xfrm>
            <a:off x="1008" y="2598632"/>
            <a:ext cx="9142992" cy="465138"/>
          </a:xfrm>
        </p:spPr>
        <p:txBody>
          <a:bodyPr>
            <a:noAutofit/>
          </a:bodyPr>
          <a:lstStyle>
            <a:lvl1pPr marL="0" indent="0" algn="ctr">
              <a:spcBef>
                <a:spcPts val="0"/>
              </a:spcBef>
              <a:spcAft>
                <a:spcPts val="0"/>
              </a:spcAft>
              <a:buNone/>
              <a:defRPr sz="1800">
                <a:solidFill>
                  <a:schemeClr val="bg1"/>
                </a:solidFill>
              </a:defRPr>
            </a:lvl1pPr>
            <a:lvl2pPr marL="342892" indent="0" algn="ctr">
              <a:buNone/>
              <a:defRPr sz="1800">
                <a:solidFill>
                  <a:srgbClr val="251675"/>
                </a:solidFill>
              </a:defRPr>
            </a:lvl2pPr>
            <a:lvl3pPr marL="685783" indent="0" algn="ctr">
              <a:buNone/>
              <a:defRPr sz="1800">
                <a:solidFill>
                  <a:srgbClr val="251675"/>
                </a:solidFill>
              </a:defRPr>
            </a:lvl3pPr>
            <a:lvl4pPr marL="1028675" indent="0" algn="ctr">
              <a:buNone/>
              <a:defRPr sz="1800">
                <a:solidFill>
                  <a:srgbClr val="251675"/>
                </a:solidFill>
              </a:defRPr>
            </a:lvl4pPr>
            <a:lvl5pPr marL="1371566" indent="0" algn="ctr">
              <a:buNone/>
              <a:defRPr sz="1800">
                <a:solidFill>
                  <a:srgbClr val="251675"/>
                </a:solidFill>
              </a:defRPr>
            </a:lvl5pPr>
          </a:lstStyle>
          <a:p>
            <a:pPr lvl="0"/>
            <a:r>
              <a:rPr lang="en-US" dirty="0"/>
              <a:t>Name and title</a:t>
            </a:r>
          </a:p>
        </p:txBody>
      </p:sp>
    </p:spTree>
    <p:extLst>
      <p:ext uri="{BB962C8B-B14F-4D97-AF65-F5344CB8AC3E}">
        <p14:creationId xmlns:p14="http://schemas.microsoft.com/office/powerpoint/2010/main" val="28688732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4767264"/>
            <a:ext cx="2057400" cy="273844"/>
          </a:xfrm>
          <a:prstGeom prst="rect">
            <a:avLst/>
          </a:prstGeom>
        </p:spPr>
        <p:txBody>
          <a:bodyPr/>
          <a:lstStyle>
            <a:lvl1pPr>
              <a:defRPr b="0" i="0">
                <a:latin typeface="Candara" panose="020E0502030303020204" pitchFamily="34" charset="0"/>
              </a:defRPr>
            </a:lvl1pPr>
          </a:lstStyle>
          <a:p>
            <a:fld id="{C20B6E8A-0E50-487B-97A2-0BD9B22568DE}" type="slidenum">
              <a:rPr lang="en-US" smtClean="0"/>
              <a:pPr/>
              <a:t>‹#›</a:t>
            </a:fld>
            <a:endParaRPr lang="en-US" dirty="0"/>
          </a:p>
        </p:txBody>
      </p:sp>
    </p:spTree>
    <p:extLst>
      <p:ext uri="{BB962C8B-B14F-4D97-AF65-F5344CB8AC3E}">
        <p14:creationId xmlns:p14="http://schemas.microsoft.com/office/powerpoint/2010/main" val="4550525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60731BE-4EC0-864E-B273-DFF69F00C6EC}"/>
              </a:ext>
            </a:extLst>
          </p:cNvPr>
          <p:cNvCxnSpPr/>
          <p:nvPr userDrawn="1"/>
        </p:nvCxnSpPr>
        <p:spPr>
          <a:xfrm>
            <a:off x="0" y="1447800"/>
            <a:ext cx="9144000" cy="0"/>
          </a:xfrm>
          <a:prstGeom prst="line">
            <a:avLst/>
          </a:prstGeom>
          <a:ln>
            <a:solidFill>
              <a:srgbClr val="EDB54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51A0E57-0128-514B-A5D3-33462116C75C}"/>
              </a:ext>
            </a:extLst>
          </p:cNvPr>
          <p:cNvCxnSpPr/>
          <p:nvPr userDrawn="1"/>
        </p:nvCxnSpPr>
        <p:spPr>
          <a:xfrm>
            <a:off x="0" y="1860550"/>
            <a:ext cx="9144000" cy="0"/>
          </a:xfrm>
          <a:prstGeom prst="line">
            <a:avLst/>
          </a:prstGeom>
          <a:ln>
            <a:solidFill>
              <a:srgbClr val="EDB540"/>
            </a:solidFill>
          </a:ln>
        </p:spPr>
        <p:style>
          <a:lnRef idx="2">
            <a:schemeClr val="accent1"/>
          </a:lnRef>
          <a:fillRef idx="0">
            <a:schemeClr val="accent1"/>
          </a:fillRef>
          <a:effectRef idx="1">
            <a:schemeClr val="accent1"/>
          </a:effectRef>
          <a:fontRef idx="minor">
            <a:schemeClr val="tx1"/>
          </a:fontRef>
        </p:style>
      </p:cxnSp>
      <p:sp>
        <p:nvSpPr>
          <p:cNvPr id="9" name="Text Placeholder 33">
            <a:extLst>
              <a:ext uri="{FF2B5EF4-FFF2-40B4-BE49-F238E27FC236}">
                <a16:creationId xmlns:a16="http://schemas.microsoft.com/office/drawing/2014/main" id="{1DF3F8A8-3A0E-1246-AB37-21A6D30D459F}"/>
              </a:ext>
            </a:extLst>
          </p:cNvPr>
          <p:cNvSpPr>
            <a:spLocks noGrp="1"/>
          </p:cNvSpPr>
          <p:nvPr>
            <p:ph type="body" sz="quarter" idx="13" hasCustomPrompt="1"/>
          </p:nvPr>
        </p:nvSpPr>
        <p:spPr>
          <a:xfrm>
            <a:off x="6864960" y="2931133"/>
            <a:ext cx="1301228" cy="1444496"/>
          </a:xfrm>
          <a:prstGeom prst="rect">
            <a:avLst/>
          </a:prstGeom>
        </p:spPr>
        <p:txBody>
          <a:bodyPr>
            <a:noAutofit/>
          </a:bodyPr>
          <a:lstStyle>
            <a:lvl1pPr marL="0" indent="0" algn="ctr">
              <a:buNone/>
              <a:defRPr sz="2000" baseline="0">
                <a:effectLst/>
                <a:latin typeface="Candara" panose="020E0502030303020204" pitchFamily="34" charset="0"/>
              </a:defRPr>
            </a:lvl1pPr>
          </a:lstStyle>
          <a:p>
            <a:pPr lvl="0"/>
            <a:r>
              <a:rPr lang="en-US" dirty="0"/>
              <a:t>PART THREE TOPIC</a:t>
            </a:r>
          </a:p>
        </p:txBody>
      </p:sp>
      <p:sp>
        <p:nvSpPr>
          <p:cNvPr id="10" name="Text Placeholder 33">
            <a:extLst>
              <a:ext uri="{FF2B5EF4-FFF2-40B4-BE49-F238E27FC236}">
                <a16:creationId xmlns:a16="http://schemas.microsoft.com/office/drawing/2014/main" id="{46DD4DFB-E95E-D344-9729-1ADCC8FE0285}"/>
              </a:ext>
            </a:extLst>
          </p:cNvPr>
          <p:cNvSpPr>
            <a:spLocks noGrp="1"/>
          </p:cNvSpPr>
          <p:nvPr>
            <p:ph type="body" sz="quarter" idx="16" hasCustomPrompt="1"/>
          </p:nvPr>
        </p:nvSpPr>
        <p:spPr>
          <a:xfrm>
            <a:off x="3845188" y="2924826"/>
            <a:ext cx="1301228" cy="1444496"/>
          </a:xfrm>
          <a:prstGeom prst="rect">
            <a:avLst/>
          </a:prstGeom>
        </p:spPr>
        <p:txBody>
          <a:bodyPr>
            <a:noAutofit/>
          </a:bodyPr>
          <a:lstStyle>
            <a:lvl1pPr marL="0" indent="0" algn="ctr">
              <a:buNone/>
              <a:defRPr sz="2000" baseline="0">
                <a:effectLst/>
                <a:latin typeface="Candara" panose="020E0502030303020204" pitchFamily="34" charset="0"/>
              </a:defRPr>
            </a:lvl1pPr>
          </a:lstStyle>
          <a:p>
            <a:pPr lvl="0"/>
            <a:r>
              <a:rPr lang="en-US" dirty="0"/>
              <a:t>PART TWO TOPIC</a:t>
            </a:r>
          </a:p>
        </p:txBody>
      </p:sp>
      <p:sp>
        <p:nvSpPr>
          <p:cNvPr id="11" name="Text Placeholder 33">
            <a:extLst>
              <a:ext uri="{FF2B5EF4-FFF2-40B4-BE49-F238E27FC236}">
                <a16:creationId xmlns:a16="http://schemas.microsoft.com/office/drawing/2014/main" id="{4C3A20A3-4044-5A4F-BE11-41159CB0D0E8}"/>
              </a:ext>
            </a:extLst>
          </p:cNvPr>
          <p:cNvSpPr>
            <a:spLocks noGrp="1"/>
          </p:cNvSpPr>
          <p:nvPr>
            <p:ph type="body" sz="quarter" idx="17" hasCustomPrompt="1"/>
          </p:nvPr>
        </p:nvSpPr>
        <p:spPr>
          <a:xfrm>
            <a:off x="977814" y="2939614"/>
            <a:ext cx="1301228" cy="1444496"/>
          </a:xfrm>
          <a:prstGeom prst="rect">
            <a:avLst/>
          </a:prstGeom>
        </p:spPr>
        <p:txBody>
          <a:bodyPr>
            <a:noAutofit/>
          </a:bodyPr>
          <a:lstStyle>
            <a:lvl1pPr marL="0" indent="0" algn="ctr">
              <a:buNone/>
              <a:defRPr sz="2000" baseline="0">
                <a:effectLst/>
                <a:latin typeface="Candara" panose="020E0502030303020204" pitchFamily="34" charset="0"/>
              </a:defRPr>
            </a:lvl1pPr>
          </a:lstStyle>
          <a:p>
            <a:pPr lvl="0"/>
            <a:r>
              <a:rPr lang="en-US" dirty="0"/>
              <a:t>PART ONE TOPIC</a:t>
            </a:r>
          </a:p>
        </p:txBody>
      </p:sp>
      <p:sp>
        <p:nvSpPr>
          <p:cNvPr id="12" name="Oval 11">
            <a:extLst>
              <a:ext uri="{FF2B5EF4-FFF2-40B4-BE49-F238E27FC236}">
                <a16:creationId xmlns:a16="http://schemas.microsoft.com/office/drawing/2014/main" id="{672047D4-28F1-3A48-9FE2-35602C64E189}"/>
              </a:ext>
            </a:extLst>
          </p:cNvPr>
          <p:cNvSpPr>
            <a:spLocks noChangeAspect="1"/>
          </p:cNvSpPr>
          <p:nvPr userDrawn="1"/>
        </p:nvSpPr>
        <p:spPr>
          <a:xfrm>
            <a:off x="756945" y="678759"/>
            <a:ext cx="1892992" cy="1892992"/>
          </a:xfrm>
          <a:prstGeom prst="ellipse">
            <a:avLst/>
          </a:prstGeom>
          <a:solidFill>
            <a:srgbClr val="161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andara" panose="020E0502030303020204" pitchFamily="34" charset="0"/>
            </a:endParaRPr>
          </a:p>
        </p:txBody>
      </p:sp>
      <p:sp>
        <p:nvSpPr>
          <p:cNvPr id="13" name="Arc 12">
            <a:extLst>
              <a:ext uri="{FF2B5EF4-FFF2-40B4-BE49-F238E27FC236}">
                <a16:creationId xmlns:a16="http://schemas.microsoft.com/office/drawing/2014/main" id="{9F2C4BB0-2B38-B844-A007-5C34E78C41C5}"/>
              </a:ext>
            </a:extLst>
          </p:cNvPr>
          <p:cNvSpPr>
            <a:spLocks noChangeAspect="1"/>
          </p:cNvSpPr>
          <p:nvPr userDrawn="1"/>
        </p:nvSpPr>
        <p:spPr>
          <a:xfrm>
            <a:off x="561750" y="523568"/>
            <a:ext cx="2283385" cy="2203794"/>
          </a:xfrm>
          <a:prstGeom prst="arc">
            <a:avLst>
              <a:gd name="adj1" fmla="val 2275926"/>
              <a:gd name="adj2" fmla="val 20462956"/>
            </a:avLst>
          </a:prstGeom>
          <a:ln w="3175">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sz="1800" dirty="0">
              <a:latin typeface="Candara" panose="020E0502030303020204" pitchFamily="34" charset="0"/>
            </a:endParaRPr>
          </a:p>
        </p:txBody>
      </p:sp>
      <p:sp>
        <p:nvSpPr>
          <p:cNvPr id="14" name="Arc 13">
            <a:extLst>
              <a:ext uri="{FF2B5EF4-FFF2-40B4-BE49-F238E27FC236}">
                <a16:creationId xmlns:a16="http://schemas.microsoft.com/office/drawing/2014/main" id="{760D229E-3FD4-0B4E-8933-E5673B30DF59}"/>
              </a:ext>
            </a:extLst>
          </p:cNvPr>
          <p:cNvSpPr>
            <a:spLocks noChangeAspect="1"/>
          </p:cNvSpPr>
          <p:nvPr userDrawn="1"/>
        </p:nvSpPr>
        <p:spPr>
          <a:xfrm rot="4500000">
            <a:off x="682448" y="616854"/>
            <a:ext cx="2041986" cy="2041986"/>
          </a:xfrm>
          <a:prstGeom prst="arc">
            <a:avLst>
              <a:gd name="adj1" fmla="val 4618978"/>
              <a:gd name="adj2" fmla="val 2359445"/>
            </a:avLst>
          </a:prstGeom>
          <a:ln w="3175">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sz="1800" dirty="0">
              <a:latin typeface="Candara" panose="020E0502030303020204" pitchFamily="34" charset="0"/>
            </a:endParaRPr>
          </a:p>
        </p:txBody>
      </p:sp>
      <p:sp>
        <p:nvSpPr>
          <p:cNvPr id="15" name="Text Placeholder 14">
            <a:extLst>
              <a:ext uri="{FF2B5EF4-FFF2-40B4-BE49-F238E27FC236}">
                <a16:creationId xmlns:a16="http://schemas.microsoft.com/office/drawing/2014/main" id="{2501D3D7-3BFC-7743-99DE-129C2B4F555F}"/>
              </a:ext>
            </a:extLst>
          </p:cNvPr>
          <p:cNvSpPr>
            <a:spLocks noGrp="1" noChangeAspect="1"/>
          </p:cNvSpPr>
          <p:nvPr>
            <p:ph type="body" sz="quarter" idx="14" hasCustomPrompt="1"/>
          </p:nvPr>
        </p:nvSpPr>
        <p:spPr>
          <a:xfrm>
            <a:off x="1241907" y="1188529"/>
            <a:ext cx="923068" cy="946496"/>
          </a:xfrm>
          <a:prstGeom prst="rect">
            <a:avLst/>
          </a:prstGeom>
        </p:spPr>
        <p:txBody>
          <a:bodyPr anchor="ctr" anchorCtr="0">
            <a:noAutofit/>
          </a:bodyPr>
          <a:lstStyle>
            <a:lvl1pPr marL="0" indent="0" algn="ctr">
              <a:buNone/>
              <a:defRPr sz="10000">
                <a:solidFill>
                  <a:schemeClr val="bg1"/>
                </a:solidFill>
                <a:effectLst/>
              </a:defRPr>
            </a:lvl1pPr>
          </a:lstStyle>
          <a:p>
            <a:pPr lvl="0"/>
            <a:r>
              <a:rPr lang="en-US" dirty="0"/>
              <a:t>#</a:t>
            </a:r>
          </a:p>
        </p:txBody>
      </p:sp>
      <p:sp>
        <p:nvSpPr>
          <p:cNvPr id="16" name="Oval 15">
            <a:extLst>
              <a:ext uri="{FF2B5EF4-FFF2-40B4-BE49-F238E27FC236}">
                <a16:creationId xmlns:a16="http://schemas.microsoft.com/office/drawing/2014/main" id="{D5BE2A32-4A0C-7344-AC38-BECDB7FF0653}"/>
              </a:ext>
            </a:extLst>
          </p:cNvPr>
          <p:cNvSpPr>
            <a:spLocks noChangeAspect="1"/>
          </p:cNvSpPr>
          <p:nvPr userDrawn="1"/>
        </p:nvSpPr>
        <p:spPr>
          <a:xfrm>
            <a:off x="3549306" y="678759"/>
            <a:ext cx="1892992" cy="1892992"/>
          </a:xfrm>
          <a:prstGeom prst="ellipse">
            <a:avLst/>
          </a:prstGeom>
          <a:solidFill>
            <a:srgbClr val="161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andara" panose="020E0502030303020204" pitchFamily="34" charset="0"/>
            </a:endParaRPr>
          </a:p>
        </p:txBody>
      </p:sp>
      <p:sp>
        <p:nvSpPr>
          <p:cNvPr id="17" name="Arc 16">
            <a:extLst>
              <a:ext uri="{FF2B5EF4-FFF2-40B4-BE49-F238E27FC236}">
                <a16:creationId xmlns:a16="http://schemas.microsoft.com/office/drawing/2014/main" id="{42C8B04E-5279-2341-85E2-BF2F74E86B9A}"/>
              </a:ext>
            </a:extLst>
          </p:cNvPr>
          <p:cNvSpPr>
            <a:spLocks noChangeAspect="1"/>
          </p:cNvSpPr>
          <p:nvPr userDrawn="1"/>
        </p:nvSpPr>
        <p:spPr>
          <a:xfrm>
            <a:off x="3354111" y="523568"/>
            <a:ext cx="2283385" cy="2203794"/>
          </a:xfrm>
          <a:prstGeom prst="arc">
            <a:avLst>
              <a:gd name="adj1" fmla="val 2275926"/>
              <a:gd name="adj2" fmla="val 20462956"/>
            </a:avLst>
          </a:prstGeom>
          <a:ln w="3175">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sz="1800" dirty="0">
              <a:latin typeface="Candara" panose="020E0502030303020204" pitchFamily="34" charset="0"/>
            </a:endParaRPr>
          </a:p>
        </p:txBody>
      </p:sp>
      <p:sp>
        <p:nvSpPr>
          <p:cNvPr id="18" name="Arc 17">
            <a:extLst>
              <a:ext uri="{FF2B5EF4-FFF2-40B4-BE49-F238E27FC236}">
                <a16:creationId xmlns:a16="http://schemas.microsoft.com/office/drawing/2014/main" id="{AE21249B-C85B-4249-934A-ED150710B19D}"/>
              </a:ext>
            </a:extLst>
          </p:cNvPr>
          <p:cNvSpPr>
            <a:spLocks noChangeAspect="1"/>
          </p:cNvSpPr>
          <p:nvPr userDrawn="1"/>
        </p:nvSpPr>
        <p:spPr>
          <a:xfrm rot="4500000">
            <a:off x="3474809" y="616854"/>
            <a:ext cx="2041986" cy="2041986"/>
          </a:xfrm>
          <a:prstGeom prst="arc">
            <a:avLst>
              <a:gd name="adj1" fmla="val 4618978"/>
              <a:gd name="adj2" fmla="val 2359445"/>
            </a:avLst>
          </a:prstGeom>
          <a:ln w="3175">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sz="1800" dirty="0">
              <a:latin typeface="Candara" panose="020E0502030303020204" pitchFamily="34" charset="0"/>
            </a:endParaRPr>
          </a:p>
        </p:txBody>
      </p:sp>
      <p:sp>
        <p:nvSpPr>
          <p:cNvPr id="19" name="Text Placeholder 14">
            <a:extLst>
              <a:ext uri="{FF2B5EF4-FFF2-40B4-BE49-F238E27FC236}">
                <a16:creationId xmlns:a16="http://schemas.microsoft.com/office/drawing/2014/main" id="{C65C741C-5FD4-3343-89ED-4A25725A39ED}"/>
              </a:ext>
            </a:extLst>
          </p:cNvPr>
          <p:cNvSpPr>
            <a:spLocks noGrp="1" noChangeAspect="1"/>
          </p:cNvSpPr>
          <p:nvPr>
            <p:ph type="body" sz="quarter" idx="18" hasCustomPrompt="1"/>
          </p:nvPr>
        </p:nvSpPr>
        <p:spPr>
          <a:xfrm>
            <a:off x="4034268" y="1188529"/>
            <a:ext cx="923068" cy="946496"/>
          </a:xfrm>
          <a:prstGeom prst="rect">
            <a:avLst/>
          </a:prstGeom>
        </p:spPr>
        <p:txBody>
          <a:bodyPr anchor="ctr" anchorCtr="0">
            <a:noAutofit/>
          </a:bodyPr>
          <a:lstStyle>
            <a:lvl1pPr marL="0" indent="0" algn="ctr">
              <a:buNone/>
              <a:defRPr sz="10000">
                <a:solidFill>
                  <a:schemeClr val="bg1"/>
                </a:solidFill>
                <a:effectLst/>
              </a:defRPr>
            </a:lvl1pPr>
          </a:lstStyle>
          <a:p>
            <a:pPr lvl="0"/>
            <a:r>
              <a:rPr lang="en-US" dirty="0"/>
              <a:t>#</a:t>
            </a:r>
          </a:p>
        </p:txBody>
      </p:sp>
      <p:sp>
        <p:nvSpPr>
          <p:cNvPr id="20" name="Oval 19">
            <a:extLst>
              <a:ext uri="{FF2B5EF4-FFF2-40B4-BE49-F238E27FC236}">
                <a16:creationId xmlns:a16="http://schemas.microsoft.com/office/drawing/2014/main" id="{11F23BC3-BA2D-F645-A745-974D3E2960DF}"/>
              </a:ext>
            </a:extLst>
          </p:cNvPr>
          <p:cNvSpPr>
            <a:spLocks noChangeAspect="1"/>
          </p:cNvSpPr>
          <p:nvPr userDrawn="1"/>
        </p:nvSpPr>
        <p:spPr>
          <a:xfrm>
            <a:off x="6530408" y="715281"/>
            <a:ext cx="1892992" cy="1892992"/>
          </a:xfrm>
          <a:prstGeom prst="ellipse">
            <a:avLst/>
          </a:prstGeom>
          <a:solidFill>
            <a:srgbClr val="161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andara" panose="020E0502030303020204" pitchFamily="34" charset="0"/>
            </a:endParaRPr>
          </a:p>
        </p:txBody>
      </p:sp>
      <p:sp>
        <p:nvSpPr>
          <p:cNvPr id="21" name="Arc 20">
            <a:extLst>
              <a:ext uri="{FF2B5EF4-FFF2-40B4-BE49-F238E27FC236}">
                <a16:creationId xmlns:a16="http://schemas.microsoft.com/office/drawing/2014/main" id="{6921E35A-1021-E344-AF0C-F85769F245D3}"/>
              </a:ext>
            </a:extLst>
          </p:cNvPr>
          <p:cNvSpPr>
            <a:spLocks noChangeAspect="1"/>
          </p:cNvSpPr>
          <p:nvPr userDrawn="1"/>
        </p:nvSpPr>
        <p:spPr>
          <a:xfrm>
            <a:off x="6335212" y="560090"/>
            <a:ext cx="2283385" cy="2203794"/>
          </a:xfrm>
          <a:prstGeom prst="arc">
            <a:avLst>
              <a:gd name="adj1" fmla="val 2275926"/>
              <a:gd name="adj2" fmla="val 20462956"/>
            </a:avLst>
          </a:prstGeom>
          <a:ln w="3175">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sz="1800" dirty="0">
              <a:latin typeface="Candara" panose="020E0502030303020204" pitchFamily="34" charset="0"/>
            </a:endParaRPr>
          </a:p>
        </p:txBody>
      </p:sp>
      <p:sp>
        <p:nvSpPr>
          <p:cNvPr id="22" name="Arc 21">
            <a:extLst>
              <a:ext uri="{FF2B5EF4-FFF2-40B4-BE49-F238E27FC236}">
                <a16:creationId xmlns:a16="http://schemas.microsoft.com/office/drawing/2014/main" id="{E41A5E08-D353-AF49-9118-704A97D4DB86}"/>
              </a:ext>
            </a:extLst>
          </p:cNvPr>
          <p:cNvSpPr>
            <a:spLocks noChangeAspect="1"/>
          </p:cNvSpPr>
          <p:nvPr userDrawn="1"/>
        </p:nvSpPr>
        <p:spPr>
          <a:xfrm rot="4500000">
            <a:off x="6455910" y="653376"/>
            <a:ext cx="2041986" cy="2041986"/>
          </a:xfrm>
          <a:prstGeom prst="arc">
            <a:avLst>
              <a:gd name="adj1" fmla="val 4618978"/>
              <a:gd name="adj2" fmla="val 2359445"/>
            </a:avLst>
          </a:prstGeom>
          <a:ln w="3175">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sz="1800" dirty="0">
              <a:latin typeface="Candara" panose="020E0502030303020204" pitchFamily="34" charset="0"/>
            </a:endParaRPr>
          </a:p>
        </p:txBody>
      </p:sp>
      <p:sp>
        <p:nvSpPr>
          <p:cNvPr id="23" name="Text Placeholder 14">
            <a:extLst>
              <a:ext uri="{FF2B5EF4-FFF2-40B4-BE49-F238E27FC236}">
                <a16:creationId xmlns:a16="http://schemas.microsoft.com/office/drawing/2014/main" id="{BCFA6E96-4DD9-AB4F-A785-DC17A3F8D9CA}"/>
              </a:ext>
            </a:extLst>
          </p:cNvPr>
          <p:cNvSpPr>
            <a:spLocks noGrp="1" noChangeAspect="1"/>
          </p:cNvSpPr>
          <p:nvPr>
            <p:ph type="body" sz="quarter" idx="19" hasCustomPrompt="1"/>
          </p:nvPr>
        </p:nvSpPr>
        <p:spPr>
          <a:xfrm>
            <a:off x="7015370" y="1188529"/>
            <a:ext cx="923068" cy="946496"/>
          </a:xfrm>
          <a:prstGeom prst="rect">
            <a:avLst/>
          </a:prstGeom>
        </p:spPr>
        <p:txBody>
          <a:bodyPr anchor="ctr" anchorCtr="0">
            <a:noAutofit/>
          </a:bodyPr>
          <a:lstStyle>
            <a:lvl1pPr marL="0" indent="0" algn="ctr">
              <a:buNone/>
              <a:defRPr sz="10000">
                <a:solidFill>
                  <a:schemeClr val="bg1"/>
                </a:solidFill>
                <a:effectLst/>
              </a:defRPr>
            </a:lvl1pPr>
          </a:lstStyle>
          <a:p>
            <a:pPr lvl="0"/>
            <a:r>
              <a:rPr lang="en-US" dirty="0"/>
              <a:t>#</a:t>
            </a:r>
          </a:p>
        </p:txBody>
      </p:sp>
    </p:spTree>
    <p:extLst>
      <p:ext uri="{BB962C8B-B14F-4D97-AF65-F5344CB8AC3E}">
        <p14:creationId xmlns:p14="http://schemas.microsoft.com/office/powerpoint/2010/main" val="27044130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20BA6F2-366D-9245-B831-E8447F54DE8D}"/>
              </a:ext>
            </a:extLst>
          </p:cNvPr>
          <p:cNvSpPr/>
          <p:nvPr userDrawn="1"/>
        </p:nvSpPr>
        <p:spPr>
          <a:xfrm>
            <a:off x="1202268" y="1329267"/>
            <a:ext cx="2565400" cy="2565400"/>
          </a:xfrm>
          <a:prstGeom prst="ellipse">
            <a:avLst/>
          </a:prstGeom>
          <a:solidFill>
            <a:srgbClr val="161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andara" panose="020E0502030303020204" pitchFamily="34" charset="0"/>
            </a:endParaRPr>
          </a:p>
        </p:txBody>
      </p:sp>
      <p:sp>
        <p:nvSpPr>
          <p:cNvPr id="8" name="Arc 7">
            <a:extLst>
              <a:ext uri="{FF2B5EF4-FFF2-40B4-BE49-F238E27FC236}">
                <a16:creationId xmlns:a16="http://schemas.microsoft.com/office/drawing/2014/main" id="{4845D282-106A-4544-9CE6-8C3723D8FEFD}"/>
              </a:ext>
            </a:extLst>
          </p:cNvPr>
          <p:cNvSpPr/>
          <p:nvPr userDrawn="1"/>
        </p:nvSpPr>
        <p:spPr>
          <a:xfrm>
            <a:off x="938794" y="1047394"/>
            <a:ext cx="3094465" cy="3094466"/>
          </a:xfrm>
          <a:prstGeom prst="arc">
            <a:avLst>
              <a:gd name="adj1" fmla="val 2275926"/>
              <a:gd name="adj2" fmla="val 20462956"/>
            </a:avLst>
          </a:prstGeom>
          <a:ln w="3175">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sz="1800" dirty="0">
              <a:latin typeface="Candara" panose="020E0502030303020204" pitchFamily="34" charset="0"/>
            </a:endParaRPr>
          </a:p>
        </p:txBody>
      </p:sp>
      <p:sp>
        <p:nvSpPr>
          <p:cNvPr id="9" name="Arc 8">
            <a:extLst>
              <a:ext uri="{FF2B5EF4-FFF2-40B4-BE49-F238E27FC236}">
                <a16:creationId xmlns:a16="http://schemas.microsoft.com/office/drawing/2014/main" id="{47DE9E07-AAD6-CA42-9D77-0F2149DBF3FE}"/>
              </a:ext>
            </a:extLst>
          </p:cNvPr>
          <p:cNvSpPr/>
          <p:nvPr userDrawn="1"/>
        </p:nvSpPr>
        <p:spPr>
          <a:xfrm rot="4500000">
            <a:off x="1102367" y="1210970"/>
            <a:ext cx="2767319" cy="2767319"/>
          </a:xfrm>
          <a:prstGeom prst="arc">
            <a:avLst>
              <a:gd name="adj1" fmla="val 4618978"/>
              <a:gd name="adj2" fmla="val 2359445"/>
            </a:avLst>
          </a:prstGeom>
          <a:ln w="3175">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sz="1800" dirty="0">
              <a:latin typeface="Candara" panose="020E0502030303020204" pitchFamily="34" charset="0"/>
            </a:endParaRPr>
          </a:p>
        </p:txBody>
      </p:sp>
      <p:sp>
        <p:nvSpPr>
          <p:cNvPr id="10" name="Arc 9">
            <a:extLst>
              <a:ext uri="{FF2B5EF4-FFF2-40B4-BE49-F238E27FC236}">
                <a16:creationId xmlns:a16="http://schemas.microsoft.com/office/drawing/2014/main" id="{7CBE97D1-6686-AE4A-89A9-BAEB48B31E17}"/>
              </a:ext>
            </a:extLst>
          </p:cNvPr>
          <p:cNvSpPr/>
          <p:nvPr userDrawn="1"/>
        </p:nvSpPr>
        <p:spPr>
          <a:xfrm>
            <a:off x="771117" y="879718"/>
            <a:ext cx="3429820" cy="3429821"/>
          </a:xfrm>
          <a:prstGeom prst="arc">
            <a:avLst>
              <a:gd name="adj1" fmla="val 2275926"/>
              <a:gd name="adj2" fmla="val 18562967"/>
            </a:avLst>
          </a:prstGeom>
          <a:ln w="3175">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sz="1800" dirty="0">
              <a:latin typeface="Candara" panose="020E0502030303020204" pitchFamily="34" charset="0"/>
            </a:endParaRPr>
          </a:p>
        </p:txBody>
      </p:sp>
      <p:sp>
        <p:nvSpPr>
          <p:cNvPr id="18" name="Text Placeholder 14">
            <a:extLst>
              <a:ext uri="{FF2B5EF4-FFF2-40B4-BE49-F238E27FC236}">
                <a16:creationId xmlns:a16="http://schemas.microsoft.com/office/drawing/2014/main" id="{39FD68F8-0003-2943-8324-13B005912B81}"/>
              </a:ext>
            </a:extLst>
          </p:cNvPr>
          <p:cNvSpPr>
            <a:spLocks noGrp="1"/>
          </p:cNvSpPr>
          <p:nvPr>
            <p:ph type="body" sz="quarter" idx="12" hasCustomPrompt="1"/>
          </p:nvPr>
        </p:nvSpPr>
        <p:spPr>
          <a:xfrm>
            <a:off x="4598257" y="1947797"/>
            <a:ext cx="4150327" cy="768093"/>
          </a:xfrm>
        </p:spPr>
        <p:txBody>
          <a:bodyPr>
            <a:noAutofit/>
          </a:bodyPr>
          <a:lstStyle>
            <a:lvl1pPr marL="0" indent="0">
              <a:buNone/>
              <a:defRPr sz="2400" b="1">
                <a:solidFill>
                  <a:srgbClr val="FFC000"/>
                </a:solidFill>
              </a:defRPr>
            </a:lvl1pPr>
            <a:lvl2pPr marL="342892" indent="0">
              <a:buNone/>
              <a:defRPr sz="2400" b="1">
                <a:solidFill>
                  <a:srgbClr val="251675"/>
                </a:solidFill>
              </a:defRPr>
            </a:lvl2pPr>
            <a:lvl3pPr marL="685783" indent="0">
              <a:buNone/>
              <a:defRPr sz="2400" b="1">
                <a:solidFill>
                  <a:srgbClr val="251675"/>
                </a:solidFill>
              </a:defRPr>
            </a:lvl3pPr>
            <a:lvl4pPr marL="1028675" indent="0">
              <a:buNone/>
              <a:defRPr sz="2400" b="1">
                <a:solidFill>
                  <a:srgbClr val="251675"/>
                </a:solidFill>
              </a:defRPr>
            </a:lvl4pPr>
            <a:lvl5pPr marL="1371566" indent="0">
              <a:buNone/>
              <a:defRPr sz="2400" b="1">
                <a:solidFill>
                  <a:srgbClr val="251675"/>
                </a:solidFill>
              </a:defRPr>
            </a:lvl5pPr>
          </a:lstStyle>
          <a:p>
            <a:pPr lvl="0"/>
            <a:r>
              <a:rPr lang="en-US" dirty="0"/>
              <a:t>Section title</a:t>
            </a:r>
          </a:p>
          <a:p>
            <a:pPr lvl="0"/>
            <a:r>
              <a:rPr lang="en-US" dirty="0"/>
              <a:t>here</a:t>
            </a:r>
          </a:p>
        </p:txBody>
      </p:sp>
      <p:sp>
        <p:nvSpPr>
          <p:cNvPr id="19" name="Text Placeholder 16">
            <a:extLst>
              <a:ext uri="{FF2B5EF4-FFF2-40B4-BE49-F238E27FC236}">
                <a16:creationId xmlns:a16="http://schemas.microsoft.com/office/drawing/2014/main" id="{D75ED343-A41A-1346-92E6-1FC0B8606580}"/>
              </a:ext>
            </a:extLst>
          </p:cNvPr>
          <p:cNvSpPr>
            <a:spLocks noGrp="1"/>
          </p:cNvSpPr>
          <p:nvPr>
            <p:ph type="body" sz="quarter" idx="13" hasCustomPrompt="1"/>
          </p:nvPr>
        </p:nvSpPr>
        <p:spPr>
          <a:xfrm>
            <a:off x="4598258" y="2858792"/>
            <a:ext cx="4150327" cy="768093"/>
          </a:xfrm>
        </p:spPr>
        <p:txBody>
          <a:bodyPr>
            <a:normAutofit/>
          </a:bodyPr>
          <a:lstStyle>
            <a:lvl1pPr marL="0" indent="0">
              <a:buNone/>
              <a:defRPr sz="1600"/>
            </a:lvl1pPr>
          </a:lstStyle>
          <a:p>
            <a:pPr lvl="0"/>
            <a:r>
              <a:rPr lang="en-US" dirty="0"/>
              <a:t>Sub title</a:t>
            </a:r>
          </a:p>
        </p:txBody>
      </p:sp>
      <p:sp>
        <p:nvSpPr>
          <p:cNvPr id="21" name="Text Placeholder 20">
            <a:extLst>
              <a:ext uri="{FF2B5EF4-FFF2-40B4-BE49-F238E27FC236}">
                <a16:creationId xmlns:a16="http://schemas.microsoft.com/office/drawing/2014/main" id="{4FD9A8EB-4C4B-D04C-847A-D679F803282F}"/>
              </a:ext>
            </a:extLst>
          </p:cNvPr>
          <p:cNvSpPr>
            <a:spLocks noGrp="1"/>
          </p:cNvSpPr>
          <p:nvPr>
            <p:ph type="body" sz="quarter" idx="14" hasCustomPrompt="1"/>
          </p:nvPr>
        </p:nvSpPr>
        <p:spPr>
          <a:xfrm>
            <a:off x="1202269" y="1955054"/>
            <a:ext cx="2565401" cy="1235075"/>
          </a:xfrm>
        </p:spPr>
        <p:txBody>
          <a:bodyPr anchor="ctr" anchorCtr="0">
            <a:noAutofit/>
          </a:bodyPr>
          <a:lstStyle>
            <a:lvl1pPr marL="0" indent="0" algn="ctr">
              <a:buNone/>
              <a:defRPr sz="11000">
                <a:solidFill>
                  <a:schemeClr val="bg1"/>
                </a:solidFill>
              </a:defRPr>
            </a:lvl1pPr>
          </a:lstStyle>
          <a:p>
            <a:pPr lvl="0"/>
            <a:r>
              <a:rPr lang="en-US" dirty="0"/>
              <a:t>#</a:t>
            </a:r>
          </a:p>
        </p:txBody>
      </p:sp>
      <p:cxnSp>
        <p:nvCxnSpPr>
          <p:cNvPr id="22" name="Straight Connector 21">
            <a:extLst>
              <a:ext uri="{FF2B5EF4-FFF2-40B4-BE49-F238E27FC236}">
                <a16:creationId xmlns:a16="http://schemas.microsoft.com/office/drawing/2014/main" id="{2671F03E-EA6C-0F4F-82FF-CE46BC6E9A7C}"/>
              </a:ext>
            </a:extLst>
          </p:cNvPr>
          <p:cNvCxnSpPr>
            <a:cxnSpLocks/>
          </p:cNvCxnSpPr>
          <p:nvPr userDrawn="1"/>
        </p:nvCxnSpPr>
        <p:spPr>
          <a:xfrm>
            <a:off x="4591251" y="2790031"/>
            <a:ext cx="415733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92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1000"/>
                                        <p:tgtEl>
                                          <p:spTgt spid="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31323" y="636933"/>
            <a:ext cx="7881358" cy="3869638"/>
          </a:xfrm>
          <a:custGeom>
            <a:avLst/>
            <a:gdLst>
              <a:gd name="connsiteX0" fmla="*/ 0 w 10508477"/>
              <a:gd name="connsiteY0" fmla="*/ 0 h 5159517"/>
              <a:gd name="connsiteX1" fmla="*/ 10508477 w 10508477"/>
              <a:gd name="connsiteY1" fmla="*/ 0 h 5159517"/>
              <a:gd name="connsiteX2" fmla="*/ 10508477 w 10508477"/>
              <a:gd name="connsiteY2" fmla="*/ 5159517 h 5159517"/>
              <a:gd name="connsiteX3" fmla="*/ 0 w 10508477"/>
              <a:gd name="connsiteY3" fmla="*/ 5159517 h 5159517"/>
            </a:gdLst>
            <a:ahLst/>
            <a:cxnLst>
              <a:cxn ang="0">
                <a:pos x="connsiteX0" y="connsiteY0"/>
              </a:cxn>
              <a:cxn ang="0">
                <a:pos x="connsiteX1" y="connsiteY1"/>
              </a:cxn>
              <a:cxn ang="0">
                <a:pos x="connsiteX2" y="connsiteY2"/>
              </a:cxn>
              <a:cxn ang="0">
                <a:pos x="connsiteX3" y="connsiteY3"/>
              </a:cxn>
            </a:cxnLst>
            <a:rect l="l" t="t" r="r" b="b"/>
            <a:pathLst>
              <a:path w="10508477" h="5159517">
                <a:moveTo>
                  <a:pt x="0" y="0"/>
                </a:moveTo>
                <a:lnTo>
                  <a:pt x="10508477" y="0"/>
                </a:lnTo>
                <a:lnTo>
                  <a:pt x="10508477" y="5159517"/>
                </a:lnTo>
                <a:lnTo>
                  <a:pt x="0" y="5159517"/>
                </a:lnTo>
                <a:close/>
              </a:path>
            </a:pathLst>
          </a:custGeom>
          <a:solidFill>
            <a:schemeClr val="bg1">
              <a:lumMod val="95000"/>
            </a:schemeClr>
          </a:solidFill>
        </p:spPr>
        <p:txBody>
          <a:bodyPr wrap="square">
            <a:noAutofit/>
          </a:bodyPr>
          <a:lstStyle>
            <a:lvl1pPr>
              <a:defRPr sz="1100"/>
            </a:lvl1pPr>
          </a:lstStyle>
          <a:p>
            <a:endParaRPr lang="en-US"/>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lvl1pPr>
              <a:defRPr b="0" i="0">
                <a:latin typeface="Candara" panose="020E0502030303020204" pitchFamily="34" charset="0"/>
              </a:defRPr>
            </a:lvl1pPr>
          </a:lstStyle>
          <a:p>
            <a:fld id="{C20B6E8A-0E50-487B-97A2-0BD9B22568DE}" type="slidenum">
              <a:rPr lang="en-US" smtClean="0"/>
              <a:pPr/>
              <a:t>‹#›</a:t>
            </a:fld>
            <a:endParaRPr lang="en-US" dirty="0"/>
          </a:p>
        </p:txBody>
      </p:sp>
    </p:spTree>
    <p:extLst>
      <p:ext uri="{BB962C8B-B14F-4D97-AF65-F5344CB8AC3E}">
        <p14:creationId xmlns:p14="http://schemas.microsoft.com/office/powerpoint/2010/main" val="39465767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4767264"/>
            <a:ext cx="2057400" cy="273844"/>
          </a:xfrm>
          <a:prstGeom prst="rect">
            <a:avLst/>
          </a:prstGeom>
        </p:spPr>
        <p:txBody>
          <a:bodyPr/>
          <a:lstStyle>
            <a:lvl1pPr>
              <a:defRPr b="0" i="0">
                <a:latin typeface="Candara" panose="020E0502030303020204" pitchFamily="34" charset="0"/>
              </a:defRPr>
            </a:lvl1pPr>
          </a:lstStyle>
          <a:p>
            <a:fld id="{C20B6E8A-0E50-487B-97A2-0BD9B22568DE}" type="slidenum">
              <a:rPr lang="en-US" smtClean="0"/>
              <a:pPr/>
              <a:t>‹#›</a:t>
            </a:fld>
            <a:endParaRPr lang="en-US" dirty="0"/>
          </a:p>
        </p:txBody>
      </p:sp>
      <p:sp>
        <p:nvSpPr>
          <p:cNvPr id="12" name="Picture Placeholder 11"/>
          <p:cNvSpPr>
            <a:spLocks noGrp="1"/>
          </p:cNvSpPr>
          <p:nvPr>
            <p:ph type="pic" sz="quarter" idx="13"/>
          </p:nvPr>
        </p:nvSpPr>
        <p:spPr>
          <a:xfrm>
            <a:off x="0" y="2"/>
            <a:ext cx="9144000" cy="2557415"/>
          </a:xfrm>
          <a:custGeom>
            <a:avLst/>
            <a:gdLst>
              <a:gd name="connsiteX0" fmla="*/ 0 w 12192000"/>
              <a:gd name="connsiteY0" fmla="*/ 0 h 3908121"/>
              <a:gd name="connsiteX1" fmla="*/ 12192000 w 12192000"/>
              <a:gd name="connsiteY1" fmla="*/ 0 h 3908121"/>
              <a:gd name="connsiteX2" fmla="*/ 12192000 w 12192000"/>
              <a:gd name="connsiteY2" fmla="*/ 3908121 h 3908121"/>
              <a:gd name="connsiteX3" fmla="*/ 0 w 12192000"/>
              <a:gd name="connsiteY3" fmla="*/ 3908121 h 3908121"/>
            </a:gdLst>
            <a:ahLst/>
            <a:cxnLst>
              <a:cxn ang="0">
                <a:pos x="connsiteX0" y="connsiteY0"/>
              </a:cxn>
              <a:cxn ang="0">
                <a:pos x="connsiteX1" y="connsiteY1"/>
              </a:cxn>
              <a:cxn ang="0">
                <a:pos x="connsiteX2" y="connsiteY2"/>
              </a:cxn>
              <a:cxn ang="0">
                <a:pos x="connsiteX3" y="connsiteY3"/>
              </a:cxn>
            </a:cxnLst>
            <a:rect l="l" t="t" r="r" b="b"/>
            <a:pathLst>
              <a:path w="12192000" h="3908121">
                <a:moveTo>
                  <a:pt x="0" y="0"/>
                </a:moveTo>
                <a:lnTo>
                  <a:pt x="12192000" y="0"/>
                </a:lnTo>
                <a:lnTo>
                  <a:pt x="12192000" y="3908121"/>
                </a:lnTo>
                <a:lnTo>
                  <a:pt x="0" y="3908121"/>
                </a:lnTo>
                <a:close/>
              </a:path>
            </a:pathLst>
          </a:custGeom>
          <a:solidFill>
            <a:schemeClr val="bg1">
              <a:lumMod val="95000"/>
            </a:schemeClr>
          </a:solidFill>
        </p:spPr>
        <p:txBody>
          <a:bodyPr wrap="square">
            <a:noAutofit/>
          </a:bodyPr>
          <a:lstStyle>
            <a:lvl1pPr>
              <a:defRPr sz="1100"/>
            </a:lvl1pPr>
          </a:lstStyle>
          <a:p>
            <a:endParaRPr lang="en-US"/>
          </a:p>
        </p:txBody>
      </p:sp>
    </p:spTree>
    <p:extLst>
      <p:ext uri="{BB962C8B-B14F-4D97-AF65-F5344CB8AC3E}">
        <p14:creationId xmlns:p14="http://schemas.microsoft.com/office/powerpoint/2010/main" val="25684306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35A68F63-73A3-7C41-B2D0-0C9CCF1423A1}" type="datetime1">
              <a:rPr lang="en-AU" smtClean="0"/>
              <a:t>5/12/2022</a:t>
            </a:fld>
            <a:endParaRPr lang="en-US"/>
          </a:p>
        </p:txBody>
      </p:sp>
      <p:sp>
        <p:nvSpPr>
          <p:cNvPr id="3" name="Footer Placeholder 2"/>
          <p:cNvSpPr>
            <a:spLocks noGrp="1"/>
          </p:cNvSpPr>
          <p:nvPr>
            <p:ph type="ftr" sz="quarter" idx="11"/>
          </p:nvPr>
        </p:nvSpPr>
        <p:spPr>
          <a:xfrm>
            <a:off x="628611" y="4749041"/>
            <a:ext cx="2421484" cy="273844"/>
          </a:xfrm>
          <a:prstGeom prst="rect">
            <a:avLst/>
          </a:prstGeom>
        </p:spPr>
        <p:txBody>
          <a:bodyPr/>
          <a:lstStyle/>
          <a:p>
            <a:r>
              <a:rPr lang="en-US"/>
              <a:t>2022 Kick Off Event</a:t>
            </a: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lvl1pPr>
              <a:defRPr b="0" i="0">
                <a:latin typeface="Candara" panose="020E0502030303020204" pitchFamily="34" charset="0"/>
              </a:defRPr>
            </a:lvl1pPr>
          </a:lstStyle>
          <a:p>
            <a:fld id="{C20B6E8A-0E50-487B-97A2-0BD9B22568DE}" type="slidenum">
              <a:rPr lang="en-US" smtClean="0"/>
              <a:pPr/>
              <a:t>‹#›</a:t>
            </a:fld>
            <a:endParaRPr lang="en-US" dirty="0"/>
          </a:p>
        </p:txBody>
      </p:sp>
      <p:sp>
        <p:nvSpPr>
          <p:cNvPr id="12" name="Picture Placeholder 11"/>
          <p:cNvSpPr>
            <a:spLocks noGrp="1"/>
          </p:cNvSpPr>
          <p:nvPr>
            <p:ph type="pic" sz="quarter" idx="13"/>
          </p:nvPr>
        </p:nvSpPr>
        <p:spPr>
          <a:xfrm>
            <a:off x="0" y="2"/>
            <a:ext cx="9144000" cy="5143499"/>
          </a:xfrm>
          <a:custGeom>
            <a:avLst/>
            <a:gdLst>
              <a:gd name="connsiteX0" fmla="*/ 0 w 12192000"/>
              <a:gd name="connsiteY0" fmla="*/ 0 h 3908121"/>
              <a:gd name="connsiteX1" fmla="*/ 12192000 w 12192000"/>
              <a:gd name="connsiteY1" fmla="*/ 0 h 3908121"/>
              <a:gd name="connsiteX2" fmla="*/ 12192000 w 12192000"/>
              <a:gd name="connsiteY2" fmla="*/ 3908121 h 3908121"/>
              <a:gd name="connsiteX3" fmla="*/ 0 w 12192000"/>
              <a:gd name="connsiteY3" fmla="*/ 3908121 h 3908121"/>
            </a:gdLst>
            <a:ahLst/>
            <a:cxnLst>
              <a:cxn ang="0">
                <a:pos x="connsiteX0" y="connsiteY0"/>
              </a:cxn>
              <a:cxn ang="0">
                <a:pos x="connsiteX1" y="connsiteY1"/>
              </a:cxn>
              <a:cxn ang="0">
                <a:pos x="connsiteX2" y="connsiteY2"/>
              </a:cxn>
              <a:cxn ang="0">
                <a:pos x="connsiteX3" y="connsiteY3"/>
              </a:cxn>
            </a:cxnLst>
            <a:rect l="l" t="t" r="r" b="b"/>
            <a:pathLst>
              <a:path w="12192000" h="3908121">
                <a:moveTo>
                  <a:pt x="0" y="0"/>
                </a:moveTo>
                <a:lnTo>
                  <a:pt x="12192000" y="0"/>
                </a:lnTo>
                <a:lnTo>
                  <a:pt x="12192000" y="3908121"/>
                </a:lnTo>
                <a:lnTo>
                  <a:pt x="0" y="3908121"/>
                </a:lnTo>
                <a:close/>
              </a:path>
            </a:pathLst>
          </a:custGeom>
          <a:solidFill>
            <a:schemeClr val="bg1">
              <a:lumMod val="95000"/>
            </a:schemeClr>
          </a:solidFill>
        </p:spPr>
        <p:txBody>
          <a:bodyPr wrap="square">
            <a:noAutofit/>
          </a:bodyPr>
          <a:lstStyle>
            <a:lvl1pPr>
              <a:defRPr sz="1100"/>
            </a:lvl1pPr>
          </a:lstStyle>
          <a:p>
            <a:endParaRPr lang="en-US"/>
          </a:p>
        </p:txBody>
      </p:sp>
    </p:spTree>
    <p:extLst>
      <p:ext uri="{BB962C8B-B14F-4D97-AF65-F5344CB8AC3E}">
        <p14:creationId xmlns:p14="http://schemas.microsoft.com/office/powerpoint/2010/main" val="7103715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18" name="Picture Placeholder 17"/>
          <p:cNvSpPr>
            <a:spLocks noGrp="1"/>
          </p:cNvSpPr>
          <p:nvPr>
            <p:ph type="pic" sz="quarter" idx="17"/>
          </p:nvPr>
        </p:nvSpPr>
        <p:spPr>
          <a:xfrm>
            <a:off x="7097806" y="1970080"/>
            <a:ext cx="1188635" cy="1188635"/>
          </a:xfrm>
          <a:custGeom>
            <a:avLst/>
            <a:gdLst>
              <a:gd name="connsiteX0" fmla="*/ 792423 w 1584846"/>
              <a:gd name="connsiteY0" fmla="*/ 0 h 1584846"/>
              <a:gd name="connsiteX1" fmla="*/ 1584846 w 1584846"/>
              <a:gd name="connsiteY1" fmla="*/ 792423 h 1584846"/>
              <a:gd name="connsiteX2" fmla="*/ 792423 w 1584846"/>
              <a:gd name="connsiteY2" fmla="*/ 1584846 h 1584846"/>
              <a:gd name="connsiteX3" fmla="*/ 0 w 1584846"/>
              <a:gd name="connsiteY3" fmla="*/ 792423 h 1584846"/>
              <a:gd name="connsiteX4" fmla="*/ 792423 w 1584846"/>
              <a:gd name="connsiteY4" fmla="*/ 0 h 1584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846" h="1584846">
                <a:moveTo>
                  <a:pt x="792423" y="0"/>
                </a:moveTo>
                <a:cubicBezTo>
                  <a:pt x="1230066" y="0"/>
                  <a:pt x="1584846" y="354780"/>
                  <a:pt x="1584846" y="792423"/>
                </a:cubicBezTo>
                <a:cubicBezTo>
                  <a:pt x="1584846" y="1230066"/>
                  <a:pt x="1230066" y="1584846"/>
                  <a:pt x="792423" y="1584846"/>
                </a:cubicBezTo>
                <a:cubicBezTo>
                  <a:pt x="354780" y="1584846"/>
                  <a:pt x="0" y="1230066"/>
                  <a:pt x="0" y="792423"/>
                </a:cubicBezTo>
                <a:cubicBezTo>
                  <a:pt x="0" y="354780"/>
                  <a:pt x="354780" y="0"/>
                  <a:pt x="792423" y="0"/>
                </a:cubicBezTo>
                <a:close/>
              </a:path>
            </a:pathLst>
          </a:custGeom>
          <a:solidFill>
            <a:schemeClr val="bg1">
              <a:lumMod val="95000"/>
            </a:schemeClr>
          </a:solidFill>
        </p:spPr>
        <p:txBody>
          <a:bodyPr wrap="square">
            <a:noAutofit/>
          </a:bodyPr>
          <a:lstStyle>
            <a:lvl1pPr>
              <a:defRPr sz="900"/>
            </a:lvl1pPr>
          </a:lstStyle>
          <a:p>
            <a:endParaRPr lang="en-US"/>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lvl1pPr>
              <a:defRPr b="0" i="0">
                <a:latin typeface="Candara" panose="020E0502030303020204" pitchFamily="34" charset="0"/>
              </a:defRPr>
            </a:lvl1pPr>
          </a:lstStyle>
          <a:p>
            <a:fld id="{C20B6E8A-0E50-487B-97A2-0BD9B22568DE}" type="slidenum">
              <a:rPr lang="en-US" smtClean="0"/>
              <a:pPr/>
              <a:t>‹#›</a:t>
            </a:fld>
            <a:endParaRPr lang="en-US" dirty="0"/>
          </a:p>
        </p:txBody>
      </p:sp>
      <p:sp>
        <p:nvSpPr>
          <p:cNvPr id="21" name="Picture Placeholder 20"/>
          <p:cNvSpPr>
            <a:spLocks noGrp="1"/>
          </p:cNvSpPr>
          <p:nvPr>
            <p:ph type="pic" sz="quarter" idx="14"/>
          </p:nvPr>
        </p:nvSpPr>
        <p:spPr>
          <a:xfrm>
            <a:off x="806483" y="1970080"/>
            <a:ext cx="1188635" cy="1188635"/>
          </a:xfrm>
          <a:custGeom>
            <a:avLst/>
            <a:gdLst>
              <a:gd name="connsiteX0" fmla="*/ 792423 w 1584846"/>
              <a:gd name="connsiteY0" fmla="*/ 0 h 1584846"/>
              <a:gd name="connsiteX1" fmla="*/ 1584846 w 1584846"/>
              <a:gd name="connsiteY1" fmla="*/ 792423 h 1584846"/>
              <a:gd name="connsiteX2" fmla="*/ 792423 w 1584846"/>
              <a:gd name="connsiteY2" fmla="*/ 1584846 h 1584846"/>
              <a:gd name="connsiteX3" fmla="*/ 0 w 1584846"/>
              <a:gd name="connsiteY3" fmla="*/ 792423 h 1584846"/>
              <a:gd name="connsiteX4" fmla="*/ 792423 w 1584846"/>
              <a:gd name="connsiteY4" fmla="*/ 0 h 1584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846" h="1584846">
                <a:moveTo>
                  <a:pt x="792423" y="0"/>
                </a:moveTo>
                <a:cubicBezTo>
                  <a:pt x="1230066" y="0"/>
                  <a:pt x="1584846" y="354780"/>
                  <a:pt x="1584846" y="792423"/>
                </a:cubicBezTo>
                <a:cubicBezTo>
                  <a:pt x="1584846" y="1230066"/>
                  <a:pt x="1230066" y="1584846"/>
                  <a:pt x="792423" y="1584846"/>
                </a:cubicBezTo>
                <a:cubicBezTo>
                  <a:pt x="354780" y="1584846"/>
                  <a:pt x="0" y="1230066"/>
                  <a:pt x="0" y="792423"/>
                </a:cubicBezTo>
                <a:cubicBezTo>
                  <a:pt x="0" y="354780"/>
                  <a:pt x="354780" y="0"/>
                  <a:pt x="792423" y="0"/>
                </a:cubicBezTo>
                <a:close/>
              </a:path>
            </a:pathLst>
          </a:custGeom>
          <a:solidFill>
            <a:schemeClr val="bg1">
              <a:lumMod val="95000"/>
            </a:schemeClr>
          </a:solidFill>
        </p:spPr>
        <p:txBody>
          <a:bodyPr wrap="square">
            <a:noAutofit/>
          </a:bodyPr>
          <a:lstStyle>
            <a:lvl1pPr>
              <a:defRPr sz="900"/>
            </a:lvl1pPr>
          </a:lstStyle>
          <a:p>
            <a:endParaRPr lang="en-US"/>
          </a:p>
        </p:txBody>
      </p:sp>
      <p:sp>
        <p:nvSpPr>
          <p:cNvPr id="20" name="Picture Placeholder 19"/>
          <p:cNvSpPr>
            <a:spLocks noGrp="1"/>
          </p:cNvSpPr>
          <p:nvPr>
            <p:ph type="pic" sz="quarter" idx="15"/>
          </p:nvPr>
        </p:nvSpPr>
        <p:spPr>
          <a:xfrm>
            <a:off x="2903591" y="1970080"/>
            <a:ext cx="1188635" cy="1188635"/>
          </a:xfrm>
          <a:custGeom>
            <a:avLst/>
            <a:gdLst>
              <a:gd name="connsiteX0" fmla="*/ 792423 w 1584846"/>
              <a:gd name="connsiteY0" fmla="*/ 0 h 1584846"/>
              <a:gd name="connsiteX1" fmla="*/ 1584846 w 1584846"/>
              <a:gd name="connsiteY1" fmla="*/ 792423 h 1584846"/>
              <a:gd name="connsiteX2" fmla="*/ 792423 w 1584846"/>
              <a:gd name="connsiteY2" fmla="*/ 1584846 h 1584846"/>
              <a:gd name="connsiteX3" fmla="*/ 0 w 1584846"/>
              <a:gd name="connsiteY3" fmla="*/ 792423 h 1584846"/>
              <a:gd name="connsiteX4" fmla="*/ 792423 w 1584846"/>
              <a:gd name="connsiteY4" fmla="*/ 0 h 1584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846" h="1584846">
                <a:moveTo>
                  <a:pt x="792423" y="0"/>
                </a:moveTo>
                <a:cubicBezTo>
                  <a:pt x="1230066" y="0"/>
                  <a:pt x="1584846" y="354780"/>
                  <a:pt x="1584846" y="792423"/>
                </a:cubicBezTo>
                <a:cubicBezTo>
                  <a:pt x="1584846" y="1230066"/>
                  <a:pt x="1230066" y="1584846"/>
                  <a:pt x="792423" y="1584846"/>
                </a:cubicBezTo>
                <a:cubicBezTo>
                  <a:pt x="354780" y="1584846"/>
                  <a:pt x="0" y="1230066"/>
                  <a:pt x="0" y="792423"/>
                </a:cubicBezTo>
                <a:cubicBezTo>
                  <a:pt x="0" y="354780"/>
                  <a:pt x="354780" y="0"/>
                  <a:pt x="792423" y="0"/>
                </a:cubicBezTo>
                <a:close/>
              </a:path>
            </a:pathLst>
          </a:custGeom>
          <a:solidFill>
            <a:schemeClr val="bg1">
              <a:lumMod val="95000"/>
            </a:schemeClr>
          </a:solidFill>
        </p:spPr>
        <p:txBody>
          <a:bodyPr wrap="square">
            <a:noAutofit/>
          </a:bodyPr>
          <a:lstStyle>
            <a:lvl1pPr>
              <a:defRPr sz="900"/>
            </a:lvl1pPr>
          </a:lstStyle>
          <a:p>
            <a:endParaRPr lang="en-US"/>
          </a:p>
        </p:txBody>
      </p:sp>
      <p:sp>
        <p:nvSpPr>
          <p:cNvPr id="19" name="Picture Placeholder 18"/>
          <p:cNvSpPr>
            <a:spLocks noGrp="1"/>
          </p:cNvSpPr>
          <p:nvPr>
            <p:ph type="pic" sz="quarter" idx="16"/>
          </p:nvPr>
        </p:nvSpPr>
        <p:spPr>
          <a:xfrm>
            <a:off x="5000699" y="1970080"/>
            <a:ext cx="1188635" cy="1188635"/>
          </a:xfrm>
          <a:custGeom>
            <a:avLst/>
            <a:gdLst>
              <a:gd name="connsiteX0" fmla="*/ 792423 w 1584846"/>
              <a:gd name="connsiteY0" fmla="*/ 0 h 1584846"/>
              <a:gd name="connsiteX1" fmla="*/ 1584846 w 1584846"/>
              <a:gd name="connsiteY1" fmla="*/ 792423 h 1584846"/>
              <a:gd name="connsiteX2" fmla="*/ 792423 w 1584846"/>
              <a:gd name="connsiteY2" fmla="*/ 1584846 h 1584846"/>
              <a:gd name="connsiteX3" fmla="*/ 0 w 1584846"/>
              <a:gd name="connsiteY3" fmla="*/ 792423 h 1584846"/>
              <a:gd name="connsiteX4" fmla="*/ 792423 w 1584846"/>
              <a:gd name="connsiteY4" fmla="*/ 0 h 1584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846" h="1584846">
                <a:moveTo>
                  <a:pt x="792423" y="0"/>
                </a:moveTo>
                <a:cubicBezTo>
                  <a:pt x="1230066" y="0"/>
                  <a:pt x="1584846" y="354780"/>
                  <a:pt x="1584846" y="792423"/>
                </a:cubicBezTo>
                <a:cubicBezTo>
                  <a:pt x="1584846" y="1230066"/>
                  <a:pt x="1230066" y="1584846"/>
                  <a:pt x="792423" y="1584846"/>
                </a:cubicBezTo>
                <a:cubicBezTo>
                  <a:pt x="354780" y="1584846"/>
                  <a:pt x="0" y="1230066"/>
                  <a:pt x="0" y="792423"/>
                </a:cubicBezTo>
                <a:cubicBezTo>
                  <a:pt x="0" y="354780"/>
                  <a:pt x="354780" y="0"/>
                  <a:pt x="792423" y="0"/>
                </a:cubicBezTo>
                <a:close/>
              </a:path>
            </a:pathLst>
          </a:custGeom>
          <a:solidFill>
            <a:schemeClr val="bg1">
              <a:lumMod val="95000"/>
            </a:schemeClr>
          </a:solidFill>
        </p:spPr>
        <p:txBody>
          <a:bodyPr wrap="square">
            <a:noAutofit/>
          </a:bodyPr>
          <a:lstStyle>
            <a:lvl1pPr>
              <a:defRPr sz="900"/>
            </a:lvl1pPr>
          </a:lstStyle>
          <a:p>
            <a:endParaRPr lang="en-US"/>
          </a:p>
        </p:txBody>
      </p:sp>
    </p:spTree>
    <p:extLst>
      <p:ext uri="{BB962C8B-B14F-4D97-AF65-F5344CB8AC3E}">
        <p14:creationId xmlns:p14="http://schemas.microsoft.com/office/powerpoint/2010/main" val="15756898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4767264"/>
            <a:ext cx="2057400" cy="273844"/>
          </a:xfrm>
          <a:prstGeom prst="rect">
            <a:avLst/>
          </a:prstGeom>
        </p:spPr>
        <p:txBody>
          <a:bodyPr/>
          <a:lstStyle>
            <a:lvl1pPr>
              <a:defRPr b="0" i="0">
                <a:latin typeface="Candara" panose="020E0502030303020204" pitchFamily="34" charset="0"/>
              </a:defRPr>
            </a:lvl1pPr>
          </a:lstStyle>
          <a:p>
            <a:fld id="{C20B6E8A-0E50-487B-97A2-0BD9B22568DE}" type="slidenum">
              <a:rPr lang="en-US" smtClean="0"/>
              <a:pPr/>
              <a:t>‹#›</a:t>
            </a:fld>
            <a:endParaRPr lang="en-US" dirty="0"/>
          </a:p>
        </p:txBody>
      </p:sp>
      <p:sp>
        <p:nvSpPr>
          <p:cNvPr id="7" name="Picture Placeholder 6"/>
          <p:cNvSpPr>
            <a:spLocks noGrp="1"/>
          </p:cNvSpPr>
          <p:nvPr>
            <p:ph type="pic" sz="quarter" idx="13"/>
          </p:nvPr>
        </p:nvSpPr>
        <p:spPr>
          <a:xfrm>
            <a:off x="929341" y="737761"/>
            <a:ext cx="3327728" cy="3703613"/>
          </a:xfrm>
          <a:custGeom>
            <a:avLst/>
            <a:gdLst>
              <a:gd name="connsiteX0" fmla="*/ 0 w 4436970"/>
              <a:gd name="connsiteY0" fmla="*/ 0 h 4938151"/>
              <a:gd name="connsiteX1" fmla="*/ 4436970 w 4436970"/>
              <a:gd name="connsiteY1" fmla="*/ 0 h 4938151"/>
              <a:gd name="connsiteX2" fmla="*/ 4436970 w 4436970"/>
              <a:gd name="connsiteY2" fmla="*/ 4938151 h 4938151"/>
              <a:gd name="connsiteX3" fmla="*/ 0 w 4436970"/>
              <a:gd name="connsiteY3" fmla="*/ 4938151 h 4938151"/>
            </a:gdLst>
            <a:ahLst/>
            <a:cxnLst>
              <a:cxn ang="0">
                <a:pos x="connsiteX0" y="connsiteY0"/>
              </a:cxn>
              <a:cxn ang="0">
                <a:pos x="connsiteX1" y="connsiteY1"/>
              </a:cxn>
              <a:cxn ang="0">
                <a:pos x="connsiteX2" y="connsiteY2"/>
              </a:cxn>
              <a:cxn ang="0">
                <a:pos x="connsiteX3" y="connsiteY3"/>
              </a:cxn>
            </a:cxnLst>
            <a:rect l="l" t="t" r="r" b="b"/>
            <a:pathLst>
              <a:path w="4436970" h="4938151">
                <a:moveTo>
                  <a:pt x="0" y="0"/>
                </a:moveTo>
                <a:lnTo>
                  <a:pt x="4436970" y="0"/>
                </a:lnTo>
                <a:lnTo>
                  <a:pt x="4436970" y="4938151"/>
                </a:lnTo>
                <a:lnTo>
                  <a:pt x="0" y="4938151"/>
                </a:lnTo>
                <a:close/>
              </a:path>
            </a:pathLst>
          </a:custGeom>
          <a:solidFill>
            <a:schemeClr val="bg1">
              <a:lumMod val="95000"/>
            </a:schemeClr>
          </a:solidFill>
        </p:spPr>
        <p:txBody>
          <a:bodyPr wrap="square">
            <a:noAutofit/>
          </a:bodyPr>
          <a:lstStyle>
            <a:lvl1pPr>
              <a:defRPr sz="1100"/>
            </a:lvl1pPr>
          </a:lstStyle>
          <a:p>
            <a:endParaRPr lang="en-US"/>
          </a:p>
        </p:txBody>
      </p:sp>
    </p:spTree>
    <p:extLst>
      <p:ext uri="{BB962C8B-B14F-4D97-AF65-F5344CB8AC3E}">
        <p14:creationId xmlns:p14="http://schemas.microsoft.com/office/powerpoint/2010/main" val="21081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143000" y="0"/>
            <a:ext cx="6858000" cy="51435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854163"/>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4561544" y="2571750"/>
            <a:ext cx="1911516" cy="1911516"/>
          </a:xfrm>
          <a:custGeom>
            <a:avLst/>
            <a:gdLst>
              <a:gd name="connsiteX0" fmla="*/ 1274344 w 2548688"/>
              <a:gd name="connsiteY0" fmla="*/ 0 h 2548688"/>
              <a:gd name="connsiteX1" fmla="*/ 2548688 w 2548688"/>
              <a:gd name="connsiteY1" fmla="*/ 1274344 h 2548688"/>
              <a:gd name="connsiteX2" fmla="*/ 1274344 w 2548688"/>
              <a:gd name="connsiteY2" fmla="*/ 2548688 h 2548688"/>
              <a:gd name="connsiteX3" fmla="*/ 0 w 2548688"/>
              <a:gd name="connsiteY3" fmla="*/ 1274344 h 2548688"/>
            </a:gdLst>
            <a:ahLst/>
            <a:cxnLst>
              <a:cxn ang="0">
                <a:pos x="connsiteX0" y="connsiteY0"/>
              </a:cxn>
              <a:cxn ang="0">
                <a:pos x="connsiteX1" y="connsiteY1"/>
              </a:cxn>
              <a:cxn ang="0">
                <a:pos x="connsiteX2" y="connsiteY2"/>
              </a:cxn>
              <a:cxn ang="0">
                <a:pos x="connsiteX3" y="connsiteY3"/>
              </a:cxn>
            </a:cxnLst>
            <a:rect l="l" t="t" r="r" b="b"/>
            <a:pathLst>
              <a:path w="2548688" h="2548688">
                <a:moveTo>
                  <a:pt x="1274344" y="0"/>
                </a:moveTo>
                <a:lnTo>
                  <a:pt x="2548688" y="1274344"/>
                </a:lnTo>
                <a:lnTo>
                  <a:pt x="1274344" y="2548688"/>
                </a:lnTo>
                <a:lnTo>
                  <a:pt x="0" y="1274344"/>
                </a:lnTo>
                <a:close/>
              </a:path>
            </a:pathLst>
          </a:custGeom>
          <a:solidFill>
            <a:schemeClr val="bg1">
              <a:lumMod val="95000"/>
            </a:schemeClr>
          </a:solidFill>
        </p:spPr>
        <p:txBody>
          <a:bodyPr wrap="square">
            <a:noAutofit/>
          </a:bodyPr>
          <a:lstStyle>
            <a:lvl1pPr>
              <a:defRPr sz="900"/>
            </a:lvl1pPr>
          </a:lstStyle>
          <a:p>
            <a:endParaRPr lang="en-US"/>
          </a:p>
        </p:txBody>
      </p:sp>
      <p:sp>
        <p:nvSpPr>
          <p:cNvPr id="18" name="Picture Placeholder 17"/>
          <p:cNvSpPr>
            <a:spLocks noGrp="1"/>
          </p:cNvSpPr>
          <p:nvPr>
            <p:ph type="pic" sz="quarter" idx="15"/>
          </p:nvPr>
        </p:nvSpPr>
        <p:spPr>
          <a:xfrm>
            <a:off x="4561544" y="660234"/>
            <a:ext cx="1911516" cy="1911516"/>
          </a:xfrm>
          <a:custGeom>
            <a:avLst/>
            <a:gdLst>
              <a:gd name="connsiteX0" fmla="*/ 1274344 w 2548688"/>
              <a:gd name="connsiteY0" fmla="*/ 0 h 2548688"/>
              <a:gd name="connsiteX1" fmla="*/ 2548688 w 2548688"/>
              <a:gd name="connsiteY1" fmla="*/ 1274344 h 2548688"/>
              <a:gd name="connsiteX2" fmla="*/ 1274344 w 2548688"/>
              <a:gd name="connsiteY2" fmla="*/ 2548688 h 2548688"/>
              <a:gd name="connsiteX3" fmla="*/ 0 w 2548688"/>
              <a:gd name="connsiteY3" fmla="*/ 1274344 h 2548688"/>
            </a:gdLst>
            <a:ahLst/>
            <a:cxnLst>
              <a:cxn ang="0">
                <a:pos x="connsiteX0" y="connsiteY0"/>
              </a:cxn>
              <a:cxn ang="0">
                <a:pos x="connsiteX1" y="connsiteY1"/>
              </a:cxn>
              <a:cxn ang="0">
                <a:pos x="connsiteX2" y="connsiteY2"/>
              </a:cxn>
              <a:cxn ang="0">
                <a:pos x="connsiteX3" y="connsiteY3"/>
              </a:cxn>
            </a:cxnLst>
            <a:rect l="l" t="t" r="r" b="b"/>
            <a:pathLst>
              <a:path w="2548688" h="2548688">
                <a:moveTo>
                  <a:pt x="1274344" y="0"/>
                </a:moveTo>
                <a:lnTo>
                  <a:pt x="2548688" y="1274344"/>
                </a:lnTo>
                <a:lnTo>
                  <a:pt x="1274344" y="2548688"/>
                </a:lnTo>
                <a:lnTo>
                  <a:pt x="0" y="1274344"/>
                </a:lnTo>
                <a:close/>
              </a:path>
            </a:pathLst>
          </a:custGeom>
          <a:solidFill>
            <a:schemeClr val="bg1">
              <a:lumMod val="95000"/>
            </a:schemeClr>
          </a:solidFill>
        </p:spPr>
        <p:txBody>
          <a:bodyPr wrap="square">
            <a:noAutofit/>
          </a:bodyPr>
          <a:lstStyle>
            <a:lvl1pPr>
              <a:defRPr sz="900"/>
            </a:lvl1pPr>
          </a:lstStyle>
          <a:p>
            <a:endParaRPr lang="en-US"/>
          </a:p>
        </p:txBody>
      </p:sp>
      <p:sp>
        <p:nvSpPr>
          <p:cNvPr id="21" name="Picture Placeholder 20"/>
          <p:cNvSpPr>
            <a:spLocks noGrp="1"/>
          </p:cNvSpPr>
          <p:nvPr>
            <p:ph type="pic" sz="quarter" idx="16"/>
          </p:nvPr>
        </p:nvSpPr>
        <p:spPr>
          <a:xfrm>
            <a:off x="2650028" y="2571750"/>
            <a:ext cx="1911516" cy="1911516"/>
          </a:xfrm>
          <a:custGeom>
            <a:avLst/>
            <a:gdLst>
              <a:gd name="connsiteX0" fmla="*/ 1274344 w 2548688"/>
              <a:gd name="connsiteY0" fmla="*/ 0 h 2548688"/>
              <a:gd name="connsiteX1" fmla="*/ 2548688 w 2548688"/>
              <a:gd name="connsiteY1" fmla="*/ 1274344 h 2548688"/>
              <a:gd name="connsiteX2" fmla="*/ 1274344 w 2548688"/>
              <a:gd name="connsiteY2" fmla="*/ 2548688 h 2548688"/>
              <a:gd name="connsiteX3" fmla="*/ 0 w 2548688"/>
              <a:gd name="connsiteY3" fmla="*/ 1274344 h 2548688"/>
            </a:gdLst>
            <a:ahLst/>
            <a:cxnLst>
              <a:cxn ang="0">
                <a:pos x="connsiteX0" y="connsiteY0"/>
              </a:cxn>
              <a:cxn ang="0">
                <a:pos x="connsiteX1" y="connsiteY1"/>
              </a:cxn>
              <a:cxn ang="0">
                <a:pos x="connsiteX2" y="connsiteY2"/>
              </a:cxn>
              <a:cxn ang="0">
                <a:pos x="connsiteX3" y="connsiteY3"/>
              </a:cxn>
            </a:cxnLst>
            <a:rect l="l" t="t" r="r" b="b"/>
            <a:pathLst>
              <a:path w="2548688" h="2548688">
                <a:moveTo>
                  <a:pt x="1274344" y="0"/>
                </a:moveTo>
                <a:lnTo>
                  <a:pt x="2548688" y="1274344"/>
                </a:lnTo>
                <a:lnTo>
                  <a:pt x="1274344" y="2548688"/>
                </a:lnTo>
                <a:lnTo>
                  <a:pt x="0" y="1274344"/>
                </a:lnTo>
                <a:close/>
              </a:path>
            </a:pathLst>
          </a:custGeom>
          <a:solidFill>
            <a:schemeClr val="bg1">
              <a:lumMod val="95000"/>
            </a:schemeClr>
          </a:solidFill>
        </p:spPr>
        <p:txBody>
          <a:bodyPr wrap="square">
            <a:noAutofit/>
          </a:bodyPr>
          <a:lstStyle>
            <a:lvl1pPr>
              <a:defRPr sz="900"/>
            </a:lvl1pPr>
          </a:lstStyle>
          <a:p>
            <a:endParaRPr lang="en-US"/>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lvl1pPr>
              <a:defRPr b="0" i="0">
                <a:latin typeface="Candara" panose="020E0502030303020204" pitchFamily="34" charset="0"/>
              </a:defRPr>
            </a:lvl1pPr>
          </a:lstStyle>
          <a:p>
            <a:fld id="{EAC0EE8F-7F13-4FD3-BBD9-EDAE10484B5B}" type="slidenum">
              <a:rPr lang="en-US" smtClean="0"/>
              <a:pPr/>
              <a:t>‹#›</a:t>
            </a:fld>
            <a:endParaRPr lang="en-US" dirty="0"/>
          </a:p>
        </p:txBody>
      </p:sp>
      <p:sp>
        <p:nvSpPr>
          <p:cNvPr id="20" name="Picture Placeholder 19"/>
          <p:cNvSpPr>
            <a:spLocks noGrp="1"/>
          </p:cNvSpPr>
          <p:nvPr>
            <p:ph type="pic" sz="quarter" idx="13"/>
          </p:nvPr>
        </p:nvSpPr>
        <p:spPr>
          <a:xfrm>
            <a:off x="2650028" y="660234"/>
            <a:ext cx="1911516" cy="1911516"/>
          </a:xfrm>
          <a:custGeom>
            <a:avLst/>
            <a:gdLst>
              <a:gd name="connsiteX0" fmla="*/ 1274344 w 2548688"/>
              <a:gd name="connsiteY0" fmla="*/ 0 h 2548688"/>
              <a:gd name="connsiteX1" fmla="*/ 2548688 w 2548688"/>
              <a:gd name="connsiteY1" fmla="*/ 1274344 h 2548688"/>
              <a:gd name="connsiteX2" fmla="*/ 1274344 w 2548688"/>
              <a:gd name="connsiteY2" fmla="*/ 2548688 h 2548688"/>
              <a:gd name="connsiteX3" fmla="*/ 0 w 2548688"/>
              <a:gd name="connsiteY3" fmla="*/ 1274344 h 2548688"/>
            </a:gdLst>
            <a:ahLst/>
            <a:cxnLst>
              <a:cxn ang="0">
                <a:pos x="connsiteX0" y="connsiteY0"/>
              </a:cxn>
              <a:cxn ang="0">
                <a:pos x="connsiteX1" y="connsiteY1"/>
              </a:cxn>
              <a:cxn ang="0">
                <a:pos x="connsiteX2" y="connsiteY2"/>
              </a:cxn>
              <a:cxn ang="0">
                <a:pos x="connsiteX3" y="connsiteY3"/>
              </a:cxn>
            </a:cxnLst>
            <a:rect l="l" t="t" r="r" b="b"/>
            <a:pathLst>
              <a:path w="2548688" h="2548688">
                <a:moveTo>
                  <a:pt x="1274344" y="0"/>
                </a:moveTo>
                <a:lnTo>
                  <a:pt x="2548688" y="1274344"/>
                </a:lnTo>
                <a:lnTo>
                  <a:pt x="1274344" y="2548688"/>
                </a:lnTo>
                <a:lnTo>
                  <a:pt x="0" y="1274344"/>
                </a:lnTo>
                <a:close/>
              </a:path>
            </a:pathLst>
          </a:custGeom>
          <a:solidFill>
            <a:schemeClr val="bg1">
              <a:lumMod val="95000"/>
            </a:schemeClr>
          </a:solidFill>
        </p:spPr>
        <p:txBody>
          <a:bodyPr wrap="square">
            <a:noAutofit/>
          </a:bodyPr>
          <a:lstStyle>
            <a:lvl1pPr>
              <a:defRPr sz="900"/>
            </a:lvl1pPr>
          </a:lstStyle>
          <a:p>
            <a:endParaRPr lang="en-US"/>
          </a:p>
        </p:txBody>
      </p:sp>
    </p:spTree>
    <p:extLst>
      <p:ext uri="{BB962C8B-B14F-4D97-AF65-F5344CB8AC3E}">
        <p14:creationId xmlns:p14="http://schemas.microsoft.com/office/powerpoint/2010/main" val="30327188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836677" y="1447773"/>
            <a:ext cx="3577083" cy="2288994"/>
          </a:xfrm>
          <a:custGeom>
            <a:avLst/>
            <a:gdLst>
              <a:gd name="connsiteX0" fmla="*/ 0 w 4769444"/>
              <a:gd name="connsiteY0" fmla="*/ 0 h 3051992"/>
              <a:gd name="connsiteX1" fmla="*/ 4769444 w 4769444"/>
              <a:gd name="connsiteY1" fmla="*/ 0 h 3051992"/>
              <a:gd name="connsiteX2" fmla="*/ 4769444 w 4769444"/>
              <a:gd name="connsiteY2" fmla="*/ 3051992 h 3051992"/>
              <a:gd name="connsiteX3" fmla="*/ 0 w 4769444"/>
              <a:gd name="connsiteY3" fmla="*/ 3051992 h 3051992"/>
            </a:gdLst>
            <a:ahLst/>
            <a:cxnLst>
              <a:cxn ang="0">
                <a:pos x="connsiteX0" y="connsiteY0"/>
              </a:cxn>
              <a:cxn ang="0">
                <a:pos x="connsiteX1" y="connsiteY1"/>
              </a:cxn>
              <a:cxn ang="0">
                <a:pos x="connsiteX2" y="connsiteY2"/>
              </a:cxn>
              <a:cxn ang="0">
                <a:pos x="connsiteX3" y="connsiteY3"/>
              </a:cxn>
            </a:cxnLst>
            <a:rect l="l" t="t" r="r" b="b"/>
            <a:pathLst>
              <a:path w="4769444" h="3051992">
                <a:moveTo>
                  <a:pt x="0" y="0"/>
                </a:moveTo>
                <a:lnTo>
                  <a:pt x="4769444" y="0"/>
                </a:lnTo>
                <a:lnTo>
                  <a:pt x="4769444" y="3051992"/>
                </a:lnTo>
                <a:lnTo>
                  <a:pt x="0" y="3051992"/>
                </a:lnTo>
                <a:close/>
              </a:path>
            </a:pathLst>
          </a:custGeom>
          <a:solidFill>
            <a:schemeClr val="bg1">
              <a:lumMod val="95000"/>
            </a:schemeClr>
          </a:solidFill>
        </p:spPr>
        <p:txBody>
          <a:bodyPr wrap="square">
            <a:noAutofit/>
          </a:bodyPr>
          <a:lstStyle>
            <a:lvl1pPr>
              <a:defRPr sz="1400"/>
            </a:lvl1pPr>
          </a:lstStyle>
          <a:p>
            <a:endParaRPr lang="en-US"/>
          </a:p>
        </p:txBody>
      </p:sp>
      <p:sp>
        <p:nvSpPr>
          <p:cNvPr id="13" name="Picture Placeholder 12"/>
          <p:cNvSpPr>
            <a:spLocks noGrp="1"/>
          </p:cNvSpPr>
          <p:nvPr>
            <p:ph type="pic" sz="quarter" idx="13"/>
          </p:nvPr>
        </p:nvSpPr>
        <p:spPr>
          <a:xfrm>
            <a:off x="758549" y="1447773"/>
            <a:ext cx="3577083" cy="2288994"/>
          </a:xfrm>
          <a:custGeom>
            <a:avLst/>
            <a:gdLst>
              <a:gd name="connsiteX0" fmla="*/ 0 w 4769444"/>
              <a:gd name="connsiteY0" fmla="*/ 0 h 3051992"/>
              <a:gd name="connsiteX1" fmla="*/ 4769444 w 4769444"/>
              <a:gd name="connsiteY1" fmla="*/ 0 h 3051992"/>
              <a:gd name="connsiteX2" fmla="*/ 4769444 w 4769444"/>
              <a:gd name="connsiteY2" fmla="*/ 3051992 h 3051992"/>
              <a:gd name="connsiteX3" fmla="*/ 0 w 4769444"/>
              <a:gd name="connsiteY3" fmla="*/ 3051992 h 3051992"/>
            </a:gdLst>
            <a:ahLst/>
            <a:cxnLst>
              <a:cxn ang="0">
                <a:pos x="connsiteX0" y="connsiteY0"/>
              </a:cxn>
              <a:cxn ang="0">
                <a:pos x="connsiteX1" y="connsiteY1"/>
              </a:cxn>
              <a:cxn ang="0">
                <a:pos x="connsiteX2" y="connsiteY2"/>
              </a:cxn>
              <a:cxn ang="0">
                <a:pos x="connsiteX3" y="connsiteY3"/>
              </a:cxn>
            </a:cxnLst>
            <a:rect l="l" t="t" r="r" b="b"/>
            <a:pathLst>
              <a:path w="4769444" h="3051992">
                <a:moveTo>
                  <a:pt x="0" y="0"/>
                </a:moveTo>
                <a:lnTo>
                  <a:pt x="4769444" y="0"/>
                </a:lnTo>
                <a:lnTo>
                  <a:pt x="4769444" y="3051992"/>
                </a:lnTo>
                <a:lnTo>
                  <a:pt x="0" y="3051992"/>
                </a:lnTo>
                <a:close/>
              </a:path>
            </a:pathLst>
          </a:custGeom>
          <a:solidFill>
            <a:schemeClr val="bg1">
              <a:lumMod val="95000"/>
            </a:schemeClr>
          </a:solidFill>
        </p:spPr>
        <p:txBody>
          <a:bodyPr wrap="square">
            <a:noAutofit/>
          </a:bodyPr>
          <a:lstStyle>
            <a:lvl1pPr>
              <a:defRPr sz="1400"/>
            </a:lvl1p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lvl1pPr>
              <a:defRPr b="0" i="0">
                <a:latin typeface="Candara" panose="020E0502030303020204" pitchFamily="34" charset="0"/>
              </a:defRPr>
            </a:lvl1pPr>
          </a:lstStyle>
          <a:p>
            <a:fld id="{592AEA17-5934-4916-8B33-C24822774422}" type="slidenum">
              <a:rPr lang="en-US" smtClean="0"/>
              <a:pPr/>
              <a:t>‹#›</a:t>
            </a:fld>
            <a:endParaRPr lang="en-US" dirty="0"/>
          </a:p>
        </p:txBody>
      </p:sp>
    </p:spTree>
    <p:extLst>
      <p:ext uri="{BB962C8B-B14F-4D97-AF65-F5344CB8AC3E}">
        <p14:creationId xmlns:p14="http://schemas.microsoft.com/office/powerpoint/2010/main" val="14174818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3325997" y="1481203"/>
            <a:ext cx="2492008" cy="2373761"/>
          </a:xfrm>
          <a:custGeom>
            <a:avLst/>
            <a:gdLst>
              <a:gd name="connsiteX0" fmla="*/ 0 w 3322677"/>
              <a:gd name="connsiteY0" fmla="*/ 0 h 3165014"/>
              <a:gd name="connsiteX1" fmla="*/ 3322677 w 3322677"/>
              <a:gd name="connsiteY1" fmla="*/ 0 h 3165014"/>
              <a:gd name="connsiteX2" fmla="*/ 3322677 w 3322677"/>
              <a:gd name="connsiteY2" fmla="*/ 3165014 h 3165014"/>
              <a:gd name="connsiteX3" fmla="*/ 0 w 3322677"/>
              <a:gd name="connsiteY3" fmla="*/ 3165014 h 3165014"/>
            </a:gdLst>
            <a:ahLst/>
            <a:cxnLst>
              <a:cxn ang="0">
                <a:pos x="connsiteX0" y="connsiteY0"/>
              </a:cxn>
              <a:cxn ang="0">
                <a:pos x="connsiteX1" y="connsiteY1"/>
              </a:cxn>
              <a:cxn ang="0">
                <a:pos x="connsiteX2" y="connsiteY2"/>
              </a:cxn>
              <a:cxn ang="0">
                <a:pos x="connsiteX3" y="connsiteY3"/>
              </a:cxn>
            </a:cxnLst>
            <a:rect l="l" t="t" r="r" b="b"/>
            <a:pathLst>
              <a:path w="3322677" h="3165014">
                <a:moveTo>
                  <a:pt x="0" y="0"/>
                </a:moveTo>
                <a:lnTo>
                  <a:pt x="3322677" y="0"/>
                </a:lnTo>
                <a:lnTo>
                  <a:pt x="3322677" y="3165014"/>
                </a:lnTo>
                <a:lnTo>
                  <a:pt x="0" y="3165014"/>
                </a:lnTo>
                <a:close/>
              </a:path>
            </a:pathLst>
          </a:custGeom>
          <a:solidFill>
            <a:schemeClr val="bg1">
              <a:lumMod val="95000"/>
            </a:schemeClr>
          </a:solidFill>
        </p:spPr>
        <p:txBody>
          <a:bodyPr wrap="square">
            <a:noAutofit/>
          </a:bodyPr>
          <a:lstStyle>
            <a:lvl1pPr>
              <a:defRPr sz="900"/>
            </a:lvl1pPr>
          </a:lstStyle>
          <a:p>
            <a:endParaRPr lang="en-US"/>
          </a:p>
        </p:txBody>
      </p:sp>
      <p:sp>
        <p:nvSpPr>
          <p:cNvPr id="19" name="Picture Placeholder 18"/>
          <p:cNvSpPr>
            <a:spLocks noGrp="1"/>
          </p:cNvSpPr>
          <p:nvPr>
            <p:ph type="pic" sz="quarter" idx="15"/>
          </p:nvPr>
        </p:nvSpPr>
        <p:spPr>
          <a:xfrm>
            <a:off x="5993163" y="1481203"/>
            <a:ext cx="2492008" cy="2373761"/>
          </a:xfrm>
          <a:custGeom>
            <a:avLst/>
            <a:gdLst>
              <a:gd name="connsiteX0" fmla="*/ 0 w 3322677"/>
              <a:gd name="connsiteY0" fmla="*/ 0 h 3165014"/>
              <a:gd name="connsiteX1" fmla="*/ 3322677 w 3322677"/>
              <a:gd name="connsiteY1" fmla="*/ 0 h 3165014"/>
              <a:gd name="connsiteX2" fmla="*/ 3322677 w 3322677"/>
              <a:gd name="connsiteY2" fmla="*/ 3165014 h 3165014"/>
              <a:gd name="connsiteX3" fmla="*/ 0 w 3322677"/>
              <a:gd name="connsiteY3" fmla="*/ 3165014 h 3165014"/>
            </a:gdLst>
            <a:ahLst/>
            <a:cxnLst>
              <a:cxn ang="0">
                <a:pos x="connsiteX0" y="connsiteY0"/>
              </a:cxn>
              <a:cxn ang="0">
                <a:pos x="connsiteX1" y="connsiteY1"/>
              </a:cxn>
              <a:cxn ang="0">
                <a:pos x="connsiteX2" y="connsiteY2"/>
              </a:cxn>
              <a:cxn ang="0">
                <a:pos x="connsiteX3" y="connsiteY3"/>
              </a:cxn>
            </a:cxnLst>
            <a:rect l="l" t="t" r="r" b="b"/>
            <a:pathLst>
              <a:path w="3322677" h="3165014">
                <a:moveTo>
                  <a:pt x="0" y="0"/>
                </a:moveTo>
                <a:lnTo>
                  <a:pt x="3322677" y="0"/>
                </a:lnTo>
                <a:lnTo>
                  <a:pt x="3322677" y="3165014"/>
                </a:lnTo>
                <a:lnTo>
                  <a:pt x="0" y="3165014"/>
                </a:lnTo>
                <a:close/>
              </a:path>
            </a:pathLst>
          </a:custGeom>
          <a:solidFill>
            <a:schemeClr val="bg1">
              <a:lumMod val="95000"/>
            </a:schemeClr>
          </a:solidFill>
        </p:spPr>
        <p:txBody>
          <a:bodyPr wrap="square">
            <a:noAutofit/>
          </a:bodyPr>
          <a:lstStyle>
            <a:lvl1pPr>
              <a:defRPr sz="900"/>
            </a:lvl1pPr>
          </a:lstStyle>
          <a:p>
            <a:endParaRPr lang="en-US"/>
          </a:p>
        </p:txBody>
      </p:sp>
      <p:sp>
        <p:nvSpPr>
          <p:cNvPr id="12" name="Picture Placeholder 11"/>
          <p:cNvSpPr>
            <a:spLocks noGrp="1"/>
          </p:cNvSpPr>
          <p:nvPr>
            <p:ph type="pic" sz="quarter" idx="13"/>
          </p:nvPr>
        </p:nvSpPr>
        <p:spPr>
          <a:xfrm>
            <a:off x="658833" y="1481203"/>
            <a:ext cx="2492008" cy="2373761"/>
          </a:xfrm>
          <a:custGeom>
            <a:avLst/>
            <a:gdLst>
              <a:gd name="connsiteX0" fmla="*/ 0 w 3322677"/>
              <a:gd name="connsiteY0" fmla="*/ 0 h 3165014"/>
              <a:gd name="connsiteX1" fmla="*/ 3322677 w 3322677"/>
              <a:gd name="connsiteY1" fmla="*/ 0 h 3165014"/>
              <a:gd name="connsiteX2" fmla="*/ 3322677 w 3322677"/>
              <a:gd name="connsiteY2" fmla="*/ 3165014 h 3165014"/>
              <a:gd name="connsiteX3" fmla="*/ 0 w 3322677"/>
              <a:gd name="connsiteY3" fmla="*/ 3165014 h 3165014"/>
            </a:gdLst>
            <a:ahLst/>
            <a:cxnLst>
              <a:cxn ang="0">
                <a:pos x="connsiteX0" y="connsiteY0"/>
              </a:cxn>
              <a:cxn ang="0">
                <a:pos x="connsiteX1" y="connsiteY1"/>
              </a:cxn>
              <a:cxn ang="0">
                <a:pos x="connsiteX2" y="connsiteY2"/>
              </a:cxn>
              <a:cxn ang="0">
                <a:pos x="connsiteX3" y="connsiteY3"/>
              </a:cxn>
            </a:cxnLst>
            <a:rect l="l" t="t" r="r" b="b"/>
            <a:pathLst>
              <a:path w="3322677" h="3165014">
                <a:moveTo>
                  <a:pt x="0" y="0"/>
                </a:moveTo>
                <a:lnTo>
                  <a:pt x="3322677" y="0"/>
                </a:lnTo>
                <a:lnTo>
                  <a:pt x="3322677" y="3165014"/>
                </a:lnTo>
                <a:lnTo>
                  <a:pt x="0" y="3165014"/>
                </a:lnTo>
                <a:close/>
              </a:path>
            </a:pathLst>
          </a:custGeom>
          <a:solidFill>
            <a:schemeClr val="bg1">
              <a:lumMod val="95000"/>
            </a:schemeClr>
          </a:solidFill>
        </p:spPr>
        <p:txBody>
          <a:bodyPr wrap="square">
            <a:noAutofit/>
          </a:bodyPr>
          <a:lstStyle>
            <a:lvl1pPr>
              <a:defRPr sz="900"/>
            </a:lvl1p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lvl1pPr>
              <a:defRPr b="0" i="0">
                <a:latin typeface="Candara" panose="020E0502030303020204" pitchFamily="34" charset="0"/>
              </a:defRPr>
            </a:lvl1pPr>
          </a:lstStyle>
          <a:p>
            <a:fld id="{592AEA17-5934-4916-8B33-C24822774422}" type="slidenum">
              <a:rPr lang="en-US" smtClean="0"/>
              <a:pPr/>
              <a:t>‹#›</a:t>
            </a:fld>
            <a:endParaRPr lang="en-US" dirty="0"/>
          </a:p>
        </p:txBody>
      </p:sp>
    </p:spTree>
    <p:extLst>
      <p:ext uri="{BB962C8B-B14F-4D97-AF65-F5344CB8AC3E}">
        <p14:creationId xmlns:p14="http://schemas.microsoft.com/office/powerpoint/2010/main" val="17999623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7_1">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769065" y="1358689"/>
            <a:ext cx="3011884" cy="1709448"/>
          </a:xfrm>
          <a:custGeom>
            <a:avLst/>
            <a:gdLst>
              <a:gd name="connsiteX0" fmla="*/ 0 w 4015845"/>
              <a:gd name="connsiteY0" fmla="*/ 0 h 2279264"/>
              <a:gd name="connsiteX1" fmla="*/ 4015845 w 4015845"/>
              <a:gd name="connsiteY1" fmla="*/ 0 h 2279264"/>
              <a:gd name="connsiteX2" fmla="*/ 4015845 w 4015845"/>
              <a:gd name="connsiteY2" fmla="*/ 2279264 h 2279264"/>
              <a:gd name="connsiteX3" fmla="*/ 0 w 4015845"/>
              <a:gd name="connsiteY3" fmla="*/ 2279264 h 2279264"/>
            </a:gdLst>
            <a:ahLst/>
            <a:cxnLst>
              <a:cxn ang="0">
                <a:pos x="connsiteX0" y="connsiteY0"/>
              </a:cxn>
              <a:cxn ang="0">
                <a:pos x="connsiteX1" y="connsiteY1"/>
              </a:cxn>
              <a:cxn ang="0">
                <a:pos x="connsiteX2" y="connsiteY2"/>
              </a:cxn>
              <a:cxn ang="0">
                <a:pos x="connsiteX3" y="connsiteY3"/>
              </a:cxn>
            </a:cxnLst>
            <a:rect l="l" t="t" r="r" b="b"/>
            <a:pathLst>
              <a:path w="4015845" h="2279264">
                <a:moveTo>
                  <a:pt x="0" y="0"/>
                </a:moveTo>
                <a:lnTo>
                  <a:pt x="4015845" y="0"/>
                </a:lnTo>
                <a:lnTo>
                  <a:pt x="4015845" y="2279264"/>
                </a:lnTo>
                <a:lnTo>
                  <a:pt x="0" y="2279264"/>
                </a:lnTo>
                <a:close/>
              </a:path>
            </a:pathLst>
          </a:custGeom>
          <a:solidFill>
            <a:schemeClr val="bg1">
              <a:lumMod val="95000"/>
            </a:schemeClr>
          </a:solidFill>
          <a:ln w="38100">
            <a:noFill/>
          </a:ln>
        </p:spPr>
        <p:txBody>
          <a:bodyPr vert="horz" wrap="square">
            <a:noAutofit/>
          </a:bodyPr>
          <a:lstStyle>
            <a:lvl1pPr marL="128585" marR="0" indent="-128585" algn="ctr" defTabSz="342892" rtl="0" eaLnBrk="0" fontAlgn="base" latinLnBrk="0" hangingPunct="0">
              <a:lnSpc>
                <a:spcPct val="100000"/>
              </a:lnSpc>
              <a:spcBef>
                <a:spcPct val="0"/>
              </a:spcBef>
              <a:spcAft>
                <a:spcPct val="0"/>
              </a:spcAft>
              <a:buClrTx/>
              <a:buSzTx/>
              <a:buFontTx/>
              <a:buNone/>
              <a:tabLst/>
              <a:defRPr sz="900" baseline="0">
                <a:solidFill>
                  <a:schemeClr val="bg1"/>
                </a:solidFill>
                <a:latin typeface="Source Sans Pro"/>
                <a:cs typeface="Source Sans Pro"/>
              </a:defRPr>
            </a:lvl1pPr>
          </a:lstStyle>
          <a:p>
            <a:r>
              <a:rPr lang="en-US" dirty="0"/>
              <a:t>Drop Image Here</a:t>
            </a:r>
          </a:p>
        </p:txBody>
      </p:sp>
      <p:sp>
        <p:nvSpPr>
          <p:cNvPr id="9" name="Picture Placeholder 8"/>
          <p:cNvSpPr>
            <a:spLocks noGrp="1"/>
          </p:cNvSpPr>
          <p:nvPr>
            <p:ph type="pic" sz="quarter" idx="11" hasCustomPrompt="1"/>
          </p:nvPr>
        </p:nvSpPr>
        <p:spPr>
          <a:xfrm>
            <a:off x="3430146" y="2498324"/>
            <a:ext cx="957973" cy="1282085"/>
          </a:xfrm>
          <a:custGeom>
            <a:avLst/>
            <a:gdLst>
              <a:gd name="connsiteX0" fmla="*/ 0 w 1277297"/>
              <a:gd name="connsiteY0" fmla="*/ 0 h 1709447"/>
              <a:gd name="connsiteX1" fmla="*/ 1277297 w 1277297"/>
              <a:gd name="connsiteY1" fmla="*/ 0 h 1709447"/>
              <a:gd name="connsiteX2" fmla="*/ 1277297 w 1277297"/>
              <a:gd name="connsiteY2" fmla="*/ 1709447 h 1709447"/>
              <a:gd name="connsiteX3" fmla="*/ 0 w 1277297"/>
              <a:gd name="connsiteY3" fmla="*/ 1709447 h 1709447"/>
            </a:gdLst>
            <a:ahLst/>
            <a:cxnLst>
              <a:cxn ang="0">
                <a:pos x="connsiteX0" y="connsiteY0"/>
              </a:cxn>
              <a:cxn ang="0">
                <a:pos x="connsiteX1" y="connsiteY1"/>
              </a:cxn>
              <a:cxn ang="0">
                <a:pos x="connsiteX2" y="connsiteY2"/>
              </a:cxn>
              <a:cxn ang="0">
                <a:pos x="connsiteX3" y="connsiteY3"/>
              </a:cxn>
            </a:cxnLst>
            <a:rect l="l" t="t" r="r" b="b"/>
            <a:pathLst>
              <a:path w="1277297" h="1709447">
                <a:moveTo>
                  <a:pt x="0" y="0"/>
                </a:moveTo>
                <a:lnTo>
                  <a:pt x="1277297" y="0"/>
                </a:lnTo>
                <a:lnTo>
                  <a:pt x="1277297" y="1709447"/>
                </a:lnTo>
                <a:lnTo>
                  <a:pt x="0" y="1709447"/>
                </a:lnTo>
                <a:close/>
              </a:path>
            </a:pathLst>
          </a:custGeom>
          <a:solidFill>
            <a:schemeClr val="bg1">
              <a:lumMod val="95000"/>
            </a:schemeClr>
          </a:solidFill>
          <a:ln w="38100">
            <a:noFill/>
          </a:ln>
        </p:spPr>
        <p:txBody>
          <a:bodyPr vert="horz" wrap="square">
            <a:noAutofit/>
          </a:bodyPr>
          <a:lstStyle>
            <a:lvl1pPr marL="128585" marR="0" indent="-128585" algn="ctr" defTabSz="342892" rtl="0" eaLnBrk="0" fontAlgn="base" latinLnBrk="0" hangingPunct="0">
              <a:lnSpc>
                <a:spcPct val="100000"/>
              </a:lnSpc>
              <a:spcBef>
                <a:spcPct val="0"/>
              </a:spcBef>
              <a:spcAft>
                <a:spcPct val="0"/>
              </a:spcAft>
              <a:buClrTx/>
              <a:buSzTx/>
              <a:buFontTx/>
              <a:buNone/>
              <a:tabLst/>
              <a:defRPr sz="9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373011182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0_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576961" y="1698805"/>
            <a:ext cx="1394255" cy="1747370"/>
          </a:xfrm>
          <a:custGeom>
            <a:avLst/>
            <a:gdLst>
              <a:gd name="connsiteX0" fmla="*/ 0 w 1859007"/>
              <a:gd name="connsiteY0" fmla="*/ 0 h 2329827"/>
              <a:gd name="connsiteX1" fmla="*/ 1859007 w 1859007"/>
              <a:gd name="connsiteY1" fmla="*/ 0 h 2329827"/>
              <a:gd name="connsiteX2" fmla="*/ 1859007 w 1859007"/>
              <a:gd name="connsiteY2" fmla="*/ 2329827 h 2329827"/>
              <a:gd name="connsiteX3" fmla="*/ 0 w 1859007"/>
              <a:gd name="connsiteY3" fmla="*/ 2329827 h 2329827"/>
            </a:gdLst>
            <a:ahLst/>
            <a:cxnLst>
              <a:cxn ang="0">
                <a:pos x="connsiteX0" y="connsiteY0"/>
              </a:cxn>
              <a:cxn ang="0">
                <a:pos x="connsiteX1" y="connsiteY1"/>
              </a:cxn>
              <a:cxn ang="0">
                <a:pos x="connsiteX2" y="connsiteY2"/>
              </a:cxn>
              <a:cxn ang="0">
                <a:pos x="connsiteX3" y="connsiteY3"/>
              </a:cxn>
            </a:cxnLst>
            <a:rect l="l" t="t" r="r" b="b"/>
            <a:pathLst>
              <a:path w="1859007" h="2329827">
                <a:moveTo>
                  <a:pt x="0" y="0"/>
                </a:moveTo>
                <a:lnTo>
                  <a:pt x="1859007" y="0"/>
                </a:lnTo>
                <a:lnTo>
                  <a:pt x="1859007" y="2329827"/>
                </a:lnTo>
                <a:lnTo>
                  <a:pt x="0" y="2329827"/>
                </a:lnTo>
                <a:close/>
              </a:path>
            </a:pathLst>
          </a:custGeom>
          <a:solidFill>
            <a:schemeClr val="bg1">
              <a:lumMod val="95000"/>
            </a:schemeClr>
          </a:solidFill>
          <a:ln w="38100">
            <a:noFill/>
          </a:ln>
        </p:spPr>
        <p:txBody>
          <a:bodyPr vert="horz" wrap="square">
            <a:noAutofit/>
          </a:bodyPr>
          <a:lstStyle>
            <a:lvl1pPr marL="128585" marR="0" indent="-128585" algn="ctr" defTabSz="342892" rtl="0" eaLnBrk="0" fontAlgn="base" latinLnBrk="0" hangingPunct="0">
              <a:lnSpc>
                <a:spcPct val="100000"/>
              </a:lnSpc>
              <a:spcBef>
                <a:spcPct val="0"/>
              </a:spcBef>
              <a:spcAft>
                <a:spcPct val="0"/>
              </a:spcAft>
              <a:buClrTx/>
              <a:buSzTx/>
              <a:buFontTx/>
              <a:buNone/>
              <a:tabLst/>
              <a:defRPr sz="9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309212469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1_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201605" y="1550199"/>
            <a:ext cx="2074176" cy="2026138"/>
          </a:xfrm>
          <a:custGeom>
            <a:avLst/>
            <a:gdLst>
              <a:gd name="connsiteX0" fmla="*/ 1382784 w 2765568"/>
              <a:gd name="connsiteY0" fmla="*/ 0 h 2701517"/>
              <a:gd name="connsiteX1" fmla="*/ 2765568 w 2765568"/>
              <a:gd name="connsiteY1" fmla="*/ 1350759 h 2701517"/>
              <a:gd name="connsiteX2" fmla="*/ 1382784 w 2765568"/>
              <a:gd name="connsiteY2" fmla="*/ 2701517 h 2701517"/>
              <a:gd name="connsiteX3" fmla="*/ 0 w 2765568"/>
              <a:gd name="connsiteY3" fmla="*/ 1350759 h 2701517"/>
              <a:gd name="connsiteX4" fmla="*/ 1382784 w 2765568"/>
              <a:gd name="connsiteY4" fmla="*/ 0 h 270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568" h="2701517">
                <a:moveTo>
                  <a:pt x="1382784" y="0"/>
                </a:moveTo>
                <a:cubicBezTo>
                  <a:pt x="2146475" y="0"/>
                  <a:pt x="2765568" y="604755"/>
                  <a:pt x="2765568" y="1350759"/>
                </a:cubicBezTo>
                <a:cubicBezTo>
                  <a:pt x="2765568" y="2096762"/>
                  <a:pt x="2146475" y="2701517"/>
                  <a:pt x="1382784" y="2701517"/>
                </a:cubicBezTo>
                <a:cubicBezTo>
                  <a:pt x="619093" y="2701517"/>
                  <a:pt x="0" y="2096762"/>
                  <a:pt x="0" y="1350759"/>
                </a:cubicBezTo>
                <a:cubicBezTo>
                  <a:pt x="0" y="604755"/>
                  <a:pt x="619093" y="0"/>
                  <a:pt x="1382784" y="0"/>
                </a:cubicBezTo>
                <a:close/>
              </a:path>
            </a:pathLst>
          </a:custGeom>
          <a:solidFill>
            <a:schemeClr val="bg1">
              <a:lumMod val="95000"/>
            </a:schemeClr>
          </a:solidFill>
          <a:ln w="38100">
            <a:noFill/>
          </a:ln>
        </p:spPr>
        <p:txBody>
          <a:bodyPr vert="horz" wrap="square">
            <a:noAutofit/>
          </a:bodyPr>
          <a:lstStyle>
            <a:lvl1pPr marL="128585" marR="0" indent="-128585" algn="ctr" defTabSz="342892" rtl="0" eaLnBrk="0" fontAlgn="base" latinLnBrk="0" hangingPunct="0">
              <a:lnSpc>
                <a:spcPct val="100000"/>
              </a:lnSpc>
              <a:spcBef>
                <a:spcPct val="0"/>
              </a:spcBef>
              <a:spcAft>
                <a:spcPct val="0"/>
              </a:spcAft>
              <a:buClrTx/>
              <a:buSzTx/>
              <a:buFontTx/>
              <a:buNone/>
              <a:tabLst/>
              <a:defRPr sz="9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31127169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9_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072384" y="1047567"/>
            <a:ext cx="2399369" cy="3211150"/>
          </a:xfrm>
          <a:custGeom>
            <a:avLst/>
            <a:gdLst>
              <a:gd name="connsiteX0" fmla="*/ 0 w 3199158"/>
              <a:gd name="connsiteY0" fmla="*/ 0 h 4281533"/>
              <a:gd name="connsiteX1" fmla="*/ 3199158 w 3199158"/>
              <a:gd name="connsiteY1" fmla="*/ 0 h 4281533"/>
              <a:gd name="connsiteX2" fmla="*/ 3199158 w 3199158"/>
              <a:gd name="connsiteY2" fmla="*/ 4281533 h 4281533"/>
              <a:gd name="connsiteX3" fmla="*/ 0 w 3199158"/>
              <a:gd name="connsiteY3" fmla="*/ 4281533 h 4281533"/>
            </a:gdLst>
            <a:ahLst/>
            <a:cxnLst>
              <a:cxn ang="0">
                <a:pos x="connsiteX0" y="connsiteY0"/>
              </a:cxn>
              <a:cxn ang="0">
                <a:pos x="connsiteX1" y="connsiteY1"/>
              </a:cxn>
              <a:cxn ang="0">
                <a:pos x="connsiteX2" y="connsiteY2"/>
              </a:cxn>
              <a:cxn ang="0">
                <a:pos x="connsiteX3" y="connsiteY3"/>
              </a:cxn>
            </a:cxnLst>
            <a:rect l="l" t="t" r="r" b="b"/>
            <a:pathLst>
              <a:path w="3199158" h="4281533">
                <a:moveTo>
                  <a:pt x="0" y="0"/>
                </a:moveTo>
                <a:lnTo>
                  <a:pt x="3199158" y="0"/>
                </a:lnTo>
                <a:lnTo>
                  <a:pt x="3199158" y="4281533"/>
                </a:lnTo>
                <a:lnTo>
                  <a:pt x="0" y="4281533"/>
                </a:lnTo>
                <a:close/>
              </a:path>
            </a:pathLst>
          </a:custGeom>
          <a:solidFill>
            <a:schemeClr val="bg1">
              <a:lumMod val="95000"/>
            </a:schemeClr>
          </a:solidFill>
          <a:ln w="38100">
            <a:noFill/>
          </a:ln>
        </p:spPr>
        <p:txBody>
          <a:bodyPr vert="horz" wrap="square">
            <a:noAutofit/>
          </a:bodyPr>
          <a:lstStyle>
            <a:lvl1pPr marL="128585" marR="0" indent="-128585" algn="ctr" defTabSz="342892" rtl="0" eaLnBrk="0" fontAlgn="base" latinLnBrk="0" hangingPunct="0">
              <a:lnSpc>
                <a:spcPct val="100000"/>
              </a:lnSpc>
              <a:spcBef>
                <a:spcPct val="0"/>
              </a:spcBef>
              <a:spcAft>
                <a:spcPct val="0"/>
              </a:spcAft>
              <a:buClrTx/>
              <a:buSzTx/>
              <a:buFontTx/>
              <a:buNone/>
              <a:tabLst/>
              <a:defRPr sz="9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115533476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8_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917804" y="1520238"/>
            <a:ext cx="3143578" cy="1977359"/>
          </a:xfrm>
          <a:custGeom>
            <a:avLst/>
            <a:gdLst>
              <a:gd name="connsiteX0" fmla="*/ 0 w 4191437"/>
              <a:gd name="connsiteY0" fmla="*/ 0 h 2636479"/>
              <a:gd name="connsiteX1" fmla="*/ 4191437 w 4191437"/>
              <a:gd name="connsiteY1" fmla="*/ 0 h 2636479"/>
              <a:gd name="connsiteX2" fmla="*/ 4191437 w 4191437"/>
              <a:gd name="connsiteY2" fmla="*/ 2636479 h 2636479"/>
              <a:gd name="connsiteX3" fmla="*/ 0 w 4191437"/>
              <a:gd name="connsiteY3" fmla="*/ 2636479 h 2636479"/>
            </a:gdLst>
            <a:ahLst/>
            <a:cxnLst>
              <a:cxn ang="0">
                <a:pos x="connsiteX0" y="connsiteY0"/>
              </a:cxn>
              <a:cxn ang="0">
                <a:pos x="connsiteX1" y="connsiteY1"/>
              </a:cxn>
              <a:cxn ang="0">
                <a:pos x="connsiteX2" y="connsiteY2"/>
              </a:cxn>
              <a:cxn ang="0">
                <a:pos x="connsiteX3" y="connsiteY3"/>
              </a:cxn>
            </a:cxnLst>
            <a:rect l="l" t="t" r="r" b="b"/>
            <a:pathLst>
              <a:path w="4191437" h="2636479">
                <a:moveTo>
                  <a:pt x="0" y="0"/>
                </a:moveTo>
                <a:lnTo>
                  <a:pt x="4191437" y="0"/>
                </a:lnTo>
                <a:lnTo>
                  <a:pt x="4191437" y="2636479"/>
                </a:lnTo>
                <a:lnTo>
                  <a:pt x="0" y="2636479"/>
                </a:lnTo>
                <a:close/>
              </a:path>
            </a:pathLst>
          </a:custGeom>
          <a:solidFill>
            <a:schemeClr val="bg1">
              <a:lumMod val="95000"/>
            </a:schemeClr>
          </a:solidFill>
          <a:ln w="38100">
            <a:noFill/>
          </a:ln>
        </p:spPr>
        <p:txBody>
          <a:bodyPr vert="horz" wrap="square">
            <a:noAutofit/>
          </a:bodyPr>
          <a:lstStyle>
            <a:lvl1pPr marL="128585" marR="0" indent="-128585" algn="ctr" defTabSz="342892" rtl="0" eaLnBrk="0" fontAlgn="base" latinLnBrk="0" hangingPunct="0">
              <a:lnSpc>
                <a:spcPct val="100000"/>
              </a:lnSpc>
              <a:spcBef>
                <a:spcPct val="0"/>
              </a:spcBef>
              <a:spcAft>
                <a:spcPct val="0"/>
              </a:spcAft>
              <a:buClrTx/>
              <a:buSzTx/>
              <a:buFontTx/>
              <a:buNone/>
              <a:tabLst/>
              <a:defRPr sz="9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133787731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6_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3907594" y="1987718"/>
            <a:ext cx="1304282" cy="2321322"/>
          </a:xfrm>
          <a:custGeom>
            <a:avLst/>
            <a:gdLst>
              <a:gd name="connsiteX0" fmla="*/ 0 w 1739042"/>
              <a:gd name="connsiteY0" fmla="*/ 0 h 3095096"/>
              <a:gd name="connsiteX1" fmla="*/ 1739042 w 1739042"/>
              <a:gd name="connsiteY1" fmla="*/ 0 h 3095096"/>
              <a:gd name="connsiteX2" fmla="*/ 1739042 w 1739042"/>
              <a:gd name="connsiteY2" fmla="*/ 3095096 h 3095096"/>
              <a:gd name="connsiteX3" fmla="*/ 0 w 1739042"/>
              <a:gd name="connsiteY3" fmla="*/ 3095096 h 3095096"/>
            </a:gdLst>
            <a:ahLst/>
            <a:cxnLst>
              <a:cxn ang="0">
                <a:pos x="connsiteX0" y="connsiteY0"/>
              </a:cxn>
              <a:cxn ang="0">
                <a:pos x="connsiteX1" y="connsiteY1"/>
              </a:cxn>
              <a:cxn ang="0">
                <a:pos x="connsiteX2" y="connsiteY2"/>
              </a:cxn>
              <a:cxn ang="0">
                <a:pos x="connsiteX3" y="connsiteY3"/>
              </a:cxn>
            </a:cxnLst>
            <a:rect l="l" t="t" r="r" b="b"/>
            <a:pathLst>
              <a:path w="1739042" h="3095096">
                <a:moveTo>
                  <a:pt x="0" y="0"/>
                </a:moveTo>
                <a:lnTo>
                  <a:pt x="1739042" y="0"/>
                </a:lnTo>
                <a:lnTo>
                  <a:pt x="1739042" y="3095096"/>
                </a:lnTo>
                <a:lnTo>
                  <a:pt x="0" y="3095096"/>
                </a:lnTo>
                <a:close/>
              </a:path>
            </a:pathLst>
          </a:custGeom>
          <a:solidFill>
            <a:schemeClr val="bg1">
              <a:lumMod val="95000"/>
            </a:schemeClr>
          </a:solidFill>
          <a:ln w="38100">
            <a:noFill/>
          </a:ln>
        </p:spPr>
        <p:txBody>
          <a:bodyPr vert="horz" wrap="square">
            <a:noAutofit/>
          </a:bodyPr>
          <a:lstStyle>
            <a:lvl1pPr marL="128585" marR="0" indent="-128585" algn="ctr" defTabSz="342892" rtl="0" eaLnBrk="0" fontAlgn="base" latinLnBrk="0" hangingPunct="0">
              <a:lnSpc>
                <a:spcPct val="100000"/>
              </a:lnSpc>
              <a:spcBef>
                <a:spcPct val="0"/>
              </a:spcBef>
              <a:spcAft>
                <a:spcPct val="0"/>
              </a:spcAft>
              <a:buClrTx/>
              <a:buSzTx/>
              <a:buFontTx/>
              <a:buNone/>
              <a:tabLst/>
              <a:defRPr sz="9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143417262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57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amp; Subtitle">
    <p:spTree>
      <p:nvGrpSpPr>
        <p:cNvPr id="1" name=""/>
        <p:cNvGrpSpPr/>
        <p:nvPr/>
      </p:nvGrpSpPr>
      <p:grpSpPr>
        <a:xfrm>
          <a:off x="0" y="0"/>
          <a:ext cx="0" cy="0"/>
          <a:chOff x="0" y="0"/>
          <a:chExt cx="0" cy="0"/>
        </a:xfrm>
      </p:grpSpPr>
      <p:pic>
        <p:nvPicPr>
          <p:cNvPr id="11" name="ACN_1C_Blue.png" descr="ACN_1C_Blu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8416" y="4725004"/>
            <a:ext cx="760087" cy="198157"/>
          </a:xfrm>
          <a:prstGeom prst="rect">
            <a:avLst/>
          </a:prstGeom>
          <a:ln w="12700">
            <a:miter lim="400000"/>
          </a:ln>
        </p:spPr>
      </p:pic>
      <p:sp>
        <p:nvSpPr>
          <p:cNvPr id="12" name="Номер слайда"/>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lgn="ctr" defTabSz="308074" hangingPunct="0"/>
            <a:fld id="{86CB4B4D-7CA3-9044-876B-883B54F8677D}" type="slidenum">
              <a:rPr lang="en-AU" kern="0" smtClean="0">
                <a:solidFill>
                  <a:srgbClr val="000000"/>
                </a:solidFill>
              </a:rPr>
              <a:pPr algn="ctr" defTabSz="308074" hangingPunct="0"/>
              <a:t>‹#›</a:t>
            </a:fld>
            <a:endParaRPr lang="en-AU" kern="0">
              <a:solidFill>
                <a:srgbClr val="000000"/>
              </a:solidFill>
            </a:endParaRPr>
          </a:p>
        </p:txBody>
      </p:sp>
    </p:spTree>
    <p:extLst>
      <p:ext uri="{BB962C8B-B14F-4D97-AF65-F5344CB8AC3E}">
        <p14:creationId xmlns:p14="http://schemas.microsoft.com/office/powerpoint/2010/main" val="2996157648"/>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4767267"/>
            <a:ext cx="2057400" cy="273844"/>
          </a:xfrm>
          <a:prstGeom prst="rect">
            <a:avLst/>
          </a:prstGeom>
        </p:spPr>
        <p:txBody>
          <a:bodyPr/>
          <a:lstStyle/>
          <a:p>
            <a:fld id="{890D8E14-1D2D-774B-9EC0-DDC8E678EADF}" type="datetime1">
              <a:rPr lang="en-AU" smtClean="0"/>
              <a:t>5/12/2022</a:t>
            </a:fld>
            <a:endParaRPr lang="en-US"/>
          </a:p>
        </p:txBody>
      </p:sp>
      <p:sp>
        <p:nvSpPr>
          <p:cNvPr id="4" name="Footer Placeholder 3"/>
          <p:cNvSpPr>
            <a:spLocks noGrp="1"/>
          </p:cNvSpPr>
          <p:nvPr>
            <p:ph type="ftr" sz="quarter" idx="11"/>
          </p:nvPr>
        </p:nvSpPr>
        <p:spPr>
          <a:xfrm>
            <a:off x="3028950" y="4767267"/>
            <a:ext cx="3086100" cy="273844"/>
          </a:xfrm>
          <a:prstGeom prst="rect">
            <a:avLst/>
          </a:prstGeom>
        </p:spPr>
        <p:txBody>
          <a:bodyPr/>
          <a:lstStyle/>
          <a:p>
            <a:r>
              <a:rPr lang="en-US"/>
              <a:t>2022 Kick Off Event</a:t>
            </a: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lvl1pPr>
              <a:defRPr b="0" i="0">
                <a:latin typeface="Candara" panose="020E0502030303020204" pitchFamily="34" charset="0"/>
              </a:defRPr>
            </a:lvl1pPr>
          </a:lstStyle>
          <a:p>
            <a:pPr algn="ctr"/>
            <a:fld id="{D59F26C4-D45C-449B-845B-D6966B6EB65F}" type="slidenum">
              <a:rPr lang="en-US" smtClean="0"/>
              <a:pPr algn="ctr"/>
              <a:t>‹#›</a:t>
            </a:fld>
            <a:endParaRPr lang="en-US" dirty="0"/>
          </a:p>
        </p:txBody>
      </p:sp>
      <p:sp>
        <p:nvSpPr>
          <p:cNvPr id="6" name="Rectangle 5"/>
          <p:cNvSpPr/>
          <p:nvPr userDrawn="1"/>
        </p:nvSpPr>
        <p:spPr>
          <a:xfrm flipV="1">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endParaRPr lang="en-US" sz="1400" b="0" i="0" dirty="0">
              <a:latin typeface="Candara" panose="020E0502030303020204" pitchFamily="34" charset="0"/>
            </a:endParaRPr>
          </a:p>
        </p:txBody>
      </p:sp>
    </p:spTree>
    <p:extLst>
      <p:ext uri="{BB962C8B-B14F-4D97-AF65-F5344CB8AC3E}">
        <p14:creationId xmlns:p14="http://schemas.microsoft.com/office/powerpoint/2010/main" val="31935912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4767264"/>
            <a:ext cx="2057400" cy="273844"/>
          </a:xfrm>
          <a:prstGeom prst="rect">
            <a:avLst/>
          </a:prstGeom>
        </p:spPr>
        <p:txBody>
          <a:bodyPr/>
          <a:lstStyle>
            <a:lvl1pPr>
              <a:defRPr b="0" i="0">
                <a:latin typeface="Candara" panose="020E0502030303020204" pitchFamily="34" charset="0"/>
              </a:defRPr>
            </a:lvl1pPr>
          </a:lstStyle>
          <a:p>
            <a:fld id="{6257DCC6-2B75-504A-934C-AC38AD31CD1F}" type="slidenum">
              <a:rPr lang="en-US" smtClean="0"/>
              <a:pPr/>
              <a:t>‹#›</a:t>
            </a:fld>
            <a:endParaRPr lang="en-US" dirty="0"/>
          </a:p>
        </p:txBody>
      </p:sp>
      <p:sp>
        <p:nvSpPr>
          <p:cNvPr id="6" name="Picture Placeholder 7"/>
          <p:cNvSpPr>
            <a:spLocks noGrp="1"/>
          </p:cNvSpPr>
          <p:nvPr>
            <p:ph type="pic" sz="quarter" idx="13"/>
          </p:nvPr>
        </p:nvSpPr>
        <p:spPr>
          <a:xfrm>
            <a:off x="4816047" y="0"/>
            <a:ext cx="4327954" cy="5143500"/>
          </a:xfrm>
        </p:spPr>
      </p:sp>
    </p:spTree>
    <p:extLst>
      <p:ext uri="{BB962C8B-B14F-4D97-AF65-F5344CB8AC3E}">
        <p14:creationId xmlns:p14="http://schemas.microsoft.com/office/powerpoint/2010/main" val="1644734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169333" y="941980"/>
            <a:ext cx="4383416" cy="3638812"/>
          </a:xfrm>
        </p:spPr>
        <p:txBody>
          <a:bodyPr/>
          <a:lstStyle>
            <a:lvl1pPr>
              <a:buClr>
                <a:srgbClr val="EC7909"/>
              </a:buClr>
              <a:defRPr baseline="0">
                <a:solidFill>
                  <a:srgbClr val="142328"/>
                </a:solidFill>
              </a:defRPr>
            </a:lvl1pPr>
            <a:lvl2pPr>
              <a:buClr>
                <a:srgbClr val="EC7909"/>
              </a:buClr>
              <a:defRPr>
                <a:solidFill>
                  <a:srgbClr val="142328"/>
                </a:solidFill>
              </a:defRPr>
            </a:lvl2pPr>
            <a:lvl3pPr>
              <a:buClr>
                <a:srgbClr val="EC7909"/>
              </a:buClr>
              <a:defRPr>
                <a:solidFill>
                  <a:srgbClr val="142328"/>
                </a:solidFill>
              </a:defRPr>
            </a:lvl3pPr>
            <a:lvl4pPr>
              <a:buClr>
                <a:srgbClr val="EC7909"/>
              </a:buClr>
              <a:defRPr>
                <a:solidFill>
                  <a:srgbClr val="142328"/>
                </a:solidFill>
              </a:defRPr>
            </a:lvl4pPr>
            <a:lvl5pPr>
              <a:buClr>
                <a:srgbClr val="EC7909"/>
              </a:buClr>
              <a:defRPr>
                <a:solidFill>
                  <a:srgbClr val="142328"/>
                </a:solidFill>
              </a:defRPr>
            </a:lvl5pPr>
          </a:lstStyle>
          <a:p>
            <a:pPr lvl="0"/>
            <a:r>
              <a:rPr lang="en-US" dirty="0"/>
              <a:t>Type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hasCustomPrompt="1"/>
          </p:nvPr>
        </p:nvSpPr>
        <p:spPr>
          <a:xfrm>
            <a:off x="169335" y="50800"/>
            <a:ext cx="8805334" cy="762000"/>
          </a:xfrm>
          <a:prstGeom prst="rect">
            <a:avLst/>
          </a:prstGeom>
        </p:spPr>
        <p:txBody>
          <a:bodyPr vert="horz" lIns="91440" tIns="45720" rIns="91440" bIns="45720" rtlCol="0" anchor="ctr" anchorCtr="0">
            <a:noAutofit/>
          </a:bodyPr>
          <a:lstStyle>
            <a:lvl1pPr algn="l">
              <a:defRPr baseline="0">
                <a:solidFill>
                  <a:srgbClr val="142328"/>
                </a:solidFill>
              </a:defRPr>
            </a:lvl1pPr>
          </a:lstStyle>
          <a:p>
            <a:r>
              <a:rPr lang="en-US" dirty="0"/>
              <a:t>Your Slide Title Here</a:t>
            </a:r>
          </a:p>
        </p:txBody>
      </p:sp>
    </p:spTree>
    <p:extLst>
      <p:ext uri="{BB962C8B-B14F-4D97-AF65-F5344CB8AC3E}">
        <p14:creationId xmlns:p14="http://schemas.microsoft.com/office/powerpoint/2010/main" val="2583340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2357781"/>
            <a:ext cx="7772400" cy="1314450"/>
          </a:xfrm>
        </p:spPr>
        <p:txBody>
          <a:bodyPr>
            <a:normAutofit/>
          </a:bodyPr>
          <a:lstStyle>
            <a:lvl1pPr marL="0" indent="0" algn="ctr">
              <a:buNone/>
              <a:defRPr sz="1700" baseline="0">
                <a:solidFill>
                  <a:schemeClr val="tx2">
                    <a:lumMod val="75000"/>
                    <a:lumOff val="25000"/>
                  </a:schemeClr>
                </a:solidFill>
                <a:latin typeface="Candara"/>
                <a:cs typeface="Canda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685800" y="1241292"/>
            <a:ext cx="7772400" cy="1102519"/>
          </a:xfrm>
        </p:spPr>
        <p:txBody>
          <a:bodyPr anchor="t" anchorCtr="0"/>
          <a:lstStyle>
            <a:lvl1pPr algn="ctr">
              <a:defRPr sz="3200">
                <a:latin typeface="Candara"/>
                <a:cs typeface="Candara"/>
              </a:defRPr>
            </a:lvl1pPr>
          </a:lstStyle>
          <a:p>
            <a:r>
              <a:rPr lang="en-US" dirty="0"/>
              <a:t>Click to edit Master title style</a:t>
            </a:r>
          </a:p>
        </p:txBody>
      </p:sp>
      <p:pic>
        <p:nvPicPr>
          <p:cNvPr id="9" name="Picture 5" descr="ACN Logo_White.ai"/>
          <p:cNvPicPr>
            <a:picLocks noChangeAspect="1"/>
          </p:cNvPicPr>
          <p:nvPr userDrawn="1"/>
        </p:nvPicPr>
        <p:blipFill rotWithShape="1">
          <a:blip r:embed="rId2" cstate="email">
            <a:extLst>
              <a:ext uri="{28A0092B-C50C-407E-A947-70E740481C1C}">
                <a14:useLocalDpi xmlns:a14="http://schemas.microsoft.com/office/drawing/2010/main" val="0"/>
              </a:ext>
            </a:extLst>
          </a:blip>
          <a:srcRect b="36870"/>
          <a:stretch/>
        </p:blipFill>
        <p:spPr bwMode="auto">
          <a:xfrm>
            <a:off x="0" y="-233924"/>
            <a:ext cx="1736725" cy="774686"/>
          </a:xfrm>
          <a:prstGeom prst="rect">
            <a:avLst/>
          </a:prstGeom>
          <a:noFill/>
          <a:ln>
            <a:noFill/>
          </a:ln>
          <a:effectLst>
            <a:reflection stA="12000" endPos="36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userDrawn="1"/>
        </p:nvSpPr>
        <p:spPr>
          <a:xfrm>
            <a:off x="154940" y="508297"/>
            <a:ext cx="1447800" cy="230832"/>
          </a:xfrm>
          <a:prstGeom prst="rect">
            <a:avLst/>
          </a:prstGeom>
          <a:noFill/>
        </p:spPr>
        <p:txBody>
          <a:bodyPr wrap="square" rtlCol="0">
            <a:spAutoFit/>
          </a:bodyPr>
          <a:lstStyle/>
          <a:p>
            <a:pPr algn="ctr"/>
            <a:r>
              <a:rPr lang="en-US" sz="900" b="0" i="0" spc="0" dirty="0" err="1">
                <a:solidFill>
                  <a:srgbClr val="FFFFFF"/>
                </a:solidFill>
                <a:latin typeface="Candara"/>
                <a:cs typeface="Candara"/>
              </a:rPr>
              <a:t>www.acnpacific.com</a:t>
            </a:r>
            <a:endParaRPr lang="en-US" sz="900" b="0" i="0" spc="0" dirty="0">
              <a:solidFill>
                <a:srgbClr val="FFFFFF"/>
              </a:solidFill>
              <a:latin typeface="Candara"/>
              <a:cs typeface="Candara"/>
            </a:endParaRPr>
          </a:p>
        </p:txBody>
      </p:sp>
      <p:cxnSp>
        <p:nvCxnSpPr>
          <p:cNvPr id="13" name="Straight Connector 12"/>
          <p:cNvCxnSpPr/>
          <p:nvPr userDrawn="1"/>
        </p:nvCxnSpPr>
        <p:spPr>
          <a:xfrm>
            <a:off x="317500" y="554355"/>
            <a:ext cx="1108075"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7659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en-US" dirty="0"/>
              <a:t>Click to edit Master title style</a:t>
            </a:r>
          </a:p>
        </p:txBody>
      </p:sp>
      <p:sp>
        <p:nvSpPr>
          <p:cNvPr id="8" name="Content Placeholder 7"/>
          <p:cNvSpPr>
            <a:spLocks noGrp="1"/>
          </p:cNvSpPr>
          <p:nvPr>
            <p:ph sz="quarter" idx="13"/>
          </p:nvPr>
        </p:nvSpPr>
        <p:spPr>
          <a:xfrm>
            <a:off x="609600" y="1200150"/>
            <a:ext cx="7924800" cy="308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7615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3721894"/>
            <a:ext cx="7885113" cy="1021556"/>
          </a:xfrm>
        </p:spPr>
        <p:txBody>
          <a:bodyPr anchor="t"/>
          <a:lstStyle>
            <a:lvl1pPr algn="l">
              <a:defRPr sz="3200" b="0" i="0" cap="none" baseline="0"/>
            </a:lvl1pPr>
          </a:lstStyle>
          <a:p>
            <a:r>
              <a:rPr lang="en-AU" dirty="0"/>
              <a:t>Click To Edit Master Title Style</a:t>
            </a:r>
            <a:endParaRPr lang="en-US" dirty="0"/>
          </a:p>
        </p:txBody>
      </p:sp>
      <p:sp>
        <p:nvSpPr>
          <p:cNvPr id="3" name="Text Placeholder 2"/>
          <p:cNvSpPr>
            <a:spLocks noGrp="1"/>
          </p:cNvSpPr>
          <p:nvPr>
            <p:ph type="body" idx="1"/>
          </p:nvPr>
        </p:nvSpPr>
        <p:spPr>
          <a:xfrm>
            <a:off x="609601" y="2596754"/>
            <a:ext cx="7885113" cy="1125140"/>
          </a:xfrm>
        </p:spPr>
        <p:txBody>
          <a:bodyPr anchor="b">
            <a:normAutofit/>
          </a:bodyPr>
          <a:lstStyle>
            <a:lvl1pPr marL="0" indent="0">
              <a:buNone/>
              <a:defRPr sz="1700" baseline="0">
                <a:solidFill>
                  <a:schemeClr val="tx2">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30182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05979"/>
            <a:ext cx="7924800" cy="857250"/>
          </a:xfrm>
        </p:spPr>
        <p:txBody>
          <a:bodyPr/>
          <a:lstStyle/>
          <a:p>
            <a:r>
              <a:rPr lang="en-US"/>
              <a:t>Click to edit Master title style</a:t>
            </a:r>
            <a:endParaRPr lang="en-US" dirty="0"/>
          </a:p>
        </p:txBody>
      </p:sp>
    </p:spTree>
    <p:extLst>
      <p:ext uri="{BB962C8B-B14F-4D97-AF65-F5344CB8AC3E}">
        <p14:creationId xmlns:p14="http://schemas.microsoft.com/office/powerpoint/2010/main" val="3523308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05979"/>
            <a:ext cx="7924800" cy="857250"/>
          </a:xfrm>
        </p:spPr>
        <p:txBody>
          <a:bodyPr anchor="ctr" anchorCtr="0"/>
          <a:lstStyle>
            <a:lvl1pPr algn="ctr">
              <a:defRPr/>
            </a:lvl1pPr>
          </a:lstStyle>
          <a:p>
            <a:r>
              <a:rPr lang="en-US"/>
              <a:t>Click to edit Master title style</a:t>
            </a:r>
            <a:endParaRPr lang="en-US" dirty="0"/>
          </a:p>
        </p:txBody>
      </p:sp>
      <p:sp>
        <p:nvSpPr>
          <p:cNvPr id="3" name="Text Placeholder 2"/>
          <p:cNvSpPr>
            <a:spLocks noGrp="1"/>
          </p:cNvSpPr>
          <p:nvPr>
            <p:ph type="body" idx="1"/>
          </p:nvPr>
        </p:nvSpPr>
        <p:spPr>
          <a:xfrm>
            <a:off x="609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25376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7"/>
          <p:cNvCxnSpPr/>
          <p:nvPr userDrawn="1"/>
        </p:nvCxnSpPr>
        <p:spPr>
          <a:xfrm>
            <a:off x="0" y="1447800"/>
            <a:ext cx="9144000" cy="0"/>
          </a:xfrm>
          <a:prstGeom prst="line">
            <a:avLst/>
          </a:prstGeom>
          <a:ln>
            <a:solidFill>
              <a:srgbClr val="57BEB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0" y="1860550"/>
            <a:ext cx="9144000" cy="0"/>
          </a:xfrm>
          <a:prstGeom prst="line">
            <a:avLst/>
          </a:prstGeom>
          <a:ln>
            <a:solidFill>
              <a:srgbClr val="57BEBA"/>
            </a:solidFill>
          </a:ln>
        </p:spPr>
        <p:style>
          <a:lnRef idx="2">
            <a:schemeClr val="accent1"/>
          </a:lnRef>
          <a:fillRef idx="0">
            <a:schemeClr val="accent1"/>
          </a:fillRef>
          <a:effectRef idx="1">
            <a:schemeClr val="accent1"/>
          </a:effectRef>
          <a:fontRef idx="minor">
            <a:schemeClr val="tx1"/>
          </a:fontRef>
        </p:style>
      </p:cxnSp>
      <p:sp useBgFill="1">
        <p:nvSpPr>
          <p:cNvPr id="10" name="Oval 9"/>
          <p:cNvSpPr/>
          <p:nvPr userDrawn="1"/>
        </p:nvSpPr>
        <p:spPr>
          <a:xfrm>
            <a:off x="3556000" y="723900"/>
            <a:ext cx="1962150" cy="1962150"/>
          </a:xfrm>
          <a:prstGeom prst="ellipse">
            <a:avLst/>
          </a:prstGeom>
          <a:ln w="31750">
            <a:solidFill>
              <a:srgbClr val="57BEBA"/>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useBgFill="1">
        <p:nvSpPr>
          <p:cNvPr id="11" name="Oval 10"/>
          <p:cNvSpPr/>
          <p:nvPr userDrawn="1"/>
        </p:nvSpPr>
        <p:spPr>
          <a:xfrm>
            <a:off x="6413500" y="723900"/>
            <a:ext cx="1962150" cy="1962150"/>
          </a:xfrm>
          <a:prstGeom prst="ellipse">
            <a:avLst/>
          </a:prstGeom>
          <a:ln w="31750">
            <a:solidFill>
              <a:srgbClr val="57BEBA"/>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useBgFill="1">
        <p:nvSpPr>
          <p:cNvPr id="12" name="Oval 11"/>
          <p:cNvSpPr/>
          <p:nvPr userDrawn="1"/>
        </p:nvSpPr>
        <p:spPr>
          <a:xfrm>
            <a:off x="704850" y="723900"/>
            <a:ext cx="1962150" cy="1962150"/>
          </a:xfrm>
          <a:prstGeom prst="ellipse">
            <a:avLst/>
          </a:prstGeom>
          <a:ln w="31750">
            <a:solidFill>
              <a:srgbClr val="57BEBA"/>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9" name="Text Placeholder 33"/>
          <p:cNvSpPr>
            <a:spLocks noGrp="1"/>
          </p:cNvSpPr>
          <p:nvPr>
            <p:ph type="body" sz="quarter" idx="12"/>
          </p:nvPr>
        </p:nvSpPr>
        <p:spPr>
          <a:xfrm>
            <a:off x="6794065" y="2924825"/>
            <a:ext cx="1301228" cy="1444496"/>
          </a:xfrm>
          <a:prstGeom prst="rect">
            <a:avLst/>
          </a:prstGeom>
        </p:spPr>
        <p:txBody>
          <a:bodyPr>
            <a:noAutofit/>
          </a:bodyPr>
          <a:lstStyle>
            <a:lvl1pPr marL="0" indent="0" algn="ctr">
              <a:buNone/>
              <a:defRPr sz="2000" baseline="0">
                <a:effectLst/>
                <a:latin typeface="+mj-lt"/>
              </a:defRPr>
            </a:lvl1pPr>
          </a:lstStyle>
          <a:p>
            <a:pPr lvl="0"/>
            <a:r>
              <a:rPr lang="en-US"/>
              <a:t>Click to edit Master text styles</a:t>
            </a:r>
          </a:p>
        </p:txBody>
      </p:sp>
      <p:sp>
        <p:nvSpPr>
          <p:cNvPr id="20" name="Text Placeholder 14"/>
          <p:cNvSpPr>
            <a:spLocks noGrp="1" noChangeAspect="1"/>
          </p:cNvSpPr>
          <p:nvPr>
            <p:ph type="body" sz="quarter" idx="14" hasCustomPrompt="1"/>
          </p:nvPr>
        </p:nvSpPr>
        <p:spPr>
          <a:xfrm>
            <a:off x="3879415" y="837004"/>
            <a:ext cx="1301228" cy="1485421"/>
          </a:xfrm>
          <a:prstGeom prst="rect">
            <a:avLst/>
          </a:prstGeom>
        </p:spPr>
        <p:txBody>
          <a:bodyPr anchor="ctr" anchorCtr="0">
            <a:noAutofit/>
          </a:bodyPr>
          <a:lstStyle>
            <a:lvl1pPr marL="0" indent="0" algn="ctr">
              <a:buNone/>
              <a:defRPr sz="10000">
                <a:solidFill>
                  <a:srgbClr val="118BCF"/>
                </a:solidFill>
                <a:effectLst/>
              </a:defRPr>
            </a:lvl1pPr>
          </a:lstStyle>
          <a:p>
            <a:pPr lvl="0"/>
            <a:r>
              <a:rPr lang="en-AU" dirty="0"/>
              <a:t>2</a:t>
            </a:r>
          </a:p>
        </p:txBody>
      </p:sp>
      <p:sp>
        <p:nvSpPr>
          <p:cNvPr id="21" name="Text Placeholder 14"/>
          <p:cNvSpPr>
            <a:spLocks noGrp="1" noChangeAspect="1"/>
          </p:cNvSpPr>
          <p:nvPr>
            <p:ph type="body" sz="quarter" idx="15" hasCustomPrompt="1"/>
          </p:nvPr>
        </p:nvSpPr>
        <p:spPr>
          <a:xfrm>
            <a:off x="6794065" y="838004"/>
            <a:ext cx="1301228" cy="1485421"/>
          </a:xfrm>
          <a:prstGeom prst="rect">
            <a:avLst/>
          </a:prstGeom>
        </p:spPr>
        <p:txBody>
          <a:bodyPr anchor="ctr" anchorCtr="0">
            <a:noAutofit/>
          </a:bodyPr>
          <a:lstStyle>
            <a:lvl1pPr marL="0" indent="0" algn="ctr">
              <a:buNone/>
              <a:defRPr sz="10000">
                <a:solidFill>
                  <a:srgbClr val="118BCF"/>
                </a:solidFill>
                <a:effectLst/>
              </a:defRPr>
            </a:lvl1pPr>
          </a:lstStyle>
          <a:p>
            <a:pPr lvl="0"/>
            <a:r>
              <a:rPr lang="en-AU" dirty="0"/>
              <a:t>3</a:t>
            </a:r>
          </a:p>
        </p:txBody>
      </p:sp>
      <p:sp>
        <p:nvSpPr>
          <p:cNvPr id="24" name="Text Placeholder 14"/>
          <p:cNvSpPr>
            <a:spLocks noGrp="1" noChangeAspect="1"/>
          </p:cNvSpPr>
          <p:nvPr>
            <p:ph type="body" sz="quarter" idx="13" hasCustomPrompt="1"/>
          </p:nvPr>
        </p:nvSpPr>
        <p:spPr>
          <a:xfrm>
            <a:off x="1022350" y="838156"/>
            <a:ext cx="1301228" cy="1485421"/>
          </a:xfrm>
          <a:prstGeom prst="rect">
            <a:avLst/>
          </a:prstGeom>
        </p:spPr>
        <p:txBody>
          <a:bodyPr anchor="ctr" anchorCtr="0">
            <a:noAutofit/>
          </a:bodyPr>
          <a:lstStyle>
            <a:lvl1pPr marL="0" indent="0" algn="ctr">
              <a:buNone/>
              <a:defRPr sz="10000">
                <a:solidFill>
                  <a:srgbClr val="118BCF"/>
                </a:solidFill>
                <a:effectLst/>
              </a:defRPr>
            </a:lvl1pPr>
          </a:lstStyle>
          <a:p>
            <a:pPr lvl="0"/>
            <a:r>
              <a:rPr lang="en-AU" dirty="0"/>
              <a:t>1</a:t>
            </a:r>
          </a:p>
        </p:txBody>
      </p:sp>
      <p:sp>
        <p:nvSpPr>
          <p:cNvPr id="25" name="Text Placeholder 33"/>
          <p:cNvSpPr>
            <a:spLocks noGrp="1"/>
          </p:cNvSpPr>
          <p:nvPr>
            <p:ph type="body" sz="quarter" idx="16"/>
          </p:nvPr>
        </p:nvSpPr>
        <p:spPr>
          <a:xfrm>
            <a:off x="3886461" y="2924825"/>
            <a:ext cx="1301228" cy="1444496"/>
          </a:xfrm>
          <a:prstGeom prst="rect">
            <a:avLst/>
          </a:prstGeom>
        </p:spPr>
        <p:txBody>
          <a:bodyPr>
            <a:noAutofit/>
          </a:bodyPr>
          <a:lstStyle>
            <a:lvl1pPr marL="0" indent="0" algn="ctr">
              <a:buNone/>
              <a:defRPr sz="2000" baseline="0">
                <a:effectLst/>
                <a:latin typeface="+mj-lt"/>
              </a:defRPr>
            </a:lvl1pPr>
          </a:lstStyle>
          <a:p>
            <a:pPr lvl="0"/>
            <a:r>
              <a:rPr lang="en-US"/>
              <a:t>Click to edit Master text styles</a:t>
            </a:r>
          </a:p>
        </p:txBody>
      </p:sp>
      <p:sp>
        <p:nvSpPr>
          <p:cNvPr id="26" name="Text Placeholder 33"/>
          <p:cNvSpPr>
            <a:spLocks noGrp="1"/>
          </p:cNvSpPr>
          <p:nvPr>
            <p:ph type="body" sz="quarter" idx="17"/>
          </p:nvPr>
        </p:nvSpPr>
        <p:spPr>
          <a:xfrm>
            <a:off x="977813" y="2939614"/>
            <a:ext cx="1301228" cy="1444496"/>
          </a:xfrm>
          <a:prstGeom prst="rect">
            <a:avLst/>
          </a:prstGeom>
        </p:spPr>
        <p:txBody>
          <a:bodyPr>
            <a:noAutofit/>
          </a:bodyPr>
          <a:lstStyle>
            <a:lvl1pPr marL="0" indent="0" algn="ctr">
              <a:buNone/>
              <a:defRPr sz="2000" baseline="0">
                <a:effectLst/>
                <a:latin typeface="+mj-lt"/>
              </a:defRPr>
            </a:lvl1pPr>
          </a:lstStyle>
          <a:p>
            <a:pPr lvl="0"/>
            <a:r>
              <a:rPr lang="en-US" dirty="0"/>
              <a:t>Click to edit Master text styles</a:t>
            </a:r>
          </a:p>
        </p:txBody>
      </p:sp>
    </p:spTree>
    <p:extLst>
      <p:ext uri="{BB962C8B-B14F-4D97-AF65-F5344CB8AC3E}">
        <p14:creationId xmlns:p14="http://schemas.microsoft.com/office/powerpoint/2010/main" val="519350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useBgFill="1">
        <p:nvSpPr>
          <p:cNvPr id="6" name="Oval 5"/>
          <p:cNvSpPr/>
          <p:nvPr userDrawn="1"/>
        </p:nvSpPr>
        <p:spPr>
          <a:xfrm>
            <a:off x="376238" y="630238"/>
            <a:ext cx="1962150" cy="1962150"/>
          </a:xfrm>
          <a:prstGeom prst="ellipse">
            <a:avLst/>
          </a:prstGeom>
          <a:ln w="31750">
            <a:solidFill>
              <a:srgbClr val="57BEBA"/>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7" name="Text Placeholder 16"/>
          <p:cNvSpPr>
            <a:spLocks noGrp="1"/>
          </p:cNvSpPr>
          <p:nvPr>
            <p:ph type="body" sz="quarter" idx="13"/>
          </p:nvPr>
        </p:nvSpPr>
        <p:spPr>
          <a:xfrm>
            <a:off x="2799299" y="1422094"/>
            <a:ext cx="4318000" cy="2162175"/>
          </a:xfrm>
          <a:prstGeom prst="rect">
            <a:avLst/>
          </a:prstGeom>
        </p:spPr>
        <p:txBody>
          <a:bodyPr>
            <a:normAutofit/>
          </a:bodyPr>
          <a:lstStyle>
            <a:lvl1pPr marL="0" indent="0" algn="ctr">
              <a:lnSpc>
                <a:spcPct val="70000"/>
              </a:lnSpc>
              <a:buNone/>
              <a:defRPr sz="4400"/>
            </a:lvl1pPr>
          </a:lstStyle>
          <a:p>
            <a:pPr lvl="0"/>
            <a:r>
              <a:rPr lang="en-US"/>
              <a:t>Click to edit Master text styles</a:t>
            </a:r>
          </a:p>
        </p:txBody>
      </p:sp>
      <p:sp>
        <p:nvSpPr>
          <p:cNvPr id="10" name="Text Placeholder 14"/>
          <p:cNvSpPr>
            <a:spLocks noGrp="1"/>
          </p:cNvSpPr>
          <p:nvPr>
            <p:ph type="body" sz="quarter" idx="12" hasCustomPrompt="1"/>
          </p:nvPr>
        </p:nvSpPr>
        <p:spPr>
          <a:xfrm>
            <a:off x="706807" y="751890"/>
            <a:ext cx="1250950" cy="1282700"/>
          </a:xfrm>
          <a:prstGeom prst="rect">
            <a:avLst/>
          </a:prstGeom>
        </p:spPr>
        <p:txBody>
          <a:bodyPr anchor="ctr" anchorCtr="0">
            <a:noAutofit/>
          </a:bodyPr>
          <a:lstStyle>
            <a:lvl1pPr marL="0" indent="0" algn="ctr">
              <a:buNone/>
              <a:defRPr sz="10000">
                <a:solidFill>
                  <a:srgbClr val="118BCF"/>
                </a:solidFill>
                <a:effectLst/>
              </a:defRPr>
            </a:lvl1pPr>
          </a:lstStyle>
          <a:p>
            <a:pPr lvl="0"/>
            <a:r>
              <a:rPr lang="en-AU" dirty="0"/>
              <a:t>1</a:t>
            </a:r>
          </a:p>
        </p:txBody>
      </p:sp>
    </p:spTree>
    <p:extLst>
      <p:ext uri="{BB962C8B-B14F-4D97-AF65-F5344CB8AC3E}">
        <p14:creationId xmlns:p14="http://schemas.microsoft.com/office/powerpoint/2010/main" val="1827240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2000250" y="354955"/>
            <a:ext cx="5143500" cy="311422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812727" y="3542854"/>
            <a:ext cx="5518547" cy="750094"/>
          </a:xfrm>
          <a:prstGeom prst="rect">
            <a:avLst/>
          </a:prstGeom>
        </p:spPr>
        <p:txBody>
          <a:bodyPr anchor="b"/>
          <a:lstStyle/>
          <a:p>
            <a:r>
              <a:t>Title Text</a:t>
            </a:r>
          </a:p>
        </p:txBody>
      </p:sp>
      <p:sp>
        <p:nvSpPr>
          <p:cNvPr id="22" name="Body Level One…"/>
          <p:cNvSpPr txBox="1">
            <a:spLocks noGrp="1"/>
          </p:cNvSpPr>
          <p:nvPr>
            <p:ph type="body" sz="quarter" idx="1"/>
          </p:nvPr>
        </p:nvSpPr>
        <p:spPr>
          <a:xfrm>
            <a:off x="1812727" y="4299644"/>
            <a:ext cx="5518547" cy="596057"/>
          </a:xfrm>
          <a:prstGeom prst="rect">
            <a:avLst/>
          </a:prstGeom>
        </p:spPr>
        <p:txBody>
          <a:bodyPr anchor="t"/>
          <a:lstStyle>
            <a:lvl1pPr marL="0" indent="0" algn="ctr">
              <a:spcBef>
                <a:spcPts val="0"/>
              </a:spcBef>
              <a:buSzTx/>
              <a:buNone/>
              <a:defRPr sz="1950"/>
            </a:lvl1pPr>
            <a:lvl2pPr marL="0" indent="0" algn="ctr">
              <a:spcBef>
                <a:spcPts val="0"/>
              </a:spcBef>
              <a:buSzTx/>
              <a:buNone/>
              <a:defRPr sz="1950"/>
            </a:lvl2pPr>
            <a:lvl3pPr marL="0" indent="0" algn="ctr">
              <a:spcBef>
                <a:spcPts val="0"/>
              </a:spcBef>
              <a:buSzTx/>
              <a:buNone/>
              <a:defRPr sz="1950"/>
            </a:lvl3pPr>
            <a:lvl4pPr marL="0" indent="0" algn="ctr">
              <a:spcBef>
                <a:spcPts val="0"/>
              </a:spcBef>
              <a:buSzTx/>
              <a:buNone/>
              <a:defRPr sz="1950"/>
            </a:lvl4pPr>
            <a:lvl5pPr marL="0" indent="0" algn="ctr">
              <a:spcBef>
                <a:spcPts val="0"/>
              </a:spcBef>
              <a:buSzTx/>
              <a:buNone/>
              <a:defRPr sz="195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2759860"/>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2721138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984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085850"/>
            <a:ext cx="46482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085850"/>
            <a:ext cx="2971800" cy="822960"/>
          </a:xfrm>
        </p:spPr>
        <p:txBody>
          <a:bodyPr anchor="b"/>
          <a:lstStyle>
            <a:lvl1pPr algn="l">
              <a:defRPr sz="1800" b="0" i="0" cap="none" baseline="0">
                <a:solidFill>
                  <a:schemeClr val="accent5">
                    <a:lumMod val="75000"/>
                  </a:schemeClr>
                </a:solidFill>
              </a:defRPr>
            </a:lvl1pPr>
          </a:lstStyle>
          <a:p>
            <a:r>
              <a:rPr lang="en-US" dirty="0"/>
              <a:t>Click to edit Master title style</a:t>
            </a:r>
          </a:p>
        </p:txBody>
      </p:sp>
      <p:sp>
        <p:nvSpPr>
          <p:cNvPr id="4" name="Text Placeholder 3"/>
          <p:cNvSpPr>
            <a:spLocks noGrp="1"/>
          </p:cNvSpPr>
          <p:nvPr>
            <p:ph type="body" sz="half" idx="2"/>
          </p:nvPr>
        </p:nvSpPr>
        <p:spPr>
          <a:xfrm>
            <a:off x="612648" y="1910919"/>
            <a:ext cx="2971800" cy="23753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98994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085850"/>
            <a:ext cx="2971800" cy="82296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09600" y="1910918"/>
            <a:ext cx="2971800" cy="18038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5154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5558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745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useBgFill="1">
        <p:nvSpPr>
          <p:cNvPr id="6" name="Oval 5"/>
          <p:cNvSpPr/>
          <p:nvPr userDrawn="1"/>
        </p:nvSpPr>
        <p:spPr>
          <a:xfrm>
            <a:off x="376238" y="630238"/>
            <a:ext cx="1962150" cy="1962150"/>
          </a:xfrm>
          <a:prstGeom prst="ellipse">
            <a:avLst/>
          </a:prstGeom>
          <a:ln w="317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7" name="Text Placeholder 16"/>
          <p:cNvSpPr>
            <a:spLocks noGrp="1"/>
          </p:cNvSpPr>
          <p:nvPr>
            <p:ph type="body" sz="quarter" idx="13"/>
          </p:nvPr>
        </p:nvSpPr>
        <p:spPr>
          <a:xfrm>
            <a:off x="2799299" y="1422094"/>
            <a:ext cx="4318000" cy="2162175"/>
          </a:xfrm>
          <a:prstGeom prst="rect">
            <a:avLst/>
          </a:prstGeom>
        </p:spPr>
        <p:txBody>
          <a:bodyPr>
            <a:normAutofit/>
          </a:bodyPr>
          <a:lstStyle>
            <a:lvl1pPr marL="0" indent="0" algn="ctr">
              <a:lnSpc>
                <a:spcPct val="70000"/>
              </a:lnSpc>
              <a:buNone/>
              <a:defRPr sz="9600"/>
            </a:lvl1pPr>
          </a:lstStyle>
          <a:p>
            <a:pPr lvl="0"/>
            <a:r>
              <a:rPr lang="en-AU" dirty="0"/>
              <a:t>Click to edit Master text styles</a:t>
            </a:r>
          </a:p>
        </p:txBody>
      </p:sp>
      <p:sp>
        <p:nvSpPr>
          <p:cNvPr id="14" name="Text Placeholder 14"/>
          <p:cNvSpPr>
            <a:spLocks noGrp="1"/>
          </p:cNvSpPr>
          <p:nvPr>
            <p:ph type="body" sz="quarter" idx="12" hasCustomPrompt="1"/>
          </p:nvPr>
        </p:nvSpPr>
        <p:spPr>
          <a:xfrm>
            <a:off x="706807" y="856945"/>
            <a:ext cx="1250950" cy="1282700"/>
          </a:xfrm>
          <a:prstGeom prst="rect">
            <a:avLst/>
          </a:prstGeom>
        </p:spPr>
        <p:txBody>
          <a:bodyPr anchor="ctr" anchorCtr="0">
            <a:noAutofit/>
          </a:bodyPr>
          <a:lstStyle>
            <a:lvl1pPr marL="0" indent="0" algn="ctr">
              <a:buNone/>
              <a:defRPr sz="1000">
                <a:solidFill>
                  <a:schemeClr val="tx1"/>
                </a:solidFill>
                <a:effectLst/>
              </a:defRPr>
            </a:lvl1pPr>
          </a:lstStyle>
          <a:p>
            <a:pPr lvl="0"/>
            <a:r>
              <a:rPr lang="en-AU" dirty="0"/>
              <a:t>Click to edit </a:t>
            </a:r>
            <a:r>
              <a:rPr lang="en-AU" dirty="0" err="1"/>
              <a:t>Mastertext</a:t>
            </a:r>
            <a:r>
              <a:rPr lang="en-AU" dirty="0"/>
              <a:t> styles</a:t>
            </a:r>
          </a:p>
        </p:txBody>
      </p:sp>
    </p:spTree>
    <p:extLst>
      <p:ext uri="{BB962C8B-B14F-4D97-AF65-F5344CB8AC3E}">
        <p14:creationId xmlns:p14="http://schemas.microsoft.com/office/powerpoint/2010/main" val="2157309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useBgFill="1">
        <p:nvSpPr>
          <p:cNvPr id="6" name="Oval 5"/>
          <p:cNvSpPr/>
          <p:nvPr userDrawn="1"/>
        </p:nvSpPr>
        <p:spPr>
          <a:xfrm>
            <a:off x="376238" y="630238"/>
            <a:ext cx="1962150" cy="1962150"/>
          </a:xfrm>
          <a:prstGeom prst="ellipse">
            <a:avLst/>
          </a:prstGeom>
          <a:ln w="317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7" name="Text Placeholder 16"/>
          <p:cNvSpPr>
            <a:spLocks noGrp="1"/>
          </p:cNvSpPr>
          <p:nvPr>
            <p:ph type="body" sz="quarter" idx="13"/>
          </p:nvPr>
        </p:nvSpPr>
        <p:spPr>
          <a:xfrm>
            <a:off x="2799299" y="1422094"/>
            <a:ext cx="4318000" cy="2162175"/>
          </a:xfrm>
          <a:prstGeom prst="rect">
            <a:avLst/>
          </a:prstGeom>
        </p:spPr>
        <p:txBody>
          <a:bodyPr>
            <a:normAutofit/>
          </a:bodyPr>
          <a:lstStyle>
            <a:lvl1pPr marL="0" indent="0" algn="ctr">
              <a:lnSpc>
                <a:spcPct val="70000"/>
              </a:lnSpc>
              <a:buNone/>
              <a:defRPr sz="9600"/>
            </a:lvl1pPr>
          </a:lstStyle>
          <a:p>
            <a:pPr lvl="0"/>
            <a:r>
              <a:rPr lang="en-AU" dirty="0"/>
              <a:t>Click to edit Master text styles</a:t>
            </a:r>
          </a:p>
        </p:txBody>
      </p:sp>
      <p:sp>
        <p:nvSpPr>
          <p:cNvPr id="14" name="Text Placeholder 14"/>
          <p:cNvSpPr>
            <a:spLocks noGrp="1"/>
          </p:cNvSpPr>
          <p:nvPr>
            <p:ph type="body" sz="quarter" idx="12"/>
          </p:nvPr>
        </p:nvSpPr>
        <p:spPr>
          <a:xfrm>
            <a:off x="706807" y="856945"/>
            <a:ext cx="1250950" cy="1282700"/>
          </a:xfrm>
          <a:prstGeom prst="rect">
            <a:avLst/>
          </a:prstGeom>
        </p:spPr>
        <p:txBody>
          <a:bodyPr anchor="ctr" anchorCtr="0">
            <a:noAutofit/>
          </a:bodyPr>
          <a:lstStyle>
            <a:lvl1pPr marL="0" indent="0" algn="ctr">
              <a:buNone/>
              <a:defRPr sz="1400">
                <a:solidFill>
                  <a:schemeClr val="tx1"/>
                </a:solidFill>
                <a:effectLst/>
              </a:defRPr>
            </a:lvl1pPr>
          </a:lstStyle>
          <a:p>
            <a:pPr lvl="0"/>
            <a:r>
              <a:rPr lang="en-AU" dirty="0"/>
              <a:t>Click to edit Master text styles</a:t>
            </a:r>
          </a:p>
        </p:txBody>
      </p:sp>
    </p:spTree>
    <p:extLst>
      <p:ext uri="{BB962C8B-B14F-4D97-AF65-F5344CB8AC3E}">
        <p14:creationId xmlns:p14="http://schemas.microsoft.com/office/powerpoint/2010/main" val="22018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206375"/>
            <a:ext cx="8229600" cy="587375"/>
          </a:xfrm>
          <a:prstGeom prst="rect">
            <a:avLst/>
          </a:prstGeom>
        </p:spPr>
        <p:txBody>
          <a:bodyPr/>
          <a:lstStyle/>
          <a:p>
            <a:r>
              <a:rPr lang="en-AU" dirty="0"/>
              <a:t>Click to edit Master title style</a:t>
            </a:r>
            <a:endParaRPr lang="en-US" dirty="0"/>
          </a:p>
        </p:txBody>
      </p:sp>
      <p:sp>
        <p:nvSpPr>
          <p:cNvPr id="8" name="Text Placeholder 2"/>
          <p:cNvSpPr>
            <a:spLocks noGrp="1"/>
          </p:cNvSpPr>
          <p:nvPr>
            <p:ph idx="1"/>
          </p:nvPr>
        </p:nvSpPr>
        <p:spPr>
          <a:xfrm>
            <a:off x="457200" y="1200155"/>
            <a:ext cx="8229600" cy="3394472"/>
          </a:xfrm>
          <a:prstGeom prst="rect">
            <a:avLst/>
          </a:prstGeom>
        </p:spPr>
        <p:txBody>
          <a:bodyPr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10"/>
          </p:nvPr>
        </p:nvSpPr>
        <p:spPr>
          <a:xfrm>
            <a:off x="457200" y="4767263"/>
            <a:ext cx="2133600" cy="274637"/>
          </a:xfrm>
          <a:prstGeom prst="rect">
            <a:avLst/>
          </a:prstGeom>
        </p:spPr>
        <p:txBody>
          <a:bodyPr vert="horz" wrap="square" lIns="77898" tIns="38949" rIns="77898" bIns="38949" numCol="1" anchor="t" anchorCtr="0" compatLnSpc="1">
            <a:prstTxWarp prst="textNoShape">
              <a:avLst/>
            </a:prstTxWarp>
          </a:bodyPr>
          <a:lstStyle>
            <a:lvl1pPr>
              <a:defRPr sz="1200">
                <a:solidFill>
                  <a:schemeClr val="bg1"/>
                </a:solidFill>
                <a:latin typeface="Arial" pitchFamily="34" charset="0"/>
                <a:cs typeface="Arial" pitchFamily="34" charset="0"/>
              </a:defRPr>
            </a:lvl1pPr>
          </a:lstStyle>
          <a:p>
            <a:pPr defTabSz="387350"/>
            <a:fld id="{90DE1613-4DD6-429E-812D-5CD4E6ED2903}" type="datetimeFigureOut">
              <a:rPr lang="en-US" smtClean="0">
                <a:solidFill>
                  <a:prstClr val="white"/>
                </a:solidFill>
                <a:ea typeface="MS PGothic" pitchFamily="34" charset="-128"/>
              </a:rPr>
              <a:pPr defTabSz="387350"/>
              <a:t>12/5/22</a:t>
            </a:fld>
            <a:endParaRPr lang="en-US" dirty="0">
              <a:solidFill>
                <a:prstClr val="white"/>
              </a:solidFill>
              <a:ea typeface="MS PGothic" pitchFamily="34" charset="-128"/>
            </a:endParaRPr>
          </a:p>
        </p:txBody>
      </p:sp>
    </p:spTree>
    <p:extLst>
      <p:ext uri="{BB962C8B-B14F-4D97-AF65-F5344CB8AC3E}">
        <p14:creationId xmlns:p14="http://schemas.microsoft.com/office/powerpoint/2010/main" val="4247646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0684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812727" y="1701106"/>
            <a:ext cx="5518547"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553712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832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169333" y="1007533"/>
            <a:ext cx="8805334" cy="3632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169333" y="50800"/>
            <a:ext cx="8805334" cy="762000"/>
          </a:xfrm>
          <a:prstGeom prst="rect">
            <a:avLst/>
          </a:prstGeom>
        </p:spPr>
        <p:txBody>
          <a:bodyPr vert="horz" lIns="91440" tIns="45720" rIns="91440" bIns="45720" rtlCol="0" anchor="t" anchorCtr="1">
            <a:noAutofit/>
          </a:bodyPr>
          <a:lstStyle/>
          <a:p>
            <a:r>
              <a:rPr lang="en-US"/>
              <a:t>Click to edit Master title style</a:t>
            </a:r>
            <a:endParaRPr lang="en-US" dirty="0"/>
          </a:p>
        </p:txBody>
      </p:sp>
    </p:spTree>
    <p:extLst>
      <p:ext uri="{BB962C8B-B14F-4D97-AF65-F5344CB8AC3E}">
        <p14:creationId xmlns:p14="http://schemas.microsoft.com/office/powerpoint/2010/main" val="504415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135467" y="1200150"/>
            <a:ext cx="4207933"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200150"/>
            <a:ext cx="4241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169333" y="50800"/>
            <a:ext cx="8805334" cy="762000"/>
          </a:xfrm>
          <a:prstGeom prst="rect">
            <a:avLst/>
          </a:prstGeom>
        </p:spPr>
        <p:txBody>
          <a:bodyPr vert="horz" lIns="91440" tIns="45720" rIns="91440" bIns="45720" rtlCol="0" anchor="t" anchorCtr="1">
            <a:noAutofit/>
          </a:bodyPr>
          <a:lstStyle/>
          <a:p>
            <a:r>
              <a:rPr lang="en-US"/>
              <a:t>Click to edit Master title style</a:t>
            </a:r>
            <a:endParaRPr lang="en-US" dirty="0"/>
          </a:p>
        </p:txBody>
      </p:sp>
    </p:spTree>
    <p:extLst>
      <p:ext uri="{BB962C8B-B14F-4D97-AF65-F5344CB8AC3E}">
        <p14:creationId xmlns:p14="http://schemas.microsoft.com/office/powerpoint/2010/main" val="407103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599" y="1657350"/>
            <a:ext cx="4174067"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169333" y="1657350"/>
            <a:ext cx="4174067"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p:cNvSpPr>
            <a:spLocks noGrp="1"/>
          </p:cNvSpPr>
          <p:nvPr>
            <p:ph type="title"/>
          </p:nvPr>
        </p:nvSpPr>
        <p:spPr>
          <a:xfrm>
            <a:off x="169333" y="50800"/>
            <a:ext cx="8805334" cy="762000"/>
          </a:xfrm>
          <a:prstGeom prst="rect">
            <a:avLst/>
          </a:prstGeom>
        </p:spPr>
        <p:txBody>
          <a:bodyPr vert="horz" lIns="91440" tIns="45720" rIns="91440" bIns="45720" rtlCol="0" anchor="t" anchorCtr="1">
            <a:noAutofit/>
          </a:bodyPr>
          <a:lstStyle/>
          <a:p>
            <a:r>
              <a:rPr lang="en-US"/>
              <a:t>Click to edit Master title style</a:t>
            </a:r>
            <a:endParaRPr lang="en-US" dirty="0"/>
          </a:p>
        </p:txBody>
      </p:sp>
    </p:spTree>
    <p:extLst>
      <p:ext uri="{BB962C8B-B14F-4D97-AF65-F5344CB8AC3E}">
        <p14:creationId xmlns:p14="http://schemas.microsoft.com/office/powerpoint/2010/main" val="3062835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169333" y="50800"/>
            <a:ext cx="8805334" cy="762000"/>
          </a:xfrm>
          <a:prstGeom prst="rect">
            <a:avLst/>
          </a:prstGeom>
        </p:spPr>
        <p:txBody>
          <a:bodyPr vert="horz" lIns="91440" tIns="45720" rIns="91440" bIns="45720" rtlCol="0" anchor="t" anchorCtr="1">
            <a:noAutofit/>
          </a:bodyPr>
          <a:lstStyle/>
          <a:p>
            <a:r>
              <a:rPr lang="en-US"/>
              <a:t>Click to edit Master title style</a:t>
            </a:r>
            <a:endParaRPr lang="en-US" dirty="0"/>
          </a:p>
        </p:txBody>
      </p:sp>
    </p:spTree>
    <p:extLst>
      <p:ext uri="{BB962C8B-B14F-4D97-AF65-F5344CB8AC3E}">
        <p14:creationId xmlns:p14="http://schemas.microsoft.com/office/powerpoint/2010/main" val="3079196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Text Placeholder 17"/>
          <p:cNvSpPr>
            <a:spLocks noGrp="1"/>
          </p:cNvSpPr>
          <p:nvPr>
            <p:ph type="body" sz="quarter" idx="13" hasCustomPrompt="1"/>
          </p:nvPr>
        </p:nvSpPr>
        <p:spPr>
          <a:xfrm>
            <a:off x="686498" y="1207337"/>
            <a:ext cx="7536841" cy="495316"/>
          </a:xfrm>
          <a:prstGeom prst="rect">
            <a:avLst/>
          </a:prstGeom>
        </p:spPr>
        <p:txBody>
          <a:bodyPr/>
          <a:lstStyle>
            <a:lvl1pPr marL="457200" indent="-457200" algn="l">
              <a:buClr>
                <a:srgbClr val="15AFEF"/>
              </a:buClr>
              <a:buFont typeface="Arial" pitchFamily="34" charset="0"/>
              <a:buChar char="•"/>
              <a:defRPr b="0">
                <a:effectLst/>
              </a:defRPr>
            </a:lvl1pPr>
          </a:lstStyle>
          <a:p>
            <a:pPr lvl="0"/>
            <a:r>
              <a:rPr lang="en-US" dirty="0"/>
              <a:t>Text one</a:t>
            </a:r>
          </a:p>
        </p:txBody>
      </p:sp>
      <p:sp>
        <p:nvSpPr>
          <p:cNvPr id="8" name="Text Placeholder 17"/>
          <p:cNvSpPr>
            <a:spLocks noGrp="1"/>
          </p:cNvSpPr>
          <p:nvPr>
            <p:ph type="body" sz="quarter" idx="14" hasCustomPrompt="1"/>
          </p:nvPr>
        </p:nvSpPr>
        <p:spPr>
          <a:xfrm>
            <a:off x="686498" y="2136351"/>
            <a:ext cx="7536841" cy="495316"/>
          </a:xfrm>
          <a:prstGeom prst="rect">
            <a:avLst/>
          </a:prstGeom>
        </p:spPr>
        <p:txBody>
          <a:bodyPr/>
          <a:lstStyle>
            <a:lvl1pPr marL="457200" indent="-457200" algn="l">
              <a:buClr>
                <a:srgbClr val="15AFEF"/>
              </a:buClr>
              <a:buFont typeface="Arial" pitchFamily="34" charset="0"/>
              <a:buChar char="•"/>
              <a:defRPr b="0">
                <a:effectLst/>
              </a:defRPr>
            </a:lvl1pPr>
          </a:lstStyle>
          <a:p>
            <a:pPr lvl="0"/>
            <a:r>
              <a:rPr lang="en-US" dirty="0"/>
              <a:t>Text two</a:t>
            </a:r>
          </a:p>
        </p:txBody>
      </p:sp>
      <p:sp>
        <p:nvSpPr>
          <p:cNvPr id="9" name="Text Placeholder 17"/>
          <p:cNvSpPr>
            <a:spLocks noGrp="1"/>
          </p:cNvSpPr>
          <p:nvPr>
            <p:ph type="body" sz="quarter" idx="15" hasCustomPrompt="1"/>
          </p:nvPr>
        </p:nvSpPr>
        <p:spPr>
          <a:xfrm>
            <a:off x="686498" y="3071628"/>
            <a:ext cx="7536841" cy="495316"/>
          </a:xfrm>
          <a:prstGeom prst="rect">
            <a:avLst/>
          </a:prstGeom>
        </p:spPr>
        <p:txBody>
          <a:bodyPr/>
          <a:lstStyle>
            <a:lvl1pPr marL="457200" indent="-457200" algn="l">
              <a:buClr>
                <a:srgbClr val="15AFEF"/>
              </a:buClr>
              <a:buFont typeface="Arial" pitchFamily="34" charset="0"/>
              <a:buChar char="•"/>
              <a:defRPr b="0">
                <a:effectLst/>
              </a:defRPr>
            </a:lvl1pPr>
          </a:lstStyle>
          <a:p>
            <a:pPr lvl="0"/>
            <a:r>
              <a:rPr lang="en-US" dirty="0"/>
              <a:t>Text three</a:t>
            </a:r>
          </a:p>
        </p:txBody>
      </p:sp>
      <p:sp>
        <p:nvSpPr>
          <p:cNvPr id="10" name="Title 1"/>
          <p:cNvSpPr>
            <a:spLocks noGrp="1"/>
          </p:cNvSpPr>
          <p:nvPr>
            <p:ph type="title" hasCustomPrompt="1"/>
          </p:nvPr>
        </p:nvSpPr>
        <p:spPr>
          <a:xfrm>
            <a:off x="0" y="7938"/>
            <a:ext cx="9144000" cy="777353"/>
          </a:xfrm>
          <a:prstGeom prst="rect">
            <a:avLst/>
          </a:prstGeom>
        </p:spPr>
        <p:txBody>
          <a:bodyPr anchor="ctr" anchorCtr="1"/>
          <a:lstStyle>
            <a:lvl1pPr>
              <a:defRPr sz="3600">
                <a:effectLst/>
              </a:defRPr>
            </a:lvl1pPr>
          </a:lstStyle>
          <a:p>
            <a:r>
              <a:rPr lang="en-US" dirty="0"/>
              <a:t>Your Heading</a:t>
            </a:r>
            <a:endParaRPr dirty="0"/>
          </a:p>
        </p:txBody>
      </p:sp>
    </p:spTree>
    <p:extLst>
      <p:ext uri="{BB962C8B-B14F-4D97-AF65-F5344CB8AC3E}">
        <p14:creationId xmlns:p14="http://schemas.microsoft.com/office/powerpoint/2010/main" val="3952423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amp; Subtitle">
    <p:spTree>
      <p:nvGrpSpPr>
        <p:cNvPr id="1" name=""/>
        <p:cNvGrpSpPr/>
        <p:nvPr/>
      </p:nvGrpSpPr>
      <p:grpSpPr>
        <a:xfrm>
          <a:off x="0" y="0"/>
          <a:ext cx="0" cy="0"/>
          <a:chOff x="0" y="0"/>
          <a:chExt cx="0" cy="0"/>
        </a:xfrm>
      </p:grpSpPr>
      <p:sp>
        <p:nvSpPr>
          <p:cNvPr id="12" name="Номер слайда"/>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endParaRPr dirty="0"/>
          </a:p>
        </p:txBody>
      </p:sp>
    </p:spTree>
    <p:extLst>
      <p:ext uri="{BB962C8B-B14F-4D97-AF65-F5344CB8AC3E}">
        <p14:creationId xmlns:p14="http://schemas.microsoft.com/office/powerpoint/2010/main" val="238935440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812727" y="1701106"/>
            <a:ext cx="5518547"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417303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685853" y="334863"/>
            <a:ext cx="2812852" cy="433313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45295" y="334863"/>
            <a:ext cx="2812852" cy="2102942"/>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1645295" y="2491383"/>
            <a:ext cx="2812852" cy="2169914"/>
          </a:xfrm>
          <a:prstGeom prst="rect">
            <a:avLst/>
          </a:prstGeom>
        </p:spPr>
        <p:txBody>
          <a:bodyPr anchor="t"/>
          <a:lstStyle>
            <a:lvl1pPr marL="0" indent="0" algn="ctr">
              <a:spcBef>
                <a:spcPts val="0"/>
              </a:spcBef>
              <a:buSzTx/>
              <a:buNone/>
              <a:defRPr sz="1950"/>
            </a:lvl1pPr>
            <a:lvl2pPr marL="0" indent="0" algn="ctr">
              <a:spcBef>
                <a:spcPts val="0"/>
              </a:spcBef>
              <a:buSzTx/>
              <a:buNone/>
              <a:defRPr sz="1950"/>
            </a:lvl2pPr>
            <a:lvl3pPr marL="0" indent="0" algn="ctr">
              <a:spcBef>
                <a:spcPts val="0"/>
              </a:spcBef>
              <a:buSzTx/>
              <a:buNone/>
              <a:defRPr sz="1950"/>
            </a:lvl3pPr>
            <a:lvl4pPr marL="0" indent="0" algn="ctr">
              <a:spcBef>
                <a:spcPts val="0"/>
              </a:spcBef>
              <a:buSzTx/>
              <a:buNone/>
              <a:defRPr sz="1950"/>
            </a:lvl4pPr>
            <a:lvl5pPr marL="0" indent="0" algn="ctr">
              <a:spcBef>
                <a:spcPts val="0"/>
              </a:spcBef>
              <a:buSzTx/>
              <a:buNone/>
              <a:defRPr sz="19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688864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867568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685853" y="334863"/>
            <a:ext cx="2812852" cy="433313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45295" y="334863"/>
            <a:ext cx="2812852" cy="2102942"/>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1645295" y="2491383"/>
            <a:ext cx="2812852" cy="2169914"/>
          </a:xfrm>
          <a:prstGeom prst="rect">
            <a:avLst/>
          </a:prstGeom>
        </p:spPr>
        <p:txBody>
          <a:bodyPr anchor="t"/>
          <a:lstStyle>
            <a:lvl1pPr marL="0" indent="0" algn="ctr">
              <a:spcBef>
                <a:spcPts val="0"/>
              </a:spcBef>
              <a:buSzTx/>
              <a:buNone/>
              <a:defRPr sz="1950"/>
            </a:lvl1pPr>
            <a:lvl2pPr marL="0" indent="0" algn="ctr">
              <a:spcBef>
                <a:spcPts val="0"/>
              </a:spcBef>
              <a:buSzTx/>
              <a:buNone/>
              <a:defRPr sz="1950"/>
            </a:lvl2pPr>
            <a:lvl3pPr marL="0" indent="0" algn="ctr">
              <a:spcBef>
                <a:spcPts val="0"/>
              </a:spcBef>
              <a:buSzTx/>
              <a:buNone/>
              <a:defRPr sz="1950"/>
            </a:lvl3pPr>
            <a:lvl4pPr marL="0" indent="0" algn="ctr">
              <a:spcBef>
                <a:spcPts val="0"/>
              </a:spcBef>
              <a:buSzTx/>
              <a:buNone/>
              <a:defRPr sz="1950"/>
            </a:lvl4pPr>
            <a:lvl5pPr marL="0" indent="0" algn="ctr">
              <a:spcBef>
                <a:spcPts val="0"/>
              </a:spcBef>
              <a:buSzTx/>
              <a:buNone/>
              <a:defRPr sz="19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9068113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123441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4685853" y="1366242"/>
            <a:ext cx="2812852" cy="3315147"/>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1645295" y="1366242"/>
            <a:ext cx="2812852" cy="3315147"/>
          </a:xfrm>
          <a:prstGeom prst="rect">
            <a:avLst/>
          </a:prstGeom>
        </p:spPr>
        <p:txBody>
          <a:bodyPr/>
          <a:lstStyle>
            <a:lvl1pPr marL="174512" indent="-174512">
              <a:spcBef>
                <a:spcPts val="1688"/>
              </a:spcBef>
              <a:defRPr sz="1425"/>
            </a:lvl1pPr>
            <a:lvl2pPr marL="303099" indent="-174512">
              <a:spcBef>
                <a:spcPts val="1688"/>
              </a:spcBef>
              <a:defRPr sz="1425"/>
            </a:lvl2pPr>
            <a:lvl3pPr marL="431687" indent="-174512">
              <a:spcBef>
                <a:spcPts val="1688"/>
              </a:spcBef>
              <a:defRPr sz="1425"/>
            </a:lvl3pPr>
            <a:lvl4pPr marL="560274" indent="-174512">
              <a:spcBef>
                <a:spcPts val="1688"/>
              </a:spcBef>
              <a:defRPr sz="1425"/>
            </a:lvl4pPr>
            <a:lvl5pPr marL="688862" indent="-174512">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82789" y="4902398"/>
            <a:ext cx="286937" cy="27122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6380216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45295" y="669727"/>
            <a:ext cx="5853410" cy="380404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004751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685853" y="2685604"/>
            <a:ext cx="2812852" cy="198908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4685853" y="468809"/>
            <a:ext cx="2812852" cy="1989088"/>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1645295" y="468809"/>
            <a:ext cx="2812852" cy="420588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423319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812727" y="3355330"/>
            <a:ext cx="5518547" cy="328935"/>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14"/>
          </p:nvPr>
        </p:nvSpPr>
        <p:spPr>
          <a:xfrm>
            <a:off x="1812727" y="2206153"/>
            <a:ext cx="5518547" cy="409727"/>
          </a:xfrm>
          <a:prstGeom prst="rect">
            <a:avLst/>
          </a:prstGeom>
        </p:spPr>
        <p:txBody>
          <a:bodyPr>
            <a:spAutoFit/>
          </a:bodyPr>
          <a:lstStyle>
            <a:lvl1pPr marL="0" indent="0" algn="ctr">
              <a:spcBef>
                <a:spcPts val="0"/>
              </a:spcBef>
              <a:buSzTx/>
              <a:buNone/>
              <a:defRPr sz="1725">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172289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143000" y="0"/>
            <a:ext cx="6858000" cy="51435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958672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585342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amp; Subtitle">
    <p:spTree>
      <p:nvGrpSpPr>
        <p:cNvPr id="1" name=""/>
        <p:cNvGrpSpPr/>
        <p:nvPr/>
      </p:nvGrpSpPr>
      <p:grpSpPr>
        <a:xfrm>
          <a:off x="0" y="0"/>
          <a:ext cx="0" cy="0"/>
          <a:chOff x="0" y="0"/>
          <a:chExt cx="0" cy="0"/>
        </a:xfrm>
      </p:grpSpPr>
      <p:pic>
        <p:nvPicPr>
          <p:cNvPr id="11" name="ACN_1C_Blue.png" descr="ACN_1C_Blu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8416" y="4725004"/>
            <a:ext cx="760087" cy="198157"/>
          </a:xfrm>
          <a:prstGeom prst="rect">
            <a:avLst/>
          </a:prstGeom>
          <a:ln w="12700">
            <a:miter lim="400000"/>
          </a:ln>
        </p:spPr>
      </p:pic>
      <p:sp>
        <p:nvSpPr>
          <p:cNvPr id="12" name="Номер слайда"/>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275718800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812728" y="1701107"/>
            <a:ext cx="5518547"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066501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685853" y="334863"/>
            <a:ext cx="2812852" cy="433313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45295" y="334863"/>
            <a:ext cx="2812852" cy="2102942"/>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1645295" y="2491383"/>
            <a:ext cx="2812852" cy="2169914"/>
          </a:xfrm>
          <a:prstGeom prst="rect">
            <a:avLst/>
          </a:prstGeom>
        </p:spPr>
        <p:txBody>
          <a:bodyPr anchor="t"/>
          <a:lstStyle>
            <a:lvl1pPr marL="0" indent="0" algn="ctr">
              <a:spcBef>
                <a:spcPts val="0"/>
              </a:spcBef>
              <a:buSzTx/>
              <a:buNone/>
              <a:defRPr sz="1950"/>
            </a:lvl1pPr>
            <a:lvl2pPr marL="0" indent="0" algn="ctr">
              <a:spcBef>
                <a:spcPts val="0"/>
              </a:spcBef>
              <a:buSzTx/>
              <a:buNone/>
              <a:defRPr sz="1950"/>
            </a:lvl2pPr>
            <a:lvl3pPr marL="0" indent="0" algn="ctr">
              <a:spcBef>
                <a:spcPts val="0"/>
              </a:spcBef>
              <a:buSzTx/>
              <a:buNone/>
              <a:defRPr sz="1950"/>
            </a:lvl3pPr>
            <a:lvl4pPr marL="0" indent="0" algn="ctr">
              <a:spcBef>
                <a:spcPts val="0"/>
              </a:spcBef>
              <a:buSzTx/>
              <a:buNone/>
              <a:defRPr sz="1950"/>
            </a:lvl4pPr>
            <a:lvl5pPr marL="0" indent="0" algn="ctr">
              <a:spcBef>
                <a:spcPts val="0"/>
              </a:spcBef>
              <a:buSzTx/>
              <a:buNone/>
              <a:defRPr sz="19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58150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7943726"/>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698509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724529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4685853" y="1366242"/>
            <a:ext cx="2812852" cy="3315147"/>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1645295" y="1366242"/>
            <a:ext cx="2812852" cy="3315147"/>
          </a:xfrm>
          <a:prstGeom prst="rect">
            <a:avLst/>
          </a:prstGeom>
        </p:spPr>
        <p:txBody>
          <a:bodyPr/>
          <a:lstStyle>
            <a:lvl1pPr marL="174514" indent="-174514">
              <a:spcBef>
                <a:spcPts val="1688"/>
              </a:spcBef>
              <a:defRPr sz="1425"/>
            </a:lvl1pPr>
            <a:lvl2pPr marL="303103" indent="-174514">
              <a:spcBef>
                <a:spcPts val="1688"/>
              </a:spcBef>
              <a:defRPr sz="1425"/>
            </a:lvl2pPr>
            <a:lvl3pPr marL="431693" indent="-174514">
              <a:spcBef>
                <a:spcPts val="1688"/>
              </a:spcBef>
              <a:defRPr sz="1425"/>
            </a:lvl3pPr>
            <a:lvl4pPr marL="560281" indent="-174514">
              <a:spcBef>
                <a:spcPts val="1688"/>
              </a:spcBef>
              <a:defRPr sz="1425"/>
            </a:lvl4pPr>
            <a:lvl5pPr marL="688871" indent="-174514">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528876" y="4902399"/>
            <a:ext cx="286937" cy="27122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58420078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45295" y="669728"/>
            <a:ext cx="5853410" cy="380404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3529732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685853" y="2685604"/>
            <a:ext cx="2812852" cy="198908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4685853" y="468809"/>
            <a:ext cx="2812852" cy="1989088"/>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1645295" y="468810"/>
            <a:ext cx="2812852" cy="420588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342678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812728" y="3355331"/>
            <a:ext cx="5518547" cy="328935"/>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14"/>
          </p:nvPr>
        </p:nvSpPr>
        <p:spPr>
          <a:xfrm>
            <a:off x="1812728" y="2206154"/>
            <a:ext cx="5518547" cy="409727"/>
          </a:xfrm>
          <a:prstGeom prst="rect">
            <a:avLst/>
          </a:prstGeom>
        </p:spPr>
        <p:txBody>
          <a:bodyPr>
            <a:spAutoFit/>
          </a:bodyPr>
          <a:lstStyle>
            <a:lvl1pPr marL="0" indent="0" algn="ctr">
              <a:spcBef>
                <a:spcPts val="0"/>
              </a:spcBef>
              <a:buSzTx/>
              <a:buNone/>
              <a:defRPr sz="1725">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79039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143000" y="0"/>
            <a:ext cx="6858000" cy="51435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369122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865252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amp; Subtitle">
    <p:spTree>
      <p:nvGrpSpPr>
        <p:cNvPr id="1" name=""/>
        <p:cNvGrpSpPr/>
        <p:nvPr/>
      </p:nvGrpSpPr>
      <p:grpSpPr>
        <a:xfrm>
          <a:off x="0" y="0"/>
          <a:ext cx="0" cy="0"/>
          <a:chOff x="0" y="0"/>
          <a:chExt cx="0" cy="0"/>
        </a:xfrm>
      </p:grpSpPr>
      <p:pic>
        <p:nvPicPr>
          <p:cNvPr id="11" name="ACN_1C_Blue.png" descr="ACN_1C_Blu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8417" y="4725005"/>
            <a:ext cx="760087" cy="198157"/>
          </a:xfrm>
          <a:prstGeom prst="rect">
            <a:avLst/>
          </a:prstGeom>
          <a:ln w="12700">
            <a:miter lim="400000"/>
          </a:ln>
        </p:spPr>
      </p:pic>
      <p:sp>
        <p:nvSpPr>
          <p:cNvPr id="12" name="Номер слайда"/>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366377528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pic>
        <p:nvPicPr>
          <p:cNvPr id="11" name="ACN_1C_Blue.png" descr="ACN_1C_Blu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8416" y="4725004"/>
            <a:ext cx="760087" cy="198157"/>
          </a:xfrm>
          <a:prstGeom prst="rect">
            <a:avLst/>
          </a:prstGeom>
          <a:ln w="12700">
            <a:miter lim="400000"/>
          </a:ln>
        </p:spPr>
      </p:pic>
      <p:sp>
        <p:nvSpPr>
          <p:cNvPr id="12" name="Номер слайда"/>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290344942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9464373"/>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9" name="Изображение"/>
          <p:cNvSpPr>
            <a:spLocks noGrp="1"/>
          </p:cNvSpPr>
          <p:nvPr>
            <p:ph type="pic" sz="half" idx="13"/>
          </p:nvPr>
        </p:nvSpPr>
        <p:spPr>
          <a:xfrm>
            <a:off x="1998399" y="152455"/>
            <a:ext cx="5143501" cy="3430787"/>
          </a:xfrm>
          <a:prstGeom prst="rect">
            <a:avLst/>
          </a:prstGeom>
        </p:spPr>
        <p:txBody>
          <a:bodyPr lIns="91439" tIns="45719" rIns="91439" bIns="45719" anchor="t">
            <a:noAutofit/>
          </a:bodyPr>
          <a:lstStyle/>
          <a:p>
            <a:endParaRPr/>
          </a:p>
        </p:txBody>
      </p:sp>
      <p:sp>
        <p:nvSpPr>
          <p:cNvPr id="20" name="Текст заголовка"/>
          <p:cNvSpPr txBox="1">
            <a:spLocks noGrp="1"/>
          </p:cNvSpPr>
          <p:nvPr>
            <p:ph type="title"/>
          </p:nvPr>
        </p:nvSpPr>
        <p:spPr>
          <a:xfrm>
            <a:off x="1812727" y="3542854"/>
            <a:ext cx="5518547" cy="750094"/>
          </a:xfrm>
          <a:prstGeom prst="rect">
            <a:avLst/>
          </a:prstGeom>
        </p:spPr>
        <p:txBody>
          <a:bodyPr anchor="b"/>
          <a:lstStyle/>
          <a:p>
            <a:r>
              <a:t>Текст заголовка</a:t>
            </a:r>
          </a:p>
        </p:txBody>
      </p:sp>
      <p:sp>
        <p:nvSpPr>
          <p:cNvPr id="21" name="Уровень текста 1…"/>
          <p:cNvSpPr txBox="1">
            <a:spLocks noGrp="1"/>
          </p:cNvSpPr>
          <p:nvPr>
            <p:ph type="body" sz="quarter" idx="1"/>
          </p:nvPr>
        </p:nvSpPr>
        <p:spPr>
          <a:xfrm>
            <a:off x="1812727" y="4299644"/>
            <a:ext cx="5518547" cy="596057"/>
          </a:xfrm>
          <a:prstGeom prst="rect">
            <a:avLst/>
          </a:prstGeom>
        </p:spPr>
        <p:txBody>
          <a:bodyPr anchor="t"/>
          <a:lstStyle>
            <a:lvl1pPr marL="0" indent="0">
              <a:lnSpc>
                <a:spcPct val="80000"/>
              </a:lnSpc>
              <a:spcBef>
                <a:spcPts val="0"/>
              </a:spcBef>
              <a:buSzTx/>
              <a:buNone/>
              <a:defRPr sz="3375" b="1" spc="0">
                <a:solidFill>
                  <a:srgbClr val="4F92D3"/>
                </a:solidFill>
              </a:defRPr>
            </a:lvl1pPr>
            <a:lvl2pPr marL="0" indent="0">
              <a:lnSpc>
                <a:spcPct val="80000"/>
              </a:lnSpc>
              <a:spcBef>
                <a:spcPts val="0"/>
              </a:spcBef>
              <a:buSzTx/>
              <a:buNone/>
              <a:defRPr sz="3375" b="1" spc="0">
                <a:solidFill>
                  <a:srgbClr val="4F92D3"/>
                </a:solidFill>
              </a:defRPr>
            </a:lvl2pPr>
            <a:lvl3pPr marL="0" indent="0">
              <a:lnSpc>
                <a:spcPct val="80000"/>
              </a:lnSpc>
              <a:spcBef>
                <a:spcPts val="0"/>
              </a:spcBef>
              <a:buSzTx/>
              <a:buNone/>
              <a:defRPr sz="3375" b="1" spc="0">
                <a:solidFill>
                  <a:srgbClr val="4F92D3"/>
                </a:solidFill>
              </a:defRPr>
            </a:lvl3pPr>
            <a:lvl4pPr marL="0" indent="0">
              <a:lnSpc>
                <a:spcPct val="80000"/>
              </a:lnSpc>
              <a:spcBef>
                <a:spcPts val="0"/>
              </a:spcBef>
              <a:buSzTx/>
              <a:buNone/>
              <a:defRPr sz="3375" b="1" spc="0">
                <a:solidFill>
                  <a:srgbClr val="4F92D3"/>
                </a:solidFill>
              </a:defRPr>
            </a:lvl4pPr>
            <a:lvl5pPr marL="0" indent="0">
              <a:lnSpc>
                <a:spcPct val="80000"/>
              </a:lnSpc>
              <a:spcBef>
                <a:spcPts val="0"/>
              </a:spcBef>
              <a:buSzTx/>
              <a:buNone/>
              <a:defRPr sz="3375" b="1" spc="0">
                <a:solidFill>
                  <a:srgbClr val="4F92D3"/>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971009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9" name="Текст заголовка"/>
          <p:cNvSpPr txBox="1">
            <a:spLocks noGrp="1"/>
          </p:cNvSpPr>
          <p:nvPr>
            <p:ph type="title"/>
          </p:nvPr>
        </p:nvSpPr>
        <p:spPr>
          <a:xfrm>
            <a:off x="1812727" y="1701106"/>
            <a:ext cx="5518547" cy="1741289"/>
          </a:xfrm>
          <a:prstGeom prst="rect">
            <a:avLst/>
          </a:prstGeom>
        </p:spPr>
        <p:txBody>
          <a:bodyPr/>
          <a:lstStyle/>
          <a:p>
            <a:r>
              <a:t>Текст заголовка</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581550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7" name="Изображение"/>
          <p:cNvSpPr>
            <a:spLocks noGrp="1"/>
          </p:cNvSpPr>
          <p:nvPr>
            <p:ph type="pic" idx="13"/>
          </p:nvPr>
        </p:nvSpPr>
        <p:spPr>
          <a:xfrm>
            <a:off x="2336788" y="323701"/>
            <a:ext cx="6539880" cy="4359921"/>
          </a:xfrm>
          <a:prstGeom prst="rect">
            <a:avLst/>
          </a:prstGeom>
        </p:spPr>
        <p:txBody>
          <a:bodyPr lIns="91439" tIns="45719" rIns="91439" bIns="45719" anchor="t">
            <a:noAutofit/>
          </a:bodyPr>
          <a:lstStyle/>
          <a:p>
            <a:endParaRPr/>
          </a:p>
        </p:txBody>
      </p:sp>
      <p:sp>
        <p:nvSpPr>
          <p:cNvPr id="38" name="Текст заголовка"/>
          <p:cNvSpPr txBox="1">
            <a:spLocks noGrp="1"/>
          </p:cNvSpPr>
          <p:nvPr>
            <p:ph type="title"/>
          </p:nvPr>
        </p:nvSpPr>
        <p:spPr>
          <a:xfrm>
            <a:off x="1645295" y="334863"/>
            <a:ext cx="2812852" cy="2102942"/>
          </a:xfrm>
          <a:prstGeom prst="rect">
            <a:avLst/>
          </a:prstGeom>
        </p:spPr>
        <p:txBody>
          <a:bodyPr anchor="b"/>
          <a:lstStyle/>
          <a:p>
            <a:r>
              <a:t>Текст заголовка</a:t>
            </a:r>
          </a:p>
        </p:txBody>
      </p:sp>
      <p:sp>
        <p:nvSpPr>
          <p:cNvPr id="39" name="Уровень текста 1…"/>
          <p:cNvSpPr txBox="1">
            <a:spLocks noGrp="1"/>
          </p:cNvSpPr>
          <p:nvPr>
            <p:ph type="body" sz="quarter" idx="1"/>
          </p:nvPr>
        </p:nvSpPr>
        <p:spPr>
          <a:xfrm>
            <a:off x="1645295" y="2491383"/>
            <a:ext cx="2812852" cy="2169914"/>
          </a:xfrm>
          <a:prstGeom prst="rect">
            <a:avLst/>
          </a:prstGeom>
        </p:spPr>
        <p:txBody>
          <a:bodyPr anchor="t"/>
          <a:lstStyle>
            <a:lvl1pPr marL="0" indent="0">
              <a:lnSpc>
                <a:spcPct val="80000"/>
              </a:lnSpc>
              <a:spcBef>
                <a:spcPts val="0"/>
              </a:spcBef>
              <a:buSzTx/>
              <a:buNone/>
              <a:defRPr sz="3375" b="1" spc="0">
                <a:solidFill>
                  <a:srgbClr val="4F92D3"/>
                </a:solidFill>
              </a:defRPr>
            </a:lvl1pPr>
            <a:lvl2pPr marL="0" indent="0">
              <a:lnSpc>
                <a:spcPct val="80000"/>
              </a:lnSpc>
              <a:spcBef>
                <a:spcPts val="0"/>
              </a:spcBef>
              <a:buSzTx/>
              <a:buNone/>
              <a:defRPr sz="3375" b="1" spc="0">
                <a:solidFill>
                  <a:srgbClr val="4F92D3"/>
                </a:solidFill>
              </a:defRPr>
            </a:lvl2pPr>
            <a:lvl3pPr marL="0" indent="0">
              <a:lnSpc>
                <a:spcPct val="80000"/>
              </a:lnSpc>
              <a:spcBef>
                <a:spcPts val="0"/>
              </a:spcBef>
              <a:buSzTx/>
              <a:buNone/>
              <a:defRPr sz="3375" b="1" spc="0">
                <a:solidFill>
                  <a:srgbClr val="4F92D3"/>
                </a:solidFill>
              </a:defRPr>
            </a:lvl3pPr>
            <a:lvl4pPr marL="0" indent="0">
              <a:lnSpc>
                <a:spcPct val="80000"/>
              </a:lnSpc>
              <a:spcBef>
                <a:spcPts val="0"/>
              </a:spcBef>
              <a:buSzTx/>
              <a:buNone/>
              <a:defRPr sz="3375" b="1" spc="0">
                <a:solidFill>
                  <a:srgbClr val="4F92D3"/>
                </a:solidFill>
              </a:defRPr>
            </a:lvl4pPr>
            <a:lvl5pPr marL="0" indent="0">
              <a:lnSpc>
                <a:spcPct val="80000"/>
              </a:lnSpc>
              <a:spcBef>
                <a:spcPts val="0"/>
              </a:spcBef>
              <a:buSzTx/>
              <a:buNone/>
              <a:defRPr sz="3375" b="1" spc="0">
                <a:solidFill>
                  <a:srgbClr val="4F92D3"/>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456587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prstGeom prst="rect">
            <a:avLst/>
          </a:prstGeom>
        </p:spPr>
        <p:txBody>
          <a:bodyPr/>
          <a:lstStyle/>
          <a:p>
            <a:r>
              <a:t>Текст заголовка</a:t>
            </a:r>
          </a:p>
        </p:txBody>
      </p:sp>
      <p:sp>
        <p:nvSpPr>
          <p:cNvPr id="4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963096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5" name="Текст заголовка"/>
          <p:cNvSpPr txBox="1">
            <a:spLocks noGrp="1"/>
          </p:cNvSpPr>
          <p:nvPr>
            <p:ph type="title"/>
          </p:nvPr>
        </p:nvSpPr>
        <p:spPr>
          <a:prstGeom prst="rect">
            <a:avLst/>
          </a:prstGeom>
        </p:spPr>
        <p:txBody>
          <a:bodyPr/>
          <a:lstStyle/>
          <a:p>
            <a:r>
              <a:t>Текст заголовка</a:t>
            </a:r>
          </a:p>
        </p:txBody>
      </p:sp>
      <p:sp>
        <p:nvSpPr>
          <p:cNvPr id="56"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438090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4" name="Изображение"/>
          <p:cNvSpPr>
            <a:spLocks noGrp="1"/>
          </p:cNvSpPr>
          <p:nvPr>
            <p:ph type="pic" sz="half" idx="13"/>
          </p:nvPr>
        </p:nvSpPr>
        <p:spPr>
          <a:xfrm>
            <a:off x="3297845" y="1364009"/>
            <a:ext cx="4972720" cy="3315147"/>
          </a:xfrm>
          <a:prstGeom prst="rect">
            <a:avLst/>
          </a:prstGeom>
        </p:spPr>
        <p:txBody>
          <a:bodyPr lIns="91439" tIns="45719" rIns="91439" bIns="45719" anchor="t">
            <a:noAutofit/>
          </a:bodyPr>
          <a:lstStyle/>
          <a:p>
            <a:endParaRPr/>
          </a:p>
        </p:txBody>
      </p:sp>
      <p:sp>
        <p:nvSpPr>
          <p:cNvPr id="65" name="Текст заголовка"/>
          <p:cNvSpPr txBox="1">
            <a:spLocks noGrp="1"/>
          </p:cNvSpPr>
          <p:nvPr>
            <p:ph type="title"/>
          </p:nvPr>
        </p:nvSpPr>
        <p:spPr>
          <a:prstGeom prst="rect">
            <a:avLst/>
          </a:prstGeom>
        </p:spPr>
        <p:txBody>
          <a:bodyPr/>
          <a:lstStyle/>
          <a:p>
            <a:r>
              <a:t>Текст заголовка</a:t>
            </a:r>
          </a:p>
        </p:txBody>
      </p:sp>
      <p:sp>
        <p:nvSpPr>
          <p:cNvPr id="66" name="Уровень текста 1…"/>
          <p:cNvSpPr txBox="1">
            <a:spLocks noGrp="1"/>
          </p:cNvSpPr>
          <p:nvPr>
            <p:ph type="body" sz="quarter" idx="1"/>
          </p:nvPr>
        </p:nvSpPr>
        <p:spPr>
          <a:xfrm>
            <a:off x="1645295" y="1366242"/>
            <a:ext cx="2812852" cy="3315147"/>
          </a:xfrm>
          <a:prstGeom prst="rect">
            <a:avLst/>
          </a:prstGeom>
        </p:spPr>
        <p:txBody>
          <a:bodyPr/>
          <a:lstStyle>
            <a:lvl1pPr marL="252582" indent="-252582"/>
            <a:lvl2pPr marL="381170" indent="-252582"/>
            <a:lvl3pPr marL="509757" indent="-252582"/>
            <a:lvl4pPr marL="638345" indent="-252582"/>
            <a:lvl5pPr marL="766932" indent="-252582"/>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7" name="Номер слайда"/>
          <p:cNvSpPr txBox="1">
            <a:spLocks noGrp="1"/>
          </p:cNvSpPr>
          <p:nvPr>
            <p:ph type="sldNum" sz="quarter" idx="2"/>
          </p:nvPr>
        </p:nvSpPr>
        <p:spPr>
          <a:xfrm>
            <a:off x="4482789" y="4902398"/>
            <a:ext cx="286937" cy="27122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30764312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4" name="Уровень текста 1…"/>
          <p:cNvSpPr txBox="1">
            <a:spLocks noGrp="1"/>
          </p:cNvSpPr>
          <p:nvPr>
            <p:ph type="body" idx="1"/>
          </p:nvPr>
        </p:nvSpPr>
        <p:spPr>
          <a:xfrm>
            <a:off x="1645295" y="669727"/>
            <a:ext cx="5853410" cy="3804047"/>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702196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2" name="Изображение"/>
          <p:cNvSpPr>
            <a:spLocks noGrp="1"/>
          </p:cNvSpPr>
          <p:nvPr>
            <p:ph type="pic" sz="quarter" idx="13"/>
          </p:nvPr>
        </p:nvSpPr>
        <p:spPr>
          <a:xfrm>
            <a:off x="4665762" y="2652117"/>
            <a:ext cx="3192933" cy="2129731"/>
          </a:xfrm>
          <a:prstGeom prst="rect">
            <a:avLst/>
          </a:prstGeom>
        </p:spPr>
        <p:txBody>
          <a:bodyPr lIns="91439" tIns="45719" rIns="91439" bIns="45719" anchor="t">
            <a:noAutofit/>
          </a:bodyPr>
          <a:lstStyle/>
          <a:p>
            <a:endParaRPr/>
          </a:p>
        </p:txBody>
      </p:sp>
      <p:sp>
        <p:nvSpPr>
          <p:cNvPr id="83" name="Изображение"/>
          <p:cNvSpPr>
            <a:spLocks noGrp="1"/>
          </p:cNvSpPr>
          <p:nvPr>
            <p:ph type="pic" sz="quarter" idx="14"/>
          </p:nvPr>
        </p:nvSpPr>
        <p:spPr>
          <a:xfrm>
            <a:off x="4572000" y="468809"/>
            <a:ext cx="3094137" cy="2062758"/>
          </a:xfrm>
          <a:prstGeom prst="rect">
            <a:avLst/>
          </a:prstGeom>
        </p:spPr>
        <p:txBody>
          <a:bodyPr lIns="91439" tIns="45719" rIns="91439" bIns="45719" anchor="t">
            <a:noAutofit/>
          </a:bodyPr>
          <a:lstStyle/>
          <a:p>
            <a:endParaRPr/>
          </a:p>
        </p:txBody>
      </p:sp>
      <p:sp>
        <p:nvSpPr>
          <p:cNvPr id="84" name="Изображение"/>
          <p:cNvSpPr>
            <a:spLocks noGrp="1"/>
          </p:cNvSpPr>
          <p:nvPr>
            <p:ph type="pic" idx="15"/>
          </p:nvPr>
        </p:nvSpPr>
        <p:spPr>
          <a:xfrm>
            <a:off x="-109389" y="468808"/>
            <a:ext cx="6318870" cy="4212581"/>
          </a:xfrm>
          <a:prstGeom prst="rect">
            <a:avLst/>
          </a:prstGeom>
        </p:spPr>
        <p:txBody>
          <a:bodyPr lIns="91439" tIns="45719" rIns="91439" bIns="45719" anchor="t">
            <a:noAutofit/>
          </a:bodyPr>
          <a:lstStyle/>
          <a:p>
            <a:endParaRPr/>
          </a:p>
        </p:txBody>
      </p:sp>
      <p:sp>
        <p:nvSpPr>
          <p:cNvPr id="8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468462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2" name="–Johnny Appleseed"/>
          <p:cNvSpPr txBox="1">
            <a:spLocks noGrp="1"/>
          </p:cNvSpPr>
          <p:nvPr>
            <p:ph type="body" sz="quarter" idx="13"/>
          </p:nvPr>
        </p:nvSpPr>
        <p:spPr>
          <a:xfrm>
            <a:off x="1812727" y="3355330"/>
            <a:ext cx="5518547" cy="301748"/>
          </a:xfrm>
          <a:prstGeom prst="rect">
            <a:avLst/>
          </a:prstGeom>
        </p:spPr>
        <p:txBody>
          <a:bodyPr anchor="t">
            <a:spAutoFit/>
          </a:bodyPr>
          <a:lstStyle>
            <a:lvl1pPr marL="0" indent="0">
              <a:lnSpc>
                <a:spcPts val="1388"/>
              </a:lnSpc>
              <a:spcBef>
                <a:spcPts val="0"/>
              </a:spcBef>
              <a:buSzTx/>
              <a:buNone/>
              <a:defRPr sz="713" spc="0"/>
            </a:lvl1pPr>
          </a:lstStyle>
          <a:p>
            <a:r>
              <a:t>–Johnny Appleseed</a:t>
            </a:r>
          </a:p>
        </p:txBody>
      </p:sp>
      <p:sp>
        <p:nvSpPr>
          <p:cNvPr id="93" name="“Type a quote here.”"/>
          <p:cNvSpPr txBox="1">
            <a:spLocks noGrp="1"/>
          </p:cNvSpPr>
          <p:nvPr>
            <p:ph type="body" sz="quarter" idx="14"/>
          </p:nvPr>
        </p:nvSpPr>
        <p:spPr>
          <a:xfrm>
            <a:off x="1812727" y="2180152"/>
            <a:ext cx="5518547" cy="461728"/>
          </a:xfrm>
          <a:prstGeom prst="rect">
            <a:avLst/>
          </a:prstGeom>
        </p:spPr>
        <p:txBody>
          <a:bodyPr>
            <a:spAutoFit/>
          </a:bodyPr>
          <a:lstStyle>
            <a:lvl1pPr marL="0" indent="0">
              <a:buSzTx/>
              <a:buNone/>
            </a:lvl1pPr>
          </a:lstStyle>
          <a:p>
            <a:r>
              <a:t>“Type a quote here.” </a:t>
            </a:r>
          </a:p>
        </p:txBody>
      </p:sp>
      <p:sp>
        <p:nvSpPr>
          <p:cNvPr id="9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300517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1" name="Изображение"/>
          <p:cNvSpPr>
            <a:spLocks noGrp="1"/>
          </p:cNvSpPr>
          <p:nvPr>
            <p:ph type="pic" idx="13"/>
          </p:nvPr>
        </p:nvSpPr>
        <p:spPr>
          <a:xfrm>
            <a:off x="642101" y="0"/>
            <a:ext cx="7859799" cy="5243959"/>
          </a:xfrm>
          <a:prstGeom prst="rect">
            <a:avLst/>
          </a:prstGeom>
        </p:spPr>
        <p:txBody>
          <a:bodyPr lIns="91439" tIns="45719" rIns="91439" bIns="45719" anchor="t">
            <a:noAutofit/>
          </a:bodyPr>
          <a:lstStyle/>
          <a:p>
            <a:endParaRPr/>
          </a:p>
        </p:txBody>
      </p:sp>
      <p:sp>
        <p:nvSpPr>
          <p:cNvPr id="10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706139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4685853" y="1366242"/>
            <a:ext cx="2812852" cy="3315147"/>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1645295" y="1366242"/>
            <a:ext cx="2812852" cy="3315147"/>
          </a:xfrm>
          <a:prstGeom prst="rect">
            <a:avLst/>
          </a:prstGeom>
        </p:spPr>
        <p:txBody>
          <a:bodyPr/>
          <a:lstStyle>
            <a:lvl1pPr marL="174512" indent="-174512">
              <a:spcBef>
                <a:spcPts val="1688"/>
              </a:spcBef>
              <a:defRPr sz="1425"/>
            </a:lvl1pPr>
            <a:lvl2pPr marL="303099" indent="-174512">
              <a:spcBef>
                <a:spcPts val="1688"/>
              </a:spcBef>
              <a:defRPr sz="1425"/>
            </a:lvl2pPr>
            <a:lvl3pPr marL="431687" indent="-174512">
              <a:spcBef>
                <a:spcPts val="1688"/>
              </a:spcBef>
              <a:defRPr sz="1425"/>
            </a:lvl3pPr>
            <a:lvl4pPr marL="560274" indent="-174512">
              <a:spcBef>
                <a:spcPts val="1688"/>
              </a:spcBef>
              <a:defRPr sz="1425"/>
            </a:lvl4pPr>
            <a:lvl5pPr marL="688862" indent="-174512">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82789" y="4902398"/>
            <a:ext cx="286937" cy="27122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516711880"/>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pic>
        <p:nvPicPr>
          <p:cNvPr id="11" name="ACN_1C_Blue.png" descr="ACN_1C_Blu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8417" y="4725005"/>
            <a:ext cx="760087" cy="198157"/>
          </a:xfrm>
          <a:prstGeom prst="rect">
            <a:avLst/>
          </a:prstGeom>
          <a:ln w="12700">
            <a:miter lim="400000"/>
          </a:ln>
        </p:spPr>
      </p:pic>
      <p:sp>
        <p:nvSpPr>
          <p:cNvPr id="12" name="Номер слайда"/>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177563894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9" name="Изображение"/>
          <p:cNvSpPr>
            <a:spLocks noGrp="1"/>
          </p:cNvSpPr>
          <p:nvPr>
            <p:ph type="pic" sz="half" idx="13"/>
          </p:nvPr>
        </p:nvSpPr>
        <p:spPr>
          <a:xfrm>
            <a:off x="1998400" y="152456"/>
            <a:ext cx="5143501" cy="3430787"/>
          </a:xfrm>
          <a:prstGeom prst="rect">
            <a:avLst/>
          </a:prstGeom>
        </p:spPr>
        <p:txBody>
          <a:bodyPr lIns="91439" tIns="45719" rIns="91439" bIns="45719" anchor="t">
            <a:noAutofit/>
          </a:bodyPr>
          <a:lstStyle/>
          <a:p>
            <a:endParaRPr/>
          </a:p>
        </p:txBody>
      </p:sp>
      <p:sp>
        <p:nvSpPr>
          <p:cNvPr id="20" name="Текст заголовка"/>
          <p:cNvSpPr txBox="1">
            <a:spLocks noGrp="1"/>
          </p:cNvSpPr>
          <p:nvPr>
            <p:ph type="title"/>
          </p:nvPr>
        </p:nvSpPr>
        <p:spPr>
          <a:xfrm>
            <a:off x="1812728" y="3542854"/>
            <a:ext cx="5518547" cy="750094"/>
          </a:xfrm>
          <a:prstGeom prst="rect">
            <a:avLst/>
          </a:prstGeom>
        </p:spPr>
        <p:txBody>
          <a:bodyPr anchor="b"/>
          <a:lstStyle/>
          <a:p>
            <a:r>
              <a:t>Текст заголовка</a:t>
            </a:r>
          </a:p>
        </p:txBody>
      </p:sp>
      <p:sp>
        <p:nvSpPr>
          <p:cNvPr id="21" name="Уровень текста 1…"/>
          <p:cNvSpPr txBox="1">
            <a:spLocks noGrp="1"/>
          </p:cNvSpPr>
          <p:nvPr>
            <p:ph type="body" sz="quarter" idx="1"/>
          </p:nvPr>
        </p:nvSpPr>
        <p:spPr>
          <a:xfrm>
            <a:off x="1812728" y="4299645"/>
            <a:ext cx="5518547" cy="596057"/>
          </a:xfrm>
          <a:prstGeom prst="rect">
            <a:avLst/>
          </a:prstGeom>
        </p:spPr>
        <p:txBody>
          <a:bodyPr anchor="t"/>
          <a:lstStyle>
            <a:lvl1pPr marL="0" indent="0">
              <a:lnSpc>
                <a:spcPct val="80000"/>
              </a:lnSpc>
              <a:spcBef>
                <a:spcPts val="0"/>
              </a:spcBef>
              <a:buSzTx/>
              <a:buNone/>
              <a:defRPr sz="3375" b="1" spc="0">
                <a:solidFill>
                  <a:srgbClr val="4F92D3"/>
                </a:solidFill>
              </a:defRPr>
            </a:lvl1pPr>
            <a:lvl2pPr marL="0" indent="0">
              <a:lnSpc>
                <a:spcPct val="80000"/>
              </a:lnSpc>
              <a:spcBef>
                <a:spcPts val="0"/>
              </a:spcBef>
              <a:buSzTx/>
              <a:buNone/>
              <a:defRPr sz="3375" b="1" spc="0">
                <a:solidFill>
                  <a:srgbClr val="4F92D3"/>
                </a:solidFill>
              </a:defRPr>
            </a:lvl2pPr>
            <a:lvl3pPr marL="0" indent="0">
              <a:lnSpc>
                <a:spcPct val="80000"/>
              </a:lnSpc>
              <a:spcBef>
                <a:spcPts val="0"/>
              </a:spcBef>
              <a:buSzTx/>
              <a:buNone/>
              <a:defRPr sz="3375" b="1" spc="0">
                <a:solidFill>
                  <a:srgbClr val="4F92D3"/>
                </a:solidFill>
              </a:defRPr>
            </a:lvl3pPr>
            <a:lvl4pPr marL="0" indent="0">
              <a:lnSpc>
                <a:spcPct val="80000"/>
              </a:lnSpc>
              <a:spcBef>
                <a:spcPts val="0"/>
              </a:spcBef>
              <a:buSzTx/>
              <a:buNone/>
              <a:defRPr sz="3375" b="1" spc="0">
                <a:solidFill>
                  <a:srgbClr val="4F92D3"/>
                </a:solidFill>
              </a:defRPr>
            </a:lvl4pPr>
            <a:lvl5pPr marL="0" indent="0">
              <a:lnSpc>
                <a:spcPct val="80000"/>
              </a:lnSpc>
              <a:spcBef>
                <a:spcPts val="0"/>
              </a:spcBef>
              <a:buSzTx/>
              <a:buNone/>
              <a:defRPr sz="3375" b="1" spc="0">
                <a:solidFill>
                  <a:srgbClr val="4F92D3"/>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531471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9" name="Текст заголовка"/>
          <p:cNvSpPr txBox="1">
            <a:spLocks noGrp="1"/>
          </p:cNvSpPr>
          <p:nvPr>
            <p:ph type="title"/>
          </p:nvPr>
        </p:nvSpPr>
        <p:spPr>
          <a:xfrm>
            <a:off x="1812728" y="1701107"/>
            <a:ext cx="5518547" cy="1741289"/>
          </a:xfrm>
          <a:prstGeom prst="rect">
            <a:avLst/>
          </a:prstGeom>
        </p:spPr>
        <p:txBody>
          <a:bodyPr/>
          <a:lstStyle/>
          <a:p>
            <a:r>
              <a:t>Текст заголовка</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028622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7" name="Изображение"/>
          <p:cNvSpPr>
            <a:spLocks noGrp="1"/>
          </p:cNvSpPr>
          <p:nvPr>
            <p:ph type="pic" idx="13"/>
          </p:nvPr>
        </p:nvSpPr>
        <p:spPr>
          <a:xfrm>
            <a:off x="2336788" y="323702"/>
            <a:ext cx="6539880" cy="4359921"/>
          </a:xfrm>
          <a:prstGeom prst="rect">
            <a:avLst/>
          </a:prstGeom>
        </p:spPr>
        <p:txBody>
          <a:bodyPr lIns="91439" tIns="45719" rIns="91439" bIns="45719" anchor="t">
            <a:noAutofit/>
          </a:bodyPr>
          <a:lstStyle/>
          <a:p>
            <a:endParaRPr/>
          </a:p>
        </p:txBody>
      </p:sp>
      <p:sp>
        <p:nvSpPr>
          <p:cNvPr id="38" name="Текст заголовка"/>
          <p:cNvSpPr txBox="1">
            <a:spLocks noGrp="1"/>
          </p:cNvSpPr>
          <p:nvPr>
            <p:ph type="title"/>
          </p:nvPr>
        </p:nvSpPr>
        <p:spPr>
          <a:xfrm>
            <a:off x="1645295" y="334863"/>
            <a:ext cx="2812852" cy="2102942"/>
          </a:xfrm>
          <a:prstGeom prst="rect">
            <a:avLst/>
          </a:prstGeom>
        </p:spPr>
        <p:txBody>
          <a:bodyPr anchor="b"/>
          <a:lstStyle/>
          <a:p>
            <a:r>
              <a:t>Текст заголовка</a:t>
            </a:r>
          </a:p>
        </p:txBody>
      </p:sp>
      <p:sp>
        <p:nvSpPr>
          <p:cNvPr id="39" name="Уровень текста 1…"/>
          <p:cNvSpPr txBox="1">
            <a:spLocks noGrp="1"/>
          </p:cNvSpPr>
          <p:nvPr>
            <p:ph type="body" sz="quarter" idx="1"/>
          </p:nvPr>
        </p:nvSpPr>
        <p:spPr>
          <a:xfrm>
            <a:off x="1645295" y="2491383"/>
            <a:ext cx="2812852" cy="2169914"/>
          </a:xfrm>
          <a:prstGeom prst="rect">
            <a:avLst/>
          </a:prstGeom>
        </p:spPr>
        <p:txBody>
          <a:bodyPr anchor="t"/>
          <a:lstStyle>
            <a:lvl1pPr marL="0" indent="0">
              <a:lnSpc>
                <a:spcPct val="80000"/>
              </a:lnSpc>
              <a:spcBef>
                <a:spcPts val="0"/>
              </a:spcBef>
              <a:buSzTx/>
              <a:buNone/>
              <a:defRPr sz="3375" b="1" spc="0">
                <a:solidFill>
                  <a:srgbClr val="4F92D3"/>
                </a:solidFill>
              </a:defRPr>
            </a:lvl1pPr>
            <a:lvl2pPr marL="0" indent="0">
              <a:lnSpc>
                <a:spcPct val="80000"/>
              </a:lnSpc>
              <a:spcBef>
                <a:spcPts val="0"/>
              </a:spcBef>
              <a:buSzTx/>
              <a:buNone/>
              <a:defRPr sz="3375" b="1" spc="0">
                <a:solidFill>
                  <a:srgbClr val="4F92D3"/>
                </a:solidFill>
              </a:defRPr>
            </a:lvl2pPr>
            <a:lvl3pPr marL="0" indent="0">
              <a:lnSpc>
                <a:spcPct val="80000"/>
              </a:lnSpc>
              <a:spcBef>
                <a:spcPts val="0"/>
              </a:spcBef>
              <a:buSzTx/>
              <a:buNone/>
              <a:defRPr sz="3375" b="1" spc="0">
                <a:solidFill>
                  <a:srgbClr val="4F92D3"/>
                </a:solidFill>
              </a:defRPr>
            </a:lvl3pPr>
            <a:lvl4pPr marL="0" indent="0">
              <a:lnSpc>
                <a:spcPct val="80000"/>
              </a:lnSpc>
              <a:spcBef>
                <a:spcPts val="0"/>
              </a:spcBef>
              <a:buSzTx/>
              <a:buNone/>
              <a:defRPr sz="3375" b="1" spc="0">
                <a:solidFill>
                  <a:srgbClr val="4F92D3"/>
                </a:solidFill>
              </a:defRPr>
            </a:lvl4pPr>
            <a:lvl5pPr marL="0" indent="0">
              <a:lnSpc>
                <a:spcPct val="80000"/>
              </a:lnSpc>
              <a:spcBef>
                <a:spcPts val="0"/>
              </a:spcBef>
              <a:buSzTx/>
              <a:buNone/>
              <a:defRPr sz="3375" b="1" spc="0">
                <a:solidFill>
                  <a:srgbClr val="4F92D3"/>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255400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prstGeom prst="rect">
            <a:avLst/>
          </a:prstGeom>
        </p:spPr>
        <p:txBody>
          <a:bodyPr/>
          <a:lstStyle/>
          <a:p>
            <a:r>
              <a:t>Текст заголовка</a:t>
            </a:r>
          </a:p>
        </p:txBody>
      </p:sp>
      <p:sp>
        <p:nvSpPr>
          <p:cNvPr id="4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685291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5" name="Текст заголовка"/>
          <p:cNvSpPr txBox="1">
            <a:spLocks noGrp="1"/>
          </p:cNvSpPr>
          <p:nvPr>
            <p:ph type="title"/>
          </p:nvPr>
        </p:nvSpPr>
        <p:spPr>
          <a:prstGeom prst="rect">
            <a:avLst/>
          </a:prstGeom>
        </p:spPr>
        <p:txBody>
          <a:bodyPr/>
          <a:lstStyle/>
          <a:p>
            <a:r>
              <a:t>Текст заголовка</a:t>
            </a:r>
          </a:p>
        </p:txBody>
      </p:sp>
      <p:sp>
        <p:nvSpPr>
          <p:cNvPr id="56"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140125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4" name="Изображение"/>
          <p:cNvSpPr>
            <a:spLocks noGrp="1"/>
          </p:cNvSpPr>
          <p:nvPr>
            <p:ph type="pic" sz="half" idx="13"/>
          </p:nvPr>
        </p:nvSpPr>
        <p:spPr>
          <a:xfrm>
            <a:off x="3297845" y="1364010"/>
            <a:ext cx="4972720" cy="3315147"/>
          </a:xfrm>
          <a:prstGeom prst="rect">
            <a:avLst/>
          </a:prstGeom>
        </p:spPr>
        <p:txBody>
          <a:bodyPr lIns="91439" tIns="45719" rIns="91439" bIns="45719" anchor="t">
            <a:noAutofit/>
          </a:bodyPr>
          <a:lstStyle/>
          <a:p>
            <a:endParaRPr/>
          </a:p>
        </p:txBody>
      </p:sp>
      <p:sp>
        <p:nvSpPr>
          <p:cNvPr id="65" name="Текст заголовка"/>
          <p:cNvSpPr txBox="1">
            <a:spLocks noGrp="1"/>
          </p:cNvSpPr>
          <p:nvPr>
            <p:ph type="title"/>
          </p:nvPr>
        </p:nvSpPr>
        <p:spPr>
          <a:prstGeom prst="rect">
            <a:avLst/>
          </a:prstGeom>
        </p:spPr>
        <p:txBody>
          <a:bodyPr/>
          <a:lstStyle/>
          <a:p>
            <a:r>
              <a:t>Текст заголовка</a:t>
            </a:r>
          </a:p>
        </p:txBody>
      </p:sp>
      <p:sp>
        <p:nvSpPr>
          <p:cNvPr id="66" name="Уровень текста 1…"/>
          <p:cNvSpPr txBox="1">
            <a:spLocks noGrp="1"/>
          </p:cNvSpPr>
          <p:nvPr>
            <p:ph type="body" sz="quarter" idx="1"/>
          </p:nvPr>
        </p:nvSpPr>
        <p:spPr>
          <a:xfrm>
            <a:off x="1645295" y="1366242"/>
            <a:ext cx="2812852" cy="3315147"/>
          </a:xfrm>
          <a:prstGeom prst="rect">
            <a:avLst/>
          </a:prstGeom>
        </p:spPr>
        <p:txBody>
          <a:bodyPr/>
          <a:lstStyle>
            <a:lvl1pPr marL="252585" indent="-252585"/>
            <a:lvl2pPr marL="381175" indent="-252585"/>
            <a:lvl3pPr marL="509763" indent="-252585"/>
            <a:lvl4pPr marL="638353" indent="-252585"/>
            <a:lvl5pPr marL="766942" indent="-252585"/>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7" name="Номер слайда"/>
          <p:cNvSpPr txBox="1">
            <a:spLocks noGrp="1"/>
          </p:cNvSpPr>
          <p:nvPr>
            <p:ph type="sldNum" sz="quarter" idx="2"/>
          </p:nvPr>
        </p:nvSpPr>
        <p:spPr>
          <a:xfrm>
            <a:off x="4528275" y="4902399"/>
            <a:ext cx="286937" cy="27122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31316065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4" name="Уровень текста 1…"/>
          <p:cNvSpPr txBox="1">
            <a:spLocks noGrp="1"/>
          </p:cNvSpPr>
          <p:nvPr>
            <p:ph type="body" idx="1"/>
          </p:nvPr>
        </p:nvSpPr>
        <p:spPr>
          <a:xfrm>
            <a:off x="1645295" y="669728"/>
            <a:ext cx="5853410" cy="3804047"/>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891376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2" name="Изображение"/>
          <p:cNvSpPr>
            <a:spLocks noGrp="1"/>
          </p:cNvSpPr>
          <p:nvPr>
            <p:ph type="pic" sz="quarter" idx="13"/>
          </p:nvPr>
        </p:nvSpPr>
        <p:spPr>
          <a:xfrm>
            <a:off x="4665762" y="2652118"/>
            <a:ext cx="3192933" cy="2129731"/>
          </a:xfrm>
          <a:prstGeom prst="rect">
            <a:avLst/>
          </a:prstGeom>
        </p:spPr>
        <p:txBody>
          <a:bodyPr lIns="91439" tIns="45719" rIns="91439" bIns="45719" anchor="t">
            <a:noAutofit/>
          </a:bodyPr>
          <a:lstStyle/>
          <a:p>
            <a:endParaRPr/>
          </a:p>
        </p:txBody>
      </p:sp>
      <p:sp>
        <p:nvSpPr>
          <p:cNvPr id="83" name="Изображение"/>
          <p:cNvSpPr>
            <a:spLocks noGrp="1"/>
          </p:cNvSpPr>
          <p:nvPr>
            <p:ph type="pic" sz="quarter" idx="14"/>
          </p:nvPr>
        </p:nvSpPr>
        <p:spPr>
          <a:xfrm>
            <a:off x="4572000" y="468809"/>
            <a:ext cx="3094137" cy="2062758"/>
          </a:xfrm>
          <a:prstGeom prst="rect">
            <a:avLst/>
          </a:prstGeom>
        </p:spPr>
        <p:txBody>
          <a:bodyPr lIns="91439" tIns="45719" rIns="91439" bIns="45719" anchor="t">
            <a:noAutofit/>
          </a:bodyPr>
          <a:lstStyle/>
          <a:p>
            <a:endParaRPr/>
          </a:p>
        </p:txBody>
      </p:sp>
      <p:sp>
        <p:nvSpPr>
          <p:cNvPr id="84" name="Изображение"/>
          <p:cNvSpPr>
            <a:spLocks noGrp="1"/>
          </p:cNvSpPr>
          <p:nvPr>
            <p:ph type="pic" idx="15"/>
          </p:nvPr>
        </p:nvSpPr>
        <p:spPr>
          <a:xfrm>
            <a:off x="-109389" y="468809"/>
            <a:ext cx="6318870" cy="4212581"/>
          </a:xfrm>
          <a:prstGeom prst="rect">
            <a:avLst/>
          </a:prstGeom>
        </p:spPr>
        <p:txBody>
          <a:bodyPr lIns="91439" tIns="45719" rIns="91439" bIns="45719" anchor="t">
            <a:noAutofit/>
          </a:bodyPr>
          <a:lstStyle/>
          <a:p>
            <a:endParaRPr/>
          </a:p>
        </p:txBody>
      </p:sp>
      <p:sp>
        <p:nvSpPr>
          <p:cNvPr id="8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480927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2" name="–Johnny Appleseed"/>
          <p:cNvSpPr txBox="1">
            <a:spLocks noGrp="1"/>
          </p:cNvSpPr>
          <p:nvPr>
            <p:ph type="body" sz="quarter" idx="13"/>
          </p:nvPr>
        </p:nvSpPr>
        <p:spPr>
          <a:xfrm>
            <a:off x="1812728" y="3355330"/>
            <a:ext cx="5518547" cy="301748"/>
          </a:xfrm>
          <a:prstGeom prst="rect">
            <a:avLst/>
          </a:prstGeom>
        </p:spPr>
        <p:txBody>
          <a:bodyPr anchor="t">
            <a:spAutoFit/>
          </a:bodyPr>
          <a:lstStyle>
            <a:lvl1pPr marL="0" indent="0">
              <a:lnSpc>
                <a:spcPts val="1388"/>
              </a:lnSpc>
              <a:spcBef>
                <a:spcPts val="0"/>
              </a:spcBef>
              <a:buSzTx/>
              <a:buNone/>
              <a:defRPr sz="713" spc="0"/>
            </a:lvl1pPr>
          </a:lstStyle>
          <a:p>
            <a:r>
              <a:t>–Johnny Appleseed</a:t>
            </a:r>
          </a:p>
        </p:txBody>
      </p:sp>
      <p:sp>
        <p:nvSpPr>
          <p:cNvPr id="93" name="“Type a quote here.”"/>
          <p:cNvSpPr txBox="1">
            <a:spLocks noGrp="1"/>
          </p:cNvSpPr>
          <p:nvPr>
            <p:ph type="body" sz="quarter" idx="14"/>
          </p:nvPr>
        </p:nvSpPr>
        <p:spPr>
          <a:xfrm>
            <a:off x="1812728" y="2180152"/>
            <a:ext cx="5518547" cy="461728"/>
          </a:xfrm>
          <a:prstGeom prst="rect">
            <a:avLst/>
          </a:prstGeom>
        </p:spPr>
        <p:txBody>
          <a:bodyPr>
            <a:spAutoFit/>
          </a:bodyPr>
          <a:lstStyle>
            <a:lvl1pPr marL="0" indent="0">
              <a:buSzTx/>
              <a:buNone/>
            </a:lvl1pPr>
          </a:lstStyle>
          <a:p>
            <a:r>
              <a:t>“Type a quote here.” </a:t>
            </a:r>
          </a:p>
        </p:txBody>
      </p:sp>
      <p:sp>
        <p:nvSpPr>
          <p:cNvPr id="9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715996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45295" y="669727"/>
            <a:ext cx="5853410" cy="380404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7825592"/>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1" name="Изображение"/>
          <p:cNvSpPr>
            <a:spLocks noGrp="1"/>
          </p:cNvSpPr>
          <p:nvPr>
            <p:ph type="pic" idx="13"/>
          </p:nvPr>
        </p:nvSpPr>
        <p:spPr>
          <a:xfrm>
            <a:off x="642102" y="1"/>
            <a:ext cx="7859799" cy="5243959"/>
          </a:xfrm>
          <a:prstGeom prst="rect">
            <a:avLst/>
          </a:prstGeom>
        </p:spPr>
        <p:txBody>
          <a:bodyPr lIns="91439" tIns="45719" rIns="91439" bIns="45719" anchor="t">
            <a:noAutofit/>
          </a:bodyPr>
          <a:lstStyle/>
          <a:p>
            <a:endParaRPr/>
          </a:p>
        </p:txBody>
      </p:sp>
      <p:sp>
        <p:nvSpPr>
          <p:cNvPr id="10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683497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158DE4-5290-BE47-9BB8-2108781766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458" y="534576"/>
            <a:ext cx="1783660" cy="446702"/>
          </a:xfrm>
          <a:prstGeom prst="rect">
            <a:avLst/>
          </a:prstGeom>
          <a:effectLst>
            <a:outerShdw blurRad="226051" dist="38100" dir="2700000" sx="104000" sy="104000" algn="tl" rotWithShape="0">
              <a:prstClr val="black">
                <a:alpha val="40000"/>
              </a:prstClr>
            </a:outerShdw>
            <a:reflection blurRad="6350" stA="11267" endPos="55000" dir="5400000" sy="-100000" algn="bl" rotWithShape="0"/>
          </a:effectLst>
        </p:spPr>
      </p:pic>
      <p:sp>
        <p:nvSpPr>
          <p:cNvPr id="7" name="acn.com  •  whoisacn.com">
            <a:extLst>
              <a:ext uri="{FF2B5EF4-FFF2-40B4-BE49-F238E27FC236}">
                <a16:creationId xmlns:a16="http://schemas.microsoft.com/office/drawing/2014/main" id="{7D80B438-F3FB-D749-9EA3-4F945BD9E0E7}"/>
              </a:ext>
            </a:extLst>
          </p:cNvPr>
          <p:cNvSpPr txBox="1"/>
          <p:nvPr userDrawn="1"/>
        </p:nvSpPr>
        <p:spPr>
          <a:xfrm>
            <a:off x="1955153" y="966686"/>
            <a:ext cx="744996" cy="284934"/>
          </a:xfrm>
          <a:prstGeom prst="rect">
            <a:avLst/>
          </a:prstGeom>
          <a:ln w="12700">
            <a:noFill/>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marL="0" marR="0" lvl="0" indent="0" algn="ctr" defTabSz="308066" rtl="0" eaLnBrk="1" fontAlgn="auto" latinLnBrk="0" hangingPunct="0">
              <a:lnSpc>
                <a:spcPct val="100000"/>
              </a:lnSpc>
              <a:spcBef>
                <a:spcPts val="0"/>
              </a:spcBef>
              <a:spcAft>
                <a:spcPts val="0"/>
              </a:spcAft>
              <a:buClrTx/>
              <a:buSzTx/>
              <a:buFontTx/>
              <a:buNone/>
              <a:tabLst/>
              <a:defRPr sz="5700">
                <a:solidFill>
                  <a:srgbClr val="102C53"/>
                </a:solidFill>
              </a:defRPr>
            </a:pPr>
            <a:r>
              <a:rPr kumimoji="0" sz="13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yriadPro-Bold"/>
              </a:rPr>
              <a:t>acn</a:t>
            </a:r>
            <a:r>
              <a:rPr kumimoji="0" sz="13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yriad Pro"/>
              </a:rPr>
              <a:t>.</a:t>
            </a:r>
            <a:r>
              <a:rPr kumimoji="0" sz="15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Myriad Pro"/>
              </a:rPr>
              <a:t>com</a:t>
            </a:r>
          </a:p>
        </p:txBody>
      </p:sp>
    </p:spTree>
    <p:extLst>
      <p:ext uri="{BB962C8B-B14F-4D97-AF65-F5344CB8AC3E}">
        <p14:creationId xmlns:p14="http://schemas.microsoft.com/office/powerpoint/2010/main" val="20746439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EB0F4-CB85-A54A-A11F-3A88EE821882}"/>
              </a:ext>
            </a:extLst>
          </p:cNvPr>
          <p:cNvSpPr>
            <a:spLocks noGrp="1"/>
          </p:cNvSpPr>
          <p:nvPr>
            <p:ph type="title"/>
          </p:nvPr>
        </p:nvSpPr>
        <p:spPr/>
        <p:txBody>
          <a:bodyPr/>
          <a:lstStyle>
            <a:lvl1pPr>
              <a:defRPr>
                <a:latin typeface="Helvetica"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89EBE44-D8BA-EC4D-8E6D-73A86684E993}"/>
              </a:ext>
            </a:extLst>
          </p:cNvPr>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8F6EE-593A-CC4A-83C8-174C6BB057B1}"/>
              </a:ext>
            </a:extLst>
          </p:cNvPr>
          <p:cNvSpPr>
            <a:spLocks noGrp="1"/>
          </p:cNvSpPr>
          <p:nvPr>
            <p:ph type="dt" sz="half" idx="10"/>
          </p:nvPr>
        </p:nvSpPr>
        <p:spPr/>
        <p:txBody>
          <a:bodyPr/>
          <a:lstStyle>
            <a:lvl1pPr>
              <a:defRPr>
                <a:latin typeface="Helvetica" pitchFamily="2" charset="0"/>
              </a:defRPr>
            </a:lvl1pPr>
          </a:lstStyle>
          <a:p>
            <a:fld id="{86755E12-8471-6949-85EE-5973E2752235}" type="datetimeFigureOut">
              <a:rPr lang="en-US" smtClean="0"/>
              <a:pPr/>
              <a:t>12/5/22</a:t>
            </a:fld>
            <a:endParaRPr lang="en-US"/>
          </a:p>
        </p:txBody>
      </p:sp>
      <p:sp>
        <p:nvSpPr>
          <p:cNvPr id="5" name="Footer Placeholder 4">
            <a:extLst>
              <a:ext uri="{FF2B5EF4-FFF2-40B4-BE49-F238E27FC236}">
                <a16:creationId xmlns:a16="http://schemas.microsoft.com/office/drawing/2014/main" id="{B64CE5B4-0ABE-1243-8714-D3C6DF784351}"/>
              </a:ext>
            </a:extLst>
          </p:cNvPr>
          <p:cNvSpPr>
            <a:spLocks noGrp="1"/>
          </p:cNvSpPr>
          <p:nvPr>
            <p:ph type="ftr" sz="quarter" idx="11"/>
          </p:nvPr>
        </p:nvSpPr>
        <p:spPr>
          <a:xfrm>
            <a:off x="3028950" y="4767263"/>
            <a:ext cx="3086100" cy="273844"/>
          </a:xfrm>
          <a:prstGeom prst="rect">
            <a:avLst/>
          </a:prstGeom>
        </p:spPr>
        <p:txBody>
          <a:bodyPr/>
          <a:lstStyle>
            <a:lvl1pPr>
              <a:defRPr>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23F5D810-74CE-434F-9A15-3FE7DDCE7B4F}"/>
              </a:ext>
            </a:extLst>
          </p:cNvPr>
          <p:cNvSpPr>
            <a:spLocks noGrp="1"/>
          </p:cNvSpPr>
          <p:nvPr>
            <p:ph type="sldNum" sz="quarter" idx="12"/>
          </p:nvPr>
        </p:nvSpPr>
        <p:spPr/>
        <p:txBody>
          <a:bodyPr/>
          <a:lstStyle>
            <a:lvl1pPr>
              <a:defRPr>
                <a:latin typeface="Helvetica" pitchFamily="2" charset="0"/>
              </a:defRPr>
            </a:lvl1pPr>
          </a:lstStyle>
          <a:p>
            <a:fld id="{504CABC4-FA3C-E94F-8138-2E0A820855F5}" type="slidenum">
              <a:rPr lang="en-US" smtClean="0"/>
              <a:pPr/>
              <a:t>‹#›</a:t>
            </a:fld>
            <a:endParaRPr lang="en-US"/>
          </a:p>
        </p:txBody>
      </p:sp>
    </p:spTree>
    <p:extLst>
      <p:ext uri="{BB962C8B-B14F-4D97-AF65-F5344CB8AC3E}">
        <p14:creationId xmlns:p14="http://schemas.microsoft.com/office/powerpoint/2010/main" val="41763809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0F18-BF1E-C34B-BBFD-B0DECF48AB76}"/>
              </a:ext>
            </a:extLst>
          </p:cNvPr>
          <p:cNvSpPr>
            <a:spLocks noGrp="1"/>
          </p:cNvSpPr>
          <p:nvPr>
            <p:ph type="title"/>
          </p:nvPr>
        </p:nvSpPr>
        <p:spPr>
          <a:xfrm>
            <a:off x="623888" y="1282304"/>
            <a:ext cx="7886700" cy="2139553"/>
          </a:xfrm>
        </p:spPr>
        <p:txBody>
          <a:bodyPr anchor="b"/>
          <a:lstStyle>
            <a:lvl1pPr>
              <a:defRPr sz="2250">
                <a:latin typeface="Helvetica" pitchFamily="2"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B9395F6-0AEA-FE43-8B1F-A8DC5D07B5A6}"/>
              </a:ext>
            </a:extLst>
          </p:cNvPr>
          <p:cNvSpPr>
            <a:spLocks noGrp="1"/>
          </p:cNvSpPr>
          <p:nvPr>
            <p:ph type="body" idx="1"/>
          </p:nvPr>
        </p:nvSpPr>
        <p:spPr>
          <a:xfrm>
            <a:off x="623888" y="3442097"/>
            <a:ext cx="7886700" cy="1125141"/>
          </a:xfrm>
        </p:spPr>
        <p:txBody>
          <a:bodyPr/>
          <a:lstStyle>
            <a:lvl1pPr marL="0" indent="0">
              <a:buNone/>
              <a:defRPr sz="900">
                <a:solidFill>
                  <a:schemeClr val="tx1">
                    <a:tint val="75000"/>
                  </a:schemeClr>
                </a:solidFill>
                <a:latin typeface="Helvetica" pitchFamily="2" charset="0"/>
              </a:defRPr>
            </a:lvl1pPr>
            <a:lvl2pPr marL="171446" indent="0">
              <a:buNone/>
              <a:defRPr sz="750">
                <a:solidFill>
                  <a:schemeClr val="tx1">
                    <a:tint val="75000"/>
                  </a:schemeClr>
                </a:solidFill>
              </a:defRPr>
            </a:lvl2pPr>
            <a:lvl3pPr marL="342892" indent="0">
              <a:buNone/>
              <a:defRPr sz="675">
                <a:solidFill>
                  <a:schemeClr val="tx1">
                    <a:tint val="75000"/>
                  </a:schemeClr>
                </a:solidFill>
              </a:defRPr>
            </a:lvl3pPr>
            <a:lvl4pPr marL="514337" indent="0">
              <a:buNone/>
              <a:defRPr sz="600">
                <a:solidFill>
                  <a:schemeClr val="tx1">
                    <a:tint val="75000"/>
                  </a:schemeClr>
                </a:solidFill>
              </a:defRPr>
            </a:lvl4pPr>
            <a:lvl5pPr marL="685783" indent="0">
              <a:buNone/>
              <a:defRPr sz="600">
                <a:solidFill>
                  <a:schemeClr val="tx1">
                    <a:tint val="75000"/>
                  </a:schemeClr>
                </a:solidFill>
              </a:defRPr>
            </a:lvl5pPr>
            <a:lvl6pPr marL="857228" indent="0">
              <a:buNone/>
              <a:defRPr sz="600">
                <a:solidFill>
                  <a:schemeClr val="tx1">
                    <a:tint val="75000"/>
                  </a:schemeClr>
                </a:solidFill>
              </a:defRPr>
            </a:lvl6pPr>
            <a:lvl7pPr marL="1028675" indent="0">
              <a:buNone/>
              <a:defRPr sz="600">
                <a:solidFill>
                  <a:schemeClr val="tx1">
                    <a:tint val="75000"/>
                  </a:schemeClr>
                </a:solidFill>
              </a:defRPr>
            </a:lvl7pPr>
            <a:lvl8pPr marL="1200120" indent="0">
              <a:buNone/>
              <a:defRPr sz="600">
                <a:solidFill>
                  <a:schemeClr val="tx1">
                    <a:tint val="75000"/>
                  </a:schemeClr>
                </a:solidFill>
              </a:defRPr>
            </a:lvl8pPr>
            <a:lvl9pPr marL="1371566" indent="0">
              <a:buNone/>
              <a:defRPr sz="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B7D2132-50B9-4048-8C8D-757664952336}"/>
              </a:ext>
            </a:extLst>
          </p:cNvPr>
          <p:cNvSpPr>
            <a:spLocks noGrp="1"/>
          </p:cNvSpPr>
          <p:nvPr>
            <p:ph type="dt" sz="half" idx="10"/>
          </p:nvPr>
        </p:nvSpPr>
        <p:spPr/>
        <p:txBody>
          <a:bodyPr/>
          <a:lstStyle>
            <a:lvl1pPr>
              <a:defRPr>
                <a:latin typeface="Helvetica" pitchFamily="2" charset="0"/>
              </a:defRPr>
            </a:lvl1pPr>
          </a:lstStyle>
          <a:p>
            <a:fld id="{86755E12-8471-6949-85EE-5973E2752235}" type="datetimeFigureOut">
              <a:rPr lang="en-US" smtClean="0"/>
              <a:pPr/>
              <a:t>12/5/22</a:t>
            </a:fld>
            <a:endParaRPr lang="en-US"/>
          </a:p>
        </p:txBody>
      </p:sp>
      <p:sp>
        <p:nvSpPr>
          <p:cNvPr id="5" name="Footer Placeholder 4">
            <a:extLst>
              <a:ext uri="{FF2B5EF4-FFF2-40B4-BE49-F238E27FC236}">
                <a16:creationId xmlns:a16="http://schemas.microsoft.com/office/drawing/2014/main" id="{CA63E67F-7669-B94E-973F-5F562C725D26}"/>
              </a:ext>
            </a:extLst>
          </p:cNvPr>
          <p:cNvSpPr>
            <a:spLocks noGrp="1"/>
          </p:cNvSpPr>
          <p:nvPr>
            <p:ph type="ftr" sz="quarter" idx="11"/>
          </p:nvPr>
        </p:nvSpPr>
        <p:spPr>
          <a:xfrm>
            <a:off x="3028950" y="4767263"/>
            <a:ext cx="3086100" cy="273844"/>
          </a:xfrm>
          <a:prstGeom prst="rect">
            <a:avLst/>
          </a:prstGeom>
        </p:spPr>
        <p:txBody>
          <a:bodyPr/>
          <a:lstStyle>
            <a:lvl1pPr>
              <a:defRPr>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4E6CDC02-61C2-FE40-A38B-E56B86982966}"/>
              </a:ext>
            </a:extLst>
          </p:cNvPr>
          <p:cNvSpPr>
            <a:spLocks noGrp="1"/>
          </p:cNvSpPr>
          <p:nvPr>
            <p:ph type="sldNum" sz="quarter" idx="12"/>
          </p:nvPr>
        </p:nvSpPr>
        <p:spPr/>
        <p:txBody>
          <a:bodyPr/>
          <a:lstStyle>
            <a:lvl1pPr>
              <a:defRPr>
                <a:latin typeface="Helvetica" pitchFamily="2" charset="0"/>
              </a:defRPr>
            </a:lvl1pPr>
          </a:lstStyle>
          <a:p>
            <a:fld id="{504CABC4-FA3C-E94F-8138-2E0A820855F5}" type="slidenum">
              <a:rPr lang="en-US" smtClean="0"/>
              <a:pPr/>
              <a:t>‹#›</a:t>
            </a:fld>
            <a:endParaRPr lang="en-US"/>
          </a:p>
        </p:txBody>
      </p:sp>
    </p:spTree>
    <p:extLst>
      <p:ext uri="{BB962C8B-B14F-4D97-AF65-F5344CB8AC3E}">
        <p14:creationId xmlns:p14="http://schemas.microsoft.com/office/powerpoint/2010/main" val="1662650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0AF3-D6A3-024D-A28E-1167A9D0E936}"/>
              </a:ext>
            </a:extLst>
          </p:cNvPr>
          <p:cNvSpPr>
            <a:spLocks noGrp="1"/>
          </p:cNvSpPr>
          <p:nvPr>
            <p:ph type="title"/>
          </p:nvPr>
        </p:nvSpPr>
        <p:spPr/>
        <p:txBody>
          <a:bodyPr/>
          <a:lstStyle>
            <a:lvl1pPr>
              <a:defRPr>
                <a:latin typeface="Helvetica"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CE793A9-BB6F-DF41-AD58-2E75EA060622}"/>
              </a:ext>
            </a:extLst>
          </p:cNvPr>
          <p:cNvSpPr>
            <a:spLocks noGrp="1"/>
          </p:cNvSpPr>
          <p:nvPr>
            <p:ph sz="half" idx="1"/>
          </p:nvPr>
        </p:nvSpPr>
        <p:spPr>
          <a:xfrm>
            <a:off x="628651" y="1369220"/>
            <a:ext cx="3914775" cy="3263503"/>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3A6B7C9-1A20-CA44-858F-A36E0F8871F7}"/>
              </a:ext>
            </a:extLst>
          </p:cNvPr>
          <p:cNvSpPr>
            <a:spLocks noGrp="1"/>
          </p:cNvSpPr>
          <p:nvPr>
            <p:ph sz="half" idx="2"/>
          </p:nvPr>
        </p:nvSpPr>
        <p:spPr>
          <a:xfrm>
            <a:off x="4600576" y="1369220"/>
            <a:ext cx="3914775" cy="3263503"/>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84643FE-767E-5149-8A03-4875F424B917}"/>
              </a:ext>
            </a:extLst>
          </p:cNvPr>
          <p:cNvSpPr>
            <a:spLocks noGrp="1"/>
          </p:cNvSpPr>
          <p:nvPr>
            <p:ph type="dt" sz="half" idx="10"/>
          </p:nvPr>
        </p:nvSpPr>
        <p:spPr/>
        <p:txBody>
          <a:bodyPr/>
          <a:lstStyle>
            <a:lvl1pPr>
              <a:defRPr>
                <a:latin typeface="Helvetica" pitchFamily="2" charset="0"/>
              </a:defRPr>
            </a:lvl1pPr>
          </a:lstStyle>
          <a:p>
            <a:fld id="{86755E12-8471-6949-85EE-5973E2752235}" type="datetimeFigureOut">
              <a:rPr lang="en-US" smtClean="0"/>
              <a:pPr/>
              <a:t>12/5/22</a:t>
            </a:fld>
            <a:endParaRPr lang="en-US"/>
          </a:p>
        </p:txBody>
      </p:sp>
      <p:sp>
        <p:nvSpPr>
          <p:cNvPr id="6" name="Footer Placeholder 5">
            <a:extLst>
              <a:ext uri="{FF2B5EF4-FFF2-40B4-BE49-F238E27FC236}">
                <a16:creationId xmlns:a16="http://schemas.microsoft.com/office/drawing/2014/main" id="{C7B86BE5-2FFE-1247-B3CB-9C1B8E5A13EC}"/>
              </a:ext>
            </a:extLst>
          </p:cNvPr>
          <p:cNvSpPr>
            <a:spLocks noGrp="1"/>
          </p:cNvSpPr>
          <p:nvPr>
            <p:ph type="ftr" sz="quarter" idx="11"/>
          </p:nvPr>
        </p:nvSpPr>
        <p:spPr>
          <a:xfrm>
            <a:off x="3028950" y="4767263"/>
            <a:ext cx="3086100" cy="273844"/>
          </a:xfrm>
          <a:prstGeom prst="rect">
            <a:avLst/>
          </a:prstGeom>
        </p:spPr>
        <p:txBody>
          <a:bodyPr/>
          <a:lstStyle>
            <a:lvl1pPr>
              <a:defRPr>
                <a:latin typeface="Helvetica" pitchFamily="2" charset="0"/>
              </a:defRPr>
            </a:lvl1pPr>
          </a:lstStyle>
          <a:p>
            <a:endParaRPr lang="en-US"/>
          </a:p>
        </p:txBody>
      </p:sp>
      <p:sp>
        <p:nvSpPr>
          <p:cNvPr id="7" name="Slide Number Placeholder 6">
            <a:extLst>
              <a:ext uri="{FF2B5EF4-FFF2-40B4-BE49-F238E27FC236}">
                <a16:creationId xmlns:a16="http://schemas.microsoft.com/office/drawing/2014/main" id="{7228BD81-0B20-8440-AFB4-B8E27D82509A}"/>
              </a:ext>
            </a:extLst>
          </p:cNvPr>
          <p:cNvSpPr>
            <a:spLocks noGrp="1"/>
          </p:cNvSpPr>
          <p:nvPr>
            <p:ph type="sldNum" sz="quarter" idx="12"/>
          </p:nvPr>
        </p:nvSpPr>
        <p:spPr/>
        <p:txBody>
          <a:bodyPr/>
          <a:lstStyle>
            <a:lvl1pPr>
              <a:defRPr>
                <a:latin typeface="Helvetica" pitchFamily="2" charset="0"/>
              </a:defRPr>
            </a:lvl1pPr>
          </a:lstStyle>
          <a:p>
            <a:fld id="{504CABC4-FA3C-E94F-8138-2E0A820855F5}" type="slidenum">
              <a:rPr lang="en-US" smtClean="0"/>
              <a:pPr/>
              <a:t>‹#›</a:t>
            </a:fld>
            <a:endParaRPr lang="en-US"/>
          </a:p>
        </p:txBody>
      </p:sp>
    </p:spTree>
    <p:extLst>
      <p:ext uri="{BB962C8B-B14F-4D97-AF65-F5344CB8AC3E}">
        <p14:creationId xmlns:p14="http://schemas.microsoft.com/office/powerpoint/2010/main" val="41731441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ECEC-8131-CF4D-BD3D-5C6D27B2743C}"/>
              </a:ext>
            </a:extLst>
          </p:cNvPr>
          <p:cNvSpPr>
            <a:spLocks noGrp="1"/>
          </p:cNvSpPr>
          <p:nvPr>
            <p:ph type="title"/>
          </p:nvPr>
        </p:nvSpPr>
        <p:spPr>
          <a:xfrm>
            <a:off x="629841" y="273844"/>
            <a:ext cx="7886700" cy="994172"/>
          </a:xfrm>
        </p:spPr>
        <p:txBody>
          <a:bodyPr/>
          <a:lstStyle>
            <a:lvl1pPr>
              <a:defRPr>
                <a:latin typeface="Helvetica" pitchFamily="2"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77DAE48-B55E-9F42-8DA4-8A6759C79049}"/>
              </a:ext>
            </a:extLst>
          </p:cNvPr>
          <p:cNvSpPr>
            <a:spLocks noGrp="1"/>
          </p:cNvSpPr>
          <p:nvPr>
            <p:ph type="body" idx="1"/>
          </p:nvPr>
        </p:nvSpPr>
        <p:spPr>
          <a:xfrm>
            <a:off x="629842" y="1260872"/>
            <a:ext cx="3868341" cy="617934"/>
          </a:xfrm>
        </p:spPr>
        <p:txBody>
          <a:bodyPr anchor="b"/>
          <a:lstStyle>
            <a:lvl1pPr marL="0" indent="0">
              <a:buNone/>
              <a:defRPr sz="900" b="1">
                <a:latin typeface="Helvetica" pitchFamily="2" charset="0"/>
              </a:defRPr>
            </a:lvl1pPr>
            <a:lvl2pPr marL="171446" indent="0">
              <a:buNone/>
              <a:defRPr sz="750" b="1"/>
            </a:lvl2pPr>
            <a:lvl3pPr marL="342892" indent="0">
              <a:buNone/>
              <a:defRPr sz="675" b="1"/>
            </a:lvl3pPr>
            <a:lvl4pPr marL="514337" indent="0">
              <a:buNone/>
              <a:defRPr sz="600" b="1"/>
            </a:lvl4pPr>
            <a:lvl5pPr marL="685783" indent="0">
              <a:buNone/>
              <a:defRPr sz="600" b="1"/>
            </a:lvl5pPr>
            <a:lvl6pPr marL="857228" indent="0">
              <a:buNone/>
              <a:defRPr sz="600" b="1"/>
            </a:lvl6pPr>
            <a:lvl7pPr marL="1028675" indent="0">
              <a:buNone/>
              <a:defRPr sz="600" b="1"/>
            </a:lvl7pPr>
            <a:lvl8pPr marL="1200120" indent="0">
              <a:buNone/>
              <a:defRPr sz="600" b="1"/>
            </a:lvl8pPr>
            <a:lvl9pPr marL="1371566" indent="0">
              <a:buNone/>
              <a:defRPr sz="600" b="1"/>
            </a:lvl9pPr>
          </a:lstStyle>
          <a:p>
            <a:pPr lvl="0"/>
            <a:r>
              <a:rPr lang="en-GB"/>
              <a:t>Click to edit Master text styles</a:t>
            </a:r>
          </a:p>
        </p:txBody>
      </p:sp>
      <p:sp>
        <p:nvSpPr>
          <p:cNvPr id="4" name="Content Placeholder 3">
            <a:extLst>
              <a:ext uri="{FF2B5EF4-FFF2-40B4-BE49-F238E27FC236}">
                <a16:creationId xmlns:a16="http://schemas.microsoft.com/office/drawing/2014/main" id="{9D29B186-EC15-564B-ACBB-8D9FAABC9BDB}"/>
              </a:ext>
            </a:extLst>
          </p:cNvPr>
          <p:cNvSpPr>
            <a:spLocks noGrp="1"/>
          </p:cNvSpPr>
          <p:nvPr>
            <p:ph sz="half" idx="2"/>
          </p:nvPr>
        </p:nvSpPr>
        <p:spPr>
          <a:xfrm>
            <a:off x="629842" y="1878806"/>
            <a:ext cx="3868341" cy="2763441"/>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E7152CB-2713-BE4A-A131-CB665E36E7D2}"/>
              </a:ext>
            </a:extLst>
          </p:cNvPr>
          <p:cNvSpPr>
            <a:spLocks noGrp="1"/>
          </p:cNvSpPr>
          <p:nvPr>
            <p:ph type="body" sz="quarter" idx="3"/>
          </p:nvPr>
        </p:nvSpPr>
        <p:spPr>
          <a:xfrm>
            <a:off x="4629151" y="1260872"/>
            <a:ext cx="3887391" cy="617934"/>
          </a:xfrm>
        </p:spPr>
        <p:txBody>
          <a:bodyPr anchor="b"/>
          <a:lstStyle>
            <a:lvl1pPr marL="0" indent="0">
              <a:buNone/>
              <a:defRPr sz="900" b="1">
                <a:latin typeface="Helvetica" pitchFamily="2" charset="0"/>
              </a:defRPr>
            </a:lvl1pPr>
            <a:lvl2pPr marL="171446" indent="0">
              <a:buNone/>
              <a:defRPr sz="750" b="1"/>
            </a:lvl2pPr>
            <a:lvl3pPr marL="342892" indent="0">
              <a:buNone/>
              <a:defRPr sz="675" b="1"/>
            </a:lvl3pPr>
            <a:lvl4pPr marL="514337" indent="0">
              <a:buNone/>
              <a:defRPr sz="600" b="1"/>
            </a:lvl4pPr>
            <a:lvl5pPr marL="685783" indent="0">
              <a:buNone/>
              <a:defRPr sz="600" b="1"/>
            </a:lvl5pPr>
            <a:lvl6pPr marL="857228" indent="0">
              <a:buNone/>
              <a:defRPr sz="600" b="1"/>
            </a:lvl6pPr>
            <a:lvl7pPr marL="1028675" indent="0">
              <a:buNone/>
              <a:defRPr sz="600" b="1"/>
            </a:lvl7pPr>
            <a:lvl8pPr marL="1200120" indent="0">
              <a:buNone/>
              <a:defRPr sz="600" b="1"/>
            </a:lvl8pPr>
            <a:lvl9pPr marL="1371566" indent="0">
              <a:buNone/>
              <a:defRPr sz="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B33CF4-FDCE-DA44-ABB6-AD56917CA137}"/>
              </a:ext>
            </a:extLst>
          </p:cNvPr>
          <p:cNvSpPr>
            <a:spLocks noGrp="1"/>
          </p:cNvSpPr>
          <p:nvPr>
            <p:ph sz="quarter" idx="4"/>
          </p:nvPr>
        </p:nvSpPr>
        <p:spPr>
          <a:xfrm>
            <a:off x="4629151" y="1878806"/>
            <a:ext cx="3887391" cy="2763441"/>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77D2D6F-1EFE-0343-A8CE-4CD31151E748}"/>
              </a:ext>
            </a:extLst>
          </p:cNvPr>
          <p:cNvSpPr>
            <a:spLocks noGrp="1"/>
          </p:cNvSpPr>
          <p:nvPr>
            <p:ph type="dt" sz="half" idx="10"/>
          </p:nvPr>
        </p:nvSpPr>
        <p:spPr/>
        <p:txBody>
          <a:bodyPr/>
          <a:lstStyle>
            <a:lvl1pPr>
              <a:defRPr>
                <a:latin typeface="Helvetica" pitchFamily="2" charset="0"/>
              </a:defRPr>
            </a:lvl1pPr>
          </a:lstStyle>
          <a:p>
            <a:fld id="{86755E12-8471-6949-85EE-5973E2752235}" type="datetimeFigureOut">
              <a:rPr lang="en-US" smtClean="0"/>
              <a:pPr/>
              <a:t>12/5/22</a:t>
            </a:fld>
            <a:endParaRPr lang="en-US"/>
          </a:p>
        </p:txBody>
      </p:sp>
      <p:sp>
        <p:nvSpPr>
          <p:cNvPr id="8" name="Footer Placeholder 7">
            <a:extLst>
              <a:ext uri="{FF2B5EF4-FFF2-40B4-BE49-F238E27FC236}">
                <a16:creationId xmlns:a16="http://schemas.microsoft.com/office/drawing/2014/main" id="{49507D12-FB45-AA48-A679-A0B261233F43}"/>
              </a:ext>
            </a:extLst>
          </p:cNvPr>
          <p:cNvSpPr>
            <a:spLocks noGrp="1"/>
          </p:cNvSpPr>
          <p:nvPr>
            <p:ph type="ftr" sz="quarter" idx="11"/>
          </p:nvPr>
        </p:nvSpPr>
        <p:spPr>
          <a:xfrm>
            <a:off x="3028950" y="4767263"/>
            <a:ext cx="3086100" cy="273844"/>
          </a:xfrm>
          <a:prstGeom prst="rect">
            <a:avLst/>
          </a:prstGeom>
        </p:spPr>
        <p:txBody>
          <a:bodyPr/>
          <a:lstStyle>
            <a:lvl1pPr>
              <a:defRPr>
                <a:latin typeface="Helvetica" pitchFamily="2" charset="0"/>
              </a:defRPr>
            </a:lvl1pPr>
          </a:lstStyle>
          <a:p>
            <a:endParaRPr lang="en-US"/>
          </a:p>
        </p:txBody>
      </p:sp>
      <p:sp>
        <p:nvSpPr>
          <p:cNvPr id="9" name="Slide Number Placeholder 8">
            <a:extLst>
              <a:ext uri="{FF2B5EF4-FFF2-40B4-BE49-F238E27FC236}">
                <a16:creationId xmlns:a16="http://schemas.microsoft.com/office/drawing/2014/main" id="{ED52CB91-98BB-5E48-A1EC-0A8EEADE9509}"/>
              </a:ext>
            </a:extLst>
          </p:cNvPr>
          <p:cNvSpPr>
            <a:spLocks noGrp="1"/>
          </p:cNvSpPr>
          <p:nvPr>
            <p:ph type="sldNum" sz="quarter" idx="12"/>
          </p:nvPr>
        </p:nvSpPr>
        <p:spPr/>
        <p:txBody>
          <a:bodyPr/>
          <a:lstStyle>
            <a:lvl1pPr>
              <a:defRPr>
                <a:latin typeface="Helvetica" pitchFamily="2" charset="0"/>
              </a:defRPr>
            </a:lvl1pPr>
          </a:lstStyle>
          <a:p>
            <a:fld id="{504CABC4-FA3C-E94F-8138-2E0A820855F5}" type="slidenum">
              <a:rPr lang="en-US" smtClean="0"/>
              <a:pPr/>
              <a:t>‹#›</a:t>
            </a:fld>
            <a:endParaRPr lang="en-US"/>
          </a:p>
        </p:txBody>
      </p:sp>
    </p:spTree>
    <p:extLst>
      <p:ext uri="{BB962C8B-B14F-4D97-AF65-F5344CB8AC3E}">
        <p14:creationId xmlns:p14="http://schemas.microsoft.com/office/powerpoint/2010/main" val="40681228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6A34E-12F2-5143-AFDD-49BFE07E0DCF}"/>
              </a:ext>
            </a:extLst>
          </p:cNvPr>
          <p:cNvSpPr>
            <a:spLocks noGrp="1"/>
          </p:cNvSpPr>
          <p:nvPr>
            <p:ph type="title"/>
          </p:nvPr>
        </p:nvSpPr>
        <p:spPr/>
        <p:txBody>
          <a:bodyPr/>
          <a:lstStyle>
            <a:lvl1pPr>
              <a:defRPr>
                <a:latin typeface="Helvetica" pitchFamily="2" charset="0"/>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431E84BE-9DA6-2E41-9FD1-3B5E4975293F}"/>
              </a:ext>
            </a:extLst>
          </p:cNvPr>
          <p:cNvSpPr>
            <a:spLocks noGrp="1"/>
          </p:cNvSpPr>
          <p:nvPr>
            <p:ph type="dt" sz="half" idx="10"/>
          </p:nvPr>
        </p:nvSpPr>
        <p:spPr/>
        <p:txBody>
          <a:bodyPr/>
          <a:lstStyle>
            <a:lvl1pPr>
              <a:defRPr>
                <a:latin typeface="Helvetica" pitchFamily="2" charset="0"/>
              </a:defRPr>
            </a:lvl1pPr>
          </a:lstStyle>
          <a:p>
            <a:fld id="{86755E12-8471-6949-85EE-5973E2752235}" type="datetimeFigureOut">
              <a:rPr lang="en-US" smtClean="0"/>
              <a:pPr/>
              <a:t>12/5/22</a:t>
            </a:fld>
            <a:endParaRPr lang="en-US"/>
          </a:p>
        </p:txBody>
      </p:sp>
      <p:sp>
        <p:nvSpPr>
          <p:cNvPr id="4" name="Footer Placeholder 3">
            <a:extLst>
              <a:ext uri="{FF2B5EF4-FFF2-40B4-BE49-F238E27FC236}">
                <a16:creationId xmlns:a16="http://schemas.microsoft.com/office/drawing/2014/main" id="{B7323B2D-308A-1742-BED1-CAA825278DBB}"/>
              </a:ext>
            </a:extLst>
          </p:cNvPr>
          <p:cNvSpPr>
            <a:spLocks noGrp="1"/>
          </p:cNvSpPr>
          <p:nvPr>
            <p:ph type="ftr" sz="quarter" idx="11"/>
          </p:nvPr>
        </p:nvSpPr>
        <p:spPr>
          <a:xfrm>
            <a:off x="3028950" y="4767263"/>
            <a:ext cx="3086100" cy="273844"/>
          </a:xfrm>
          <a:prstGeom prst="rect">
            <a:avLst/>
          </a:prstGeom>
        </p:spPr>
        <p:txBody>
          <a:bodyPr/>
          <a:lstStyle>
            <a:lvl1pPr>
              <a:defRPr>
                <a:latin typeface="Helvetica" pitchFamily="2" charset="0"/>
              </a:defRPr>
            </a:lvl1pPr>
          </a:lstStyle>
          <a:p>
            <a:endParaRPr lang="en-US"/>
          </a:p>
        </p:txBody>
      </p:sp>
      <p:sp>
        <p:nvSpPr>
          <p:cNvPr id="5" name="Slide Number Placeholder 4">
            <a:extLst>
              <a:ext uri="{FF2B5EF4-FFF2-40B4-BE49-F238E27FC236}">
                <a16:creationId xmlns:a16="http://schemas.microsoft.com/office/drawing/2014/main" id="{1FF51EC1-FE1A-5447-97B2-4C0D4C6A6385}"/>
              </a:ext>
            </a:extLst>
          </p:cNvPr>
          <p:cNvSpPr>
            <a:spLocks noGrp="1"/>
          </p:cNvSpPr>
          <p:nvPr>
            <p:ph type="sldNum" sz="quarter" idx="12"/>
          </p:nvPr>
        </p:nvSpPr>
        <p:spPr/>
        <p:txBody>
          <a:bodyPr/>
          <a:lstStyle>
            <a:lvl1pPr>
              <a:defRPr>
                <a:latin typeface="Helvetica" pitchFamily="2" charset="0"/>
              </a:defRPr>
            </a:lvl1pPr>
          </a:lstStyle>
          <a:p>
            <a:fld id="{504CABC4-FA3C-E94F-8138-2E0A820855F5}" type="slidenum">
              <a:rPr lang="en-US" smtClean="0"/>
              <a:pPr/>
              <a:t>‹#›</a:t>
            </a:fld>
            <a:endParaRPr lang="en-US"/>
          </a:p>
        </p:txBody>
      </p:sp>
    </p:spTree>
    <p:extLst>
      <p:ext uri="{BB962C8B-B14F-4D97-AF65-F5344CB8AC3E}">
        <p14:creationId xmlns:p14="http://schemas.microsoft.com/office/powerpoint/2010/main" val="39685808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3ACF7-2F5E-DD45-9887-C8B5F5EAE2E4}"/>
              </a:ext>
            </a:extLst>
          </p:cNvPr>
          <p:cNvSpPr>
            <a:spLocks noGrp="1"/>
          </p:cNvSpPr>
          <p:nvPr>
            <p:ph type="dt" sz="half" idx="10"/>
          </p:nvPr>
        </p:nvSpPr>
        <p:spPr/>
        <p:txBody>
          <a:bodyPr/>
          <a:lstStyle>
            <a:lvl1pPr>
              <a:defRPr>
                <a:latin typeface="Helvetica" pitchFamily="2" charset="0"/>
              </a:defRPr>
            </a:lvl1pPr>
          </a:lstStyle>
          <a:p>
            <a:fld id="{86755E12-8471-6949-85EE-5973E2752235}" type="datetimeFigureOut">
              <a:rPr lang="en-US" smtClean="0"/>
              <a:pPr/>
              <a:t>12/5/22</a:t>
            </a:fld>
            <a:endParaRPr lang="en-US"/>
          </a:p>
        </p:txBody>
      </p:sp>
      <p:sp>
        <p:nvSpPr>
          <p:cNvPr id="3" name="Footer Placeholder 2">
            <a:extLst>
              <a:ext uri="{FF2B5EF4-FFF2-40B4-BE49-F238E27FC236}">
                <a16:creationId xmlns:a16="http://schemas.microsoft.com/office/drawing/2014/main" id="{0677F4B8-8687-0C43-BF73-EB6D611435FB}"/>
              </a:ext>
            </a:extLst>
          </p:cNvPr>
          <p:cNvSpPr>
            <a:spLocks noGrp="1"/>
          </p:cNvSpPr>
          <p:nvPr>
            <p:ph type="ftr" sz="quarter" idx="11"/>
          </p:nvPr>
        </p:nvSpPr>
        <p:spPr>
          <a:xfrm>
            <a:off x="3028950" y="4767263"/>
            <a:ext cx="3086100" cy="273844"/>
          </a:xfrm>
          <a:prstGeom prst="rect">
            <a:avLst/>
          </a:prstGeom>
        </p:spPr>
        <p:txBody>
          <a:bodyPr/>
          <a:lstStyle>
            <a:lvl1pPr>
              <a:defRPr>
                <a:latin typeface="Helvetica" pitchFamily="2" charset="0"/>
              </a:defRPr>
            </a:lvl1pPr>
          </a:lstStyle>
          <a:p>
            <a:endParaRPr lang="en-US"/>
          </a:p>
        </p:txBody>
      </p:sp>
      <p:sp>
        <p:nvSpPr>
          <p:cNvPr id="4" name="Slide Number Placeholder 3">
            <a:extLst>
              <a:ext uri="{FF2B5EF4-FFF2-40B4-BE49-F238E27FC236}">
                <a16:creationId xmlns:a16="http://schemas.microsoft.com/office/drawing/2014/main" id="{0E970B1E-4944-A24C-83BC-313360C1E410}"/>
              </a:ext>
            </a:extLst>
          </p:cNvPr>
          <p:cNvSpPr>
            <a:spLocks noGrp="1"/>
          </p:cNvSpPr>
          <p:nvPr>
            <p:ph type="sldNum" sz="quarter" idx="12"/>
          </p:nvPr>
        </p:nvSpPr>
        <p:spPr/>
        <p:txBody>
          <a:bodyPr/>
          <a:lstStyle>
            <a:lvl1pPr>
              <a:defRPr>
                <a:latin typeface="Helvetica" pitchFamily="2" charset="0"/>
              </a:defRPr>
            </a:lvl1pPr>
          </a:lstStyle>
          <a:p>
            <a:fld id="{504CABC4-FA3C-E94F-8138-2E0A820855F5}" type="slidenum">
              <a:rPr lang="en-US" smtClean="0"/>
              <a:pPr/>
              <a:t>‹#›</a:t>
            </a:fld>
            <a:endParaRPr lang="en-US"/>
          </a:p>
        </p:txBody>
      </p:sp>
    </p:spTree>
    <p:extLst>
      <p:ext uri="{BB962C8B-B14F-4D97-AF65-F5344CB8AC3E}">
        <p14:creationId xmlns:p14="http://schemas.microsoft.com/office/powerpoint/2010/main" val="945139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D5E5C-171F-A742-B38B-ACFA053C602B}"/>
              </a:ext>
            </a:extLst>
          </p:cNvPr>
          <p:cNvSpPr>
            <a:spLocks noGrp="1"/>
          </p:cNvSpPr>
          <p:nvPr>
            <p:ph type="title"/>
          </p:nvPr>
        </p:nvSpPr>
        <p:spPr>
          <a:xfrm>
            <a:off x="629841" y="342900"/>
            <a:ext cx="2949178" cy="1200150"/>
          </a:xfrm>
        </p:spPr>
        <p:txBody>
          <a:bodyPr anchor="b"/>
          <a:lstStyle>
            <a:lvl1pPr>
              <a:defRPr sz="1200">
                <a:latin typeface="Helvetica"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C9D642C-104E-5D46-BFC1-A262F99C0F5E}"/>
              </a:ext>
            </a:extLst>
          </p:cNvPr>
          <p:cNvSpPr>
            <a:spLocks noGrp="1"/>
          </p:cNvSpPr>
          <p:nvPr>
            <p:ph idx="1"/>
          </p:nvPr>
        </p:nvSpPr>
        <p:spPr>
          <a:xfrm>
            <a:off x="3887391" y="740570"/>
            <a:ext cx="4629150" cy="3655219"/>
          </a:xfrm>
        </p:spPr>
        <p:txBody>
          <a:bodyPr/>
          <a:lstStyle>
            <a:lvl1pPr>
              <a:defRPr sz="1200">
                <a:latin typeface="Helvetica" pitchFamily="2" charset="0"/>
              </a:defRPr>
            </a:lvl1pPr>
            <a:lvl2pPr>
              <a:defRPr sz="1050">
                <a:latin typeface="Helvetica" pitchFamily="2" charset="0"/>
              </a:defRPr>
            </a:lvl2pPr>
            <a:lvl3pPr>
              <a:defRPr sz="900">
                <a:latin typeface="Helvetica" pitchFamily="2" charset="0"/>
              </a:defRPr>
            </a:lvl3pPr>
            <a:lvl4pPr>
              <a:defRPr sz="750">
                <a:latin typeface="Helvetica" pitchFamily="2" charset="0"/>
              </a:defRPr>
            </a:lvl4pPr>
            <a:lvl5pPr>
              <a:defRPr sz="750">
                <a:latin typeface="Helvetica" pitchFamily="2" charset="0"/>
              </a:defRPr>
            </a:lvl5pPr>
            <a:lvl6pPr>
              <a:defRPr sz="750"/>
            </a:lvl6pPr>
            <a:lvl7pPr>
              <a:defRPr sz="750"/>
            </a:lvl7pPr>
            <a:lvl8pPr>
              <a:defRPr sz="750"/>
            </a:lvl8pPr>
            <a:lvl9pPr>
              <a:defRPr sz="7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2F2E121-3C73-404F-87F6-C441E80FF9BF}"/>
              </a:ext>
            </a:extLst>
          </p:cNvPr>
          <p:cNvSpPr>
            <a:spLocks noGrp="1"/>
          </p:cNvSpPr>
          <p:nvPr>
            <p:ph type="body" sz="half" idx="2"/>
          </p:nvPr>
        </p:nvSpPr>
        <p:spPr>
          <a:xfrm>
            <a:off x="629841" y="1543051"/>
            <a:ext cx="2949178" cy="2858691"/>
          </a:xfrm>
        </p:spPr>
        <p:txBody>
          <a:bodyPr/>
          <a:lstStyle>
            <a:lvl1pPr marL="0" indent="0">
              <a:buNone/>
              <a:defRPr sz="600">
                <a:latin typeface="Helvetica" pitchFamily="2" charset="0"/>
              </a:defRPr>
            </a:lvl1pPr>
            <a:lvl2pPr marL="171446" indent="0">
              <a:buNone/>
              <a:defRPr sz="525"/>
            </a:lvl2pPr>
            <a:lvl3pPr marL="342892" indent="0">
              <a:buNone/>
              <a:defRPr sz="450"/>
            </a:lvl3pPr>
            <a:lvl4pPr marL="514337" indent="0">
              <a:buNone/>
              <a:defRPr sz="375"/>
            </a:lvl4pPr>
            <a:lvl5pPr marL="685783" indent="0">
              <a:buNone/>
              <a:defRPr sz="375"/>
            </a:lvl5pPr>
            <a:lvl6pPr marL="857228" indent="0">
              <a:buNone/>
              <a:defRPr sz="375"/>
            </a:lvl6pPr>
            <a:lvl7pPr marL="1028675" indent="0">
              <a:buNone/>
              <a:defRPr sz="375"/>
            </a:lvl7pPr>
            <a:lvl8pPr marL="1200120" indent="0">
              <a:buNone/>
              <a:defRPr sz="375"/>
            </a:lvl8pPr>
            <a:lvl9pPr marL="1371566" indent="0">
              <a:buNone/>
              <a:defRPr sz="375"/>
            </a:lvl9pPr>
          </a:lstStyle>
          <a:p>
            <a:pPr lvl="0"/>
            <a:r>
              <a:rPr lang="en-GB"/>
              <a:t>Click to edit Master text styles</a:t>
            </a:r>
          </a:p>
        </p:txBody>
      </p:sp>
      <p:sp>
        <p:nvSpPr>
          <p:cNvPr id="5" name="Date Placeholder 4">
            <a:extLst>
              <a:ext uri="{FF2B5EF4-FFF2-40B4-BE49-F238E27FC236}">
                <a16:creationId xmlns:a16="http://schemas.microsoft.com/office/drawing/2014/main" id="{99310934-4A31-184D-9F90-4716FB029E48}"/>
              </a:ext>
            </a:extLst>
          </p:cNvPr>
          <p:cNvSpPr>
            <a:spLocks noGrp="1"/>
          </p:cNvSpPr>
          <p:nvPr>
            <p:ph type="dt" sz="half" idx="10"/>
          </p:nvPr>
        </p:nvSpPr>
        <p:spPr/>
        <p:txBody>
          <a:bodyPr/>
          <a:lstStyle>
            <a:lvl1pPr>
              <a:defRPr>
                <a:latin typeface="Helvetica" pitchFamily="2" charset="0"/>
              </a:defRPr>
            </a:lvl1pPr>
          </a:lstStyle>
          <a:p>
            <a:fld id="{86755E12-8471-6949-85EE-5973E2752235}" type="datetimeFigureOut">
              <a:rPr lang="en-US" smtClean="0"/>
              <a:pPr/>
              <a:t>12/5/22</a:t>
            </a:fld>
            <a:endParaRPr lang="en-US"/>
          </a:p>
        </p:txBody>
      </p:sp>
      <p:sp>
        <p:nvSpPr>
          <p:cNvPr id="6" name="Footer Placeholder 5">
            <a:extLst>
              <a:ext uri="{FF2B5EF4-FFF2-40B4-BE49-F238E27FC236}">
                <a16:creationId xmlns:a16="http://schemas.microsoft.com/office/drawing/2014/main" id="{32955B1C-D4D6-A245-9EBA-A4F8F4B64E6F}"/>
              </a:ext>
            </a:extLst>
          </p:cNvPr>
          <p:cNvSpPr>
            <a:spLocks noGrp="1"/>
          </p:cNvSpPr>
          <p:nvPr>
            <p:ph type="ftr" sz="quarter" idx="11"/>
          </p:nvPr>
        </p:nvSpPr>
        <p:spPr>
          <a:xfrm>
            <a:off x="3028950" y="4767263"/>
            <a:ext cx="3086100" cy="273844"/>
          </a:xfrm>
          <a:prstGeom prst="rect">
            <a:avLst/>
          </a:prstGeom>
        </p:spPr>
        <p:txBody>
          <a:bodyPr/>
          <a:lstStyle>
            <a:lvl1pPr>
              <a:defRPr>
                <a:latin typeface="Helvetica" pitchFamily="2" charset="0"/>
              </a:defRPr>
            </a:lvl1pPr>
          </a:lstStyle>
          <a:p>
            <a:endParaRPr lang="en-US"/>
          </a:p>
        </p:txBody>
      </p:sp>
      <p:sp>
        <p:nvSpPr>
          <p:cNvPr id="7" name="Slide Number Placeholder 6">
            <a:extLst>
              <a:ext uri="{FF2B5EF4-FFF2-40B4-BE49-F238E27FC236}">
                <a16:creationId xmlns:a16="http://schemas.microsoft.com/office/drawing/2014/main" id="{AE05E0EF-1B4C-DF4D-AF8C-73373D0AB74D}"/>
              </a:ext>
            </a:extLst>
          </p:cNvPr>
          <p:cNvSpPr>
            <a:spLocks noGrp="1"/>
          </p:cNvSpPr>
          <p:nvPr>
            <p:ph type="sldNum" sz="quarter" idx="12"/>
          </p:nvPr>
        </p:nvSpPr>
        <p:spPr/>
        <p:txBody>
          <a:bodyPr/>
          <a:lstStyle>
            <a:lvl1pPr>
              <a:defRPr>
                <a:latin typeface="Helvetica" pitchFamily="2" charset="0"/>
              </a:defRPr>
            </a:lvl1pPr>
          </a:lstStyle>
          <a:p>
            <a:fld id="{504CABC4-FA3C-E94F-8138-2E0A820855F5}" type="slidenum">
              <a:rPr lang="en-US" smtClean="0"/>
              <a:pPr/>
              <a:t>‹#›</a:t>
            </a:fld>
            <a:endParaRPr lang="en-US"/>
          </a:p>
        </p:txBody>
      </p:sp>
    </p:spTree>
    <p:extLst>
      <p:ext uri="{BB962C8B-B14F-4D97-AF65-F5344CB8AC3E}">
        <p14:creationId xmlns:p14="http://schemas.microsoft.com/office/powerpoint/2010/main" val="21313832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CA85F-62BC-9B4A-8ECF-8FADF412CDA7}"/>
              </a:ext>
            </a:extLst>
          </p:cNvPr>
          <p:cNvSpPr>
            <a:spLocks noGrp="1"/>
          </p:cNvSpPr>
          <p:nvPr>
            <p:ph type="title"/>
          </p:nvPr>
        </p:nvSpPr>
        <p:spPr>
          <a:xfrm>
            <a:off x="629841" y="342900"/>
            <a:ext cx="2949178" cy="1200150"/>
          </a:xfrm>
        </p:spPr>
        <p:txBody>
          <a:bodyPr anchor="b"/>
          <a:lstStyle>
            <a:lvl1pPr>
              <a:defRPr sz="1200">
                <a:latin typeface="Helvetica" pitchFamily="2" charset="0"/>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77179CB-233C-E340-B198-F5862ABAD635}"/>
              </a:ext>
            </a:extLst>
          </p:cNvPr>
          <p:cNvSpPr>
            <a:spLocks noGrp="1"/>
          </p:cNvSpPr>
          <p:nvPr>
            <p:ph type="pic" idx="1"/>
          </p:nvPr>
        </p:nvSpPr>
        <p:spPr>
          <a:xfrm>
            <a:off x="3887391" y="740570"/>
            <a:ext cx="4629150" cy="3655219"/>
          </a:xfrm>
        </p:spPr>
        <p:txBody>
          <a:bodyPr/>
          <a:lstStyle>
            <a:lvl1pPr marL="0" indent="0">
              <a:buNone/>
              <a:defRPr sz="1200">
                <a:latin typeface="Helvetica" pitchFamily="2" charset="0"/>
              </a:defRPr>
            </a:lvl1pPr>
            <a:lvl2pPr marL="171446" indent="0">
              <a:buNone/>
              <a:defRPr sz="1050"/>
            </a:lvl2pPr>
            <a:lvl3pPr marL="342892" indent="0">
              <a:buNone/>
              <a:defRPr sz="900"/>
            </a:lvl3pPr>
            <a:lvl4pPr marL="514337" indent="0">
              <a:buNone/>
              <a:defRPr sz="750"/>
            </a:lvl4pPr>
            <a:lvl5pPr marL="685783" indent="0">
              <a:buNone/>
              <a:defRPr sz="750"/>
            </a:lvl5pPr>
            <a:lvl6pPr marL="857228" indent="0">
              <a:buNone/>
              <a:defRPr sz="750"/>
            </a:lvl6pPr>
            <a:lvl7pPr marL="1028675" indent="0">
              <a:buNone/>
              <a:defRPr sz="750"/>
            </a:lvl7pPr>
            <a:lvl8pPr marL="1200120" indent="0">
              <a:buNone/>
              <a:defRPr sz="750"/>
            </a:lvl8pPr>
            <a:lvl9pPr marL="1371566" indent="0">
              <a:buNone/>
              <a:defRPr sz="750"/>
            </a:lvl9pPr>
          </a:lstStyle>
          <a:p>
            <a:endParaRPr lang="en-US"/>
          </a:p>
        </p:txBody>
      </p:sp>
      <p:sp>
        <p:nvSpPr>
          <p:cNvPr id="4" name="Text Placeholder 3">
            <a:extLst>
              <a:ext uri="{FF2B5EF4-FFF2-40B4-BE49-F238E27FC236}">
                <a16:creationId xmlns:a16="http://schemas.microsoft.com/office/drawing/2014/main" id="{B0FC0B32-1145-944C-8258-67187FA99E2F}"/>
              </a:ext>
            </a:extLst>
          </p:cNvPr>
          <p:cNvSpPr>
            <a:spLocks noGrp="1"/>
          </p:cNvSpPr>
          <p:nvPr>
            <p:ph type="body" sz="half" idx="2"/>
          </p:nvPr>
        </p:nvSpPr>
        <p:spPr>
          <a:xfrm>
            <a:off x="629841" y="1543051"/>
            <a:ext cx="2949178" cy="2858691"/>
          </a:xfrm>
        </p:spPr>
        <p:txBody>
          <a:bodyPr/>
          <a:lstStyle>
            <a:lvl1pPr marL="0" indent="0">
              <a:buNone/>
              <a:defRPr sz="600">
                <a:latin typeface="Helvetica" pitchFamily="2" charset="0"/>
              </a:defRPr>
            </a:lvl1pPr>
            <a:lvl2pPr marL="171446" indent="0">
              <a:buNone/>
              <a:defRPr sz="525"/>
            </a:lvl2pPr>
            <a:lvl3pPr marL="342892" indent="0">
              <a:buNone/>
              <a:defRPr sz="450"/>
            </a:lvl3pPr>
            <a:lvl4pPr marL="514337" indent="0">
              <a:buNone/>
              <a:defRPr sz="375"/>
            </a:lvl4pPr>
            <a:lvl5pPr marL="685783" indent="0">
              <a:buNone/>
              <a:defRPr sz="375"/>
            </a:lvl5pPr>
            <a:lvl6pPr marL="857228" indent="0">
              <a:buNone/>
              <a:defRPr sz="375"/>
            </a:lvl6pPr>
            <a:lvl7pPr marL="1028675" indent="0">
              <a:buNone/>
              <a:defRPr sz="375"/>
            </a:lvl7pPr>
            <a:lvl8pPr marL="1200120" indent="0">
              <a:buNone/>
              <a:defRPr sz="375"/>
            </a:lvl8pPr>
            <a:lvl9pPr marL="1371566" indent="0">
              <a:buNone/>
              <a:defRPr sz="375"/>
            </a:lvl9pPr>
          </a:lstStyle>
          <a:p>
            <a:pPr lvl="0"/>
            <a:r>
              <a:rPr lang="en-GB"/>
              <a:t>Click to edit Master text styles</a:t>
            </a:r>
          </a:p>
        </p:txBody>
      </p:sp>
      <p:sp>
        <p:nvSpPr>
          <p:cNvPr id="5" name="Date Placeholder 4">
            <a:extLst>
              <a:ext uri="{FF2B5EF4-FFF2-40B4-BE49-F238E27FC236}">
                <a16:creationId xmlns:a16="http://schemas.microsoft.com/office/drawing/2014/main" id="{5DA367DF-67F4-9F41-9A54-C03BB4FD0746}"/>
              </a:ext>
            </a:extLst>
          </p:cNvPr>
          <p:cNvSpPr>
            <a:spLocks noGrp="1"/>
          </p:cNvSpPr>
          <p:nvPr>
            <p:ph type="dt" sz="half" idx="10"/>
          </p:nvPr>
        </p:nvSpPr>
        <p:spPr/>
        <p:txBody>
          <a:bodyPr/>
          <a:lstStyle>
            <a:lvl1pPr>
              <a:defRPr>
                <a:latin typeface="Helvetica" pitchFamily="2" charset="0"/>
              </a:defRPr>
            </a:lvl1pPr>
          </a:lstStyle>
          <a:p>
            <a:fld id="{86755E12-8471-6949-85EE-5973E2752235}" type="datetimeFigureOut">
              <a:rPr lang="en-US" smtClean="0"/>
              <a:pPr/>
              <a:t>12/5/22</a:t>
            </a:fld>
            <a:endParaRPr lang="en-US"/>
          </a:p>
        </p:txBody>
      </p:sp>
      <p:sp>
        <p:nvSpPr>
          <p:cNvPr id="6" name="Footer Placeholder 5">
            <a:extLst>
              <a:ext uri="{FF2B5EF4-FFF2-40B4-BE49-F238E27FC236}">
                <a16:creationId xmlns:a16="http://schemas.microsoft.com/office/drawing/2014/main" id="{89FCD5BC-12E2-B44B-9AD0-85B5280BF6FF}"/>
              </a:ext>
            </a:extLst>
          </p:cNvPr>
          <p:cNvSpPr>
            <a:spLocks noGrp="1"/>
          </p:cNvSpPr>
          <p:nvPr>
            <p:ph type="ftr" sz="quarter" idx="11"/>
          </p:nvPr>
        </p:nvSpPr>
        <p:spPr>
          <a:xfrm>
            <a:off x="3028950" y="4767263"/>
            <a:ext cx="3086100" cy="273844"/>
          </a:xfrm>
          <a:prstGeom prst="rect">
            <a:avLst/>
          </a:prstGeom>
        </p:spPr>
        <p:txBody>
          <a:bodyPr/>
          <a:lstStyle>
            <a:lvl1pPr>
              <a:defRPr>
                <a:latin typeface="Helvetica" pitchFamily="2" charset="0"/>
              </a:defRPr>
            </a:lvl1pPr>
          </a:lstStyle>
          <a:p>
            <a:endParaRPr lang="en-US"/>
          </a:p>
        </p:txBody>
      </p:sp>
      <p:sp>
        <p:nvSpPr>
          <p:cNvPr id="7" name="Slide Number Placeholder 6">
            <a:extLst>
              <a:ext uri="{FF2B5EF4-FFF2-40B4-BE49-F238E27FC236}">
                <a16:creationId xmlns:a16="http://schemas.microsoft.com/office/drawing/2014/main" id="{976C1885-E674-9E41-A1C7-C2A164BDB2F0}"/>
              </a:ext>
            </a:extLst>
          </p:cNvPr>
          <p:cNvSpPr>
            <a:spLocks noGrp="1"/>
          </p:cNvSpPr>
          <p:nvPr>
            <p:ph type="sldNum" sz="quarter" idx="12"/>
          </p:nvPr>
        </p:nvSpPr>
        <p:spPr/>
        <p:txBody>
          <a:bodyPr/>
          <a:lstStyle>
            <a:lvl1pPr>
              <a:defRPr>
                <a:latin typeface="Helvetica" pitchFamily="2" charset="0"/>
              </a:defRPr>
            </a:lvl1pPr>
          </a:lstStyle>
          <a:p>
            <a:fld id="{504CABC4-FA3C-E94F-8138-2E0A820855F5}" type="slidenum">
              <a:rPr lang="en-US" smtClean="0"/>
              <a:pPr/>
              <a:t>‹#›</a:t>
            </a:fld>
            <a:endParaRPr lang="en-US"/>
          </a:p>
        </p:txBody>
      </p:sp>
    </p:spTree>
    <p:extLst>
      <p:ext uri="{BB962C8B-B14F-4D97-AF65-F5344CB8AC3E}">
        <p14:creationId xmlns:p14="http://schemas.microsoft.com/office/powerpoint/2010/main" val="293972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685853" y="2685604"/>
            <a:ext cx="2812852" cy="198908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4685853" y="468809"/>
            <a:ext cx="2812852" cy="1989088"/>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1645295" y="468809"/>
            <a:ext cx="2812852" cy="420588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9783950"/>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40C3B-8C8B-7C4F-91C9-60BAA21DFA36}"/>
              </a:ext>
            </a:extLst>
          </p:cNvPr>
          <p:cNvSpPr>
            <a:spLocks noGrp="1"/>
          </p:cNvSpPr>
          <p:nvPr>
            <p:ph type="title"/>
          </p:nvPr>
        </p:nvSpPr>
        <p:spPr/>
        <p:txBody>
          <a:bodyPr/>
          <a:lstStyle>
            <a:lvl1pPr>
              <a:defRPr>
                <a:latin typeface="Helvetica" pitchFamily="2" charset="0"/>
              </a:defRPr>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130EA1DC-3F3B-C247-8DCE-83649C28BFA4}"/>
              </a:ext>
            </a:extLst>
          </p:cNvPr>
          <p:cNvSpPr>
            <a:spLocks noGrp="1"/>
          </p:cNvSpPr>
          <p:nvPr>
            <p:ph type="body" orient="vert" idx="1"/>
          </p:nvPr>
        </p:nvSpPr>
        <p:spPr/>
        <p:txBody>
          <a:bodyPr vert="eaVert"/>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4DADF77-31FD-7C4F-97A4-F7F1E3DA8676}"/>
              </a:ext>
            </a:extLst>
          </p:cNvPr>
          <p:cNvSpPr>
            <a:spLocks noGrp="1"/>
          </p:cNvSpPr>
          <p:nvPr>
            <p:ph type="dt" sz="half" idx="10"/>
          </p:nvPr>
        </p:nvSpPr>
        <p:spPr/>
        <p:txBody>
          <a:bodyPr/>
          <a:lstStyle>
            <a:lvl1pPr>
              <a:defRPr>
                <a:latin typeface="Helvetica" pitchFamily="2" charset="0"/>
              </a:defRPr>
            </a:lvl1pPr>
          </a:lstStyle>
          <a:p>
            <a:fld id="{86755E12-8471-6949-85EE-5973E2752235}" type="datetimeFigureOut">
              <a:rPr lang="en-US" smtClean="0"/>
              <a:pPr/>
              <a:t>12/5/22</a:t>
            </a:fld>
            <a:endParaRPr lang="en-US"/>
          </a:p>
        </p:txBody>
      </p:sp>
      <p:sp>
        <p:nvSpPr>
          <p:cNvPr id="5" name="Footer Placeholder 4">
            <a:extLst>
              <a:ext uri="{FF2B5EF4-FFF2-40B4-BE49-F238E27FC236}">
                <a16:creationId xmlns:a16="http://schemas.microsoft.com/office/drawing/2014/main" id="{6D899907-E3B4-2C4F-8C02-DD9D1354C614}"/>
              </a:ext>
            </a:extLst>
          </p:cNvPr>
          <p:cNvSpPr>
            <a:spLocks noGrp="1"/>
          </p:cNvSpPr>
          <p:nvPr>
            <p:ph type="ftr" sz="quarter" idx="11"/>
          </p:nvPr>
        </p:nvSpPr>
        <p:spPr>
          <a:xfrm>
            <a:off x="3028950" y="4767263"/>
            <a:ext cx="3086100" cy="273844"/>
          </a:xfrm>
          <a:prstGeom prst="rect">
            <a:avLst/>
          </a:prstGeom>
        </p:spPr>
        <p:txBody>
          <a:bodyPr/>
          <a:lstStyle>
            <a:lvl1pPr>
              <a:defRPr>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3093E92A-5FFC-624A-89F8-3AF016E80639}"/>
              </a:ext>
            </a:extLst>
          </p:cNvPr>
          <p:cNvSpPr>
            <a:spLocks noGrp="1"/>
          </p:cNvSpPr>
          <p:nvPr>
            <p:ph type="sldNum" sz="quarter" idx="12"/>
          </p:nvPr>
        </p:nvSpPr>
        <p:spPr/>
        <p:txBody>
          <a:bodyPr/>
          <a:lstStyle>
            <a:lvl1pPr>
              <a:defRPr>
                <a:latin typeface="Helvetica" pitchFamily="2" charset="0"/>
              </a:defRPr>
            </a:lvl1pPr>
          </a:lstStyle>
          <a:p>
            <a:fld id="{504CABC4-FA3C-E94F-8138-2E0A820855F5}" type="slidenum">
              <a:rPr lang="en-US" smtClean="0"/>
              <a:pPr/>
              <a:t>‹#›</a:t>
            </a:fld>
            <a:endParaRPr lang="en-US"/>
          </a:p>
        </p:txBody>
      </p:sp>
    </p:spTree>
    <p:extLst>
      <p:ext uri="{BB962C8B-B14F-4D97-AF65-F5344CB8AC3E}">
        <p14:creationId xmlns:p14="http://schemas.microsoft.com/office/powerpoint/2010/main" val="2346816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1E4EE-A566-914B-A6AB-35D24B1A1833}"/>
              </a:ext>
            </a:extLst>
          </p:cNvPr>
          <p:cNvSpPr>
            <a:spLocks noGrp="1"/>
          </p:cNvSpPr>
          <p:nvPr>
            <p:ph type="title" orient="vert"/>
          </p:nvPr>
        </p:nvSpPr>
        <p:spPr>
          <a:xfrm>
            <a:off x="6543676" y="273845"/>
            <a:ext cx="1971675" cy="435887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4AE6D9-D998-2446-B882-0133697E6311}"/>
              </a:ext>
            </a:extLst>
          </p:cNvPr>
          <p:cNvSpPr>
            <a:spLocks noGrp="1"/>
          </p:cNvSpPr>
          <p:nvPr>
            <p:ph type="body" orient="vert" idx="1"/>
          </p:nvPr>
        </p:nvSpPr>
        <p:spPr>
          <a:xfrm>
            <a:off x="628651" y="273845"/>
            <a:ext cx="5857875" cy="435887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7A12CB-06E1-A74C-9F85-0B7039F33202}"/>
              </a:ext>
            </a:extLst>
          </p:cNvPr>
          <p:cNvSpPr>
            <a:spLocks noGrp="1"/>
          </p:cNvSpPr>
          <p:nvPr>
            <p:ph type="dt" sz="half" idx="10"/>
          </p:nvPr>
        </p:nvSpPr>
        <p:spPr/>
        <p:txBody>
          <a:bodyPr/>
          <a:lstStyle/>
          <a:p>
            <a:fld id="{86755E12-8471-6949-85EE-5973E2752235}" type="datetimeFigureOut">
              <a:rPr lang="en-US" smtClean="0"/>
              <a:t>12/5/22</a:t>
            </a:fld>
            <a:endParaRPr lang="en-US"/>
          </a:p>
        </p:txBody>
      </p:sp>
      <p:sp>
        <p:nvSpPr>
          <p:cNvPr id="5" name="Footer Placeholder 4">
            <a:extLst>
              <a:ext uri="{FF2B5EF4-FFF2-40B4-BE49-F238E27FC236}">
                <a16:creationId xmlns:a16="http://schemas.microsoft.com/office/drawing/2014/main" id="{1E0CA3D6-9929-D942-9A2A-2F834EF0540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7DB3D9-3D92-7143-B30B-D167D882E805}"/>
              </a:ext>
            </a:extLst>
          </p:cNvPr>
          <p:cNvSpPr>
            <a:spLocks noGrp="1"/>
          </p:cNvSpPr>
          <p:nvPr>
            <p:ph type="sldNum" sz="quarter" idx="12"/>
          </p:nvPr>
        </p:nvSpPr>
        <p:spPr/>
        <p:txBody>
          <a:bodyPr/>
          <a:lstStyle/>
          <a:p>
            <a:fld id="{504CABC4-FA3C-E94F-8138-2E0A820855F5}" type="slidenum">
              <a:rPr lang="en-US" smtClean="0"/>
              <a:t>‹#›</a:t>
            </a:fld>
            <a:endParaRPr lang="en-US"/>
          </a:p>
        </p:txBody>
      </p:sp>
    </p:spTree>
    <p:extLst>
      <p:ext uri="{BB962C8B-B14F-4D97-AF65-F5344CB8AC3E}">
        <p14:creationId xmlns:p14="http://schemas.microsoft.com/office/powerpoint/2010/main" val="33066836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cSld name="1_Title &amp;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833139"/>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812731" y="863951"/>
            <a:ext cx="5518547" cy="1741289"/>
          </a:xfrm>
          <a:prstGeom prst="rect">
            <a:avLst/>
          </a:prstGeom>
        </p:spPr>
        <p:txBody>
          <a:bodyPr anchor="b"/>
          <a:lstStyle/>
          <a:p>
            <a:r>
              <a:t>Title Text</a:t>
            </a:r>
          </a:p>
        </p:txBody>
      </p:sp>
      <p:sp>
        <p:nvSpPr>
          <p:cNvPr id="12" name="Body Level One…"/>
          <p:cNvSpPr txBox="1">
            <a:spLocks noGrp="1"/>
          </p:cNvSpPr>
          <p:nvPr>
            <p:ph type="body" sz="quarter" idx="1"/>
          </p:nvPr>
        </p:nvSpPr>
        <p:spPr>
          <a:xfrm>
            <a:off x="1812731" y="2658818"/>
            <a:ext cx="5518547" cy="596057"/>
          </a:xfrm>
          <a:prstGeom prst="rect">
            <a:avLst/>
          </a:prstGeom>
        </p:spPr>
        <p:txBody>
          <a:bodyPr anchor="t"/>
          <a:lstStyle>
            <a:lvl1pPr marL="0" indent="0" algn="ctr">
              <a:spcBef>
                <a:spcPts val="0"/>
              </a:spcBef>
              <a:buSzTx/>
              <a:buNone/>
              <a:defRPr sz="1950"/>
            </a:lvl1pPr>
            <a:lvl2pPr marL="0" indent="0" algn="ctr">
              <a:spcBef>
                <a:spcPts val="0"/>
              </a:spcBef>
              <a:buSzTx/>
              <a:buNone/>
              <a:defRPr sz="1950"/>
            </a:lvl2pPr>
            <a:lvl3pPr marL="0" indent="0" algn="ctr">
              <a:spcBef>
                <a:spcPts val="0"/>
              </a:spcBef>
              <a:buSzTx/>
              <a:buNone/>
              <a:defRPr sz="1950"/>
            </a:lvl3pPr>
            <a:lvl4pPr marL="0" indent="0" algn="ctr">
              <a:spcBef>
                <a:spcPts val="0"/>
              </a:spcBef>
              <a:buSzTx/>
              <a:buNone/>
              <a:defRPr sz="1950"/>
            </a:lvl4pPr>
            <a:lvl5pPr marL="0" indent="0" algn="ctr">
              <a:spcBef>
                <a:spcPts val="0"/>
              </a:spcBef>
              <a:buSzTx/>
              <a:buNone/>
              <a:defRPr sz="195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86051480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amp; Bullets copy 4">
    <p:bg>
      <p:bgPr>
        <a:gradFill flip="none" rotWithShape="1">
          <a:gsLst>
            <a:gs pos="0">
              <a:srgbClr val="123868"/>
            </a:gs>
            <a:gs pos="100000">
              <a:srgbClr val="091B32"/>
            </a:gs>
          </a:gsLst>
          <a:lin ang="5280290" scaled="0"/>
        </a:gradFill>
        <a:effectLst/>
      </p:bgPr>
    </p:bg>
    <p:spTree>
      <p:nvGrpSpPr>
        <p:cNvPr id="1" name=""/>
        <p:cNvGrpSpPr/>
        <p:nvPr/>
      </p:nvGrpSpPr>
      <p:grpSpPr>
        <a:xfrm>
          <a:off x="0" y="0"/>
          <a:ext cx="0" cy="0"/>
          <a:chOff x="0" y="0"/>
          <a:chExt cx="0" cy="0"/>
        </a:xfrm>
      </p:grpSpPr>
      <p:pic>
        <p:nvPicPr>
          <p:cNvPr id="167" name="ACN_Logo_White.png" descr="ACN_Logo_White.png"/>
          <p:cNvPicPr>
            <a:picLocks noChangeAspect="1"/>
          </p:cNvPicPr>
          <p:nvPr/>
        </p:nvPicPr>
        <p:blipFill>
          <a:blip r:embed="rId2"/>
          <a:stretch>
            <a:fillRect/>
          </a:stretch>
        </p:blipFill>
        <p:spPr>
          <a:xfrm>
            <a:off x="8239696" y="4702259"/>
            <a:ext cx="561409" cy="145968"/>
          </a:xfrm>
          <a:prstGeom prst="rect">
            <a:avLst/>
          </a:prstGeom>
          <a:ln w="12700">
            <a:miter lim="400000"/>
          </a:ln>
        </p:spPr>
      </p:pic>
      <p:sp>
        <p:nvSpPr>
          <p:cNvPr id="168" name="Slide Number"/>
          <p:cNvSpPr txBox="1">
            <a:spLocks noGrp="1"/>
          </p:cNvSpPr>
          <p:nvPr>
            <p:ph type="sldNum" sz="quarter" idx="2"/>
          </p:nvPr>
        </p:nvSpPr>
        <p:spPr>
          <a:xfrm>
            <a:off x="8550769" y="4701182"/>
            <a:ext cx="136034" cy="132165"/>
          </a:xfrm>
          <a:prstGeom prst="rect">
            <a:avLst/>
          </a:prstGeom>
        </p:spPr>
        <p:txBody>
          <a:bodyPr lIns="45718" tIns="45718" rIns="45718" bIns="45718"/>
          <a:lstStyle>
            <a:lvl1pPr defTabSz="685792">
              <a:defRPr sz="450"/>
            </a:lvl1pPr>
          </a:lstStyle>
          <a:p>
            <a:fld id="{86CB4B4D-7CA3-9044-876B-883B54F8677D}" type="slidenum">
              <a:t>‹#›</a:t>
            </a:fld>
            <a:endParaRPr/>
          </a:p>
        </p:txBody>
      </p:sp>
    </p:spTree>
    <p:extLst>
      <p:ext uri="{BB962C8B-B14F-4D97-AF65-F5344CB8AC3E}">
        <p14:creationId xmlns:p14="http://schemas.microsoft.com/office/powerpoint/2010/main" val="2575130276"/>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ACN Logo_White.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6378" y="4768032"/>
            <a:ext cx="811436" cy="203887"/>
          </a:xfrm>
          <a:prstGeom prst="rect">
            <a:avLst/>
          </a:prstGeom>
        </p:spPr>
      </p:pic>
    </p:spTree>
    <p:extLst>
      <p:ext uri="{BB962C8B-B14F-4D97-AF65-F5344CB8AC3E}">
        <p14:creationId xmlns:p14="http://schemas.microsoft.com/office/powerpoint/2010/main" val="36232797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825044" y="701458"/>
            <a:ext cx="3460924" cy="3746847"/>
          </a:xfrm>
          <a:prstGeom prst="rect">
            <a:avLst/>
          </a:prstGeom>
        </p:spPr>
        <p:txBody>
          <a:bodyPr/>
          <a:lstStyle>
            <a:lvl1pPr>
              <a:buClr>
                <a:schemeClr val="tx1"/>
              </a:buClr>
              <a:defRPr/>
            </a:lvl1pPr>
          </a:lstStyle>
          <a:p>
            <a:r>
              <a:rPr lang="en-US"/>
              <a:t>Drag picture to placeholder or click icon to add</a:t>
            </a:r>
            <a:endParaRPr lang="en-US" dirty="0"/>
          </a:p>
        </p:txBody>
      </p:sp>
      <p:sp>
        <p:nvSpPr>
          <p:cNvPr id="9" name="Text Placeholder 8"/>
          <p:cNvSpPr>
            <a:spLocks noGrp="1"/>
          </p:cNvSpPr>
          <p:nvPr>
            <p:ph type="body" sz="quarter" idx="11" hasCustomPrompt="1"/>
          </p:nvPr>
        </p:nvSpPr>
        <p:spPr>
          <a:xfrm>
            <a:off x="864296" y="701458"/>
            <a:ext cx="3871499" cy="3746847"/>
          </a:xfrm>
          <a:prstGeom prst="rect">
            <a:avLst/>
          </a:prstGeom>
        </p:spPr>
        <p:txBody>
          <a:bodyPr anchor="ctr" anchorCtr="1"/>
          <a:lstStyle>
            <a:lvl1pPr marL="0" indent="0" algn="ctr">
              <a:buNone/>
              <a:defRPr sz="2800" b="1" baseline="0">
                <a:effectLst/>
                <a:latin typeface="+mj-lt"/>
                <a:cs typeface="Verdana"/>
              </a:defRPr>
            </a:lvl1pPr>
          </a:lstStyle>
          <a:p>
            <a:pPr lvl="0"/>
            <a:r>
              <a:rPr lang="en-US" dirty="0"/>
              <a:t>Insert important message here</a:t>
            </a:r>
          </a:p>
        </p:txBody>
      </p:sp>
      <p:pic>
        <p:nvPicPr>
          <p:cNvPr id="8" name="Picture 7" descr="ACN Logo_White.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6378" y="4768031"/>
            <a:ext cx="811436" cy="203887"/>
          </a:xfrm>
          <a:prstGeom prst="rect">
            <a:avLst/>
          </a:prstGeom>
        </p:spPr>
      </p:pic>
    </p:spTree>
    <p:extLst>
      <p:ext uri="{BB962C8B-B14F-4D97-AF65-F5344CB8AC3E}">
        <p14:creationId xmlns:p14="http://schemas.microsoft.com/office/powerpoint/2010/main" val="29752698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Text Placeholder 17"/>
          <p:cNvSpPr>
            <a:spLocks noGrp="1"/>
          </p:cNvSpPr>
          <p:nvPr>
            <p:ph type="body" sz="quarter" idx="13" hasCustomPrompt="1"/>
          </p:nvPr>
        </p:nvSpPr>
        <p:spPr>
          <a:xfrm>
            <a:off x="3705270" y="1078805"/>
            <a:ext cx="4663968" cy="486950"/>
          </a:xfrm>
          <a:prstGeom prst="rect">
            <a:avLst/>
          </a:prstGeom>
        </p:spPr>
        <p:txBody>
          <a:bodyPr/>
          <a:lstStyle>
            <a:lvl1pPr marL="0" indent="0" algn="ctr">
              <a:buNone/>
              <a:defRPr b="0">
                <a:effectLst/>
              </a:defRPr>
            </a:lvl1pPr>
          </a:lstStyle>
          <a:p>
            <a:pPr lvl="0"/>
            <a:r>
              <a:rPr lang="en-US" dirty="0"/>
              <a:t>Text one</a:t>
            </a:r>
          </a:p>
        </p:txBody>
      </p:sp>
      <p:sp>
        <p:nvSpPr>
          <p:cNvPr id="12" name="Text Placeholder 17"/>
          <p:cNvSpPr>
            <a:spLocks noGrp="1"/>
          </p:cNvSpPr>
          <p:nvPr>
            <p:ph type="body" sz="quarter" idx="14" hasCustomPrompt="1"/>
          </p:nvPr>
        </p:nvSpPr>
        <p:spPr>
          <a:xfrm>
            <a:off x="3705269" y="2110637"/>
            <a:ext cx="4663969" cy="507305"/>
          </a:xfrm>
          <a:prstGeom prst="rect">
            <a:avLst/>
          </a:prstGeom>
        </p:spPr>
        <p:txBody>
          <a:bodyPr/>
          <a:lstStyle>
            <a:lvl1pPr marL="0" indent="0" algn="ctr">
              <a:buNone/>
              <a:defRPr b="0">
                <a:effectLst/>
              </a:defRPr>
            </a:lvl1pPr>
          </a:lstStyle>
          <a:p>
            <a:pPr lvl="0"/>
            <a:r>
              <a:rPr lang="en-US" dirty="0"/>
              <a:t>Text two</a:t>
            </a:r>
          </a:p>
        </p:txBody>
      </p:sp>
      <p:sp>
        <p:nvSpPr>
          <p:cNvPr id="13" name="Text Placeholder 17"/>
          <p:cNvSpPr>
            <a:spLocks noGrp="1"/>
          </p:cNvSpPr>
          <p:nvPr>
            <p:ph type="body" sz="quarter" idx="15" hasCustomPrompt="1"/>
          </p:nvPr>
        </p:nvSpPr>
        <p:spPr>
          <a:xfrm>
            <a:off x="3705269" y="3162824"/>
            <a:ext cx="4651463" cy="469725"/>
          </a:xfrm>
          <a:prstGeom prst="rect">
            <a:avLst/>
          </a:prstGeom>
        </p:spPr>
        <p:txBody>
          <a:bodyPr/>
          <a:lstStyle>
            <a:lvl1pPr marL="0" indent="0" algn="ctr">
              <a:buNone/>
              <a:defRPr b="0">
                <a:effectLst/>
              </a:defRPr>
            </a:lvl1pPr>
          </a:lstStyle>
          <a:p>
            <a:pPr lvl="0"/>
            <a:r>
              <a:rPr lang="en-US" dirty="0"/>
              <a:t>Text three</a:t>
            </a:r>
          </a:p>
        </p:txBody>
      </p:sp>
      <p:sp>
        <p:nvSpPr>
          <p:cNvPr id="14" name="Picture Placeholder 2"/>
          <p:cNvSpPr>
            <a:spLocks noGrp="1"/>
          </p:cNvSpPr>
          <p:nvPr>
            <p:ph type="pic" sz="quarter" idx="16"/>
          </p:nvPr>
        </p:nvSpPr>
        <p:spPr>
          <a:xfrm>
            <a:off x="764089" y="670143"/>
            <a:ext cx="2639599" cy="3701441"/>
          </a:xfrm>
          <a:prstGeom prst="rect">
            <a:avLst/>
          </a:prstGeom>
        </p:spPr>
        <p:txBody>
          <a:bodyPr vert="horz"/>
          <a:lstStyle>
            <a:lvl1pPr>
              <a:buClr>
                <a:schemeClr val="tx1"/>
              </a:buClr>
              <a:defRPr/>
            </a:lvl1pPr>
          </a:lstStyle>
          <a:p>
            <a:r>
              <a:rPr lang="en-US" dirty="0"/>
              <a:t>Click icon to add picture</a:t>
            </a:r>
          </a:p>
        </p:txBody>
      </p:sp>
      <p:pic>
        <p:nvPicPr>
          <p:cNvPr id="17" name="Picture 16" descr="ACN Logo_white_CMYK.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75" y="4834140"/>
            <a:ext cx="797983" cy="201688"/>
          </a:xfrm>
          <a:prstGeom prst="rect">
            <a:avLst/>
          </a:prstGeom>
        </p:spPr>
      </p:pic>
    </p:spTree>
    <p:extLst>
      <p:ext uri="{BB962C8B-B14F-4D97-AF65-F5344CB8AC3E}">
        <p14:creationId xmlns:p14="http://schemas.microsoft.com/office/powerpoint/2010/main" val="196241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1475" y="206376"/>
            <a:ext cx="8229600" cy="587375"/>
          </a:xfrm>
          <a:prstGeom prst="rect">
            <a:avLst/>
          </a:prstGeom>
        </p:spPr>
        <p:txBody>
          <a:bodyPr/>
          <a:lstStyle/>
          <a:p>
            <a:r>
              <a:rPr lang="en-US"/>
              <a:t>Click to edit Master title style</a:t>
            </a:r>
          </a:p>
        </p:txBody>
      </p:sp>
      <p:pic>
        <p:nvPicPr>
          <p:cNvPr id="3" name="Picture 2" descr="ACN Logo_white_CMYK.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75" y="4834140"/>
            <a:ext cx="797983" cy="201688"/>
          </a:xfrm>
          <a:prstGeom prst="rect">
            <a:avLst/>
          </a:prstGeom>
        </p:spPr>
      </p:pic>
    </p:spTree>
    <p:extLst>
      <p:ext uri="{BB962C8B-B14F-4D97-AF65-F5344CB8AC3E}">
        <p14:creationId xmlns:p14="http://schemas.microsoft.com/office/powerpoint/2010/main" val="15299213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3430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2.emf"/><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image" Target="../media/image5.emf"/><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theme" Target="../theme/theme7.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image" Target="../media/image12.emf"/><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image" Target="../media/image11.jpg"/><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theme" Target="../theme/theme8.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45295" y="133945"/>
            <a:ext cx="5853410" cy="113853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1645295" y="1366242"/>
            <a:ext cx="5853410" cy="3315147"/>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2789" y="4902398"/>
            <a:ext cx="258083" cy="271227"/>
          </a:xfrm>
          <a:prstGeom prst="rect">
            <a:avLst/>
          </a:prstGeom>
          <a:ln w="12700">
            <a:miter lim="400000"/>
          </a:ln>
        </p:spPr>
        <p:txBody>
          <a:bodyPr wrap="none" lIns="71437" tIns="71437" rIns="71437" bIns="71437">
            <a:spAutoFit/>
          </a:bodyPr>
          <a:lstStyle>
            <a:lvl1pPr>
              <a:defRPr sz="825"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953224908"/>
      </p:ext>
    </p:extLst>
  </p:cSld>
  <p:clrMap bg1="lt1" tx1="dk1" bg2="lt2" tx2="dk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 id="2147484874" r:id="rId6"/>
    <p:sldLayoutId id="2147484875" r:id="rId7"/>
    <p:sldLayoutId id="2147484876" r:id="rId8"/>
    <p:sldLayoutId id="2147484877" r:id="rId9"/>
    <p:sldLayoutId id="2147484878" r:id="rId10"/>
    <p:sldLayoutId id="2147484879" r:id="rId11"/>
    <p:sldLayoutId id="2147484974" r:id="rId12"/>
  </p:sldLayoutIdLst>
  <p:transition spd="med"/>
  <p:txStyles>
    <p:titleStyle>
      <a:lvl1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29195"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1pPr>
      <a:lvl2pPr marL="395883"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2pPr>
      <a:lvl3pPr marL="562570"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3pPr>
      <a:lvl4pPr marL="729258"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4pPr>
      <a:lvl5pPr marL="895945"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5pPr>
      <a:lvl6pPr marL="1062633"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6pPr>
      <a:lvl7pPr marL="1229320"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7pPr>
      <a:lvl8pPr marL="1396008"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8pPr>
      <a:lvl9pPr marL="1562695"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1pPr>
      <a:lvl2pPr marL="0" marR="0" indent="85725"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2pPr>
      <a:lvl3pPr marL="0" marR="0" indent="171450"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3pPr>
      <a:lvl4pPr marL="0" marR="0" indent="257175"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4pPr>
      <a:lvl5pPr marL="0" marR="0" indent="342900"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5pPr>
      <a:lvl6pPr marL="0" marR="0" indent="428625"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6pPr>
      <a:lvl7pPr marL="0" marR="0" indent="514350"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7pPr>
      <a:lvl8pPr marL="0" marR="0" indent="600075"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8pPr>
      <a:lvl9pPr marL="0" marR="0" indent="685800"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05979"/>
            <a:ext cx="7924800" cy="857250"/>
          </a:xfrm>
          <a:prstGeom prst="rect">
            <a:avLst/>
          </a:prstGeom>
        </p:spPr>
        <p:txBody>
          <a:bodyPr vert="horz" lIns="9144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609600" y="1200151"/>
            <a:ext cx="79248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5" descr="ACN Logo_White.ai"/>
          <p:cNvPicPr>
            <a:picLocks noChangeAspect="1"/>
          </p:cNvPicPr>
          <p:nvPr/>
        </p:nvPicPr>
        <p:blipFill rotWithShape="1">
          <a:blip r:embed="rId26" cstate="email">
            <a:extLst>
              <a:ext uri="{28A0092B-C50C-407E-A947-70E740481C1C}">
                <a14:useLocalDpi xmlns:a14="http://schemas.microsoft.com/office/drawing/2010/main" val="0"/>
              </a:ext>
            </a:extLst>
          </a:blip>
          <a:srcRect t="31203" b="31395"/>
          <a:stretch/>
        </p:blipFill>
        <p:spPr bwMode="auto">
          <a:xfrm>
            <a:off x="8071415" y="4782338"/>
            <a:ext cx="1078369" cy="2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38100" y="4858232"/>
            <a:ext cx="1508312" cy="215444"/>
          </a:xfrm>
          <a:prstGeom prst="rect">
            <a:avLst/>
          </a:prstGeom>
          <a:noFill/>
        </p:spPr>
        <p:txBody>
          <a:bodyPr wrap="square" rtlCol="0">
            <a:spAutoFit/>
          </a:bodyPr>
          <a:lstStyle/>
          <a:p>
            <a:r>
              <a:rPr lang="en-US" sz="800" b="0" i="0" spc="0" dirty="0" err="1">
                <a:solidFill>
                  <a:schemeClr val="tx1"/>
                </a:solidFill>
                <a:latin typeface="Arial"/>
                <a:cs typeface="Arial"/>
              </a:rPr>
              <a:t>www.acn.com</a:t>
            </a:r>
            <a:endParaRPr lang="en-US" sz="800" b="0" i="0" spc="0" dirty="0">
              <a:solidFill>
                <a:schemeClr val="tx1"/>
              </a:solidFill>
              <a:latin typeface="Arial"/>
              <a:cs typeface="Arial"/>
            </a:endParaRPr>
          </a:p>
        </p:txBody>
      </p:sp>
    </p:spTree>
    <p:extLst>
      <p:ext uri="{BB962C8B-B14F-4D97-AF65-F5344CB8AC3E}">
        <p14:creationId xmlns:p14="http://schemas.microsoft.com/office/powerpoint/2010/main" val="2854173806"/>
      </p:ext>
    </p:extLst>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 id="2147484906" r:id="rId12"/>
    <p:sldLayoutId id="2147484907" r:id="rId13"/>
    <p:sldLayoutId id="2147484908" r:id="rId14"/>
    <p:sldLayoutId id="2147484909" r:id="rId15"/>
    <p:sldLayoutId id="2147484910" r:id="rId16"/>
    <p:sldLayoutId id="2147484913" r:id="rId17"/>
    <p:sldLayoutId id="2147484916" r:id="rId18"/>
    <p:sldLayoutId id="2147484917" r:id="rId19"/>
    <p:sldLayoutId id="2147484918" r:id="rId20"/>
    <p:sldLayoutId id="2147484919" r:id="rId21"/>
    <p:sldLayoutId id="2147484920" r:id="rId22"/>
    <p:sldLayoutId id="2147484921" r:id="rId23"/>
    <p:sldLayoutId id="2147484922" r:id="rId24"/>
  </p:sldLayoutIdLst>
  <p:hf sldNum="0" hdr="0" ftr="0" dt="0"/>
  <p:txStyles>
    <p:titleStyle>
      <a:lvl1pPr algn="ctr" defTabSz="914400" rtl="0" eaLnBrk="1" latinLnBrk="0" hangingPunct="1">
        <a:spcBef>
          <a:spcPct val="0"/>
        </a:spcBef>
        <a:buNone/>
        <a:defRPr sz="3600" b="1" kern="1200" cap="none" spc="50" baseline="0">
          <a:solidFill>
            <a:srgbClr val="118BCF"/>
          </a:solidFill>
          <a:latin typeface="Candara"/>
          <a:ea typeface="+mj-ea"/>
          <a:cs typeface="Candara"/>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rgbClr val="57BEBA"/>
        </a:buClr>
        <a:buFont typeface="Arial" pitchFamily="34" charset="0"/>
        <a:buChar char="•"/>
        <a:defRPr sz="1700" kern="1200" spc="30" baseline="0">
          <a:solidFill>
            <a:schemeClr val="tx2">
              <a:lumMod val="75000"/>
              <a:lumOff val="25000"/>
            </a:schemeClr>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rgbClr val="57BEBA"/>
        </a:buClr>
        <a:buFont typeface="Arial" pitchFamily="34" charset="0"/>
        <a:buChar char="•"/>
        <a:defRPr sz="1700" kern="1200" spc="30" baseline="0">
          <a:solidFill>
            <a:schemeClr val="tx2">
              <a:lumMod val="75000"/>
              <a:lumOff val="25000"/>
            </a:schemeClr>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rgbClr val="57BEBA"/>
        </a:buClr>
        <a:buFont typeface="Arial" pitchFamily="34" charset="0"/>
        <a:buChar char="•"/>
        <a:defRPr sz="1700" kern="1200" spc="30" baseline="0">
          <a:solidFill>
            <a:schemeClr val="tx2">
              <a:lumMod val="75000"/>
              <a:lumOff val="25000"/>
            </a:schemeClr>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rgbClr val="57BEBA"/>
        </a:buClr>
        <a:buFont typeface="Arial" pitchFamily="34" charset="0"/>
        <a:buChar char="•"/>
        <a:defRPr sz="1700" kern="1200" spc="30" baseline="0">
          <a:solidFill>
            <a:schemeClr val="tx2">
              <a:lumMod val="75000"/>
              <a:lumOff val="25000"/>
            </a:schemeClr>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rgbClr val="57BEBA"/>
        </a:buClr>
        <a:buFont typeface="Arial" pitchFamily="34" charset="0"/>
        <a:buChar char="•"/>
        <a:defRPr sz="1700" kern="1200" spc="30" baseline="0">
          <a:solidFill>
            <a:schemeClr val="tx2">
              <a:lumMod val="75000"/>
              <a:lumOff val="25000"/>
            </a:schemeClr>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45295" y="133945"/>
            <a:ext cx="5853410" cy="113853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1645295" y="1366242"/>
            <a:ext cx="5853410" cy="331514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2789" y="4902398"/>
            <a:ext cx="258083" cy="271227"/>
          </a:xfrm>
          <a:prstGeom prst="rect">
            <a:avLst/>
          </a:prstGeom>
          <a:ln w="12700">
            <a:miter lim="400000"/>
          </a:ln>
        </p:spPr>
        <p:txBody>
          <a:bodyPr wrap="none" lIns="71437" tIns="71437" rIns="71437" bIns="71437">
            <a:spAutoFit/>
          </a:bodyPr>
          <a:lstStyle>
            <a:lvl1pPr>
              <a:defRPr sz="825"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173483857"/>
      </p:ext>
    </p:extLst>
  </p:cSld>
  <p:clrMap bg1="lt1" tx1="dk1" bg2="lt2" tx2="dk2" accent1="accent1" accent2="accent2" accent3="accent3" accent4="accent4" accent5="accent5" accent6="accent6" hlink="hlink" folHlink="folHlink"/>
  <p:sldLayoutIdLst>
    <p:sldLayoutId id="2147484925" r:id="rId1"/>
    <p:sldLayoutId id="2147484926" r:id="rId2"/>
    <p:sldLayoutId id="2147484927" r:id="rId3"/>
    <p:sldLayoutId id="2147484928" r:id="rId4"/>
    <p:sldLayoutId id="2147484929" r:id="rId5"/>
    <p:sldLayoutId id="2147484930" r:id="rId6"/>
    <p:sldLayoutId id="2147484931" r:id="rId7"/>
    <p:sldLayoutId id="2147484932" r:id="rId8"/>
    <p:sldLayoutId id="2147484933" r:id="rId9"/>
    <p:sldLayoutId id="2147484934" r:id="rId10"/>
    <p:sldLayoutId id="2147484935" r:id="rId11"/>
  </p:sldLayoutIdLst>
  <p:transition spd="med"/>
  <p:txStyles>
    <p:titleStyle>
      <a:lvl1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29195"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1pPr>
      <a:lvl2pPr marL="395883"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2pPr>
      <a:lvl3pPr marL="562570"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3pPr>
      <a:lvl4pPr marL="729258"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4pPr>
      <a:lvl5pPr marL="895945"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5pPr>
      <a:lvl6pPr marL="1062633"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6pPr>
      <a:lvl7pPr marL="1229320"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7pPr>
      <a:lvl8pPr marL="1396008"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8pPr>
      <a:lvl9pPr marL="1562695" marR="0" indent="-229195" algn="l" defTabSz="308074"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1pPr>
      <a:lvl2pPr marL="0" marR="0" indent="85725"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2pPr>
      <a:lvl3pPr marL="0" marR="0" indent="171450"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3pPr>
      <a:lvl4pPr marL="0" marR="0" indent="257175"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4pPr>
      <a:lvl5pPr marL="0" marR="0" indent="342900"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5pPr>
      <a:lvl6pPr marL="0" marR="0" indent="428625"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6pPr>
      <a:lvl7pPr marL="0" marR="0" indent="514350"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7pPr>
      <a:lvl8pPr marL="0" marR="0" indent="600075"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8pPr>
      <a:lvl9pPr marL="0" marR="0" indent="685800" algn="ctr" defTabSz="308074"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45295" y="133945"/>
            <a:ext cx="5853410" cy="113853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1645295" y="1366242"/>
            <a:ext cx="5853410" cy="331514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527674" y="4902399"/>
            <a:ext cx="258083" cy="271227"/>
          </a:xfrm>
          <a:prstGeom prst="rect">
            <a:avLst/>
          </a:prstGeom>
          <a:ln w="12700">
            <a:miter lim="400000"/>
          </a:ln>
        </p:spPr>
        <p:txBody>
          <a:bodyPr wrap="none" lIns="71437" tIns="71437" rIns="71437" bIns="71437">
            <a:spAutoFit/>
          </a:bodyPr>
          <a:lstStyle>
            <a:lvl1pPr>
              <a:defRPr sz="825"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876331655"/>
      </p:ext>
    </p:extLst>
  </p:cSld>
  <p:clrMap bg1="lt1" tx1="dk1" bg2="lt2" tx2="dk2" accent1="accent1" accent2="accent2" accent3="accent3" accent4="accent4" accent5="accent5" accent6="accent6" hlink="hlink" folHlink="folHlink"/>
  <p:sldLayoutIdLst>
    <p:sldLayoutId id="2147484937" r:id="rId1"/>
    <p:sldLayoutId id="2147484938" r:id="rId2"/>
    <p:sldLayoutId id="2147484939" r:id="rId3"/>
    <p:sldLayoutId id="2147484940" r:id="rId4"/>
    <p:sldLayoutId id="2147484941" r:id="rId5"/>
    <p:sldLayoutId id="2147484942" r:id="rId6"/>
    <p:sldLayoutId id="2147484943" r:id="rId7"/>
    <p:sldLayoutId id="2147484944" r:id="rId8"/>
    <p:sldLayoutId id="2147484945" r:id="rId9"/>
    <p:sldLayoutId id="2147484946" r:id="rId10"/>
    <p:sldLayoutId id="2147484947" r:id="rId11"/>
  </p:sldLayoutIdLst>
  <p:transition spd="med"/>
  <p:txStyles>
    <p:titleStyle>
      <a:lvl1pPr marL="0" marR="0" indent="0" algn="ctr" defTabSz="308078"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8078"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8078"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8078"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8078"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8078"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8078"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8078"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8078"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29198" marR="0" indent="-229198" algn="l" defTabSz="308078"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1pPr>
      <a:lvl2pPr marL="395888" marR="0" indent="-229198" algn="l" defTabSz="308078"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2pPr>
      <a:lvl3pPr marL="562577" marR="0" indent="-229198" algn="l" defTabSz="308078"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3pPr>
      <a:lvl4pPr marL="729267" marR="0" indent="-229198" algn="l" defTabSz="308078"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4pPr>
      <a:lvl5pPr marL="895956" marR="0" indent="-229198" algn="l" defTabSz="308078"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5pPr>
      <a:lvl6pPr marL="1062646" marR="0" indent="-229198" algn="l" defTabSz="308078"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6pPr>
      <a:lvl7pPr marL="1229336" marR="0" indent="-229198" algn="l" defTabSz="308078"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7pPr>
      <a:lvl8pPr marL="1396026" marR="0" indent="-229198" algn="l" defTabSz="308078"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8pPr>
      <a:lvl9pPr marL="1562715" marR="0" indent="-229198" algn="l" defTabSz="308078" rtl="0" latinLnBrk="0">
        <a:lnSpc>
          <a:spcPct val="100000"/>
        </a:lnSpc>
        <a:spcBef>
          <a:spcPts val="2213"/>
        </a:spcBef>
        <a:spcAft>
          <a:spcPts val="0"/>
        </a:spcAft>
        <a:buClrTx/>
        <a:buSzPct val="145000"/>
        <a:buFontTx/>
        <a:buChar char="•"/>
        <a:tabLst/>
        <a:defRPr sz="165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8078"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1pPr>
      <a:lvl2pPr marL="0" marR="0" indent="85726" algn="ctr" defTabSz="308078"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2pPr>
      <a:lvl3pPr marL="0" marR="0" indent="171452" algn="ctr" defTabSz="308078"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3pPr>
      <a:lvl4pPr marL="0" marR="0" indent="257178" algn="ctr" defTabSz="308078"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4pPr>
      <a:lvl5pPr marL="0" marR="0" indent="342904" algn="ctr" defTabSz="308078"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5pPr>
      <a:lvl6pPr marL="0" marR="0" indent="428630" algn="ctr" defTabSz="308078"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6pPr>
      <a:lvl7pPr marL="0" marR="0" indent="514356" algn="ctr" defTabSz="308078"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7pPr>
      <a:lvl8pPr marL="0" marR="0" indent="600083" algn="ctr" defTabSz="308078"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8pPr>
      <a:lvl9pPr marL="0" marR="0" indent="685809" algn="ctr" defTabSz="308078"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645295" y="133945"/>
            <a:ext cx="5853410" cy="113853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Текст заголовка</a:t>
            </a:r>
          </a:p>
        </p:txBody>
      </p:sp>
      <p:sp>
        <p:nvSpPr>
          <p:cNvPr id="3" name="Уровень текста 1…"/>
          <p:cNvSpPr txBox="1">
            <a:spLocks noGrp="1"/>
          </p:cNvSpPr>
          <p:nvPr>
            <p:ph type="body" idx="1"/>
          </p:nvPr>
        </p:nvSpPr>
        <p:spPr>
          <a:xfrm>
            <a:off x="1645295" y="1366242"/>
            <a:ext cx="5853410" cy="331514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4482789" y="4902398"/>
            <a:ext cx="258083" cy="271227"/>
          </a:xfrm>
          <a:prstGeom prst="rect">
            <a:avLst/>
          </a:prstGeom>
          <a:ln w="12700">
            <a:miter lim="400000"/>
          </a:ln>
        </p:spPr>
        <p:txBody>
          <a:bodyPr wrap="none" lIns="71437" tIns="71437" rIns="71437" bIns="71437">
            <a:spAutoFit/>
          </a:bodyPr>
          <a:lstStyle>
            <a:lvl1pPr defTabSz="308074">
              <a:lnSpc>
                <a:spcPct val="100000"/>
              </a:lnSpc>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908589638"/>
      </p:ext>
    </p:extLst>
  </p:cSld>
  <p:clrMap bg1="lt1" tx1="dk1" bg2="lt2" tx2="dk2" accent1="accent1" accent2="accent2" accent3="accent3" accent4="accent4" accent5="accent5" accent6="accent6" hlink="hlink" folHlink="folHlink"/>
  <p:sldLayoutIdLst>
    <p:sldLayoutId id="2147484963" r:id="rId1"/>
    <p:sldLayoutId id="2147484964" r:id="rId2"/>
    <p:sldLayoutId id="2147484965" r:id="rId3"/>
    <p:sldLayoutId id="2147484966" r:id="rId4"/>
    <p:sldLayoutId id="2147484967" r:id="rId5"/>
    <p:sldLayoutId id="2147484968" r:id="rId6"/>
    <p:sldLayoutId id="2147484969" r:id="rId7"/>
    <p:sldLayoutId id="2147484970" r:id="rId8"/>
    <p:sldLayoutId id="2147484971" r:id="rId9"/>
    <p:sldLayoutId id="2147484972" r:id="rId10"/>
    <p:sldLayoutId id="2147484973" r:id="rId11"/>
  </p:sldLayoutIdLst>
  <p:transition spd="med"/>
  <p:txStyles>
    <p:titleStyle>
      <a:lvl1pPr marL="0" marR="0" indent="0" algn="l" defTabSz="308074"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1pPr>
      <a:lvl2pPr marL="0" marR="0" indent="0" algn="l" defTabSz="308074"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2pPr>
      <a:lvl3pPr marL="0" marR="0" indent="0" algn="l" defTabSz="308074"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3pPr>
      <a:lvl4pPr marL="0" marR="0" indent="0" algn="l" defTabSz="308074"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4pPr>
      <a:lvl5pPr marL="0" marR="0" indent="0" algn="l" defTabSz="308074"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5pPr>
      <a:lvl6pPr marL="0" marR="0" indent="0" algn="l" defTabSz="308074"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6pPr>
      <a:lvl7pPr marL="0" marR="0" indent="0" algn="l" defTabSz="308074"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7pPr>
      <a:lvl8pPr marL="0" marR="0" indent="0" algn="l" defTabSz="308074"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8pPr>
      <a:lvl9pPr marL="0" marR="0" indent="0" algn="l" defTabSz="308074"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9pPr>
    </p:titleStyle>
    <p:bodyStyle>
      <a:lvl1pPr marL="286494" marR="0" indent="-286494" algn="ctr" defTabSz="171450"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1pPr>
      <a:lvl2pPr marL="453182" marR="0" indent="-286494" algn="ctr" defTabSz="171450"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2pPr>
      <a:lvl3pPr marL="619869" marR="0" indent="-286494" algn="ctr" defTabSz="171450"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3pPr>
      <a:lvl4pPr marL="786557" marR="0" indent="-286494" algn="ctr" defTabSz="171450"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4pPr>
      <a:lvl5pPr marL="953244" marR="0" indent="-286494" algn="ctr" defTabSz="171450"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5pPr>
      <a:lvl6pPr marL="1119932" marR="0" indent="-286494" algn="ctr" defTabSz="171450"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6pPr>
      <a:lvl7pPr marL="1286619" marR="0" indent="-286494" algn="ctr" defTabSz="171450"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7pPr>
      <a:lvl8pPr marL="1453307" marR="0" indent="-286494" algn="ctr" defTabSz="171450"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8pPr>
      <a:lvl9pPr marL="1619994" marR="0" indent="-286494" algn="ctr" defTabSz="171450"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9pPr>
    </p:bodyStyle>
    <p:otherStyle>
      <a:lvl1pPr marL="0" marR="0" indent="0" algn="ctr" defTabSz="308074"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1pPr>
      <a:lvl2pPr marL="0" marR="0" indent="85725" algn="ctr" defTabSz="308074"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2pPr>
      <a:lvl3pPr marL="0" marR="0" indent="171450" algn="ctr" defTabSz="308074"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3pPr>
      <a:lvl4pPr marL="0" marR="0" indent="257175" algn="ctr" defTabSz="308074"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4pPr>
      <a:lvl5pPr marL="0" marR="0" indent="342900" algn="ctr" defTabSz="308074"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5pPr>
      <a:lvl6pPr marL="0" marR="0" indent="428625" algn="ctr" defTabSz="308074"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6pPr>
      <a:lvl7pPr marL="0" marR="0" indent="514350" algn="ctr" defTabSz="308074"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7pPr>
      <a:lvl8pPr marL="0" marR="0" indent="600075" algn="ctr" defTabSz="308074"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8pPr>
      <a:lvl9pPr marL="0" marR="0" indent="685800" algn="ctr" defTabSz="308074"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645295" y="133945"/>
            <a:ext cx="5853410" cy="113853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Текст заголовка</a:t>
            </a:r>
          </a:p>
        </p:txBody>
      </p:sp>
      <p:sp>
        <p:nvSpPr>
          <p:cNvPr id="3" name="Уровень текста 1…"/>
          <p:cNvSpPr txBox="1">
            <a:spLocks noGrp="1"/>
          </p:cNvSpPr>
          <p:nvPr>
            <p:ph type="body" idx="1"/>
          </p:nvPr>
        </p:nvSpPr>
        <p:spPr>
          <a:xfrm>
            <a:off x="1645295" y="1366242"/>
            <a:ext cx="5853410" cy="331514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4527674" y="4902399"/>
            <a:ext cx="258083" cy="271227"/>
          </a:xfrm>
          <a:prstGeom prst="rect">
            <a:avLst/>
          </a:prstGeom>
          <a:ln w="12700">
            <a:miter lim="400000"/>
          </a:ln>
        </p:spPr>
        <p:txBody>
          <a:bodyPr wrap="none" lIns="71437" tIns="71437" rIns="71437" bIns="71437">
            <a:spAutoFit/>
          </a:bodyPr>
          <a:lstStyle>
            <a:lvl1pPr defTabSz="308078">
              <a:lnSpc>
                <a:spcPct val="100000"/>
              </a:lnSpc>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843430373"/>
      </p:ext>
    </p:extLst>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ransition spd="med"/>
  <p:txStyles>
    <p:titleStyle>
      <a:lvl1pPr marL="0" marR="0" indent="0" algn="l" defTabSz="308078"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1pPr>
      <a:lvl2pPr marL="0" marR="0" indent="0" algn="l" defTabSz="308078"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2pPr>
      <a:lvl3pPr marL="0" marR="0" indent="0" algn="l" defTabSz="308078"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3pPr>
      <a:lvl4pPr marL="0" marR="0" indent="0" algn="l" defTabSz="308078"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4pPr>
      <a:lvl5pPr marL="0" marR="0" indent="0" algn="l" defTabSz="308078"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5pPr>
      <a:lvl6pPr marL="0" marR="0" indent="0" algn="l" defTabSz="308078"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6pPr>
      <a:lvl7pPr marL="0" marR="0" indent="0" algn="l" defTabSz="308078"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7pPr>
      <a:lvl8pPr marL="0" marR="0" indent="0" algn="l" defTabSz="308078"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8pPr>
      <a:lvl9pPr marL="0" marR="0" indent="0" algn="l" defTabSz="308078" rtl="0" latinLnBrk="0">
        <a:lnSpc>
          <a:spcPct val="100000"/>
        </a:lnSpc>
        <a:spcBef>
          <a:spcPts val="0"/>
        </a:spcBef>
        <a:spcAft>
          <a:spcPts val="0"/>
        </a:spcAft>
        <a:buClrTx/>
        <a:buSzTx/>
        <a:buFontTx/>
        <a:buNone/>
        <a:tabLst/>
        <a:defRPr sz="4050" b="0" i="0" u="none" strike="noStrike" cap="none" spc="0" baseline="0">
          <a:solidFill>
            <a:srgbClr val="3D7AC1"/>
          </a:solidFill>
          <a:uFillTx/>
          <a:latin typeface="+mj-lt"/>
          <a:ea typeface="+mj-ea"/>
          <a:cs typeface="+mj-cs"/>
          <a:sym typeface="Abril Fatface"/>
        </a:defRPr>
      </a:lvl9pPr>
    </p:titleStyle>
    <p:bodyStyle>
      <a:lvl1pPr marL="286498" marR="0" indent="-286498" algn="ctr" defTabSz="171452"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1pPr>
      <a:lvl2pPr marL="453188" marR="0" indent="-286498" algn="ctr" defTabSz="171452"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2pPr>
      <a:lvl3pPr marL="619877" marR="0" indent="-286498" algn="ctr" defTabSz="171452"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3pPr>
      <a:lvl4pPr marL="786567" marR="0" indent="-286498" algn="ctr" defTabSz="171452"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4pPr>
      <a:lvl5pPr marL="953256" marR="0" indent="-286498" algn="ctr" defTabSz="171452"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5pPr>
      <a:lvl6pPr marL="1119946" marR="0" indent="-286498" algn="ctr" defTabSz="171452"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6pPr>
      <a:lvl7pPr marL="1286635" marR="0" indent="-286498" algn="ctr" defTabSz="171452"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7pPr>
      <a:lvl8pPr marL="1453325" marR="0" indent="-286498" algn="ctr" defTabSz="171452"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8pPr>
      <a:lvl9pPr marL="1620014" marR="0" indent="-286498" algn="ctr" defTabSz="171452" rtl="0" latinLnBrk="0">
        <a:lnSpc>
          <a:spcPct val="100000"/>
        </a:lnSpc>
        <a:spcBef>
          <a:spcPts val="1125"/>
        </a:spcBef>
        <a:spcAft>
          <a:spcPts val="0"/>
        </a:spcAft>
        <a:buClrTx/>
        <a:buSzPct val="145000"/>
        <a:buFontTx/>
        <a:buChar char="•"/>
        <a:tabLst/>
        <a:defRPr sz="2063" b="0" i="0" u="none" strike="noStrike" cap="none" spc="-62" baseline="0">
          <a:solidFill>
            <a:srgbClr val="5E5E5E"/>
          </a:solidFill>
          <a:uFillTx/>
          <a:latin typeface="+mn-lt"/>
          <a:ea typeface="+mn-ea"/>
          <a:cs typeface="+mn-cs"/>
          <a:sym typeface="Myriad Pro"/>
        </a:defRPr>
      </a:lvl9pPr>
    </p:bodyStyle>
    <p:otherStyle>
      <a:lvl1pPr marL="0" marR="0" indent="0" algn="ctr" defTabSz="308078"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1pPr>
      <a:lvl2pPr marL="0" marR="0" indent="85726" algn="ctr" defTabSz="308078"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2pPr>
      <a:lvl3pPr marL="0" marR="0" indent="171452" algn="ctr" defTabSz="308078"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3pPr>
      <a:lvl4pPr marL="0" marR="0" indent="257178" algn="ctr" defTabSz="308078"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4pPr>
      <a:lvl5pPr marL="0" marR="0" indent="342904" algn="ctr" defTabSz="308078"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5pPr>
      <a:lvl6pPr marL="0" marR="0" indent="428630" algn="ctr" defTabSz="308078"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6pPr>
      <a:lvl7pPr marL="0" marR="0" indent="514356" algn="ctr" defTabSz="308078"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7pPr>
      <a:lvl8pPr marL="0" marR="0" indent="600083" algn="ctr" defTabSz="308078"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8pPr>
      <a:lvl9pPr marL="0" marR="0" indent="685809" algn="ctr" defTabSz="308078" latinLnBrk="0">
        <a:lnSpc>
          <a:spcPct val="10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Helvetica Neue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E99A6D-0D79-8442-8DF7-F64EE7F2709E}"/>
              </a:ext>
            </a:extLst>
          </p:cNvPr>
          <p:cNvSpPr>
            <a:spLocks noGrp="1"/>
          </p:cNvSpPr>
          <p:nvPr>
            <p:ph type="title"/>
          </p:nvPr>
        </p:nvSpPr>
        <p:spPr>
          <a:xfrm>
            <a:off x="628650" y="162878"/>
            <a:ext cx="7886700" cy="780342"/>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7B5BBE0-EE61-EB42-94BD-655A33A0F512}"/>
              </a:ext>
            </a:extLst>
          </p:cNvPr>
          <p:cNvSpPr>
            <a:spLocks noGrp="1"/>
          </p:cNvSpPr>
          <p:nvPr>
            <p:ph type="body" idx="1"/>
          </p:nvPr>
        </p:nvSpPr>
        <p:spPr>
          <a:xfrm>
            <a:off x="628650" y="1183009"/>
            <a:ext cx="7886700" cy="3449714"/>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err="1"/>
              <a:t>Thirdlevel</a:t>
            </a:r>
            <a:r>
              <a:rPr lang="en-GB" dirty="0"/>
              <a:t> level</a:t>
            </a:r>
          </a:p>
          <a:p>
            <a:pPr lvl="3"/>
            <a:r>
              <a:rPr lang="en-GB" dirty="0"/>
              <a:t>Fourth level</a:t>
            </a:r>
          </a:p>
          <a:p>
            <a:pPr lvl="4"/>
            <a:r>
              <a:rPr lang="en-GB" dirty="0"/>
              <a:t>Fifth</a:t>
            </a:r>
            <a:endParaRPr lang="en-US" dirty="0"/>
          </a:p>
        </p:txBody>
      </p:sp>
      <p:sp>
        <p:nvSpPr>
          <p:cNvPr id="4" name="Date Placeholder 3">
            <a:extLst>
              <a:ext uri="{FF2B5EF4-FFF2-40B4-BE49-F238E27FC236}">
                <a16:creationId xmlns:a16="http://schemas.microsoft.com/office/drawing/2014/main" id="{1B68AD1D-EC9E-DF46-A6F2-9FDCA4A4642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450">
                <a:solidFill>
                  <a:schemeClr val="tx1">
                    <a:tint val="75000"/>
                  </a:schemeClr>
                </a:solidFill>
                <a:latin typeface="Helvetica" pitchFamily="2" charset="0"/>
              </a:defRPr>
            </a:lvl1pPr>
          </a:lstStyle>
          <a:p>
            <a:fld id="{86755E12-8471-6949-85EE-5973E2752235}" type="datetimeFigureOut">
              <a:rPr lang="en-US" smtClean="0"/>
              <a:pPr/>
              <a:t>12/5/22</a:t>
            </a:fld>
            <a:endParaRPr lang="en-US"/>
          </a:p>
        </p:txBody>
      </p:sp>
      <p:sp>
        <p:nvSpPr>
          <p:cNvPr id="6" name="Slide Number Placeholder 5">
            <a:extLst>
              <a:ext uri="{FF2B5EF4-FFF2-40B4-BE49-F238E27FC236}">
                <a16:creationId xmlns:a16="http://schemas.microsoft.com/office/drawing/2014/main" id="{66B60B52-A2AF-044F-91F3-17D1827F577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450">
                <a:solidFill>
                  <a:schemeClr val="tx1">
                    <a:tint val="75000"/>
                  </a:schemeClr>
                </a:solidFill>
                <a:latin typeface="Helvetica" pitchFamily="2" charset="0"/>
              </a:defRPr>
            </a:lvl1pPr>
          </a:lstStyle>
          <a:p>
            <a:fld id="{504CABC4-FA3C-E94F-8138-2E0A820855F5}" type="slidenum">
              <a:rPr lang="en-US" smtClean="0"/>
              <a:pPr/>
              <a:t>‹#›</a:t>
            </a:fld>
            <a:endParaRPr lang="en-US"/>
          </a:p>
        </p:txBody>
      </p:sp>
      <p:sp>
        <p:nvSpPr>
          <p:cNvPr id="7" name="Line">
            <a:extLst>
              <a:ext uri="{FF2B5EF4-FFF2-40B4-BE49-F238E27FC236}">
                <a16:creationId xmlns:a16="http://schemas.microsoft.com/office/drawing/2014/main" id="{F305F8B0-F44D-A342-AD87-E0A629E1D483}"/>
              </a:ext>
            </a:extLst>
          </p:cNvPr>
          <p:cNvSpPr/>
          <p:nvPr userDrawn="1"/>
        </p:nvSpPr>
        <p:spPr>
          <a:xfrm>
            <a:off x="579426" y="943220"/>
            <a:ext cx="7985150" cy="0"/>
          </a:xfrm>
          <a:prstGeom prst="line">
            <a:avLst/>
          </a:prstGeom>
          <a:ln w="12700">
            <a:solidFill>
              <a:srgbClr val="102C53"/>
            </a:solidFill>
            <a:miter lim="400000"/>
          </a:ln>
        </p:spPr>
        <p:txBody>
          <a:bodyPr lIns="26789" tIns="26789" rIns="26789" bIns="26789" anchor="ctr"/>
          <a:lstStyle/>
          <a:p>
            <a:pPr defTabSz="308070">
              <a:defRPr sz="3000" b="0">
                <a:solidFill>
                  <a:srgbClr val="FFFFFF"/>
                </a:solidFill>
                <a:latin typeface="+mn-lt"/>
                <a:ea typeface="+mn-ea"/>
                <a:cs typeface="+mn-cs"/>
                <a:sym typeface="Helvetica Neue Medium"/>
              </a:defRPr>
            </a:pPr>
            <a:endParaRPr sz="1125" b="0">
              <a:solidFill>
                <a:srgbClr val="FFFFFF"/>
              </a:solidFill>
              <a:latin typeface="Helvetica" pitchFamily="2" charset="0"/>
              <a:ea typeface="Helvetica Neue Medium"/>
              <a:cs typeface="Helvetica Neue Medium"/>
              <a:sym typeface="Helvetica Neue Medium"/>
            </a:endParaRPr>
          </a:p>
        </p:txBody>
      </p:sp>
      <p:pic>
        <p:nvPicPr>
          <p:cNvPr id="10" name="Picture 9">
            <a:extLst>
              <a:ext uri="{FF2B5EF4-FFF2-40B4-BE49-F238E27FC236}">
                <a16:creationId xmlns:a16="http://schemas.microsoft.com/office/drawing/2014/main" id="{3426B1C1-7D7A-764F-8740-6D4052F2830B}"/>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998669" y="4841033"/>
            <a:ext cx="565907" cy="143031"/>
          </a:xfrm>
          <a:prstGeom prst="rect">
            <a:avLst/>
          </a:prstGeom>
        </p:spPr>
      </p:pic>
    </p:spTree>
    <p:extLst>
      <p:ext uri="{BB962C8B-B14F-4D97-AF65-F5344CB8AC3E}">
        <p14:creationId xmlns:p14="http://schemas.microsoft.com/office/powerpoint/2010/main" val="1576892774"/>
      </p:ext>
    </p:extLst>
  </p:cSld>
  <p:clrMap bg1="lt1" tx1="dk1" bg2="lt2" tx2="dk2" accent1="accent1" accent2="accent2" accent3="accent3" accent4="accent4" accent5="accent5" accent6="accent6" hlink="hlink" folHlink="folHlink"/>
  <p:sldLayoutIdLst>
    <p:sldLayoutId id="2147484988" r:id="rId1"/>
    <p:sldLayoutId id="2147484989" r:id="rId2"/>
    <p:sldLayoutId id="2147484990" r:id="rId3"/>
    <p:sldLayoutId id="2147484991" r:id="rId4"/>
    <p:sldLayoutId id="2147484992" r:id="rId5"/>
    <p:sldLayoutId id="2147484993" r:id="rId6"/>
    <p:sldLayoutId id="2147484994" r:id="rId7"/>
    <p:sldLayoutId id="2147484995" r:id="rId8"/>
    <p:sldLayoutId id="2147484996" r:id="rId9"/>
    <p:sldLayoutId id="2147484997" r:id="rId10"/>
    <p:sldLayoutId id="2147484998" r:id="rId11"/>
    <p:sldLayoutId id="2147484999" r:id="rId12"/>
    <p:sldLayoutId id="2147485000" r:id="rId13"/>
    <p:sldLayoutId id="2147485001" r:id="rId14"/>
    <p:sldLayoutId id="2147485002" r:id="rId15"/>
    <p:sldLayoutId id="2147485003" r:id="rId16"/>
    <p:sldLayoutId id="2147485004" r:id="rId17"/>
    <p:sldLayoutId id="2147485005" r:id="rId18"/>
    <p:sldLayoutId id="2147485006" r:id="rId19"/>
  </p:sldLayoutIdLst>
  <p:txStyles>
    <p:titleStyle>
      <a:lvl1pPr algn="ctr" defTabSz="342892" rtl="0" eaLnBrk="1" latinLnBrk="0" hangingPunct="1">
        <a:lnSpc>
          <a:spcPct val="90000"/>
        </a:lnSpc>
        <a:spcBef>
          <a:spcPct val="0"/>
        </a:spcBef>
        <a:buNone/>
        <a:defRPr sz="2625" b="1" kern="1200">
          <a:solidFill>
            <a:srgbClr val="4E92D4"/>
          </a:solidFill>
          <a:latin typeface="Helvetica" pitchFamily="2" charset="0"/>
          <a:ea typeface="+mj-ea"/>
          <a:cs typeface="+mj-cs"/>
        </a:defRPr>
      </a:lvl1pPr>
    </p:titleStyle>
    <p:bodyStyle>
      <a:lvl1pPr marL="85723" indent="-85723" algn="l" defTabSz="342892" rtl="0" eaLnBrk="1" latinLnBrk="0" hangingPunct="1">
        <a:lnSpc>
          <a:spcPct val="90000"/>
        </a:lnSpc>
        <a:spcBef>
          <a:spcPts val="375"/>
        </a:spcBef>
        <a:buClr>
          <a:srgbClr val="6AC6C6"/>
        </a:buClr>
        <a:buFont typeface="Arial" panose="020B0604020202020204" pitchFamily="34" charset="0"/>
        <a:buChar char="•"/>
        <a:defRPr sz="1500" kern="1200">
          <a:solidFill>
            <a:schemeClr val="tx1">
              <a:lumMod val="75000"/>
              <a:lumOff val="25000"/>
            </a:schemeClr>
          </a:solidFill>
          <a:latin typeface="Helvetica" pitchFamily="2" charset="0"/>
          <a:ea typeface="+mn-ea"/>
          <a:cs typeface="+mn-cs"/>
        </a:defRPr>
      </a:lvl1pPr>
      <a:lvl2pPr marL="257168" indent="-85723" algn="l" defTabSz="342892" rtl="0" eaLnBrk="1" latinLnBrk="0" hangingPunct="1">
        <a:lnSpc>
          <a:spcPct val="90000"/>
        </a:lnSpc>
        <a:spcBef>
          <a:spcPts val="188"/>
        </a:spcBef>
        <a:buClr>
          <a:srgbClr val="6AC6C6"/>
        </a:buClr>
        <a:buFont typeface="Arial" panose="020B0604020202020204" pitchFamily="34" charset="0"/>
        <a:buChar char="•"/>
        <a:defRPr sz="1500" kern="1200">
          <a:solidFill>
            <a:schemeClr val="tx1">
              <a:lumMod val="75000"/>
              <a:lumOff val="25000"/>
            </a:schemeClr>
          </a:solidFill>
          <a:latin typeface="Helvetica" pitchFamily="2" charset="0"/>
          <a:ea typeface="+mn-ea"/>
          <a:cs typeface="+mn-cs"/>
        </a:defRPr>
      </a:lvl2pPr>
      <a:lvl3pPr marL="428615" indent="-85723" algn="l" defTabSz="342892" rtl="0" eaLnBrk="1" latinLnBrk="0" hangingPunct="1">
        <a:lnSpc>
          <a:spcPct val="90000"/>
        </a:lnSpc>
        <a:spcBef>
          <a:spcPts val="188"/>
        </a:spcBef>
        <a:buClr>
          <a:srgbClr val="6AC6C6"/>
        </a:buClr>
        <a:buFont typeface="Arial" panose="020B0604020202020204" pitchFamily="34" charset="0"/>
        <a:buChar char="•"/>
        <a:defRPr sz="1500" kern="1200">
          <a:solidFill>
            <a:schemeClr val="tx1">
              <a:lumMod val="75000"/>
              <a:lumOff val="25000"/>
            </a:schemeClr>
          </a:solidFill>
          <a:latin typeface="Helvetica" pitchFamily="2" charset="0"/>
          <a:ea typeface="+mn-ea"/>
          <a:cs typeface="+mn-cs"/>
        </a:defRPr>
      </a:lvl3pPr>
      <a:lvl4pPr marL="600060" indent="-85723" algn="l" defTabSz="342892" rtl="0" eaLnBrk="1" latinLnBrk="0" hangingPunct="1">
        <a:lnSpc>
          <a:spcPct val="90000"/>
        </a:lnSpc>
        <a:spcBef>
          <a:spcPts val="188"/>
        </a:spcBef>
        <a:buClr>
          <a:srgbClr val="6AC6C6"/>
        </a:buClr>
        <a:buFont typeface="Arial" panose="020B0604020202020204" pitchFamily="34" charset="0"/>
        <a:buChar char="•"/>
        <a:defRPr sz="1500" kern="1200">
          <a:solidFill>
            <a:schemeClr val="tx1">
              <a:lumMod val="75000"/>
              <a:lumOff val="25000"/>
            </a:schemeClr>
          </a:solidFill>
          <a:latin typeface="Helvetica" pitchFamily="2" charset="0"/>
          <a:ea typeface="+mn-ea"/>
          <a:cs typeface="+mn-cs"/>
        </a:defRPr>
      </a:lvl4pPr>
      <a:lvl5pPr marL="771506" indent="-85723" algn="l" defTabSz="342892" rtl="0" eaLnBrk="1" latinLnBrk="0" hangingPunct="1">
        <a:lnSpc>
          <a:spcPct val="90000"/>
        </a:lnSpc>
        <a:spcBef>
          <a:spcPts val="188"/>
        </a:spcBef>
        <a:buClr>
          <a:srgbClr val="6AC6C6"/>
        </a:buClr>
        <a:buFont typeface="Arial" panose="020B0604020202020204" pitchFamily="34" charset="0"/>
        <a:buChar char="•"/>
        <a:defRPr sz="1500" kern="1200">
          <a:solidFill>
            <a:schemeClr val="tx1">
              <a:lumMod val="75000"/>
              <a:lumOff val="25000"/>
            </a:schemeClr>
          </a:solidFill>
          <a:latin typeface="Helvetica" pitchFamily="2" charset="0"/>
          <a:ea typeface="+mn-ea"/>
          <a:cs typeface="+mn-cs"/>
        </a:defRPr>
      </a:lvl5pPr>
      <a:lvl6pPr marL="942952" indent="-85723" algn="l" defTabSz="342892"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397" indent="-85723" algn="l" defTabSz="342892"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5843" indent="-85723" algn="l" defTabSz="342892"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288" indent="-85723" algn="l" defTabSz="342892"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892" rtl="0" eaLnBrk="1" latinLnBrk="0" hangingPunct="1">
        <a:defRPr sz="675" kern="1200">
          <a:solidFill>
            <a:schemeClr val="tx1"/>
          </a:solidFill>
          <a:latin typeface="+mn-lt"/>
          <a:ea typeface="+mn-ea"/>
          <a:cs typeface="+mn-cs"/>
        </a:defRPr>
      </a:lvl1pPr>
      <a:lvl2pPr marL="171446" algn="l" defTabSz="342892" rtl="0" eaLnBrk="1" latinLnBrk="0" hangingPunct="1">
        <a:defRPr sz="675" kern="1200">
          <a:solidFill>
            <a:schemeClr val="tx1"/>
          </a:solidFill>
          <a:latin typeface="+mn-lt"/>
          <a:ea typeface="+mn-ea"/>
          <a:cs typeface="+mn-cs"/>
        </a:defRPr>
      </a:lvl2pPr>
      <a:lvl3pPr marL="342892" algn="l" defTabSz="342892" rtl="0" eaLnBrk="1" latinLnBrk="0" hangingPunct="1">
        <a:defRPr sz="675" kern="1200">
          <a:solidFill>
            <a:schemeClr val="tx1"/>
          </a:solidFill>
          <a:latin typeface="+mn-lt"/>
          <a:ea typeface="+mn-ea"/>
          <a:cs typeface="+mn-cs"/>
        </a:defRPr>
      </a:lvl3pPr>
      <a:lvl4pPr marL="514337" algn="l" defTabSz="342892" rtl="0" eaLnBrk="1" latinLnBrk="0" hangingPunct="1">
        <a:defRPr sz="675" kern="1200">
          <a:solidFill>
            <a:schemeClr val="tx1"/>
          </a:solidFill>
          <a:latin typeface="+mn-lt"/>
          <a:ea typeface="+mn-ea"/>
          <a:cs typeface="+mn-cs"/>
        </a:defRPr>
      </a:lvl4pPr>
      <a:lvl5pPr marL="685783" algn="l" defTabSz="342892" rtl="0" eaLnBrk="1" latinLnBrk="0" hangingPunct="1">
        <a:defRPr sz="675" kern="1200">
          <a:solidFill>
            <a:schemeClr val="tx1"/>
          </a:solidFill>
          <a:latin typeface="+mn-lt"/>
          <a:ea typeface="+mn-ea"/>
          <a:cs typeface="+mn-cs"/>
        </a:defRPr>
      </a:lvl5pPr>
      <a:lvl6pPr marL="857228" algn="l" defTabSz="342892" rtl="0" eaLnBrk="1" latinLnBrk="0" hangingPunct="1">
        <a:defRPr sz="675" kern="1200">
          <a:solidFill>
            <a:schemeClr val="tx1"/>
          </a:solidFill>
          <a:latin typeface="+mn-lt"/>
          <a:ea typeface="+mn-ea"/>
          <a:cs typeface="+mn-cs"/>
        </a:defRPr>
      </a:lvl6pPr>
      <a:lvl7pPr marL="1028675" algn="l" defTabSz="342892" rtl="0" eaLnBrk="1" latinLnBrk="0" hangingPunct="1">
        <a:defRPr sz="675" kern="1200">
          <a:solidFill>
            <a:schemeClr val="tx1"/>
          </a:solidFill>
          <a:latin typeface="+mn-lt"/>
          <a:ea typeface="+mn-ea"/>
          <a:cs typeface="+mn-cs"/>
        </a:defRPr>
      </a:lvl7pPr>
      <a:lvl8pPr marL="1200120" algn="l" defTabSz="342892" rtl="0" eaLnBrk="1" latinLnBrk="0" hangingPunct="1">
        <a:defRPr sz="675" kern="1200">
          <a:solidFill>
            <a:schemeClr val="tx1"/>
          </a:solidFill>
          <a:latin typeface="+mn-lt"/>
          <a:ea typeface="+mn-ea"/>
          <a:cs typeface="+mn-cs"/>
        </a:defRPr>
      </a:lvl8pPr>
      <a:lvl9pPr marL="1371566" algn="l" defTabSz="342892" rtl="0" eaLnBrk="1" latinLnBrk="0" hangingPunct="1">
        <a:defRPr sz="6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7000" y="13691"/>
            <a:ext cx="8874481" cy="871077"/>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p:cNvSpPr>
            <a:spLocks noGrp="1"/>
          </p:cNvSpPr>
          <p:nvPr>
            <p:ph type="body" idx="1"/>
          </p:nvPr>
        </p:nvSpPr>
        <p:spPr>
          <a:xfrm>
            <a:off x="127000" y="884769"/>
            <a:ext cx="8874481" cy="388494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8ECF9094-33E5-A002-73AD-335F5A2C9BC0}"/>
              </a:ext>
            </a:extLst>
          </p:cNvPr>
          <p:cNvPicPr>
            <a:picLocks noChangeAspect="1"/>
          </p:cNvPicPr>
          <p:nvPr userDrawn="1"/>
        </p:nvPicPr>
        <p:blipFill>
          <a:blip r:embed="rId26"/>
          <a:stretch>
            <a:fillRect/>
          </a:stretch>
        </p:blipFill>
        <p:spPr>
          <a:xfrm>
            <a:off x="8234203" y="4683306"/>
            <a:ext cx="718153" cy="301891"/>
          </a:xfrm>
          <a:prstGeom prst="rect">
            <a:avLst/>
          </a:prstGeom>
        </p:spPr>
      </p:pic>
    </p:spTree>
    <p:extLst>
      <p:ext uri="{BB962C8B-B14F-4D97-AF65-F5344CB8AC3E}">
        <p14:creationId xmlns:p14="http://schemas.microsoft.com/office/powerpoint/2010/main" val="1790248655"/>
      </p:ext>
    </p:extLst>
  </p:cSld>
  <p:clrMap bg1="lt1" tx1="dk1" bg2="lt2" tx2="dk2" accent1="accent1" accent2="accent2" accent3="accent3" accent4="accent4" accent5="accent5" accent6="accent6" hlink="hlink" folHlink="folHlink"/>
  <p:sldLayoutIdLst>
    <p:sldLayoutId id="2147485032" r:id="rId1"/>
    <p:sldLayoutId id="2147485033" r:id="rId2"/>
    <p:sldLayoutId id="2147485034" r:id="rId3"/>
    <p:sldLayoutId id="2147485035" r:id="rId4"/>
    <p:sldLayoutId id="2147485036" r:id="rId5"/>
    <p:sldLayoutId id="2147485037" r:id="rId6"/>
    <p:sldLayoutId id="2147485038" r:id="rId7"/>
    <p:sldLayoutId id="2147485039" r:id="rId8"/>
    <p:sldLayoutId id="2147485040" r:id="rId9"/>
    <p:sldLayoutId id="2147485041" r:id="rId10"/>
    <p:sldLayoutId id="2147485042" r:id="rId11"/>
    <p:sldLayoutId id="2147485043" r:id="rId12"/>
    <p:sldLayoutId id="2147485044" r:id="rId13"/>
    <p:sldLayoutId id="2147485045" r:id="rId14"/>
    <p:sldLayoutId id="2147485046" r:id="rId15"/>
    <p:sldLayoutId id="2147485047" r:id="rId16"/>
    <p:sldLayoutId id="2147485048" r:id="rId17"/>
    <p:sldLayoutId id="2147485049" r:id="rId18"/>
    <p:sldLayoutId id="2147485050" r:id="rId19"/>
    <p:sldLayoutId id="2147485051" r:id="rId20"/>
    <p:sldLayoutId id="2147485052" r:id="rId21"/>
    <p:sldLayoutId id="2147485053" r:id="rId22"/>
    <p:sldLayoutId id="2147485054" r:id="rId23"/>
  </p:sldLayoutIdLst>
  <p:hf sldNum="0" hdr="0" dt="0"/>
  <p:txStyles>
    <p:titleStyle>
      <a:lvl1pPr algn="l" defTabSz="685783" rtl="0" eaLnBrk="1" latinLnBrk="0" hangingPunct="1">
        <a:lnSpc>
          <a:spcPct val="90000"/>
        </a:lnSpc>
        <a:spcBef>
          <a:spcPct val="0"/>
        </a:spcBef>
        <a:buNone/>
        <a:defRPr sz="2800" b="1" kern="1200">
          <a:solidFill>
            <a:srgbClr val="161A80"/>
          </a:solidFill>
          <a:latin typeface="+mj-lt"/>
          <a:ea typeface="+mj-ea"/>
          <a:cs typeface="+mj-cs"/>
        </a:defRPr>
      </a:lvl1pPr>
    </p:titleStyle>
    <p:bodyStyle>
      <a:lvl1pPr marL="287993" indent="-179996" algn="l" defTabSz="685783" rtl="0" eaLnBrk="1" latinLnBrk="0" hangingPunct="1">
        <a:lnSpc>
          <a:spcPct val="100000"/>
        </a:lnSpc>
        <a:spcBef>
          <a:spcPts val="600"/>
        </a:spcBef>
        <a:spcAft>
          <a:spcPts val="600"/>
        </a:spcAft>
        <a:buClr>
          <a:srgbClr val="F0B721"/>
        </a:buClr>
        <a:buFont typeface="Arial" panose="020B0604020202020204" pitchFamily="34" charset="0"/>
        <a:buChar char="•"/>
        <a:defRPr sz="2400" kern="1200">
          <a:solidFill>
            <a:srgbClr val="161A80"/>
          </a:solidFill>
          <a:latin typeface="Candara" panose="020E0502030303020204" pitchFamily="34" charset="0"/>
          <a:ea typeface="+mn-ea"/>
          <a:cs typeface="+mn-cs"/>
        </a:defRPr>
      </a:lvl1pPr>
      <a:lvl2pPr marL="467988" indent="-179996" algn="l" defTabSz="685783" rtl="0" eaLnBrk="1" latinLnBrk="0" hangingPunct="1">
        <a:lnSpc>
          <a:spcPct val="100000"/>
        </a:lnSpc>
        <a:spcBef>
          <a:spcPts val="600"/>
        </a:spcBef>
        <a:spcAft>
          <a:spcPts val="600"/>
        </a:spcAft>
        <a:buClr>
          <a:srgbClr val="F0B721"/>
        </a:buClr>
        <a:buFont typeface="Arial" panose="020B0604020202020204" pitchFamily="34" charset="0"/>
        <a:buChar char="•"/>
        <a:defRPr sz="1800" kern="1200">
          <a:solidFill>
            <a:srgbClr val="161A80"/>
          </a:solidFill>
          <a:latin typeface="Candara" panose="020E0502030303020204" pitchFamily="34" charset="0"/>
          <a:ea typeface="+mn-ea"/>
          <a:cs typeface="+mn-cs"/>
        </a:defRPr>
      </a:lvl2pPr>
      <a:lvl3pPr marL="611985" indent="-143996" algn="l" defTabSz="685783" rtl="0" eaLnBrk="1" latinLnBrk="0" hangingPunct="1">
        <a:lnSpc>
          <a:spcPct val="100000"/>
        </a:lnSpc>
        <a:spcBef>
          <a:spcPts val="600"/>
        </a:spcBef>
        <a:spcAft>
          <a:spcPts val="600"/>
        </a:spcAft>
        <a:buClr>
          <a:srgbClr val="F0B721"/>
        </a:buClr>
        <a:buFont typeface="Arial" panose="020B0604020202020204" pitchFamily="34" charset="0"/>
        <a:buChar char="•"/>
        <a:defRPr sz="1500" kern="1200">
          <a:solidFill>
            <a:srgbClr val="161A80"/>
          </a:solidFill>
          <a:latin typeface="Candara" panose="020E0502030303020204" pitchFamily="34" charset="0"/>
          <a:ea typeface="+mn-ea"/>
          <a:cs typeface="+mn-cs"/>
        </a:defRPr>
      </a:lvl3pPr>
      <a:lvl4pPr marL="791981" indent="-143996" algn="l" defTabSz="685783" rtl="0" eaLnBrk="1" latinLnBrk="0" hangingPunct="1">
        <a:lnSpc>
          <a:spcPct val="100000"/>
        </a:lnSpc>
        <a:spcBef>
          <a:spcPts val="600"/>
        </a:spcBef>
        <a:spcAft>
          <a:spcPts val="600"/>
        </a:spcAft>
        <a:buClr>
          <a:srgbClr val="F0B721"/>
        </a:buClr>
        <a:buFont typeface="Arial" panose="020B0604020202020204" pitchFamily="34" charset="0"/>
        <a:buChar char="•"/>
        <a:defRPr sz="1400" kern="1200">
          <a:solidFill>
            <a:srgbClr val="161A80"/>
          </a:solidFill>
          <a:latin typeface="Candara" panose="020E0502030303020204" pitchFamily="34" charset="0"/>
          <a:ea typeface="+mn-ea"/>
          <a:cs typeface="+mn-cs"/>
        </a:defRPr>
      </a:lvl4pPr>
      <a:lvl5pPr marL="1007975" indent="-143996" algn="l" defTabSz="685783" rtl="0" eaLnBrk="1" latinLnBrk="0" hangingPunct="1">
        <a:lnSpc>
          <a:spcPct val="100000"/>
        </a:lnSpc>
        <a:spcBef>
          <a:spcPts val="600"/>
        </a:spcBef>
        <a:spcAft>
          <a:spcPts val="600"/>
        </a:spcAft>
        <a:buClr>
          <a:srgbClr val="F0B721"/>
        </a:buClr>
        <a:buFont typeface="Arial" panose="020B0604020202020204" pitchFamily="34" charset="0"/>
        <a:buChar char="•"/>
        <a:defRPr sz="1400" kern="1200">
          <a:solidFill>
            <a:srgbClr val="161A80"/>
          </a:solidFill>
          <a:latin typeface="Candara" panose="020E0502030303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2">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73.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eg"/></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1.xml"/><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20.xml"/><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2"/>
          <p:cNvSpPr>
            <a:spLocks noGrp="1"/>
          </p:cNvSpPr>
          <p:nvPr>
            <p:ph type="ctrTitle" idx="4294967295"/>
          </p:nvPr>
        </p:nvSpPr>
        <p:spPr>
          <a:xfrm>
            <a:off x="-758952" y="800078"/>
            <a:ext cx="5768975" cy="2471737"/>
          </a:xfrm>
        </p:spPr>
        <p:txBody>
          <a:bodyPr>
            <a:normAutofit/>
          </a:bodyPr>
          <a:lstStyle/>
          <a:p>
            <a:r>
              <a:rPr lang="en-AU" sz="3000" b="1" kern="0" spc="-60" dirty="0">
                <a:solidFill>
                  <a:srgbClr val="4F92D3"/>
                </a:solidFill>
                <a:latin typeface="Candara" panose="020E0502030303020204" pitchFamily="34" charset="0"/>
              </a:rPr>
              <a:t>Business Training </a:t>
            </a:r>
            <a:br>
              <a:rPr lang="en-AU" sz="3000" b="1" kern="0" spc="-60" dirty="0">
                <a:solidFill>
                  <a:srgbClr val="4F92D3"/>
                </a:solidFill>
                <a:latin typeface="Candara" panose="020E0502030303020204" pitchFamily="34" charset="0"/>
              </a:rPr>
            </a:br>
            <a:r>
              <a:rPr lang="en-AU" sz="3000" b="1" kern="0" spc="-60" dirty="0">
                <a:solidFill>
                  <a:srgbClr val="4F92D3"/>
                </a:solidFill>
                <a:latin typeface="Candara" panose="020E0502030303020204" pitchFamily="34" charset="0"/>
              </a:rPr>
              <a:t>New Zealand</a:t>
            </a:r>
            <a:br>
              <a:rPr lang="en-AU" sz="3000" b="1" kern="0" spc="-60" dirty="0">
                <a:solidFill>
                  <a:srgbClr val="4F92D3"/>
                </a:solidFill>
                <a:latin typeface="Candara" panose="020E0502030303020204" pitchFamily="34" charset="0"/>
              </a:rPr>
            </a:br>
            <a:endParaRPr lang="en-US" sz="3000" b="1" kern="0" spc="-60" dirty="0">
              <a:solidFill>
                <a:srgbClr val="4F92D3"/>
              </a:solidFill>
              <a:latin typeface="Candara" panose="020E0502030303020204" pitchFamily="34" charset="0"/>
            </a:endParaRPr>
          </a:p>
        </p:txBody>
      </p:sp>
      <p:pic>
        <p:nvPicPr>
          <p:cNvPr id="7" name="Picture 6" descr="A picture containing clock&#10;&#10;Description automatically generated">
            <a:extLst>
              <a:ext uri="{FF2B5EF4-FFF2-40B4-BE49-F238E27FC236}">
                <a16:creationId xmlns:a16="http://schemas.microsoft.com/office/drawing/2014/main" id="{5EB815D1-E411-4C43-B82C-5E38DAA55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86" y="189176"/>
            <a:ext cx="1677670" cy="421726"/>
          </a:xfrm>
          <a:prstGeom prst="rect">
            <a:avLst/>
          </a:prstGeom>
        </p:spPr>
      </p:pic>
      <p:sp>
        <p:nvSpPr>
          <p:cNvPr id="5" name="Millions of  Customers  Acquired">
            <a:extLst>
              <a:ext uri="{FF2B5EF4-FFF2-40B4-BE49-F238E27FC236}">
                <a16:creationId xmlns:a16="http://schemas.microsoft.com/office/drawing/2014/main" id="{6AEDFF56-0F77-DB4C-AE8D-8BE54F253464}"/>
              </a:ext>
            </a:extLst>
          </p:cNvPr>
          <p:cNvSpPr txBox="1"/>
          <p:nvPr/>
        </p:nvSpPr>
        <p:spPr>
          <a:xfrm>
            <a:off x="1250185" y="2440825"/>
            <a:ext cx="1750720" cy="261850"/>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marL="0" marR="0" lvl="0" indent="0" algn="ctr" defTabSz="171450" rtl="0" eaLnBrk="1" fontAlgn="auto" latinLnBrk="0" hangingPunct="0">
              <a:lnSpc>
                <a:spcPct val="100000"/>
              </a:lnSpc>
              <a:spcBef>
                <a:spcPts val="0"/>
              </a:spcBef>
              <a:spcAft>
                <a:spcPts val="0"/>
              </a:spcAft>
              <a:buClrTx/>
              <a:buSzTx/>
              <a:buFontTx/>
              <a:buNone/>
              <a:tabLst/>
              <a:defRPr sz="4500" b="0" spc="-135">
                <a:solidFill>
                  <a:srgbClr val="5E5E5E"/>
                </a:solidFill>
                <a:latin typeface="Helvetica"/>
                <a:ea typeface="Helvetica"/>
                <a:cs typeface="Helvetica"/>
                <a:sym typeface="Helvetica"/>
              </a:defRPr>
            </a:pPr>
            <a:r>
              <a:rPr kumimoji="0" lang="en-AU" sz="1350" b="0" i="0" u="none" strike="noStrike" kern="0" cap="none" spc="-51" normalizeH="0" baseline="0" noProof="0" dirty="0">
                <a:ln>
                  <a:noFill/>
                </a:ln>
                <a:solidFill>
                  <a:srgbClr val="5E5E5E"/>
                </a:solidFill>
                <a:effectLst/>
                <a:uLnTx/>
                <a:uFillTx/>
                <a:latin typeface="Helvetica"/>
                <a:sym typeface="Helvetica"/>
              </a:rPr>
              <a:t>From 1 December 2022</a:t>
            </a:r>
            <a:endParaRPr kumimoji="0" sz="1350" b="0" i="0" u="none" strike="noStrike" kern="0" cap="none" spc="-51" normalizeH="0" baseline="0" noProof="0" dirty="0">
              <a:ln>
                <a:noFill/>
              </a:ln>
              <a:solidFill>
                <a:srgbClr val="5E5E5E"/>
              </a:solidFill>
              <a:effectLst/>
              <a:uLnTx/>
              <a:uFillTx/>
              <a:latin typeface="Helvetica"/>
              <a:sym typeface="Helvetica"/>
            </a:endParaRPr>
          </a:p>
        </p:txBody>
      </p:sp>
    </p:spTree>
    <p:extLst>
      <p:ext uri="{BB962C8B-B14F-4D97-AF65-F5344CB8AC3E}">
        <p14:creationId xmlns:p14="http://schemas.microsoft.com/office/powerpoint/2010/main" val="209045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Residual Income"/>
          <p:cNvSpPr txBox="1"/>
          <p:nvPr/>
        </p:nvSpPr>
        <p:spPr>
          <a:xfrm>
            <a:off x="1596226" y="601898"/>
            <a:ext cx="5951550" cy="38464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p>
            <a:pPr algn="ctr" defTabSz="308078" hangingPunct="0">
              <a:lnSpc>
                <a:spcPct val="80000"/>
              </a:lnSpc>
              <a:defRPr sz="9000" b="1">
                <a:solidFill>
                  <a:srgbClr val="4F92D3"/>
                </a:solidFill>
              </a:defRPr>
            </a:pPr>
            <a:r>
              <a:rPr lang="en-US" sz="2588" b="1" kern="0" dirty="0">
                <a:solidFill>
                  <a:srgbClr val="4F92D3"/>
                </a:solidFill>
                <a:latin typeface="Helvetica" pitchFamily="2" charset="0"/>
                <a:ea typeface="Helvetica Neue"/>
                <a:cs typeface="Helvetica Neue"/>
                <a:sym typeface="Helvetica Neue"/>
              </a:rPr>
              <a:t>Monthly Personal Customer Bonuses</a:t>
            </a:r>
            <a:endParaRPr sz="2588" b="1" kern="0" dirty="0">
              <a:solidFill>
                <a:srgbClr val="000000">
                  <a:alpha val="84705"/>
                </a:srgbClr>
              </a:solidFill>
              <a:latin typeface="Helvetica" pitchFamily="2" charset="0"/>
              <a:ea typeface="Helvetica Neue"/>
              <a:cs typeface="Helvetica Neue"/>
              <a:sym typeface="Helvetica Neue"/>
            </a:endParaRPr>
          </a:p>
        </p:txBody>
      </p:sp>
      <p:sp>
        <p:nvSpPr>
          <p:cNvPr id="253" name="Линия"/>
          <p:cNvSpPr/>
          <p:nvPr/>
        </p:nvSpPr>
        <p:spPr>
          <a:xfrm>
            <a:off x="518019" y="1058836"/>
            <a:ext cx="8107965" cy="0"/>
          </a:xfrm>
          <a:prstGeom prst="line">
            <a:avLst/>
          </a:prstGeom>
          <a:ln w="12700">
            <a:solidFill>
              <a:srgbClr val="102C53"/>
            </a:solidFill>
            <a:miter lim="400000"/>
          </a:ln>
        </p:spPr>
        <p:txBody>
          <a:bodyPr lIns="26789" tIns="26789" rIns="26789" bIns="26789" anchor="ctr"/>
          <a:lstStyle/>
          <a:p>
            <a:pPr algn="ctr" defTabSz="308078" hangingPunct="0">
              <a:defRPr sz="3000">
                <a:solidFill>
                  <a:srgbClr val="FFFFFF"/>
                </a:solidFill>
                <a:latin typeface="Helvetica Neue Medium"/>
                <a:ea typeface="Helvetica Neue Medium"/>
                <a:cs typeface="Helvetica Neue Medium"/>
                <a:sym typeface="Helvetica Neue Medium"/>
              </a:defRPr>
            </a:pPr>
            <a:endParaRPr sz="1125" b="1" kern="0">
              <a:solidFill>
                <a:srgbClr val="FFFFFF"/>
              </a:solidFill>
              <a:latin typeface="Helvetica Neue Medium"/>
              <a:ea typeface="Helvetica Neue Medium"/>
              <a:cs typeface="Helvetica Neue Medium"/>
              <a:sym typeface="Helvetica Neue Medium"/>
            </a:endParaRPr>
          </a:p>
        </p:txBody>
      </p:sp>
      <p:sp>
        <p:nvSpPr>
          <p:cNvPr id="11" name="Circle">
            <a:extLst>
              <a:ext uri="{FF2B5EF4-FFF2-40B4-BE49-F238E27FC236}">
                <a16:creationId xmlns:a16="http://schemas.microsoft.com/office/drawing/2014/main" id="{16E4BB33-6CFF-C34F-AB70-16DFD85B6A19}"/>
              </a:ext>
            </a:extLst>
          </p:cNvPr>
          <p:cNvSpPr/>
          <p:nvPr/>
        </p:nvSpPr>
        <p:spPr>
          <a:xfrm>
            <a:off x="209550" y="209550"/>
            <a:ext cx="320092" cy="320092"/>
          </a:xfrm>
          <a:prstGeom prst="ellipse">
            <a:avLst/>
          </a:prstGeom>
          <a:solidFill>
            <a:srgbClr val="4F92D3"/>
          </a:solidFill>
          <a:ln w="12700">
            <a:miter lim="400000"/>
          </a:ln>
        </p:spPr>
        <p:txBody>
          <a:bodyPr lIns="26789" tIns="26789" rIns="26789" bIns="26789" anchor="ctr"/>
          <a:lstStyle/>
          <a:p>
            <a:pPr algn="ctr" defTabSz="308078"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17" name="6">
            <a:extLst>
              <a:ext uri="{FF2B5EF4-FFF2-40B4-BE49-F238E27FC236}">
                <a16:creationId xmlns:a16="http://schemas.microsoft.com/office/drawing/2014/main" id="{D76E8553-6322-B246-B576-14C55444EFCA}"/>
              </a:ext>
            </a:extLst>
          </p:cNvPr>
          <p:cNvSpPr txBox="1"/>
          <p:nvPr/>
        </p:nvSpPr>
        <p:spPr>
          <a:xfrm>
            <a:off x="288846" y="227131"/>
            <a:ext cx="161503" cy="284934"/>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4000">
                <a:solidFill>
                  <a:srgbClr val="FFFFFF"/>
                </a:solidFill>
              </a:defRPr>
            </a:lvl1pPr>
          </a:lstStyle>
          <a:p>
            <a:pPr algn="ctr" defTabSz="308078" hangingPunct="0">
              <a:defRPr/>
            </a:pPr>
            <a:r>
              <a:rPr lang="en-AU" sz="1500" b="1" kern="0" dirty="0">
                <a:latin typeface="Helvetica Neue"/>
                <a:ea typeface="Helvetica Neue"/>
                <a:cs typeface="Helvetica Neue"/>
                <a:sym typeface="Helvetica Neue"/>
              </a:rPr>
              <a:t>5</a:t>
            </a:r>
            <a:endParaRPr sz="1500" b="1" kern="0" dirty="0">
              <a:latin typeface="Helvetica Neue"/>
              <a:ea typeface="Helvetica Neue"/>
              <a:cs typeface="Helvetica Neue"/>
              <a:sym typeface="Helvetica Neue"/>
            </a:endParaRPr>
          </a:p>
        </p:txBody>
      </p:sp>
      <p:pic>
        <p:nvPicPr>
          <p:cNvPr id="3" name="Picture 2" descr="A picture containing drawing&#10;&#10;Description automatically generated">
            <a:extLst>
              <a:ext uri="{FF2B5EF4-FFF2-40B4-BE49-F238E27FC236}">
                <a16:creationId xmlns:a16="http://schemas.microsoft.com/office/drawing/2014/main" id="{316B5142-0999-C84A-98DA-F6E849656E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3897" y="2289746"/>
            <a:ext cx="2266450" cy="1058444"/>
          </a:xfrm>
          <a:prstGeom prst="rect">
            <a:avLst/>
          </a:prstGeom>
        </p:spPr>
      </p:pic>
      <p:sp>
        <p:nvSpPr>
          <p:cNvPr id="10" name="Complete Business Tracking &amp; Reporting">
            <a:extLst>
              <a:ext uri="{FF2B5EF4-FFF2-40B4-BE49-F238E27FC236}">
                <a16:creationId xmlns:a16="http://schemas.microsoft.com/office/drawing/2014/main" id="{384F3ABA-583B-7342-B2C7-FFD7945E27BA}"/>
              </a:ext>
            </a:extLst>
          </p:cNvPr>
          <p:cNvSpPr txBox="1"/>
          <p:nvPr/>
        </p:nvSpPr>
        <p:spPr>
          <a:xfrm>
            <a:off x="3127227" y="1005583"/>
            <a:ext cx="2889548" cy="5646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p>
            <a:pPr algn="ctr" defTabSz="308074" hangingPunct="0">
              <a:spcBef>
                <a:spcPts val="1125"/>
              </a:spcBef>
              <a:defRPr sz="5500" spc="-165"/>
            </a:pPr>
            <a:r>
              <a:rPr lang="en-US" sz="1875" i="1" kern="0" spc="-62" dirty="0">
                <a:solidFill>
                  <a:srgbClr val="5E5E5D"/>
                </a:solidFill>
                <a:latin typeface="Helvetica Neue"/>
                <a:ea typeface="Helvetica Neue"/>
                <a:cs typeface="Helvetica Neue"/>
                <a:sym typeface="Helvetica Neue"/>
              </a:rPr>
              <a:t>Acquire Customers totaling:</a:t>
            </a:r>
            <a:endParaRPr sz="1875" i="1" kern="0" spc="-62" dirty="0">
              <a:solidFill>
                <a:srgbClr val="5E5E5D"/>
              </a:solidFill>
              <a:latin typeface="Helvetica Neue"/>
              <a:ea typeface="Helvetica Neue"/>
              <a:cs typeface="Helvetica Neue"/>
              <a:sym typeface="Helvetica Neue"/>
            </a:endParaRPr>
          </a:p>
        </p:txBody>
      </p:sp>
      <p:sp>
        <p:nvSpPr>
          <p:cNvPr id="12" name="Rectangle 11">
            <a:extLst>
              <a:ext uri="{FF2B5EF4-FFF2-40B4-BE49-F238E27FC236}">
                <a16:creationId xmlns:a16="http://schemas.microsoft.com/office/drawing/2014/main" id="{97DE8224-50E2-B44E-B6C1-7771EE6BC48B}"/>
              </a:ext>
            </a:extLst>
          </p:cNvPr>
          <p:cNvSpPr/>
          <p:nvPr/>
        </p:nvSpPr>
        <p:spPr>
          <a:xfrm>
            <a:off x="1378409" y="2670059"/>
            <a:ext cx="2279791" cy="600164"/>
          </a:xfrm>
          <a:prstGeom prst="rect">
            <a:avLst/>
          </a:prstGeom>
        </p:spPr>
        <p:txBody>
          <a:bodyPr wrap="none">
            <a:spAutoFit/>
          </a:bodyPr>
          <a:lstStyle/>
          <a:p>
            <a:pPr algn="ctr" defTabSz="308074" hangingPunct="0"/>
            <a:r>
              <a:rPr lang="en-US" sz="1650" b="1" kern="0" dirty="0">
                <a:solidFill>
                  <a:srgbClr val="4E92D4"/>
                </a:solidFill>
                <a:latin typeface="Helvetica Neue"/>
                <a:ea typeface="Helvetica Neue"/>
                <a:cs typeface="Helvetica Neue"/>
                <a:sym typeface="Helvetica Neue"/>
              </a:rPr>
              <a:t>Plus $100 for every</a:t>
            </a:r>
          </a:p>
          <a:p>
            <a:pPr algn="ctr" defTabSz="308074" hangingPunct="0"/>
            <a:r>
              <a:rPr lang="en-US" sz="1650" b="1" kern="0" dirty="0">
                <a:solidFill>
                  <a:srgbClr val="4E92D4"/>
                </a:solidFill>
                <a:latin typeface="Helvetica Neue"/>
                <a:ea typeface="Helvetica Neue"/>
                <a:cs typeface="Helvetica Neue"/>
                <a:sym typeface="Helvetica Neue"/>
              </a:rPr>
              <a:t>additional 3 Services</a:t>
            </a:r>
          </a:p>
        </p:txBody>
      </p:sp>
      <p:sp>
        <p:nvSpPr>
          <p:cNvPr id="13" name="Complete Business Tracking &amp; Reporting">
            <a:extLst>
              <a:ext uri="{FF2B5EF4-FFF2-40B4-BE49-F238E27FC236}">
                <a16:creationId xmlns:a16="http://schemas.microsoft.com/office/drawing/2014/main" id="{4EC28A1D-AA40-3845-80E2-DBBD1BDB5F01}"/>
              </a:ext>
            </a:extLst>
          </p:cNvPr>
          <p:cNvSpPr txBox="1"/>
          <p:nvPr/>
        </p:nvSpPr>
        <p:spPr>
          <a:xfrm>
            <a:off x="986203" y="2165745"/>
            <a:ext cx="3178503" cy="4666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p>
            <a:pPr algn="ctr" defTabSz="308074" hangingPunct="0">
              <a:spcBef>
                <a:spcPts val="1125"/>
              </a:spcBef>
              <a:defRPr sz="5500" spc="-165"/>
            </a:pPr>
            <a:r>
              <a:rPr lang="en-US" sz="1875" kern="0" spc="-62" dirty="0">
                <a:solidFill>
                  <a:srgbClr val="5E5E5D"/>
                </a:solidFill>
                <a:latin typeface="Helvetica Neue"/>
                <a:ea typeface="Helvetica Neue"/>
                <a:cs typeface="Helvetica Neue"/>
                <a:sym typeface="Helvetica Neue"/>
              </a:rPr>
              <a:t>5 Services = </a:t>
            </a:r>
            <a:r>
              <a:rPr lang="en-US" sz="1875" b="1" kern="0" spc="-62" dirty="0">
                <a:solidFill>
                  <a:srgbClr val="5E5E5D"/>
                </a:solidFill>
                <a:latin typeface="Helvetica Neue"/>
                <a:ea typeface="Helvetica Neue"/>
                <a:cs typeface="Helvetica Neue"/>
                <a:sym typeface="Helvetica Neue"/>
              </a:rPr>
              <a:t>$150</a:t>
            </a:r>
            <a:endParaRPr sz="1875" b="1" kern="0" spc="-62" dirty="0">
              <a:solidFill>
                <a:srgbClr val="5E5E5D"/>
              </a:solidFill>
              <a:latin typeface="Helvetica Neue"/>
              <a:ea typeface="Helvetica Neue"/>
              <a:cs typeface="Helvetica Neue"/>
              <a:sym typeface="Helvetica Neue"/>
            </a:endParaRPr>
          </a:p>
        </p:txBody>
      </p:sp>
      <p:sp>
        <p:nvSpPr>
          <p:cNvPr id="15" name="Complete Business Tracking &amp; Reporting">
            <a:extLst>
              <a:ext uri="{FF2B5EF4-FFF2-40B4-BE49-F238E27FC236}">
                <a16:creationId xmlns:a16="http://schemas.microsoft.com/office/drawing/2014/main" id="{47EC9797-8124-5E40-8D0D-3B4058D0C925}"/>
              </a:ext>
            </a:extLst>
          </p:cNvPr>
          <p:cNvSpPr txBox="1"/>
          <p:nvPr/>
        </p:nvSpPr>
        <p:spPr>
          <a:xfrm>
            <a:off x="924658" y="1790952"/>
            <a:ext cx="3178503" cy="424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p>
            <a:pPr algn="ctr" defTabSz="308074" hangingPunct="0">
              <a:spcBef>
                <a:spcPts val="1125"/>
              </a:spcBef>
              <a:defRPr sz="5500" spc="-165"/>
            </a:pPr>
            <a:r>
              <a:rPr lang="en-US" sz="1875" kern="0" spc="-62" dirty="0">
                <a:solidFill>
                  <a:srgbClr val="5E5E5D"/>
                </a:solidFill>
                <a:latin typeface="Helvetica Neue"/>
                <a:ea typeface="Helvetica Neue"/>
                <a:cs typeface="Helvetica Neue"/>
                <a:sym typeface="Helvetica Neue"/>
              </a:rPr>
              <a:t>3 Services = </a:t>
            </a:r>
            <a:r>
              <a:rPr lang="en-US" sz="1875" b="1" kern="0" spc="-62" dirty="0">
                <a:solidFill>
                  <a:srgbClr val="5E5E5D"/>
                </a:solidFill>
                <a:latin typeface="Helvetica Neue"/>
                <a:ea typeface="Helvetica Neue"/>
                <a:cs typeface="Helvetica Neue"/>
                <a:sym typeface="Helvetica Neue"/>
              </a:rPr>
              <a:t>$75</a:t>
            </a:r>
            <a:endParaRPr sz="1875" b="1" kern="0" spc="-62" dirty="0">
              <a:solidFill>
                <a:srgbClr val="5E5E5D"/>
              </a:solidFill>
              <a:latin typeface="Helvetica Neue"/>
              <a:ea typeface="Helvetica Neue"/>
              <a:cs typeface="Helvetica Neue"/>
              <a:sym typeface="Helvetica Neue"/>
            </a:endParaRPr>
          </a:p>
        </p:txBody>
      </p:sp>
      <p:sp>
        <p:nvSpPr>
          <p:cNvPr id="18" name="Complete Business Tracking &amp; Reporting">
            <a:extLst>
              <a:ext uri="{FF2B5EF4-FFF2-40B4-BE49-F238E27FC236}">
                <a16:creationId xmlns:a16="http://schemas.microsoft.com/office/drawing/2014/main" id="{43D16203-4323-5A43-8FC9-4FF14A53F189}"/>
              </a:ext>
            </a:extLst>
          </p:cNvPr>
          <p:cNvSpPr txBox="1"/>
          <p:nvPr/>
        </p:nvSpPr>
        <p:spPr>
          <a:xfrm>
            <a:off x="986202" y="3291893"/>
            <a:ext cx="3178503" cy="4666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p>
            <a:pPr algn="ctr" defTabSz="308074" hangingPunct="0">
              <a:spcBef>
                <a:spcPts val="1125"/>
              </a:spcBef>
              <a:defRPr sz="5500" spc="-165"/>
            </a:pPr>
            <a:r>
              <a:rPr lang="en-US" sz="1875" kern="0" spc="-62" dirty="0">
                <a:solidFill>
                  <a:srgbClr val="5E5E5D"/>
                </a:solidFill>
                <a:latin typeface="Helvetica Neue"/>
                <a:ea typeface="Helvetica Neue"/>
                <a:cs typeface="Helvetica Neue"/>
                <a:sym typeface="Helvetica Neue"/>
              </a:rPr>
              <a:t>8 Services = </a:t>
            </a:r>
            <a:r>
              <a:rPr lang="en-US" sz="1875" b="1" kern="0" spc="-62" dirty="0">
                <a:solidFill>
                  <a:srgbClr val="5E5E5D"/>
                </a:solidFill>
                <a:latin typeface="Helvetica Neue"/>
                <a:ea typeface="Helvetica Neue"/>
                <a:cs typeface="Helvetica Neue"/>
                <a:sym typeface="Helvetica Neue"/>
              </a:rPr>
              <a:t>$250</a:t>
            </a:r>
            <a:endParaRPr sz="1875" b="1" kern="0" spc="-62" dirty="0">
              <a:solidFill>
                <a:srgbClr val="5E5E5D"/>
              </a:solidFill>
              <a:latin typeface="Helvetica Neue"/>
              <a:ea typeface="Helvetica Neue"/>
              <a:cs typeface="Helvetica Neue"/>
              <a:sym typeface="Helvetica Neue"/>
            </a:endParaRPr>
          </a:p>
        </p:txBody>
      </p:sp>
      <p:sp>
        <p:nvSpPr>
          <p:cNvPr id="19" name="Complete Business Tracking &amp; Reporting">
            <a:extLst>
              <a:ext uri="{FF2B5EF4-FFF2-40B4-BE49-F238E27FC236}">
                <a16:creationId xmlns:a16="http://schemas.microsoft.com/office/drawing/2014/main" id="{1D55B296-9A8D-6144-8B0B-A208C402B5F3}"/>
              </a:ext>
            </a:extLst>
          </p:cNvPr>
          <p:cNvSpPr txBox="1"/>
          <p:nvPr/>
        </p:nvSpPr>
        <p:spPr>
          <a:xfrm>
            <a:off x="1063323" y="3671138"/>
            <a:ext cx="2889548" cy="4666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p>
            <a:pPr algn="ctr" defTabSz="308074" hangingPunct="0">
              <a:spcBef>
                <a:spcPts val="1125"/>
              </a:spcBef>
              <a:defRPr sz="5500" spc="-165"/>
            </a:pPr>
            <a:r>
              <a:rPr lang="en-US" sz="1875" kern="0" spc="-62" dirty="0">
                <a:solidFill>
                  <a:srgbClr val="5E5E5D"/>
                </a:solidFill>
                <a:latin typeface="Helvetica Neue"/>
                <a:ea typeface="Helvetica Neue"/>
                <a:cs typeface="Helvetica Neue"/>
                <a:sym typeface="Helvetica Neue"/>
              </a:rPr>
              <a:t>11 Services = </a:t>
            </a:r>
            <a:r>
              <a:rPr lang="en-US" sz="1875" b="1" kern="0" spc="-62" dirty="0">
                <a:solidFill>
                  <a:srgbClr val="5E5E5D"/>
                </a:solidFill>
                <a:latin typeface="Helvetica Neue"/>
                <a:ea typeface="Helvetica Neue"/>
                <a:cs typeface="Helvetica Neue"/>
                <a:sym typeface="Helvetica Neue"/>
              </a:rPr>
              <a:t>$350</a:t>
            </a:r>
            <a:endParaRPr sz="1875" b="1" kern="0" spc="-62" dirty="0">
              <a:solidFill>
                <a:srgbClr val="5E5E5D"/>
              </a:solidFill>
              <a:latin typeface="Helvetica Neue"/>
              <a:ea typeface="Helvetica Neue"/>
              <a:cs typeface="Helvetica Neue"/>
              <a:sym typeface="Helvetica Neue"/>
            </a:endParaRPr>
          </a:p>
        </p:txBody>
      </p:sp>
      <p:sp>
        <p:nvSpPr>
          <p:cNvPr id="20" name="Rectangle 19" descr="  &#10;&#10;">
            <a:extLst>
              <a:ext uri="{FF2B5EF4-FFF2-40B4-BE49-F238E27FC236}">
                <a16:creationId xmlns:a16="http://schemas.microsoft.com/office/drawing/2014/main" id="{BB4E90EE-054B-8442-BC9D-7974D19A9269}"/>
              </a:ext>
            </a:extLst>
          </p:cNvPr>
          <p:cNvSpPr/>
          <p:nvPr/>
        </p:nvSpPr>
        <p:spPr>
          <a:xfrm>
            <a:off x="1110167" y="2646934"/>
            <a:ext cx="2882809" cy="612000"/>
          </a:xfrm>
          <a:prstGeom prst="rect">
            <a:avLst/>
          </a:prstGeom>
          <a:noFill/>
          <a:ln w="76200" cap="flat">
            <a:solidFill>
              <a:srgbClr val="6AC6C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74" hangingPunct="0"/>
            <a:endParaRPr lang="en-US" sz="1125" kern="0">
              <a:solidFill>
                <a:srgbClr val="FFFFFF"/>
              </a:solidFill>
              <a:latin typeface="Helvetica Neue Medium"/>
              <a:ea typeface="Helvetica Neue Medium"/>
              <a:cs typeface="Helvetica Neue Medium"/>
              <a:sym typeface="Helvetica Neue Medium"/>
            </a:endParaRPr>
          </a:p>
        </p:txBody>
      </p:sp>
      <p:cxnSp>
        <p:nvCxnSpPr>
          <p:cNvPr id="21" name="Straight Connector 20">
            <a:extLst>
              <a:ext uri="{FF2B5EF4-FFF2-40B4-BE49-F238E27FC236}">
                <a16:creationId xmlns:a16="http://schemas.microsoft.com/office/drawing/2014/main" id="{6E5C8D38-347B-1242-94FB-00E7E67E0774}"/>
              </a:ext>
            </a:extLst>
          </p:cNvPr>
          <p:cNvCxnSpPr/>
          <p:nvPr/>
        </p:nvCxnSpPr>
        <p:spPr>
          <a:xfrm>
            <a:off x="1078597" y="3739602"/>
            <a:ext cx="2882809" cy="0"/>
          </a:xfrm>
          <a:prstGeom prst="line">
            <a:avLst/>
          </a:prstGeom>
          <a:noFill/>
          <a:ln w="25400" cap="flat">
            <a:solidFill>
              <a:schemeClr val="bg2"/>
            </a:solidFill>
            <a:prstDash val="solid"/>
            <a:miter lim="400000"/>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8F379FD2-34A4-A349-BF04-89B8C5A5723D}"/>
              </a:ext>
            </a:extLst>
          </p:cNvPr>
          <p:cNvCxnSpPr/>
          <p:nvPr/>
        </p:nvCxnSpPr>
        <p:spPr>
          <a:xfrm>
            <a:off x="1070062" y="2203053"/>
            <a:ext cx="2882809" cy="0"/>
          </a:xfrm>
          <a:prstGeom prst="line">
            <a:avLst/>
          </a:prstGeom>
          <a:noFill/>
          <a:ln w="25400"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23" name="Refer to the ACN Compensation Plan for Complete Details">
            <a:extLst>
              <a:ext uri="{FF2B5EF4-FFF2-40B4-BE49-F238E27FC236}">
                <a16:creationId xmlns:a16="http://schemas.microsoft.com/office/drawing/2014/main" id="{37667783-8659-2146-A733-BA96F8B69708}"/>
              </a:ext>
            </a:extLst>
          </p:cNvPr>
          <p:cNvSpPr txBox="1"/>
          <p:nvPr/>
        </p:nvSpPr>
        <p:spPr>
          <a:xfrm>
            <a:off x="2569108" y="4633592"/>
            <a:ext cx="4080845" cy="238767"/>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l" defTabSz="457200">
              <a:defRPr b="0" i="1">
                <a:solidFill>
                  <a:srgbClr val="5E5E5E"/>
                </a:solidFill>
                <a:latin typeface="Helvetica"/>
                <a:ea typeface="Helvetica"/>
                <a:cs typeface="Helvetica"/>
                <a:sym typeface="Helvetica"/>
              </a:defRPr>
            </a:lvl1pPr>
          </a:lstStyle>
          <a:p>
            <a:pPr defTabSz="171452" hangingPunct="0">
              <a:defRPr/>
            </a:pPr>
            <a:r>
              <a:rPr lang="en-AU" sz="1200" kern="0" dirty="0"/>
              <a:t>*</a:t>
            </a:r>
            <a:r>
              <a:rPr sz="1200" kern="0" dirty="0"/>
              <a:t>Refer to the ACN Compensation Plan for </a:t>
            </a:r>
            <a:r>
              <a:rPr lang="en-AU" sz="1200" kern="0" dirty="0"/>
              <a:t>c</a:t>
            </a:r>
            <a:r>
              <a:rPr sz="1200" kern="0" dirty="0"/>
              <a:t>omplete </a:t>
            </a:r>
            <a:r>
              <a:rPr lang="en-AU" sz="1200" kern="0" dirty="0"/>
              <a:t>d</a:t>
            </a:r>
            <a:r>
              <a:rPr sz="1200" kern="0" dirty="0"/>
              <a:t>etails</a:t>
            </a:r>
            <a:r>
              <a:rPr lang="en-AU" sz="1200" kern="0" dirty="0"/>
              <a:t>.</a:t>
            </a:r>
            <a:endParaRPr sz="1200" kern="0" dirty="0"/>
          </a:p>
        </p:txBody>
      </p:sp>
      <p:sp>
        <p:nvSpPr>
          <p:cNvPr id="24" name="Line">
            <a:extLst>
              <a:ext uri="{FF2B5EF4-FFF2-40B4-BE49-F238E27FC236}">
                <a16:creationId xmlns:a16="http://schemas.microsoft.com/office/drawing/2014/main" id="{FE39F72A-686D-0C4F-8885-203DA7DF1F16}"/>
              </a:ext>
            </a:extLst>
          </p:cNvPr>
          <p:cNvSpPr/>
          <p:nvPr/>
        </p:nvSpPr>
        <p:spPr>
          <a:xfrm>
            <a:off x="579425" y="4505570"/>
            <a:ext cx="7985150" cy="0"/>
          </a:xfrm>
          <a:prstGeom prst="line">
            <a:avLst/>
          </a:prstGeom>
          <a:ln w="25400">
            <a:solidFill>
              <a:srgbClr val="102C53"/>
            </a:solidFill>
            <a:miter lim="400000"/>
          </a:ln>
        </p:spPr>
        <p:txBody>
          <a:bodyPr lIns="26789" tIns="26789" rIns="26789" bIns="26789" anchor="ctr"/>
          <a:lstStyle/>
          <a:p>
            <a:pPr algn="ctr" defTabSz="308078" hangingPunct="0">
              <a:defRPr sz="3000" b="0">
                <a:solidFill>
                  <a:srgbClr val="FFFFFF"/>
                </a:solidFill>
                <a:latin typeface="+mn-lt"/>
                <a:ea typeface="+mn-ea"/>
                <a:cs typeface="+mn-cs"/>
                <a:sym typeface="Helvetica Neue Medium"/>
              </a:defRPr>
            </a:pPr>
            <a:endParaRPr sz="1125" kern="0">
              <a:solidFill>
                <a:srgbClr val="FFFFFF"/>
              </a:solidFill>
              <a:latin typeface="Myriad Pro"/>
              <a:sym typeface="Helvetica Neue Medium"/>
            </a:endParaRPr>
          </a:p>
        </p:txBody>
      </p:sp>
    </p:spTree>
    <p:extLst>
      <p:ext uri="{BB962C8B-B14F-4D97-AF65-F5344CB8AC3E}">
        <p14:creationId xmlns:p14="http://schemas.microsoft.com/office/powerpoint/2010/main" val="39489937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B39B96-D951-504D-A093-DDE7AC1EAA6A}"/>
              </a:ext>
            </a:extLst>
          </p:cNvPr>
          <p:cNvSpPr>
            <a:spLocks noGrp="1"/>
          </p:cNvSpPr>
          <p:nvPr>
            <p:ph type="title"/>
          </p:nvPr>
        </p:nvSpPr>
        <p:spPr>
          <a:xfrm>
            <a:off x="628650" y="278438"/>
            <a:ext cx="7886700" cy="664781"/>
          </a:xfrm>
        </p:spPr>
        <p:txBody>
          <a:bodyPr/>
          <a:lstStyle/>
          <a:p>
            <a:r>
              <a:rPr lang="en-US" dirty="0">
                <a:solidFill>
                  <a:srgbClr val="6AC6C6"/>
                </a:solidFill>
              </a:rPr>
              <a:t>NEW IBO</a:t>
            </a:r>
            <a:r>
              <a:rPr lang="en-US" dirty="0"/>
              <a:t> BONUS POTENTIAL</a:t>
            </a:r>
          </a:p>
        </p:txBody>
      </p:sp>
      <p:sp>
        <p:nvSpPr>
          <p:cNvPr id="42" name="Rectangle 41">
            <a:extLst>
              <a:ext uri="{FF2B5EF4-FFF2-40B4-BE49-F238E27FC236}">
                <a16:creationId xmlns:a16="http://schemas.microsoft.com/office/drawing/2014/main" id="{E0154E94-0755-9941-B1B2-EFA7A97C3453}"/>
              </a:ext>
            </a:extLst>
          </p:cNvPr>
          <p:cNvSpPr/>
          <p:nvPr/>
        </p:nvSpPr>
        <p:spPr>
          <a:xfrm>
            <a:off x="4663890" y="2668520"/>
            <a:ext cx="1956874" cy="538975"/>
          </a:xfrm>
          <a:prstGeom prst="rect">
            <a:avLst/>
          </a:prstGeom>
          <a:solidFill>
            <a:srgbClr val="11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prstClr val="white"/>
              </a:solidFill>
              <a:latin typeface="Helvetica" pitchFamily="2" charset="0"/>
              <a:sym typeface="Helvetica Neue"/>
            </a:endParaRPr>
          </a:p>
        </p:txBody>
      </p:sp>
      <p:sp>
        <p:nvSpPr>
          <p:cNvPr id="43" name="Rectangle 42">
            <a:extLst>
              <a:ext uri="{FF2B5EF4-FFF2-40B4-BE49-F238E27FC236}">
                <a16:creationId xmlns:a16="http://schemas.microsoft.com/office/drawing/2014/main" id="{B5740FD5-AF4A-AD47-8061-351600CD84B1}"/>
              </a:ext>
            </a:extLst>
          </p:cNvPr>
          <p:cNvSpPr/>
          <p:nvPr/>
        </p:nvSpPr>
        <p:spPr>
          <a:xfrm>
            <a:off x="4659366" y="3300533"/>
            <a:ext cx="1956874" cy="541611"/>
          </a:xfrm>
          <a:prstGeom prst="rect">
            <a:avLst/>
          </a:prstGeom>
          <a:solidFill>
            <a:srgbClr val="11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prstClr val="white"/>
              </a:solidFill>
              <a:latin typeface="Helvetica" pitchFamily="2" charset="0"/>
              <a:sym typeface="Helvetica Neue"/>
            </a:endParaRPr>
          </a:p>
        </p:txBody>
      </p:sp>
      <p:sp>
        <p:nvSpPr>
          <p:cNvPr id="44" name="Rectangle 43">
            <a:extLst>
              <a:ext uri="{FF2B5EF4-FFF2-40B4-BE49-F238E27FC236}">
                <a16:creationId xmlns:a16="http://schemas.microsoft.com/office/drawing/2014/main" id="{C6AA7610-163F-1246-8B42-EAC5D037E453}"/>
              </a:ext>
            </a:extLst>
          </p:cNvPr>
          <p:cNvSpPr/>
          <p:nvPr/>
        </p:nvSpPr>
        <p:spPr>
          <a:xfrm>
            <a:off x="4650318" y="3932253"/>
            <a:ext cx="1976236" cy="538975"/>
          </a:xfrm>
          <a:prstGeom prst="rect">
            <a:avLst/>
          </a:prstGeom>
          <a:solidFill>
            <a:srgbClr val="11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prstClr val="white"/>
              </a:solidFill>
              <a:latin typeface="Helvetica" pitchFamily="2" charset="0"/>
              <a:sym typeface="Helvetica Neue"/>
            </a:endParaRPr>
          </a:p>
        </p:txBody>
      </p:sp>
      <p:sp>
        <p:nvSpPr>
          <p:cNvPr id="45" name="Rectangle 44">
            <a:extLst>
              <a:ext uri="{FF2B5EF4-FFF2-40B4-BE49-F238E27FC236}">
                <a16:creationId xmlns:a16="http://schemas.microsoft.com/office/drawing/2014/main" id="{104CBC56-66E7-7D42-9C19-8DC8E150269A}"/>
              </a:ext>
            </a:extLst>
          </p:cNvPr>
          <p:cNvSpPr/>
          <p:nvPr/>
        </p:nvSpPr>
        <p:spPr>
          <a:xfrm>
            <a:off x="4663889" y="2043082"/>
            <a:ext cx="1956874" cy="541611"/>
          </a:xfrm>
          <a:prstGeom prst="rect">
            <a:avLst/>
          </a:prstGeom>
          <a:solidFill>
            <a:srgbClr val="11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prstClr val="white"/>
              </a:solidFill>
              <a:latin typeface="Helvetica" pitchFamily="2" charset="0"/>
              <a:sym typeface="Helvetica Neue"/>
            </a:endParaRPr>
          </a:p>
        </p:txBody>
      </p:sp>
      <p:sp>
        <p:nvSpPr>
          <p:cNvPr id="46" name="Rectangle 45">
            <a:extLst>
              <a:ext uri="{FF2B5EF4-FFF2-40B4-BE49-F238E27FC236}">
                <a16:creationId xmlns:a16="http://schemas.microsoft.com/office/drawing/2014/main" id="{F3FE2216-C08E-154C-9B6B-A5E6CB219209}"/>
              </a:ext>
            </a:extLst>
          </p:cNvPr>
          <p:cNvSpPr/>
          <p:nvPr/>
        </p:nvSpPr>
        <p:spPr>
          <a:xfrm>
            <a:off x="243956" y="2022677"/>
            <a:ext cx="1716158" cy="2438648"/>
          </a:xfrm>
          <a:prstGeom prst="rect">
            <a:avLst/>
          </a:prstGeom>
          <a:solidFill>
            <a:srgbClr val="11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prstClr val="white"/>
              </a:solidFill>
              <a:latin typeface="Helvetica" pitchFamily="2" charset="0"/>
              <a:sym typeface="Helvetica Neue"/>
            </a:endParaRPr>
          </a:p>
        </p:txBody>
      </p:sp>
      <p:sp>
        <p:nvSpPr>
          <p:cNvPr id="47" name="Rectangle 46">
            <a:extLst>
              <a:ext uri="{FF2B5EF4-FFF2-40B4-BE49-F238E27FC236}">
                <a16:creationId xmlns:a16="http://schemas.microsoft.com/office/drawing/2014/main" id="{FAED6FA2-8C34-FF49-9A21-D72A586A7684}"/>
              </a:ext>
            </a:extLst>
          </p:cNvPr>
          <p:cNvSpPr/>
          <p:nvPr/>
        </p:nvSpPr>
        <p:spPr>
          <a:xfrm>
            <a:off x="7191383" y="1515461"/>
            <a:ext cx="1702490" cy="432272"/>
          </a:xfrm>
          <a:prstGeom prst="rect">
            <a:avLst/>
          </a:prstGeom>
          <a:solidFill>
            <a:srgbClr val="F4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prstClr val="white"/>
              </a:solidFill>
              <a:latin typeface="Helvetica" pitchFamily="2" charset="0"/>
              <a:sym typeface="Helvetica Neue"/>
            </a:endParaRPr>
          </a:p>
        </p:txBody>
      </p:sp>
      <p:sp>
        <p:nvSpPr>
          <p:cNvPr id="48" name="Rectangle 47">
            <a:extLst>
              <a:ext uri="{FF2B5EF4-FFF2-40B4-BE49-F238E27FC236}">
                <a16:creationId xmlns:a16="http://schemas.microsoft.com/office/drawing/2014/main" id="{E8215720-1AB4-2141-9AB2-C1D9B8C69E29}"/>
              </a:ext>
            </a:extLst>
          </p:cNvPr>
          <p:cNvSpPr/>
          <p:nvPr/>
        </p:nvSpPr>
        <p:spPr>
          <a:xfrm>
            <a:off x="243955" y="1516130"/>
            <a:ext cx="1720854" cy="432272"/>
          </a:xfrm>
          <a:prstGeom prst="rect">
            <a:avLst/>
          </a:prstGeom>
          <a:solidFill>
            <a:srgbClr val="FF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prstClr val="white"/>
              </a:solidFill>
              <a:latin typeface="Helvetica" pitchFamily="2" charset="0"/>
              <a:sym typeface="Helvetica Neue"/>
            </a:endParaRPr>
          </a:p>
        </p:txBody>
      </p:sp>
      <p:grpSp>
        <p:nvGrpSpPr>
          <p:cNvPr id="49" name="Group 48">
            <a:extLst>
              <a:ext uri="{FF2B5EF4-FFF2-40B4-BE49-F238E27FC236}">
                <a16:creationId xmlns:a16="http://schemas.microsoft.com/office/drawing/2014/main" id="{DE3F730D-73FC-6B4D-A6D6-C411F0ED22A8}"/>
              </a:ext>
            </a:extLst>
          </p:cNvPr>
          <p:cNvGrpSpPr/>
          <p:nvPr/>
        </p:nvGrpSpPr>
        <p:grpSpPr>
          <a:xfrm>
            <a:off x="148574" y="3288137"/>
            <a:ext cx="1897653" cy="983210"/>
            <a:chOff x="6521010" y="2011624"/>
            <a:chExt cx="2226693" cy="1153692"/>
          </a:xfrm>
        </p:grpSpPr>
        <p:sp>
          <p:nvSpPr>
            <p:cNvPr id="50" name="Oval 49">
              <a:extLst>
                <a:ext uri="{FF2B5EF4-FFF2-40B4-BE49-F238E27FC236}">
                  <a16:creationId xmlns:a16="http://schemas.microsoft.com/office/drawing/2014/main" id="{752345C4-C835-7A49-B030-8D8A3EB9EEC1}"/>
                </a:ext>
              </a:extLst>
            </p:cNvPr>
            <p:cNvSpPr/>
            <p:nvPr/>
          </p:nvSpPr>
          <p:spPr>
            <a:xfrm>
              <a:off x="7074422" y="2011624"/>
              <a:ext cx="1153690" cy="1153692"/>
            </a:xfrm>
            <a:prstGeom prst="ellipse">
              <a:avLst/>
            </a:prstGeom>
            <a:solidFill>
              <a:schemeClr val="bg1"/>
            </a:solidFill>
            <a:ln w="38100">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prstClr val="white"/>
                </a:solidFill>
                <a:latin typeface="Helvetica" pitchFamily="2" charset="0"/>
                <a:sym typeface="Helvetica Neue"/>
              </a:endParaRPr>
            </a:p>
          </p:txBody>
        </p:sp>
        <p:sp>
          <p:nvSpPr>
            <p:cNvPr id="51" name="TextBox 50">
              <a:extLst>
                <a:ext uri="{FF2B5EF4-FFF2-40B4-BE49-F238E27FC236}">
                  <a16:creationId xmlns:a16="http://schemas.microsoft.com/office/drawing/2014/main" id="{4316B2C3-629E-A546-BCFF-FB805C1A7654}"/>
                </a:ext>
              </a:extLst>
            </p:cNvPr>
            <p:cNvSpPr txBox="1"/>
            <p:nvPr/>
          </p:nvSpPr>
          <p:spPr>
            <a:xfrm>
              <a:off x="6521010" y="2287064"/>
              <a:ext cx="2226693" cy="613943"/>
            </a:xfrm>
            <a:prstGeom prst="rect">
              <a:avLst/>
            </a:prstGeom>
            <a:noFill/>
          </p:spPr>
          <p:txBody>
            <a:bodyPr wrap="square" rtlCol="0">
              <a:spAutoFit/>
            </a:bodyPr>
            <a:lstStyle/>
            <a:p>
              <a:pPr algn="ctr" defTabSz="308066" hangingPunct="0"/>
              <a:r>
                <a:rPr lang="en-US" sz="2800" b="1" kern="0" baseline="30000" dirty="0">
                  <a:solidFill>
                    <a:srgbClr val="FF5500"/>
                  </a:solidFill>
                  <a:latin typeface="Helvetica" pitchFamily="2" charset="0"/>
                  <a:ea typeface="Helvetica Neue"/>
                  <a:cs typeface="Helvetica Neue"/>
                  <a:sym typeface="Helvetica Neue"/>
                </a:rPr>
                <a:t>$</a:t>
              </a:r>
              <a:r>
                <a:rPr lang="en-US" sz="2800" b="1" kern="0" dirty="0">
                  <a:solidFill>
                    <a:srgbClr val="FF5500"/>
                  </a:solidFill>
                  <a:latin typeface="Helvetica" pitchFamily="2" charset="0"/>
                  <a:ea typeface="Helvetica Neue"/>
                  <a:cs typeface="Helvetica Neue"/>
                  <a:sym typeface="Helvetica Neue"/>
                </a:rPr>
                <a:t>425</a:t>
              </a:r>
            </a:p>
          </p:txBody>
        </p:sp>
      </p:grpSp>
      <p:sp>
        <p:nvSpPr>
          <p:cNvPr id="52" name="TextBox 51">
            <a:extLst>
              <a:ext uri="{FF2B5EF4-FFF2-40B4-BE49-F238E27FC236}">
                <a16:creationId xmlns:a16="http://schemas.microsoft.com/office/drawing/2014/main" id="{E8FD6D0F-AEC6-3145-A6CA-7C6733316BB7}"/>
              </a:ext>
            </a:extLst>
          </p:cNvPr>
          <p:cNvSpPr txBox="1"/>
          <p:nvPr/>
        </p:nvSpPr>
        <p:spPr>
          <a:xfrm>
            <a:off x="251488" y="2195569"/>
            <a:ext cx="1691827" cy="1261884"/>
          </a:xfrm>
          <a:prstGeom prst="rect">
            <a:avLst/>
          </a:prstGeom>
          <a:noFill/>
        </p:spPr>
        <p:txBody>
          <a:bodyPr wrap="square" rtlCol="0">
            <a:spAutoFit/>
          </a:bodyPr>
          <a:lstStyle/>
          <a:p>
            <a:pPr algn="ctr" defTabSz="308066" hangingPunct="0"/>
            <a:r>
              <a:rPr lang="en-US" sz="2000" b="1" kern="0" dirty="0">
                <a:solidFill>
                  <a:srgbClr val="FF5500"/>
                </a:solidFill>
                <a:latin typeface="Helvetica" pitchFamily="2" charset="0"/>
                <a:ea typeface="Helvetica Neue"/>
                <a:cs typeface="Helvetica Neue"/>
                <a:sym typeface="Helvetica Neue"/>
              </a:rPr>
              <a:t>NEW ETL </a:t>
            </a:r>
            <a:r>
              <a:rPr lang="en-US" sz="2000" b="1" kern="0" dirty="0">
                <a:solidFill>
                  <a:prstClr val="white"/>
                </a:solidFill>
                <a:latin typeface="Helvetica" pitchFamily="2" charset="0"/>
                <a:ea typeface="Helvetica Neue"/>
                <a:cs typeface="Helvetica Neue"/>
                <a:sym typeface="Helvetica Neue"/>
              </a:rPr>
              <a:t>in </a:t>
            </a:r>
            <a:r>
              <a:rPr lang="en-US" sz="2000" b="1" kern="0" dirty="0">
                <a:solidFill>
                  <a:srgbClr val="FF5500"/>
                </a:solidFill>
                <a:latin typeface="Helvetica" pitchFamily="2" charset="0"/>
                <a:ea typeface="Helvetica Neue"/>
                <a:cs typeface="Helvetica Neue"/>
                <a:sym typeface="Helvetica Neue"/>
              </a:rPr>
              <a:t>30</a:t>
            </a:r>
            <a:r>
              <a:rPr lang="en-US" sz="2000" b="1" kern="0" dirty="0">
                <a:solidFill>
                  <a:prstClr val="white"/>
                </a:solidFill>
                <a:latin typeface="Helvetica" pitchFamily="2" charset="0"/>
                <a:ea typeface="Helvetica Neue"/>
                <a:cs typeface="Helvetica Neue"/>
                <a:sym typeface="Helvetica Neue"/>
              </a:rPr>
              <a:t> Days</a:t>
            </a:r>
          </a:p>
          <a:p>
            <a:pPr algn="ctr" defTabSz="308066" hangingPunct="0"/>
            <a:r>
              <a:rPr lang="en-US" sz="800" b="1" kern="0" dirty="0">
                <a:solidFill>
                  <a:prstClr val="white"/>
                </a:solidFill>
                <a:latin typeface="Helvetica" pitchFamily="2" charset="0"/>
                <a:ea typeface="Helvetica Neue"/>
                <a:cs typeface="Helvetica Neue"/>
                <a:sym typeface="Helvetica Neue"/>
              </a:rPr>
              <a:t>(with a minimum of 15 downline points)</a:t>
            </a:r>
            <a:endParaRPr lang="en-US" sz="2000" b="1" kern="0" dirty="0">
              <a:solidFill>
                <a:prstClr val="white"/>
              </a:solidFill>
              <a:latin typeface="Helvetica" pitchFamily="2" charset="0"/>
              <a:ea typeface="Helvetica Neue"/>
              <a:cs typeface="Helvetica Neue"/>
              <a:sym typeface="Helvetica Neue"/>
            </a:endParaRPr>
          </a:p>
          <a:p>
            <a:pPr algn="ctr" defTabSz="308066" hangingPunct="0"/>
            <a:endParaRPr lang="en-US" sz="2000" b="1" kern="0" dirty="0">
              <a:solidFill>
                <a:prstClr val="white"/>
              </a:solidFill>
              <a:latin typeface="Helvetica" pitchFamily="2" charset="0"/>
              <a:ea typeface="Helvetica Neue"/>
              <a:cs typeface="Helvetica Neue"/>
              <a:sym typeface="Helvetica Neue"/>
            </a:endParaRPr>
          </a:p>
        </p:txBody>
      </p:sp>
      <p:sp>
        <p:nvSpPr>
          <p:cNvPr id="53" name="TextBox 52">
            <a:extLst>
              <a:ext uri="{FF2B5EF4-FFF2-40B4-BE49-F238E27FC236}">
                <a16:creationId xmlns:a16="http://schemas.microsoft.com/office/drawing/2014/main" id="{3113CA7F-6FC6-3648-BF21-748615191812}"/>
              </a:ext>
            </a:extLst>
          </p:cNvPr>
          <p:cNvSpPr txBox="1"/>
          <p:nvPr/>
        </p:nvSpPr>
        <p:spPr>
          <a:xfrm>
            <a:off x="2028483" y="2515225"/>
            <a:ext cx="373636" cy="892552"/>
          </a:xfrm>
          <a:prstGeom prst="rect">
            <a:avLst/>
          </a:prstGeom>
          <a:noFill/>
        </p:spPr>
        <p:txBody>
          <a:bodyPr wrap="square" rtlCol="0">
            <a:spAutoFit/>
          </a:bodyPr>
          <a:lstStyle/>
          <a:p>
            <a:pPr algn="ctr" defTabSz="308066" hangingPunct="0"/>
            <a:r>
              <a:rPr lang="en-US" sz="5200" b="1" kern="0" dirty="0">
                <a:solidFill>
                  <a:schemeClr val="bg1">
                    <a:lumMod val="50000"/>
                  </a:schemeClr>
                </a:solidFill>
                <a:latin typeface="Helvetica" pitchFamily="2" charset="0"/>
                <a:ea typeface="Helvetica Neue"/>
                <a:cs typeface="Helvetica Neue"/>
                <a:sym typeface="Helvetica Neue"/>
              </a:rPr>
              <a:t>+</a:t>
            </a:r>
          </a:p>
        </p:txBody>
      </p:sp>
      <p:sp>
        <p:nvSpPr>
          <p:cNvPr id="54" name="TextBox 53">
            <a:extLst>
              <a:ext uri="{FF2B5EF4-FFF2-40B4-BE49-F238E27FC236}">
                <a16:creationId xmlns:a16="http://schemas.microsoft.com/office/drawing/2014/main" id="{A7BA6E80-00E2-B541-84F6-A20FA4841120}"/>
              </a:ext>
            </a:extLst>
          </p:cNvPr>
          <p:cNvSpPr txBox="1"/>
          <p:nvPr/>
        </p:nvSpPr>
        <p:spPr>
          <a:xfrm>
            <a:off x="239260" y="1531948"/>
            <a:ext cx="1716158" cy="415498"/>
          </a:xfrm>
          <a:prstGeom prst="rect">
            <a:avLst/>
          </a:prstGeom>
          <a:noFill/>
        </p:spPr>
        <p:txBody>
          <a:bodyPr wrap="square" rtlCol="0">
            <a:spAutoFit/>
          </a:bodyPr>
          <a:lstStyle/>
          <a:p>
            <a:pPr algn="ctr" defTabSz="308066" hangingPunct="0"/>
            <a:r>
              <a:rPr lang="en-US" sz="1050" b="1" kern="0" dirty="0">
                <a:solidFill>
                  <a:prstClr val="white"/>
                </a:solidFill>
                <a:latin typeface="Helvetica" pitchFamily="2" charset="0"/>
                <a:ea typeface="Helvetica Neue"/>
                <a:cs typeface="Helvetica Neue"/>
                <a:sym typeface="Helvetica Neue"/>
              </a:rPr>
              <a:t>30 DAY FAST START BONUS</a:t>
            </a:r>
          </a:p>
        </p:txBody>
      </p:sp>
      <p:sp>
        <p:nvSpPr>
          <p:cNvPr id="55" name="TextBox 54">
            <a:extLst>
              <a:ext uri="{FF2B5EF4-FFF2-40B4-BE49-F238E27FC236}">
                <a16:creationId xmlns:a16="http://schemas.microsoft.com/office/drawing/2014/main" id="{C0E896EA-18F9-6E4A-8EEE-43AA63DAEE68}"/>
              </a:ext>
            </a:extLst>
          </p:cNvPr>
          <p:cNvSpPr txBox="1"/>
          <p:nvPr/>
        </p:nvSpPr>
        <p:spPr>
          <a:xfrm>
            <a:off x="4659366" y="1528708"/>
            <a:ext cx="1978139" cy="415498"/>
          </a:xfrm>
          <a:prstGeom prst="rect">
            <a:avLst/>
          </a:prstGeom>
          <a:solidFill>
            <a:srgbClr val="63C7C8"/>
          </a:solidFill>
        </p:spPr>
        <p:txBody>
          <a:bodyPr wrap="square" rtlCol="0">
            <a:spAutoFit/>
          </a:bodyPr>
          <a:lstStyle/>
          <a:p>
            <a:pPr algn="ctr" defTabSz="308066" hangingPunct="0"/>
            <a:r>
              <a:rPr lang="en-US" sz="1050" b="1" kern="0" dirty="0">
                <a:solidFill>
                  <a:prstClr val="white"/>
                </a:solidFill>
                <a:latin typeface="Helvetica" pitchFamily="2" charset="0"/>
                <a:ea typeface="Helvetica Neue"/>
                <a:cs typeface="Helvetica Neue"/>
                <a:sym typeface="Helvetica Neue"/>
              </a:rPr>
              <a:t>MONTHLY CUSTOMER</a:t>
            </a:r>
            <a:br>
              <a:rPr lang="en-US" sz="1050" b="1" kern="0" dirty="0">
                <a:solidFill>
                  <a:prstClr val="white"/>
                </a:solidFill>
                <a:latin typeface="Helvetica" pitchFamily="2" charset="0"/>
                <a:ea typeface="Helvetica Neue"/>
                <a:cs typeface="Helvetica Neue"/>
                <a:sym typeface="Helvetica Neue"/>
              </a:rPr>
            </a:br>
            <a:r>
              <a:rPr lang="en-US" sz="1050" b="1" kern="0" dirty="0">
                <a:solidFill>
                  <a:prstClr val="white"/>
                </a:solidFill>
                <a:latin typeface="Helvetica" pitchFamily="2" charset="0"/>
                <a:ea typeface="Helvetica Neue"/>
                <a:cs typeface="Helvetica Neue"/>
                <a:sym typeface="Helvetica Neue"/>
              </a:rPr>
              <a:t>BONUS</a:t>
            </a:r>
          </a:p>
        </p:txBody>
      </p:sp>
      <p:sp>
        <p:nvSpPr>
          <p:cNvPr id="56" name="TextBox 55">
            <a:extLst>
              <a:ext uri="{FF2B5EF4-FFF2-40B4-BE49-F238E27FC236}">
                <a16:creationId xmlns:a16="http://schemas.microsoft.com/office/drawing/2014/main" id="{00D920A4-F1B1-BB45-953F-81B0B955070F}"/>
              </a:ext>
            </a:extLst>
          </p:cNvPr>
          <p:cNvSpPr txBox="1"/>
          <p:nvPr/>
        </p:nvSpPr>
        <p:spPr>
          <a:xfrm>
            <a:off x="7275350" y="1594589"/>
            <a:ext cx="1527047" cy="261610"/>
          </a:xfrm>
          <a:prstGeom prst="rect">
            <a:avLst/>
          </a:prstGeom>
          <a:noFill/>
        </p:spPr>
        <p:txBody>
          <a:bodyPr wrap="square" rtlCol="0">
            <a:spAutoFit/>
          </a:bodyPr>
          <a:lstStyle/>
          <a:p>
            <a:pPr algn="ctr" defTabSz="308066" hangingPunct="0"/>
            <a:r>
              <a:rPr lang="en-US" sz="1100" b="1" kern="0" dirty="0">
                <a:solidFill>
                  <a:prstClr val="white"/>
                </a:solidFill>
                <a:latin typeface="Helvetica" pitchFamily="2" charset="0"/>
                <a:ea typeface="Helvetica Neue"/>
                <a:cs typeface="Helvetica Neue"/>
                <a:sym typeface="Helvetica Neue"/>
              </a:rPr>
              <a:t>BONUS POTENTIAL</a:t>
            </a:r>
          </a:p>
        </p:txBody>
      </p:sp>
      <p:sp>
        <p:nvSpPr>
          <p:cNvPr id="57" name="TextBox 56">
            <a:extLst>
              <a:ext uri="{FF2B5EF4-FFF2-40B4-BE49-F238E27FC236}">
                <a16:creationId xmlns:a16="http://schemas.microsoft.com/office/drawing/2014/main" id="{A6D7D3BC-95C7-CE4A-9541-440C06D13D66}"/>
              </a:ext>
            </a:extLst>
          </p:cNvPr>
          <p:cNvSpPr txBox="1"/>
          <p:nvPr/>
        </p:nvSpPr>
        <p:spPr>
          <a:xfrm>
            <a:off x="4753482" y="2070473"/>
            <a:ext cx="1214890" cy="461665"/>
          </a:xfrm>
          <a:prstGeom prst="rect">
            <a:avLst/>
          </a:prstGeom>
          <a:noFill/>
        </p:spPr>
        <p:txBody>
          <a:bodyPr wrap="square" rtlCol="0">
            <a:spAutoFit/>
          </a:bodyPr>
          <a:lstStyle/>
          <a:p>
            <a:pPr algn="ctr" defTabSz="308066" hangingPunct="0"/>
            <a:r>
              <a:rPr lang="en-US" sz="1200" b="1" kern="0" dirty="0">
                <a:solidFill>
                  <a:srgbClr val="63C7C8"/>
                </a:solidFill>
                <a:latin typeface="Helvetica" pitchFamily="2" charset="0"/>
                <a:ea typeface="Helvetica Neue"/>
                <a:cs typeface="Helvetica Neue"/>
                <a:sym typeface="Helvetica Neue"/>
              </a:rPr>
              <a:t>5 </a:t>
            </a:r>
            <a:r>
              <a:rPr lang="en-US" sz="1200" b="1" kern="0" dirty="0">
                <a:solidFill>
                  <a:prstClr val="white"/>
                </a:solidFill>
                <a:latin typeface="Helvetica" pitchFamily="2" charset="0"/>
                <a:ea typeface="Helvetica Neue"/>
                <a:cs typeface="Helvetica Neue"/>
                <a:sym typeface="Helvetica Neue"/>
              </a:rPr>
              <a:t>Points</a:t>
            </a:r>
          </a:p>
          <a:p>
            <a:pPr algn="ctr" defTabSz="308066" hangingPunct="0"/>
            <a:r>
              <a:rPr lang="en-US" sz="1200" b="1" kern="0" dirty="0">
                <a:solidFill>
                  <a:srgbClr val="63C7C8"/>
                </a:solidFill>
                <a:latin typeface="Helvetica" pitchFamily="2" charset="0"/>
                <a:ea typeface="Helvetica Neue"/>
                <a:cs typeface="Helvetica Neue"/>
                <a:sym typeface="Helvetica Neue"/>
              </a:rPr>
              <a:t>3</a:t>
            </a:r>
            <a:r>
              <a:rPr lang="en-US" sz="1200" b="1" kern="0" dirty="0">
                <a:solidFill>
                  <a:prstClr val="white"/>
                </a:solidFill>
                <a:latin typeface="Helvetica" pitchFamily="2" charset="0"/>
                <a:ea typeface="Helvetica Neue"/>
                <a:cs typeface="Helvetica Neue"/>
                <a:sym typeface="Helvetica Neue"/>
              </a:rPr>
              <a:t> Services</a:t>
            </a:r>
          </a:p>
        </p:txBody>
      </p:sp>
      <p:sp>
        <p:nvSpPr>
          <p:cNvPr id="58" name="TextBox 57">
            <a:extLst>
              <a:ext uri="{FF2B5EF4-FFF2-40B4-BE49-F238E27FC236}">
                <a16:creationId xmlns:a16="http://schemas.microsoft.com/office/drawing/2014/main" id="{A47ECCAA-9DAE-2145-BCBB-A0D1ABD940EB}"/>
              </a:ext>
            </a:extLst>
          </p:cNvPr>
          <p:cNvSpPr txBox="1"/>
          <p:nvPr/>
        </p:nvSpPr>
        <p:spPr>
          <a:xfrm>
            <a:off x="4753482" y="2707323"/>
            <a:ext cx="1214890" cy="461665"/>
          </a:xfrm>
          <a:prstGeom prst="rect">
            <a:avLst/>
          </a:prstGeom>
          <a:noFill/>
        </p:spPr>
        <p:txBody>
          <a:bodyPr wrap="square" rtlCol="0">
            <a:spAutoFit/>
          </a:bodyPr>
          <a:lstStyle/>
          <a:p>
            <a:pPr algn="ctr" defTabSz="308066" hangingPunct="0"/>
            <a:r>
              <a:rPr lang="en-US" sz="1200" b="1" kern="0" dirty="0">
                <a:solidFill>
                  <a:srgbClr val="63C7C8"/>
                </a:solidFill>
                <a:latin typeface="Helvetica" pitchFamily="2" charset="0"/>
                <a:ea typeface="Helvetica Neue"/>
                <a:cs typeface="Helvetica Neue"/>
                <a:sym typeface="Helvetica Neue"/>
              </a:rPr>
              <a:t>10 </a:t>
            </a:r>
            <a:r>
              <a:rPr lang="en-US" sz="1200" b="1" kern="0" dirty="0">
                <a:solidFill>
                  <a:prstClr val="white"/>
                </a:solidFill>
                <a:latin typeface="Helvetica" pitchFamily="2" charset="0"/>
                <a:ea typeface="Helvetica Neue"/>
                <a:cs typeface="Helvetica Neue"/>
                <a:sym typeface="Helvetica Neue"/>
              </a:rPr>
              <a:t>Points</a:t>
            </a:r>
          </a:p>
          <a:p>
            <a:pPr algn="ctr" defTabSz="308066" hangingPunct="0"/>
            <a:r>
              <a:rPr lang="en-US" sz="1200" b="1" kern="0" dirty="0">
                <a:solidFill>
                  <a:srgbClr val="63C7C8"/>
                </a:solidFill>
                <a:latin typeface="Helvetica" pitchFamily="2" charset="0"/>
                <a:ea typeface="Helvetica Neue"/>
                <a:cs typeface="Helvetica Neue"/>
                <a:sym typeface="Helvetica Neue"/>
              </a:rPr>
              <a:t>5</a:t>
            </a:r>
            <a:r>
              <a:rPr lang="en-US" sz="1200" b="1" kern="0" dirty="0">
                <a:solidFill>
                  <a:srgbClr val="92D050"/>
                </a:solidFill>
                <a:latin typeface="Helvetica" pitchFamily="2" charset="0"/>
                <a:ea typeface="Helvetica Neue"/>
                <a:cs typeface="Helvetica Neue"/>
                <a:sym typeface="Helvetica Neue"/>
              </a:rPr>
              <a:t> </a:t>
            </a:r>
            <a:r>
              <a:rPr lang="en-US" sz="1200" b="1" kern="0" dirty="0">
                <a:solidFill>
                  <a:prstClr val="white"/>
                </a:solidFill>
                <a:latin typeface="Helvetica" pitchFamily="2" charset="0"/>
                <a:ea typeface="Helvetica Neue"/>
                <a:cs typeface="Helvetica Neue"/>
                <a:sym typeface="Helvetica Neue"/>
              </a:rPr>
              <a:t>Services</a:t>
            </a:r>
          </a:p>
        </p:txBody>
      </p:sp>
      <p:sp>
        <p:nvSpPr>
          <p:cNvPr id="59" name="TextBox 58">
            <a:extLst>
              <a:ext uri="{FF2B5EF4-FFF2-40B4-BE49-F238E27FC236}">
                <a16:creationId xmlns:a16="http://schemas.microsoft.com/office/drawing/2014/main" id="{0AAB1C0B-FD97-824C-9C1D-D5C8D923C49E}"/>
              </a:ext>
            </a:extLst>
          </p:cNvPr>
          <p:cNvSpPr txBox="1"/>
          <p:nvPr/>
        </p:nvSpPr>
        <p:spPr>
          <a:xfrm>
            <a:off x="4753482" y="3344827"/>
            <a:ext cx="1214890" cy="461665"/>
          </a:xfrm>
          <a:prstGeom prst="rect">
            <a:avLst/>
          </a:prstGeom>
          <a:noFill/>
        </p:spPr>
        <p:txBody>
          <a:bodyPr wrap="square" rtlCol="0">
            <a:spAutoFit/>
          </a:bodyPr>
          <a:lstStyle/>
          <a:p>
            <a:pPr algn="ctr" defTabSz="308066" hangingPunct="0"/>
            <a:r>
              <a:rPr lang="en-US" sz="1200" b="1" kern="0" dirty="0">
                <a:solidFill>
                  <a:srgbClr val="63C7C8"/>
                </a:solidFill>
                <a:latin typeface="Helvetica" pitchFamily="2" charset="0"/>
                <a:ea typeface="Helvetica Neue"/>
                <a:cs typeface="Helvetica Neue"/>
                <a:sym typeface="Helvetica Neue"/>
              </a:rPr>
              <a:t>16</a:t>
            </a:r>
            <a:r>
              <a:rPr lang="en-US" sz="1200" b="1" kern="0" dirty="0">
                <a:solidFill>
                  <a:srgbClr val="6AC6C6"/>
                </a:solidFill>
                <a:latin typeface="Helvetica" pitchFamily="2" charset="0"/>
                <a:ea typeface="Helvetica Neue"/>
                <a:cs typeface="Helvetica Neue"/>
                <a:sym typeface="Helvetica Neue"/>
              </a:rPr>
              <a:t> </a:t>
            </a:r>
            <a:r>
              <a:rPr lang="en-US" sz="1200" b="1" kern="0" dirty="0">
                <a:solidFill>
                  <a:prstClr val="white"/>
                </a:solidFill>
                <a:latin typeface="Helvetica" pitchFamily="2" charset="0"/>
                <a:ea typeface="Helvetica Neue"/>
                <a:cs typeface="Helvetica Neue"/>
                <a:sym typeface="Helvetica Neue"/>
              </a:rPr>
              <a:t>Points</a:t>
            </a:r>
          </a:p>
          <a:p>
            <a:pPr algn="ctr" defTabSz="308066" hangingPunct="0"/>
            <a:r>
              <a:rPr lang="en-US" sz="1200" b="1" kern="0" dirty="0">
                <a:solidFill>
                  <a:srgbClr val="63C7C8"/>
                </a:solidFill>
                <a:latin typeface="Helvetica" pitchFamily="2" charset="0"/>
                <a:ea typeface="Helvetica Neue"/>
                <a:cs typeface="Helvetica Neue"/>
                <a:sym typeface="Helvetica Neue"/>
              </a:rPr>
              <a:t>8</a:t>
            </a:r>
            <a:r>
              <a:rPr lang="en-US" sz="1200" b="1" kern="0" dirty="0">
                <a:solidFill>
                  <a:prstClr val="white"/>
                </a:solidFill>
                <a:latin typeface="Helvetica" pitchFamily="2" charset="0"/>
                <a:ea typeface="Helvetica Neue"/>
                <a:cs typeface="Helvetica Neue"/>
                <a:sym typeface="Helvetica Neue"/>
              </a:rPr>
              <a:t> Services</a:t>
            </a:r>
          </a:p>
        </p:txBody>
      </p:sp>
      <p:sp>
        <p:nvSpPr>
          <p:cNvPr id="60" name="TextBox 59">
            <a:extLst>
              <a:ext uri="{FF2B5EF4-FFF2-40B4-BE49-F238E27FC236}">
                <a16:creationId xmlns:a16="http://schemas.microsoft.com/office/drawing/2014/main" id="{A8C27C56-F1F5-9D43-8010-AD4CFABF40A2}"/>
              </a:ext>
            </a:extLst>
          </p:cNvPr>
          <p:cNvSpPr txBox="1"/>
          <p:nvPr/>
        </p:nvSpPr>
        <p:spPr>
          <a:xfrm>
            <a:off x="4753482" y="3993534"/>
            <a:ext cx="1214890" cy="461665"/>
          </a:xfrm>
          <a:prstGeom prst="rect">
            <a:avLst/>
          </a:prstGeom>
          <a:noFill/>
        </p:spPr>
        <p:txBody>
          <a:bodyPr wrap="square" rtlCol="0">
            <a:spAutoFit/>
          </a:bodyPr>
          <a:lstStyle/>
          <a:p>
            <a:pPr algn="ctr" defTabSz="308066" hangingPunct="0"/>
            <a:r>
              <a:rPr lang="en-US" sz="1200" b="1" kern="0" dirty="0">
                <a:solidFill>
                  <a:srgbClr val="63C7C8"/>
                </a:solidFill>
                <a:latin typeface="Helvetica" pitchFamily="2" charset="0"/>
                <a:ea typeface="Helvetica Neue"/>
                <a:cs typeface="Helvetica Neue"/>
                <a:sym typeface="Helvetica Neue"/>
              </a:rPr>
              <a:t>22 </a:t>
            </a:r>
            <a:r>
              <a:rPr lang="en-US" sz="1200" b="1" kern="0" dirty="0">
                <a:solidFill>
                  <a:prstClr val="white"/>
                </a:solidFill>
                <a:latin typeface="Helvetica" pitchFamily="2" charset="0"/>
                <a:ea typeface="Helvetica Neue"/>
                <a:cs typeface="Helvetica Neue"/>
                <a:sym typeface="Helvetica Neue"/>
              </a:rPr>
              <a:t>Points</a:t>
            </a:r>
          </a:p>
          <a:p>
            <a:pPr algn="ctr" defTabSz="308066" hangingPunct="0"/>
            <a:r>
              <a:rPr lang="en-US" sz="1200" b="1" kern="0" dirty="0">
                <a:solidFill>
                  <a:srgbClr val="63C7C8"/>
                </a:solidFill>
                <a:latin typeface="Helvetica" pitchFamily="2" charset="0"/>
                <a:ea typeface="Helvetica Neue"/>
                <a:cs typeface="Helvetica Neue"/>
                <a:sym typeface="Helvetica Neue"/>
              </a:rPr>
              <a:t>11</a:t>
            </a:r>
            <a:r>
              <a:rPr lang="en-US" sz="1200" b="1" kern="0" dirty="0">
                <a:solidFill>
                  <a:prstClr val="white"/>
                </a:solidFill>
                <a:latin typeface="Helvetica" pitchFamily="2" charset="0"/>
                <a:ea typeface="Helvetica Neue"/>
                <a:cs typeface="Helvetica Neue"/>
                <a:sym typeface="Helvetica Neue"/>
              </a:rPr>
              <a:t> Services</a:t>
            </a:r>
          </a:p>
        </p:txBody>
      </p:sp>
      <p:sp>
        <p:nvSpPr>
          <p:cNvPr id="61" name="TextBox 60">
            <a:extLst>
              <a:ext uri="{FF2B5EF4-FFF2-40B4-BE49-F238E27FC236}">
                <a16:creationId xmlns:a16="http://schemas.microsoft.com/office/drawing/2014/main" id="{BB6F93B3-460B-2746-97EF-521294FD4C0D}"/>
              </a:ext>
            </a:extLst>
          </p:cNvPr>
          <p:cNvSpPr txBox="1"/>
          <p:nvPr/>
        </p:nvSpPr>
        <p:spPr>
          <a:xfrm>
            <a:off x="6678164" y="2495436"/>
            <a:ext cx="431712" cy="892552"/>
          </a:xfrm>
          <a:prstGeom prst="rect">
            <a:avLst/>
          </a:prstGeom>
          <a:noFill/>
        </p:spPr>
        <p:txBody>
          <a:bodyPr wrap="square" rtlCol="0">
            <a:spAutoFit/>
          </a:bodyPr>
          <a:lstStyle/>
          <a:p>
            <a:pPr algn="ctr" defTabSz="308066" hangingPunct="0"/>
            <a:r>
              <a:rPr lang="en-US" sz="5200" b="1" kern="0" dirty="0">
                <a:solidFill>
                  <a:schemeClr val="bg1">
                    <a:lumMod val="50000"/>
                  </a:schemeClr>
                </a:solidFill>
                <a:latin typeface="Helvetica" pitchFamily="2" charset="0"/>
                <a:ea typeface="Helvetica Neue"/>
                <a:cs typeface="Helvetica Neue"/>
                <a:sym typeface="Helvetica Neue"/>
              </a:rPr>
              <a:t>=</a:t>
            </a:r>
          </a:p>
        </p:txBody>
      </p:sp>
      <p:sp>
        <p:nvSpPr>
          <p:cNvPr id="62" name="Rounded Rectangle 61">
            <a:extLst>
              <a:ext uri="{FF2B5EF4-FFF2-40B4-BE49-F238E27FC236}">
                <a16:creationId xmlns:a16="http://schemas.microsoft.com/office/drawing/2014/main" id="{DE2D6600-3B08-9F44-AC90-786F7078A34B}"/>
              </a:ext>
            </a:extLst>
          </p:cNvPr>
          <p:cNvSpPr/>
          <p:nvPr/>
        </p:nvSpPr>
        <p:spPr>
          <a:xfrm>
            <a:off x="7186187" y="3909476"/>
            <a:ext cx="1710000" cy="539708"/>
          </a:xfrm>
          <a:prstGeom prst="roundRect">
            <a:avLst/>
          </a:prstGeom>
          <a:solidFill>
            <a:schemeClr val="bg1"/>
          </a:solidFill>
          <a:ln w="19050">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r>
              <a:rPr lang="en-US" sz="1600" b="1" kern="0" baseline="30000" dirty="0">
                <a:solidFill>
                  <a:srgbClr val="F3682A"/>
                </a:solidFill>
                <a:latin typeface="Helvetica" pitchFamily="2" charset="0"/>
                <a:sym typeface="Helvetica Neue"/>
              </a:rPr>
              <a:t>$</a:t>
            </a:r>
            <a:r>
              <a:rPr lang="en-US" sz="1600" b="1" kern="0" dirty="0">
                <a:solidFill>
                  <a:srgbClr val="F3682A"/>
                </a:solidFill>
                <a:latin typeface="Helvetica" pitchFamily="2" charset="0"/>
                <a:sym typeface="Helvetica Neue"/>
              </a:rPr>
              <a:t>1275</a:t>
            </a:r>
          </a:p>
        </p:txBody>
      </p:sp>
      <p:sp>
        <p:nvSpPr>
          <p:cNvPr id="66" name="Rounded Rectangle 65">
            <a:extLst>
              <a:ext uri="{FF2B5EF4-FFF2-40B4-BE49-F238E27FC236}">
                <a16:creationId xmlns:a16="http://schemas.microsoft.com/office/drawing/2014/main" id="{69358EB4-5B4E-3A41-B5E0-0CD273228F15}"/>
              </a:ext>
            </a:extLst>
          </p:cNvPr>
          <p:cNvSpPr/>
          <p:nvPr/>
        </p:nvSpPr>
        <p:spPr>
          <a:xfrm>
            <a:off x="7183873" y="3280172"/>
            <a:ext cx="1710000" cy="539708"/>
          </a:xfrm>
          <a:prstGeom prst="roundRect">
            <a:avLst/>
          </a:prstGeom>
          <a:solidFill>
            <a:schemeClr val="bg1"/>
          </a:solidFill>
          <a:ln w="19050">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r>
              <a:rPr lang="en-US" sz="1600" b="1" kern="0" baseline="30000" dirty="0">
                <a:solidFill>
                  <a:srgbClr val="F3682A"/>
                </a:solidFill>
                <a:latin typeface="Helvetica" pitchFamily="2" charset="0"/>
                <a:sym typeface="Helvetica Neue"/>
              </a:rPr>
              <a:t>$</a:t>
            </a:r>
            <a:r>
              <a:rPr lang="en-US" sz="1600" b="1" kern="0" dirty="0">
                <a:solidFill>
                  <a:srgbClr val="F3682A"/>
                </a:solidFill>
                <a:latin typeface="Helvetica" pitchFamily="2" charset="0"/>
                <a:sym typeface="Helvetica Neue"/>
              </a:rPr>
              <a:t>1175</a:t>
            </a:r>
          </a:p>
        </p:txBody>
      </p:sp>
      <p:sp>
        <p:nvSpPr>
          <p:cNvPr id="70" name="Rounded Rectangle 69">
            <a:extLst>
              <a:ext uri="{FF2B5EF4-FFF2-40B4-BE49-F238E27FC236}">
                <a16:creationId xmlns:a16="http://schemas.microsoft.com/office/drawing/2014/main" id="{EBD9AB4D-DB72-A74D-A14A-F933FAC3356A}"/>
              </a:ext>
            </a:extLst>
          </p:cNvPr>
          <p:cNvSpPr/>
          <p:nvPr/>
        </p:nvSpPr>
        <p:spPr>
          <a:xfrm>
            <a:off x="7183873" y="2651090"/>
            <a:ext cx="1710000" cy="539708"/>
          </a:xfrm>
          <a:prstGeom prst="roundRect">
            <a:avLst/>
          </a:prstGeom>
          <a:solidFill>
            <a:schemeClr val="bg1"/>
          </a:solidFill>
          <a:ln w="19050">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r>
              <a:rPr lang="en-US" sz="1600" b="1" kern="0" baseline="30000" dirty="0">
                <a:solidFill>
                  <a:srgbClr val="F3682A"/>
                </a:solidFill>
                <a:latin typeface="Helvetica" pitchFamily="2" charset="0"/>
                <a:sym typeface="Helvetica Neue"/>
              </a:rPr>
              <a:t>$</a:t>
            </a:r>
            <a:r>
              <a:rPr lang="en-US" sz="1600" b="1" kern="0" dirty="0">
                <a:solidFill>
                  <a:srgbClr val="F3682A"/>
                </a:solidFill>
                <a:latin typeface="Helvetica" pitchFamily="2" charset="0"/>
                <a:sym typeface="Helvetica Neue"/>
              </a:rPr>
              <a:t>1075</a:t>
            </a:r>
          </a:p>
        </p:txBody>
      </p:sp>
      <p:sp>
        <p:nvSpPr>
          <p:cNvPr id="81" name="Rounded Rectangle 80">
            <a:extLst>
              <a:ext uri="{FF2B5EF4-FFF2-40B4-BE49-F238E27FC236}">
                <a16:creationId xmlns:a16="http://schemas.microsoft.com/office/drawing/2014/main" id="{6EE81F66-1C56-0148-9427-8E6D26D85955}"/>
              </a:ext>
            </a:extLst>
          </p:cNvPr>
          <p:cNvSpPr/>
          <p:nvPr/>
        </p:nvSpPr>
        <p:spPr>
          <a:xfrm>
            <a:off x="7183873" y="2022008"/>
            <a:ext cx="1710000" cy="539708"/>
          </a:xfrm>
          <a:prstGeom prst="roundRect">
            <a:avLst/>
          </a:prstGeom>
          <a:noFill/>
          <a:ln w="19050">
            <a:solidFill>
              <a:srgbClr val="78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r>
              <a:rPr lang="en-US" sz="1800" b="1" kern="0" baseline="30000" dirty="0">
                <a:solidFill>
                  <a:srgbClr val="78BE20"/>
                </a:solidFill>
                <a:latin typeface="Helvetica" pitchFamily="2" charset="0"/>
                <a:sym typeface="Helvetica Neue"/>
              </a:rPr>
              <a:t>$</a:t>
            </a:r>
            <a:r>
              <a:rPr lang="en-US" sz="1800" b="1" kern="0" dirty="0">
                <a:solidFill>
                  <a:srgbClr val="78BE20"/>
                </a:solidFill>
                <a:latin typeface="Helvetica" pitchFamily="2" charset="0"/>
                <a:sym typeface="Helvetica Neue"/>
              </a:rPr>
              <a:t>1000</a:t>
            </a:r>
          </a:p>
        </p:txBody>
      </p:sp>
      <p:grpSp>
        <p:nvGrpSpPr>
          <p:cNvPr id="87" name="Group 86">
            <a:extLst>
              <a:ext uri="{FF2B5EF4-FFF2-40B4-BE49-F238E27FC236}">
                <a16:creationId xmlns:a16="http://schemas.microsoft.com/office/drawing/2014/main" id="{8A216063-A46C-1244-B7F6-5EC4B7D5DAC6}"/>
              </a:ext>
            </a:extLst>
          </p:cNvPr>
          <p:cNvGrpSpPr/>
          <p:nvPr/>
        </p:nvGrpSpPr>
        <p:grpSpPr>
          <a:xfrm>
            <a:off x="5914127" y="2087191"/>
            <a:ext cx="527673" cy="420984"/>
            <a:chOff x="7494509" y="2096816"/>
            <a:chExt cx="619168" cy="493980"/>
          </a:xfrm>
          <a:solidFill>
            <a:schemeClr val="bg1"/>
          </a:solidFill>
        </p:grpSpPr>
        <p:sp>
          <p:nvSpPr>
            <p:cNvPr id="88" name="Oval 87">
              <a:extLst>
                <a:ext uri="{FF2B5EF4-FFF2-40B4-BE49-F238E27FC236}">
                  <a16:creationId xmlns:a16="http://schemas.microsoft.com/office/drawing/2014/main" id="{76FDB53E-280B-3D4B-B8A5-6BF666DB1BDE}"/>
                </a:ext>
              </a:extLst>
            </p:cNvPr>
            <p:cNvSpPr/>
            <p:nvPr/>
          </p:nvSpPr>
          <p:spPr>
            <a:xfrm>
              <a:off x="7557104" y="2096816"/>
              <a:ext cx="493979" cy="493980"/>
            </a:xfrm>
            <a:prstGeom prst="ellipse">
              <a:avLst/>
            </a:prstGeom>
            <a:grpFill/>
            <a:ln w="25400">
              <a:solidFill>
                <a:srgbClr val="63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srgbClr val="FF5500"/>
                </a:solidFill>
                <a:latin typeface="Helvetica" pitchFamily="2" charset="0"/>
                <a:sym typeface="Helvetica Neue"/>
              </a:endParaRPr>
            </a:p>
          </p:txBody>
        </p:sp>
        <p:sp>
          <p:nvSpPr>
            <p:cNvPr id="89" name="TextBox 88">
              <a:extLst>
                <a:ext uri="{FF2B5EF4-FFF2-40B4-BE49-F238E27FC236}">
                  <a16:creationId xmlns:a16="http://schemas.microsoft.com/office/drawing/2014/main" id="{8FC80ABF-B39C-9144-AD90-0C95CC199AE3}"/>
                </a:ext>
              </a:extLst>
            </p:cNvPr>
            <p:cNvSpPr txBox="1"/>
            <p:nvPr/>
          </p:nvSpPr>
          <p:spPr>
            <a:xfrm>
              <a:off x="7494509" y="2184693"/>
              <a:ext cx="619168" cy="325029"/>
            </a:xfrm>
            <a:prstGeom prst="rect">
              <a:avLst/>
            </a:prstGeom>
            <a:noFill/>
            <a:ln>
              <a:noFill/>
            </a:ln>
          </p:spPr>
          <p:txBody>
            <a:bodyPr wrap="square" rtlCol="0">
              <a:spAutoFit/>
            </a:bodyPr>
            <a:lstStyle/>
            <a:p>
              <a:pPr algn="ctr" defTabSz="308066" hangingPunct="0"/>
              <a:r>
                <a:rPr lang="en-US" sz="1200" b="1" kern="0" baseline="30000" dirty="0">
                  <a:solidFill>
                    <a:srgbClr val="FF5500"/>
                  </a:solidFill>
                  <a:latin typeface="Helvetica" pitchFamily="2" charset="0"/>
                  <a:ea typeface="Helvetica Neue"/>
                  <a:cs typeface="Helvetica Neue"/>
                  <a:sym typeface="Helvetica Neue"/>
                </a:rPr>
                <a:t>$</a:t>
              </a:r>
              <a:r>
                <a:rPr lang="en-US" sz="1200" b="1" kern="0" dirty="0">
                  <a:solidFill>
                    <a:srgbClr val="FF5500"/>
                  </a:solidFill>
                  <a:latin typeface="Helvetica" pitchFamily="2" charset="0"/>
                  <a:ea typeface="Helvetica Neue"/>
                  <a:cs typeface="Helvetica Neue"/>
                  <a:sym typeface="Helvetica Neue"/>
                </a:rPr>
                <a:t>75</a:t>
              </a:r>
            </a:p>
          </p:txBody>
        </p:sp>
      </p:grpSp>
      <p:grpSp>
        <p:nvGrpSpPr>
          <p:cNvPr id="90" name="Group 89">
            <a:extLst>
              <a:ext uri="{FF2B5EF4-FFF2-40B4-BE49-F238E27FC236}">
                <a16:creationId xmlns:a16="http://schemas.microsoft.com/office/drawing/2014/main" id="{9E9F7934-D6B3-C440-8B28-BA52464AC706}"/>
              </a:ext>
            </a:extLst>
          </p:cNvPr>
          <p:cNvGrpSpPr/>
          <p:nvPr/>
        </p:nvGrpSpPr>
        <p:grpSpPr>
          <a:xfrm>
            <a:off x="5882884" y="2727273"/>
            <a:ext cx="590171" cy="420984"/>
            <a:chOff x="7494509" y="2096816"/>
            <a:chExt cx="692503" cy="493980"/>
          </a:xfrm>
          <a:solidFill>
            <a:schemeClr val="bg1"/>
          </a:solidFill>
        </p:grpSpPr>
        <p:sp>
          <p:nvSpPr>
            <p:cNvPr id="91" name="Oval 90">
              <a:extLst>
                <a:ext uri="{FF2B5EF4-FFF2-40B4-BE49-F238E27FC236}">
                  <a16:creationId xmlns:a16="http://schemas.microsoft.com/office/drawing/2014/main" id="{976AA5B7-A7B6-894F-8CD8-7E2D353F35D3}"/>
                </a:ext>
              </a:extLst>
            </p:cNvPr>
            <p:cNvSpPr/>
            <p:nvPr/>
          </p:nvSpPr>
          <p:spPr>
            <a:xfrm>
              <a:off x="7593771" y="2096816"/>
              <a:ext cx="493979" cy="493980"/>
            </a:xfrm>
            <a:prstGeom prst="ellipse">
              <a:avLst/>
            </a:prstGeom>
            <a:grpFill/>
            <a:ln w="25400">
              <a:solidFill>
                <a:srgbClr val="63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srgbClr val="FF5500"/>
                </a:solidFill>
                <a:latin typeface="Helvetica" pitchFamily="2" charset="0"/>
                <a:sym typeface="Helvetica Neue"/>
              </a:endParaRPr>
            </a:p>
          </p:txBody>
        </p:sp>
        <p:sp>
          <p:nvSpPr>
            <p:cNvPr id="110" name="TextBox 109">
              <a:extLst>
                <a:ext uri="{FF2B5EF4-FFF2-40B4-BE49-F238E27FC236}">
                  <a16:creationId xmlns:a16="http://schemas.microsoft.com/office/drawing/2014/main" id="{6371331B-F163-2648-ACBB-EA9EED521586}"/>
                </a:ext>
              </a:extLst>
            </p:cNvPr>
            <p:cNvSpPr txBox="1"/>
            <p:nvPr/>
          </p:nvSpPr>
          <p:spPr>
            <a:xfrm>
              <a:off x="7494509" y="2184693"/>
              <a:ext cx="692503" cy="325029"/>
            </a:xfrm>
            <a:prstGeom prst="rect">
              <a:avLst/>
            </a:prstGeom>
            <a:noFill/>
            <a:ln>
              <a:noFill/>
            </a:ln>
          </p:spPr>
          <p:txBody>
            <a:bodyPr wrap="square" rtlCol="0">
              <a:spAutoFit/>
            </a:bodyPr>
            <a:lstStyle/>
            <a:p>
              <a:pPr algn="ctr" defTabSz="308066" hangingPunct="0"/>
              <a:r>
                <a:rPr lang="en-US" sz="1200" b="1" kern="0" baseline="30000" dirty="0">
                  <a:solidFill>
                    <a:srgbClr val="FF5500"/>
                  </a:solidFill>
                  <a:latin typeface="Helvetica" pitchFamily="2" charset="0"/>
                  <a:ea typeface="Helvetica Neue"/>
                  <a:cs typeface="Helvetica Neue"/>
                  <a:sym typeface="Helvetica Neue"/>
                </a:rPr>
                <a:t>$</a:t>
              </a:r>
              <a:r>
                <a:rPr lang="en-US" sz="1200" b="1" kern="0" dirty="0">
                  <a:solidFill>
                    <a:srgbClr val="FF5500"/>
                  </a:solidFill>
                  <a:latin typeface="Helvetica" pitchFamily="2" charset="0"/>
                  <a:ea typeface="Helvetica Neue"/>
                  <a:cs typeface="Helvetica Neue"/>
                  <a:sym typeface="Helvetica Neue"/>
                </a:rPr>
                <a:t>150</a:t>
              </a:r>
            </a:p>
          </p:txBody>
        </p:sp>
      </p:grpSp>
      <p:grpSp>
        <p:nvGrpSpPr>
          <p:cNvPr id="111" name="Group 110">
            <a:extLst>
              <a:ext uri="{FF2B5EF4-FFF2-40B4-BE49-F238E27FC236}">
                <a16:creationId xmlns:a16="http://schemas.microsoft.com/office/drawing/2014/main" id="{13935CA6-D085-284C-8035-B71DB4BB06DF}"/>
              </a:ext>
            </a:extLst>
          </p:cNvPr>
          <p:cNvGrpSpPr/>
          <p:nvPr/>
        </p:nvGrpSpPr>
        <p:grpSpPr>
          <a:xfrm>
            <a:off x="5877140" y="3353717"/>
            <a:ext cx="590169" cy="420984"/>
            <a:chOff x="7349563" y="2237683"/>
            <a:chExt cx="692500" cy="493980"/>
          </a:xfrm>
          <a:solidFill>
            <a:schemeClr val="bg1"/>
          </a:solidFill>
        </p:grpSpPr>
        <p:sp>
          <p:nvSpPr>
            <p:cNvPr id="112" name="Oval 111">
              <a:extLst>
                <a:ext uri="{FF2B5EF4-FFF2-40B4-BE49-F238E27FC236}">
                  <a16:creationId xmlns:a16="http://schemas.microsoft.com/office/drawing/2014/main" id="{B7D877FC-DD34-DB40-8F04-5DFE5F2B62D2}"/>
                </a:ext>
              </a:extLst>
            </p:cNvPr>
            <p:cNvSpPr/>
            <p:nvPr/>
          </p:nvSpPr>
          <p:spPr>
            <a:xfrm>
              <a:off x="7448827" y="2237683"/>
              <a:ext cx="493978" cy="493980"/>
            </a:xfrm>
            <a:prstGeom prst="ellipse">
              <a:avLst/>
            </a:prstGeom>
            <a:grpFill/>
            <a:ln w="25400">
              <a:solidFill>
                <a:srgbClr val="63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srgbClr val="FF5500"/>
                </a:solidFill>
                <a:latin typeface="Helvetica" pitchFamily="2" charset="0"/>
                <a:sym typeface="Helvetica Neue"/>
              </a:endParaRPr>
            </a:p>
          </p:txBody>
        </p:sp>
        <p:sp>
          <p:nvSpPr>
            <p:cNvPr id="113" name="TextBox 112">
              <a:extLst>
                <a:ext uri="{FF2B5EF4-FFF2-40B4-BE49-F238E27FC236}">
                  <a16:creationId xmlns:a16="http://schemas.microsoft.com/office/drawing/2014/main" id="{3CA3A8BD-3728-0E45-9498-3D25DFEF45D2}"/>
                </a:ext>
              </a:extLst>
            </p:cNvPr>
            <p:cNvSpPr txBox="1"/>
            <p:nvPr/>
          </p:nvSpPr>
          <p:spPr>
            <a:xfrm>
              <a:off x="7349563" y="2325562"/>
              <a:ext cx="692500" cy="325029"/>
            </a:xfrm>
            <a:prstGeom prst="rect">
              <a:avLst/>
            </a:prstGeom>
            <a:noFill/>
            <a:ln>
              <a:noFill/>
            </a:ln>
          </p:spPr>
          <p:txBody>
            <a:bodyPr wrap="square" rtlCol="0">
              <a:spAutoFit/>
            </a:bodyPr>
            <a:lstStyle/>
            <a:p>
              <a:pPr algn="ctr" defTabSz="308066" hangingPunct="0"/>
              <a:r>
                <a:rPr lang="en-US" sz="1200" b="1" kern="0" baseline="30000" dirty="0">
                  <a:solidFill>
                    <a:srgbClr val="FF5500"/>
                  </a:solidFill>
                  <a:latin typeface="Helvetica" pitchFamily="2" charset="0"/>
                  <a:ea typeface="Helvetica Neue"/>
                  <a:cs typeface="Helvetica Neue"/>
                  <a:sym typeface="Helvetica Neue"/>
                </a:rPr>
                <a:t>$</a:t>
              </a:r>
              <a:r>
                <a:rPr lang="en-US" sz="1200" b="1" kern="0" dirty="0">
                  <a:solidFill>
                    <a:srgbClr val="FF5500"/>
                  </a:solidFill>
                  <a:latin typeface="Helvetica" pitchFamily="2" charset="0"/>
                  <a:ea typeface="Helvetica Neue"/>
                  <a:cs typeface="Helvetica Neue"/>
                  <a:sym typeface="Helvetica Neue"/>
                </a:rPr>
                <a:t>250</a:t>
              </a:r>
            </a:p>
          </p:txBody>
        </p:sp>
      </p:grpSp>
      <p:grpSp>
        <p:nvGrpSpPr>
          <p:cNvPr id="114" name="Group 113">
            <a:extLst>
              <a:ext uri="{FF2B5EF4-FFF2-40B4-BE49-F238E27FC236}">
                <a16:creationId xmlns:a16="http://schemas.microsoft.com/office/drawing/2014/main" id="{569D564F-905A-8041-9121-56FBA29F61B6}"/>
              </a:ext>
            </a:extLst>
          </p:cNvPr>
          <p:cNvGrpSpPr/>
          <p:nvPr/>
        </p:nvGrpSpPr>
        <p:grpSpPr>
          <a:xfrm>
            <a:off x="5882884" y="3989506"/>
            <a:ext cx="590169" cy="420984"/>
            <a:chOff x="7345573" y="2294985"/>
            <a:chExt cx="692500" cy="493980"/>
          </a:xfrm>
          <a:solidFill>
            <a:schemeClr val="bg1"/>
          </a:solidFill>
        </p:grpSpPr>
        <p:sp>
          <p:nvSpPr>
            <p:cNvPr id="115" name="Oval 114">
              <a:extLst>
                <a:ext uri="{FF2B5EF4-FFF2-40B4-BE49-F238E27FC236}">
                  <a16:creationId xmlns:a16="http://schemas.microsoft.com/office/drawing/2014/main" id="{3D6F93DF-5FA1-D240-83F4-E75A05818DB7}"/>
                </a:ext>
              </a:extLst>
            </p:cNvPr>
            <p:cNvSpPr/>
            <p:nvPr/>
          </p:nvSpPr>
          <p:spPr>
            <a:xfrm>
              <a:off x="7444830" y="2294985"/>
              <a:ext cx="493978" cy="493980"/>
            </a:xfrm>
            <a:prstGeom prst="ellipse">
              <a:avLst/>
            </a:prstGeom>
            <a:grpFill/>
            <a:ln w="25400">
              <a:solidFill>
                <a:srgbClr val="63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srgbClr val="FF5500"/>
                </a:solidFill>
                <a:latin typeface="Helvetica" pitchFamily="2" charset="0"/>
                <a:sym typeface="Helvetica Neue"/>
              </a:endParaRPr>
            </a:p>
          </p:txBody>
        </p:sp>
        <p:sp>
          <p:nvSpPr>
            <p:cNvPr id="116" name="TextBox 115">
              <a:extLst>
                <a:ext uri="{FF2B5EF4-FFF2-40B4-BE49-F238E27FC236}">
                  <a16:creationId xmlns:a16="http://schemas.microsoft.com/office/drawing/2014/main" id="{D628AC10-5922-7B4E-84E3-0CDB75FB3127}"/>
                </a:ext>
              </a:extLst>
            </p:cNvPr>
            <p:cNvSpPr txBox="1"/>
            <p:nvPr/>
          </p:nvSpPr>
          <p:spPr>
            <a:xfrm>
              <a:off x="7345573" y="2382863"/>
              <a:ext cx="692500" cy="325029"/>
            </a:xfrm>
            <a:prstGeom prst="rect">
              <a:avLst/>
            </a:prstGeom>
            <a:noFill/>
            <a:ln>
              <a:noFill/>
            </a:ln>
          </p:spPr>
          <p:txBody>
            <a:bodyPr wrap="square" rtlCol="0">
              <a:spAutoFit/>
            </a:bodyPr>
            <a:lstStyle/>
            <a:p>
              <a:pPr algn="ctr" defTabSz="308066" hangingPunct="0"/>
              <a:r>
                <a:rPr lang="en-US" sz="1200" b="1" kern="0" baseline="30000" dirty="0">
                  <a:solidFill>
                    <a:srgbClr val="FF5500"/>
                  </a:solidFill>
                  <a:latin typeface="Helvetica" pitchFamily="2" charset="0"/>
                  <a:ea typeface="Helvetica Neue"/>
                  <a:cs typeface="Helvetica Neue"/>
                  <a:sym typeface="Helvetica Neue"/>
                </a:rPr>
                <a:t>$</a:t>
              </a:r>
              <a:r>
                <a:rPr lang="en-US" sz="1200" b="1" kern="0" dirty="0">
                  <a:solidFill>
                    <a:srgbClr val="FF5500"/>
                  </a:solidFill>
                  <a:latin typeface="Helvetica" pitchFamily="2" charset="0"/>
                  <a:ea typeface="Helvetica Neue"/>
                  <a:cs typeface="Helvetica Neue"/>
                  <a:sym typeface="Helvetica Neue"/>
                </a:rPr>
                <a:t>350</a:t>
              </a:r>
            </a:p>
          </p:txBody>
        </p:sp>
      </p:grpSp>
      <p:sp>
        <p:nvSpPr>
          <p:cNvPr id="117" name="Rectangle 116">
            <a:extLst>
              <a:ext uri="{FF2B5EF4-FFF2-40B4-BE49-F238E27FC236}">
                <a16:creationId xmlns:a16="http://schemas.microsoft.com/office/drawing/2014/main" id="{DB205B40-0DFF-6B42-9D4D-655BA1B97DAD}"/>
              </a:ext>
            </a:extLst>
          </p:cNvPr>
          <p:cNvSpPr/>
          <p:nvPr/>
        </p:nvSpPr>
        <p:spPr>
          <a:xfrm>
            <a:off x="2461206" y="2031105"/>
            <a:ext cx="1716158" cy="2438648"/>
          </a:xfrm>
          <a:prstGeom prst="rect">
            <a:avLst/>
          </a:prstGeom>
          <a:solidFill>
            <a:srgbClr val="11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prstClr val="white"/>
              </a:solidFill>
              <a:latin typeface="Helvetica" pitchFamily="2" charset="0"/>
              <a:sym typeface="Helvetica Neue"/>
            </a:endParaRPr>
          </a:p>
        </p:txBody>
      </p:sp>
      <p:sp>
        <p:nvSpPr>
          <p:cNvPr id="118" name="Rectangle 117">
            <a:extLst>
              <a:ext uri="{FF2B5EF4-FFF2-40B4-BE49-F238E27FC236}">
                <a16:creationId xmlns:a16="http://schemas.microsoft.com/office/drawing/2014/main" id="{9051F59B-586A-DB4D-B7BC-C53F2BD09FAE}"/>
              </a:ext>
            </a:extLst>
          </p:cNvPr>
          <p:cNvSpPr/>
          <p:nvPr/>
        </p:nvSpPr>
        <p:spPr>
          <a:xfrm>
            <a:off x="2461205" y="1524558"/>
            <a:ext cx="1720854" cy="432272"/>
          </a:xfrm>
          <a:prstGeom prst="rect">
            <a:avLst/>
          </a:prstGeom>
          <a:solidFill>
            <a:srgbClr val="63C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prstClr val="white"/>
              </a:solidFill>
              <a:latin typeface="Helvetica" pitchFamily="2" charset="0"/>
              <a:sym typeface="Helvetica Neue"/>
            </a:endParaRPr>
          </a:p>
        </p:txBody>
      </p:sp>
      <p:grpSp>
        <p:nvGrpSpPr>
          <p:cNvPr id="119" name="Group 118">
            <a:extLst>
              <a:ext uri="{FF2B5EF4-FFF2-40B4-BE49-F238E27FC236}">
                <a16:creationId xmlns:a16="http://schemas.microsoft.com/office/drawing/2014/main" id="{CEE73C90-C07A-0348-B125-506D8F803456}"/>
              </a:ext>
            </a:extLst>
          </p:cNvPr>
          <p:cNvGrpSpPr/>
          <p:nvPr/>
        </p:nvGrpSpPr>
        <p:grpSpPr>
          <a:xfrm>
            <a:off x="2373916" y="3296565"/>
            <a:ext cx="1897653" cy="983210"/>
            <a:chOff x="6521010" y="2011624"/>
            <a:chExt cx="2226693" cy="1153692"/>
          </a:xfrm>
        </p:grpSpPr>
        <p:sp>
          <p:nvSpPr>
            <p:cNvPr id="120" name="Oval 119">
              <a:extLst>
                <a:ext uri="{FF2B5EF4-FFF2-40B4-BE49-F238E27FC236}">
                  <a16:creationId xmlns:a16="http://schemas.microsoft.com/office/drawing/2014/main" id="{547D0DA1-5976-B447-B126-606ACD123289}"/>
                </a:ext>
              </a:extLst>
            </p:cNvPr>
            <p:cNvSpPr/>
            <p:nvPr/>
          </p:nvSpPr>
          <p:spPr>
            <a:xfrm>
              <a:off x="7064927" y="2011624"/>
              <a:ext cx="1153690" cy="1153692"/>
            </a:xfrm>
            <a:prstGeom prst="ellipse">
              <a:avLst/>
            </a:prstGeom>
            <a:solidFill>
              <a:schemeClr val="bg1"/>
            </a:solidFill>
            <a:ln w="38100">
              <a:solidFill>
                <a:srgbClr val="63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66" hangingPunct="0"/>
              <a:endParaRPr lang="en-US" sz="1200" b="1" kern="0" dirty="0">
                <a:solidFill>
                  <a:prstClr val="white"/>
                </a:solidFill>
                <a:latin typeface="Helvetica" pitchFamily="2" charset="0"/>
                <a:sym typeface="Helvetica Neue"/>
              </a:endParaRPr>
            </a:p>
          </p:txBody>
        </p:sp>
        <p:sp>
          <p:nvSpPr>
            <p:cNvPr id="121" name="TextBox 120">
              <a:extLst>
                <a:ext uri="{FF2B5EF4-FFF2-40B4-BE49-F238E27FC236}">
                  <a16:creationId xmlns:a16="http://schemas.microsoft.com/office/drawing/2014/main" id="{3A98F9A3-A59C-B141-8BBE-859FA94253EA}"/>
                </a:ext>
              </a:extLst>
            </p:cNvPr>
            <p:cNvSpPr txBox="1"/>
            <p:nvPr/>
          </p:nvSpPr>
          <p:spPr>
            <a:xfrm>
              <a:off x="6521010" y="2287064"/>
              <a:ext cx="2226693" cy="613943"/>
            </a:xfrm>
            <a:prstGeom prst="rect">
              <a:avLst/>
            </a:prstGeom>
            <a:noFill/>
          </p:spPr>
          <p:txBody>
            <a:bodyPr wrap="square" rtlCol="0">
              <a:spAutoFit/>
            </a:bodyPr>
            <a:lstStyle/>
            <a:p>
              <a:pPr algn="ctr" defTabSz="308066" hangingPunct="0"/>
              <a:r>
                <a:rPr lang="en-US" sz="2800" b="1" kern="0" baseline="30000" dirty="0">
                  <a:solidFill>
                    <a:srgbClr val="63C7C8"/>
                  </a:solidFill>
                  <a:latin typeface="Helvetica" pitchFamily="2" charset="0"/>
                  <a:ea typeface="Helvetica Neue"/>
                  <a:cs typeface="Helvetica Neue"/>
                  <a:sym typeface="Helvetica Neue"/>
                </a:rPr>
                <a:t>$</a:t>
              </a:r>
              <a:r>
                <a:rPr lang="en-US" sz="2800" b="1" kern="0" dirty="0">
                  <a:solidFill>
                    <a:srgbClr val="63C7C8"/>
                  </a:solidFill>
                  <a:latin typeface="Helvetica" pitchFamily="2" charset="0"/>
                  <a:ea typeface="Helvetica Neue"/>
                  <a:cs typeface="Helvetica Neue"/>
                  <a:sym typeface="Helvetica Neue"/>
                </a:rPr>
                <a:t>500</a:t>
              </a:r>
            </a:p>
          </p:txBody>
        </p:sp>
      </p:grpSp>
      <p:sp>
        <p:nvSpPr>
          <p:cNvPr id="122" name="TextBox 121">
            <a:extLst>
              <a:ext uri="{FF2B5EF4-FFF2-40B4-BE49-F238E27FC236}">
                <a16:creationId xmlns:a16="http://schemas.microsoft.com/office/drawing/2014/main" id="{4683B105-2A6E-9445-8175-0572867B970B}"/>
              </a:ext>
            </a:extLst>
          </p:cNvPr>
          <p:cNvSpPr txBox="1"/>
          <p:nvPr/>
        </p:nvSpPr>
        <p:spPr>
          <a:xfrm>
            <a:off x="2468738" y="2203997"/>
            <a:ext cx="1691827" cy="1384995"/>
          </a:xfrm>
          <a:prstGeom prst="rect">
            <a:avLst/>
          </a:prstGeom>
          <a:noFill/>
        </p:spPr>
        <p:txBody>
          <a:bodyPr wrap="square" rtlCol="0">
            <a:spAutoFit/>
          </a:bodyPr>
          <a:lstStyle/>
          <a:p>
            <a:pPr algn="ctr" defTabSz="308066" hangingPunct="0"/>
            <a:r>
              <a:rPr lang="en-US" sz="2000" b="1" kern="0" dirty="0">
                <a:solidFill>
                  <a:srgbClr val="63C7C8"/>
                </a:solidFill>
                <a:latin typeface="Helvetica" pitchFamily="2" charset="0"/>
                <a:ea typeface="Helvetica Neue"/>
                <a:cs typeface="Helvetica Neue"/>
                <a:sym typeface="Helvetica Neue"/>
              </a:rPr>
              <a:t>NEW ETL </a:t>
            </a:r>
            <a:r>
              <a:rPr lang="en-US" sz="2000" b="1" kern="0" dirty="0">
                <a:solidFill>
                  <a:prstClr val="white"/>
                </a:solidFill>
                <a:latin typeface="Helvetica" pitchFamily="2" charset="0"/>
                <a:ea typeface="Helvetica Neue"/>
                <a:cs typeface="Helvetica Neue"/>
                <a:sym typeface="Helvetica Neue"/>
              </a:rPr>
              <a:t>in </a:t>
            </a:r>
            <a:r>
              <a:rPr lang="en-US" sz="2000" b="1" kern="0" dirty="0">
                <a:solidFill>
                  <a:srgbClr val="63C7C8"/>
                </a:solidFill>
                <a:latin typeface="Helvetica" pitchFamily="2" charset="0"/>
                <a:ea typeface="Helvetica Neue"/>
                <a:cs typeface="Helvetica Neue"/>
                <a:sym typeface="Helvetica Neue"/>
              </a:rPr>
              <a:t>60</a:t>
            </a:r>
            <a:r>
              <a:rPr lang="en-US" sz="2000" b="1" kern="0" dirty="0">
                <a:solidFill>
                  <a:prstClr val="white"/>
                </a:solidFill>
                <a:latin typeface="Helvetica" pitchFamily="2" charset="0"/>
                <a:ea typeface="Helvetica Neue"/>
                <a:cs typeface="Helvetica Neue"/>
                <a:sym typeface="Helvetica Neue"/>
              </a:rPr>
              <a:t> Days</a:t>
            </a:r>
          </a:p>
          <a:p>
            <a:pPr algn="ctr" defTabSz="308066" hangingPunct="0"/>
            <a:r>
              <a:rPr lang="en-US" sz="800" b="1" kern="0" dirty="0">
                <a:solidFill>
                  <a:prstClr val="white"/>
                </a:solidFill>
                <a:latin typeface="Helvetica" pitchFamily="2" charset="0"/>
                <a:ea typeface="Helvetica Neue"/>
                <a:cs typeface="Helvetica Neue"/>
                <a:sym typeface="Helvetica Neue"/>
              </a:rPr>
              <a:t>(with 60 Customer Points, including a minimum of 45 downline points)</a:t>
            </a:r>
            <a:endParaRPr lang="en-US" sz="2000" b="1" kern="0" dirty="0">
              <a:solidFill>
                <a:prstClr val="white"/>
              </a:solidFill>
              <a:latin typeface="Helvetica" pitchFamily="2" charset="0"/>
              <a:ea typeface="Helvetica Neue"/>
              <a:cs typeface="Helvetica Neue"/>
              <a:sym typeface="Helvetica Neue"/>
            </a:endParaRPr>
          </a:p>
          <a:p>
            <a:pPr algn="ctr" defTabSz="308066" hangingPunct="0"/>
            <a:endParaRPr lang="en-US" sz="2000" b="1" kern="0" dirty="0">
              <a:solidFill>
                <a:prstClr val="white"/>
              </a:solidFill>
              <a:latin typeface="Helvetica" pitchFamily="2" charset="0"/>
              <a:ea typeface="Helvetica Neue"/>
              <a:cs typeface="Helvetica Neue"/>
              <a:sym typeface="Helvetica Neue"/>
            </a:endParaRPr>
          </a:p>
        </p:txBody>
      </p:sp>
      <p:sp>
        <p:nvSpPr>
          <p:cNvPr id="123" name="TextBox 122">
            <a:extLst>
              <a:ext uri="{FF2B5EF4-FFF2-40B4-BE49-F238E27FC236}">
                <a16:creationId xmlns:a16="http://schemas.microsoft.com/office/drawing/2014/main" id="{FF40510E-2AB3-664A-93D2-135459FB597A}"/>
              </a:ext>
            </a:extLst>
          </p:cNvPr>
          <p:cNvSpPr txBox="1"/>
          <p:nvPr/>
        </p:nvSpPr>
        <p:spPr>
          <a:xfrm>
            <a:off x="2461206" y="1549767"/>
            <a:ext cx="1716158" cy="415498"/>
          </a:xfrm>
          <a:prstGeom prst="rect">
            <a:avLst/>
          </a:prstGeom>
          <a:noFill/>
        </p:spPr>
        <p:txBody>
          <a:bodyPr wrap="square" rtlCol="0">
            <a:spAutoFit/>
          </a:bodyPr>
          <a:lstStyle/>
          <a:p>
            <a:pPr algn="ctr" defTabSz="308066" hangingPunct="0"/>
            <a:r>
              <a:rPr lang="en-US" sz="1050" b="1" kern="0" dirty="0">
                <a:solidFill>
                  <a:prstClr val="white"/>
                </a:solidFill>
                <a:latin typeface="Helvetica" pitchFamily="2" charset="0"/>
                <a:ea typeface="Helvetica Neue"/>
                <a:cs typeface="Helvetica Neue"/>
                <a:sym typeface="Helvetica Neue"/>
              </a:rPr>
              <a:t>TEAM CUSTOMER POINT BONUS</a:t>
            </a:r>
          </a:p>
        </p:txBody>
      </p:sp>
      <p:sp>
        <p:nvSpPr>
          <p:cNvPr id="124" name="TextBox 123">
            <a:extLst>
              <a:ext uri="{FF2B5EF4-FFF2-40B4-BE49-F238E27FC236}">
                <a16:creationId xmlns:a16="http://schemas.microsoft.com/office/drawing/2014/main" id="{64EE925E-C9BD-4D41-87D7-DBA8ECFF12E3}"/>
              </a:ext>
            </a:extLst>
          </p:cNvPr>
          <p:cNvSpPr txBox="1"/>
          <p:nvPr/>
        </p:nvSpPr>
        <p:spPr>
          <a:xfrm>
            <a:off x="4235246" y="2490660"/>
            <a:ext cx="373636" cy="892552"/>
          </a:xfrm>
          <a:prstGeom prst="rect">
            <a:avLst/>
          </a:prstGeom>
          <a:noFill/>
        </p:spPr>
        <p:txBody>
          <a:bodyPr wrap="square" rtlCol="0">
            <a:spAutoFit/>
          </a:bodyPr>
          <a:lstStyle/>
          <a:p>
            <a:pPr algn="ctr" defTabSz="308066" hangingPunct="0"/>
            <a:r>
              <a:rPr lang="en-US" sz="5200" b="1" kern="0" dirty="0">
                <a:solidFill>
                  <a:schemeClr val="bg1">
                    <a:lumMod val="50000"/>
                  </a:schemeClr>
                </a:solidFill>
                <a:latin typeface="Helvetica" pitchFamily="2" charset="0"/>
                <a:ea typeface="Helvetica Neue"/>
                <a:cs typeface="Helvetica Neue"/>
                <a:sym typeface="Helvetica Neue"/>
              </a:rPr>
              <a:t>+</a:t>
            </a:r>
          </a:p>
        </p:txBody>
      </p:sp>
      <p:sp>
        <p:nvSpPr>
          <p:cNvPr id="125" name="TextBox 124">
            <a:extLst>
              <a:ext uri="{FF2B5EF4-FFF2-40B4-BE49-F238E27FC236}">
                <a16:creationId xmlns:a16="http://schemas.microsoft.com/office/drawing/2014/main" id="{752DFF9D-3BBD-124B-BA41-16CD164F12C2}"/>
              </a:ext>
            </a:extLst>
          </p:cNvPr>
          <p:cNvSpPr txBox="1"/>
          <p:nvPr/>
        </p:nvSpPr>
        <p:spPr>
          <a:xfrm>
            <a:off x="125063" y="1009988"/>
            <a:ext cx="8893873" cy="400110"/>
          </a:xfrm>
          <a:prstGeom prst="rect">
            <a:avLst/>
          </a:prstGeom>
          <a:noFill/>
        </p:spPr>
        <p:txBody>
          <a:bodyPr wrap="square" rtlCol="0">
            <a:spAutoFit/>
          </a:bodyPr>
          <a:lstStyle/>
          <a:p>
            <a:pPr algn="ctr"/>
            <a:r>
              <a:rPr lang="en-US" sz="1000" i="1" dirty="0">
                <a:solidFill>
                  <a:schemeClr val="tx1">
                    <a:lumMod val="50000"/>
                    <a:lumOff val="50000"/>
                  </a:schemeClr>
                </a:solidFill>
                <a:latin typeface="Helvetica" pitchFamily="2" charset="0"/>
              </a:rPr>
              <a:t>New IBOs with a start date in February, can earn even more in their first 60 days, by achieving the </a:t>
            </a:r>
            <a:r>
              <a:rPr lang="en-US" sz="1000" b="1" i="1" dirty="0">
                <a:solidFill>
                  <a:schemeClr val="tx1">
                    <a:lumMod val="50000"/>
                    <a:lumOff val="50000"/>
                  </a:schemeClr>
                </a:solidFill>
                <a:latin typeface="Helvetica" pitchFamily="2" charset="0"/>
              </a:rPr>
              <a:t>ETL in 30 Days Fast Start Bonus</a:t>
            </a:r>
            <a:r>
              <a:rPr lang="en-US" sz="1000" i="1" dirty="0">
                <a:solidFill>
                  <a:schemeClr val="tx1">
                    <a:lumMod val="50000"/>
                    <a:lumOff val="50000"/>
                  </a:schemeClr>
                </a:solidFill>
                <a:latin typeface="Helvetica" pitchFamily="2" charset="0"/>
              </a:rPr>
              <a:t>, </a:t>
            </a:r>
            <a:r>
              <a:rPr lang="en-US" sz="1000" b="1" i="1" dirty="0">
                <a:solidFill>
                  <a:schemeClr val="tx1">
                    <a:lumMod val="50000"/>
                    <a:lumOff val="50000"/>
                  </a:schemeClr>
                </a:solidFill>
                <a:latin typeface="Helvetica" pitchFamily="2" charset="0"/>
              </a:rPr>
              <a:t>the Team Customer Point Bonus</a:t>
            </a:r>
            <a:r>
              <a:rPr lang="en-US" sz="1000" i="1" dirty="0">
                <a:solidFill>
                  <a:schemeClr val="tx1">
                    <a:lumMod val="50000"/>
                    <a:lumOff val="50000"/>
                  </a:schemeClr>
                </a:solidFill>
                <a:latin typeface="Helvetica" pitchFamily="2" charset="0"/>
              </a:rPr>
              <a:t> AND the </a:t>
            </a:r>
            <a:r>
              <a:rPr lang="en-US" sz="1000" b="1" i="1" dirty="0">
                <a:solidFill>
                  <a:schemeClr val="tx1">
                    <a:lumMod val="50000"/>
                    <a:lumOff val="50000"/>
                  </a:schemeClr>
                </a:solidFill>
                <a:latin typeface="Helvetica" pitchFamily="2" charset="0"/>
              </a:rPr>
              <a:t>Personal Customer Bonuses</a:t>
            </a:r>
            <a:r>
              <a:rPr lang="en-US" sz="1000" i="1" dirty="0">
                <a:solidFill>
                  <a:schemeClr val="tx1">
                    <a:lumMod val="50000"/>
                    <a:lumOff val="50000"/>
                  </a:schemeClr>
                </a:solidFill>
                <a:latin typeface="Helvetica" pitchFamily="2" charset="0"/>
              </a:rPr>
              <a:t>. By personally acquiring more customers, new IBOs have the following earning potential:</a:t>
            </a:r>
            <a:endParaRPr lang="en-US" sz="1000" b="1" i="1" dirty="0">
              <a:solidFill>
                <a:schemeClr val="tx1">
                  <a:lumMod val="50000"/>
                  <a:lumOff val="50000"/>
                </a:schemeClr>
              </a:solidFill>
              <a:latin typeface="Helvetica" pitchFamily="2" charset="0"/>
            </a:endParaRPr>
          </a:p>
        </p:txBody>
      </p:sp>
      <p:sp>
        <p:nvSpPr>
          <p:cNvPr id="126" name="Refer to the ACN Compensation Plan for Complete Details">
            <a:extLst>
              <a:ext uri="{FF2B5EF4-FFF2-40B4-BE49-F238E27FC236}">
                <a16:creationId xmlns:a16="http://schemas.microsoft.com/office/drawing/2014/main" id="{80B11F13-33DA-0C4F-9FD0-F21C88BF4B11}"/>
              </a:ext>
            </a:extLst>
          </p:cNvPr>
          <p:cNvSpPr txBox="1"/>
          <p:nvPr/>
        </p:nvSpPr>
        <p:spPr>
          <a:xfrm>
            <a:off x="2569108" y="4764707"/>
            <a:ext cx="4080845" cy="238767"/>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l" defTabSz="457200">
              <a:defRPr b="0" i="1">
                <a:solidFill>
                  <a:srgbClr val="5E5E5E"/>
                </a:solidFill>
                <a:latin typeface="Helvetica"/>
                <a:ea typeface="Helvetica"/>
                <a:cs typeface="Helvetica"/>
                <a:sym typeface="Helvetica"/>
              </a:defRPr>
            </a:lvl1pPr>
          </a:lstStyle>
          <a:p>
            <a:pPr defTabSz="171452" hangingPunct="0"/>
            <a:r>
              <a:rPr lang="en-AU" sz="1200" kern="0" dirty="0"/>
              <a:t>*</a:t>
            </a:r>
            <a:r>
              <a:rPr sz="1200" kern="0" dirty="0"/>
              <a:t>Refer to the ACN Compensation Plan for </a:t>
            </a:r>
            <a:r>
              <a:rPr lang="en-AU" sz="1200" kern="0" dirty="0"/>
              <a:t>c</a:t>
            </a:r>
            <a:r>
              <a:rPr sz="1200" kern="0" dirty="0"/>
              <a:t>omplete </a:t>
            </a:r>
            <a:r>
              <a:rPr lang="en-AU" sz="1200" kern="0" dirty="0"/>
              <a:t>d</a:t>
            </a:r>
            <a:r>
              <a:rPr sz="1200" kern="0" dirty="0"/>
              <a:t>etails</a:t>
            </a:r>
            <a:r>
              <a:rPr lang="en-AU" sz="1200" kern="0" dirty="0"/>
              <a:t>.</a:t>
            </a:r>
            <a:endParaRPr sz="1200" kern="0" dirty="0"/>
          </a:p>
        </p:txBody>
      </p:sp>
      <p:sp>
        <p:nvSpPr>
          <p:cNvPr id="127" name="Line">
            <a:extLst>
              <a:ext uri="{FF2B5EF4-FFF2-40B4-BE49-F238E27FC236}">
                <a16:creationId xmlns:a16="http://schemas.microsoft.com/office/drawing/2014/main" id="{78F6F5DF-89CA-AE4B-AE78-7CB3A2531223}"/>
              </a:ext>
            </a:extLst>
          </p:cNvPr>
          <p:cNvSpPr/>
          <p:nvPr/>
        </p:nvSpPr>
        <p:spPr>
          <a:xfrm>
            <a:off x="579425" y="4636685"/>
            <a:ext cx="7985150" cy="0"/>
          </a:xfrm>
          <a:prstGeom prst="line">
            <a:avLst/>
          </a:prstGeom>
          <a:ln w="25400">
            <a:solidFill>
              <a:srgbClr val="102C53"/>
            </a:solidFill>
            <a:miter lim="400000"/>
          </a:ln>
        </p:spPr>
        <p:txBody>
          <a:bodyPr lIns="26789" tIns="26789" rIns="26789" bIns="26789" anchor="ctr"/>
          <a:lstStyle/>
          <a:p>
            <a:pPr algn="ctr" defTabSz="308078" hangingPunct="0">
              <a:defRPr sz="3000" b="0">
                <a:solidFill>
                  <a:srgbClr val="FFFFFF"/>
                </a:solidFill>
                <a:latin typeface="+mn-lt"/>
                <a:ea typeface="+mn-ea"/>
                <a:cs typeface="+mn-cs"/>
                <a:sym typeface="Helvetica Neue Medium"/>
              </a:defRPr>
            </a:pPr>
            <a:endParaRPr sz="1125" kern="0">
              <a:solidFill>
                <a:srgbClr val="FFFFFF"/>
              </a:solidFill>
              <a:latin typeface="Myriad Pro"/>
              <a:sym typeface="Helvetica Neue Medium"/>
            </a:endParaRPr>
          </a:p>
        </p:txBody>
      </p:sp>
    </p:spTree>
    <p:extLst>
      <p:ext uri="{BB962C8B-B14F-4D97-AF65-F5344CB8AC3E}">
        <p14:creationId xmlns:p14="http://schemas.microsoft.com/office/powerpoint/2010/main" val="385682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Residual Income"/>
          <p:cNvSpPr txBox="1"/>
          <p:nvPr/>
        </p:nvSpPr>
        <p:spPr>
          <a:xfrm>
            <a:off x="2432993" y="595346"/>
            <a:ext cx="4278014" cy="38464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p>
            <a:pPr algn="ctr" defTabSz="171452" hangingPunct="0">
              <a:lnSpc>
                <a:spcPct val="80000"/>
              </a:lnSpc>
              <a:defRPr sz="9000" b="1">
                <a:solidFill>
                  <a:srgbClr val="4F92D3"/>
                </a:solidFill>
              </a:defRPr>
            </a:pPr>
            <a:r>
              <a:rPr lang="en-US" sz="2588" b="1" kern="0" dirty="0">
                <a:solidFill>
                  <a:srgbClr val="4F92D3"/>
                </a:solidFill>
                <a:latin typeface="Helvetica" pitchFamily="2" charset="0"/>
                <a:ea typeface="Helvetica Neue"/>
                <a:cs typeface="Helvetica Neue"/>
                <a:sym typeface="Myriad Pro"/>
              </a:rPr>
              <a:t>Personal </a:t>
            </a:r>
            <a:r>
              <a:rPr sz="2588" b="1" kern="0" dirty="0">
                <a:solidFill>
                  <a:srgbClr val="4F92D3"/>
                </a:solidFill>
                <a:latin typeface="Helvetica" pitchFamily="2" charset="0"/>
                <a:ea typeface="Helvetica Neue"/>
                <a:cs typeface="Helvetica Neue"/>
                <a:sym typeface="Myriad Pro"/>
              </a:rPr>
              <a:t>Residual Income</a:t>
            </a:r>
            <a:r>
              <a:rPr sz="2588" b="1" kern="0" dirty="0">
                <a:solidFill>
                  <a:srgbClr val="000000">
                    <a:alpha val="84705"/>
                  </a:srgbClr>
                </a:solidFill>
                <a:latin typeface="Helvetica" pitchFamily="2" charset="0"/>
                <a:ea typeface="Helvetica Neue"/>
                <a:cs typeface="Helvetica Neue"/>
                <a:sym typeface="Myriad Pro"/>
              </a:rPr>
              <a:t> </a:t>
            </a:r>
          </a:p>
        </p:txBody>
      </p:sp>
      <p:sp>
        <p:nvSpPr>
          <p:cNvPr id="253" name="Линия"/>
          <p:cNvSpPr/>
          <p:nvPr/>
        </p:nvSpPr>
        <p:spPr>
          <a:xfrm>
            <a:off x="518019" y="1058836"/>
            <a:ext cx="8107965" cy="0"/>
          </a:xfrm>
          <a:prstGeom prst="line">
            <a:avLst/>
          </a:prstGeom>
          <a:ln w="12700">
            <a:solidFill>
              <a:srgbClr val="102C53"/>
            </a:solidFill>
            <a:miter lim="400000"/>
          </a:ln>
        </p:spPr>
        <p:txBody>
          <a:bodyPr lIns="26789" tIns="26789" rIns="26789" bIns="26789" anchor="ctr"/>
          <a:lstStyle/>
          <a:p>
            <a:pPr algn="ctr" defTabSz="308078" hangingPunct="0">
              <a:defRPr sz="3000">
                <a:solidFill>
                  <a:srgbClr val="FFFFFF"/>
                </a:solidFill>
                <a:latin typeface="Helvetica Neue Medium"/>
                <a:ea typeface="Helvetica Neue Medium"/>
                <a:cs typeface="Helvetica Neue Medium"/>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4BDF49E6-95E8-4B17-8D87-83B86E34B576}"/>
              </a:ext>
            </a:extLst>
          </p:cNvPr>
          <p:cNvSpPr/>
          <p:nvPr/>
        </p:nvSpPr>
        <p:spPr>
          <a:xfrm>
            <a:off x="955143" y="2271976"/>
            <a:ext cx="4046856" cy="12251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2" hangingPunct="0">
              <a:defRPr/>
            </a:pPr>
            <a:r>
              <a:rPr lang="en-US" sz="3000" b="1" kern="0" dirty="0">
                <a:solidFill>
                  <a:srgbClr val="FFFFFF"/>
                </a:solidFill>
                <a:latin typeface="Helvetica" pitchFamily="2" charset="0"/>
                <a:sym typeface="Myriad Pro"/>
              </a:rPr>
              <a:t>3% to 20%</a:t>
            </a:r>
          </a:p>
          <a:p>
            <a:pPr algn="ctr" defTabSz="171452" hangingPunct="0">
              <a:defRPr/>
            </a:pPr>
            <a:r>
              <a:rPr lang="en-US" sz="2250" kern="0" dirty="0">
                <a:solidFill>
                  <a:srgbClr val="FFFFFF"/>
                </a:solidFill>
                <a:latin typeface="Helvetica" pitchFamily="2" charset="0"/>
                <a:sym typeface="Myriad Pro"/>
              </a:rPr>
              <a:t>Monthly Commissionable Revenue*</a:t>
            </a:r>
          </a:p>
        </p:txBody>
      </p:sp>
      <p:sp>
        <p:nvSpPr>
          <p:cNvPr id="16" name="Rectangle 15">
            <a:extLst>
              <a:ext uri="{FF2B5EF4-FFF2-40B4-BE49-F238E27FC236}">
                <a16:creationId xmlns:a16="http://schemas.microsoft.com/office/drawing/2014/main" id="{B659B978-0542-4333-9A4C-8EFCB364FABD}"/>
              </a:ext>
            </a:extLst>
          </p:cNvPr>
          <p:cNvSpPr/>
          <p:nvPr/>
        </p:nvSpPr>
        <p:spPr>
          <a:xfrm>
            <a:off x="1501920" y="1867030"/>
            <a:ext cx="2743059" cy="322524"/>
          </a:xfrm>
          <a:prstGeom prst="rect">
            <a:avLst/>
          </a:prstGeom>
        </p:spPr>
        <p:txBody>
          <a:bodyPr wrap="none">
            <a:spAutoFit/>
          </a:bodyPr>
          <a:lstStyle/>
          <a:p>
            <a:pPr algn="ctr" defTabSz="171452" hangingPunct="0">
              <a:lnSpc>
                <a:spcPts val="1388"/>
              </a:lnSpc>
              <a:defRPr/>
            </a:pPr>
            <a:r>
              <a:rPr lang="en-US" sz="2700" b="1" kern="0" dirty="0">
                <a:solidFill>
                  <a:srgbClr val="00A2FF">
                    <a:lumMod val="75000"/>
                  </a:srgbClr>
                </a:solidFill>
                <a:latin typeface="Helvetica" pitchFamily="2" charset="0"/>
                <a:ea typeface="Helvetica Neue"/>
                <a:cs typeface="Helvetica Neue"/>
                <a:sym typeface="Myriad Pro"/>
              </a:rPr>
              <a:t>Your</a:t>
            </a:r>
            <a:r>
              <a:rPr lang="en-US" sz="2700" b="1" kern="0" dirty="0">
                <a:solidFill>
                  <a:srgbClr val="00A2FF"/>
                </a:solidFill>
                <a:latin typeface="Helvetica" pitchFamily="2" charset="0"/>
                <a:ea typeface="Helvetica Neue"/>
                <a:cs typeface="Helvetica Neue"/>
                <a:sym typeface="Myriad Pro"/>
              </a:rPr>
              <a:t> </a:t>
            </a:r>
            <a:r>
              <a:rPr lang="en-US" sz="2700" kern="0" dirty="0">
                <a:solidFill>
                  <a:srgbClr val="00A2FF">
                    <a:lumMod val="75000"/>
                  </a:srgbClr>
                </a:solidFill>
                <a:latin typeface="Helvetica" pitchFamily="2" charset="0"/>
                <a:ea typeface="Helvetica Neue"/>
                <a:cs typeface="Helvetica Neue"/>
                <a:sym typeface="Myriad Pro"/>
              </a:rPr>
              <a:t>Customers</a:t>
            </a:r>
            <a:endParaRPr lang="en-US" sz="2700" kern="0" dirty="0">
              <a:solidFill>
                <a:srgbClr val="5E5E5E"/>
              </a:solidFill>
              <a:latin typeface="Helvetica" pitchFamily="2" charset="0"/>
              <a:ea typeface="Helvetica Neue"/>
              <a:cs typeface="Helvetica Neue"/>
              <a:sym typeface="Myriad Pro"/>
            </a:endParaRPr>
          </a:p>
        </p:txBody>
      </p:sp>
      <p:sp>
        <p:nvSpPr>
          <p:cNvPr id="24" name="Refer to the ACN Compensation Plan for Complete Details">
            <a:extLst>
              <a:ext uri="{FF2B5EF4-FFF2-40B4-BE49-F238E27FC236}">
                <a16:creationId xmlns:a16="http://schemas.microsoft.com/office/drawing/2014/main" id="{D5B12CC9-5828-6043-86DB-8369DC9BA522}"/>
              </a:ext>
            </a:extLst>
          </p:cNvPr>
          <p:cNvSpPr txBox="1"/>
          <p:nvPr/>
        </p:nvSpPr>
        <p:spPr>
          <a:xfrm>
            <a:off x="2569108" y="4633592"/>
            <a:ext cx="4080845" cy="238767"/>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l" defTabSz="457200">
              <a:defRPr b="0" i="1">
                <a:solidFill>
                  <a:srgbClr val="5E5E5E"/>
                </a:solidFill>
                <a:latin typeface="Helvetica"/>
                <a:ea typeface="Helvetica"/>
                <a:cs typeface="Helvetica"/>
                <a:sym typeface="Helvetica"/>
              </a:defRPr>
            </a:lvl1pPr>
          </a:lstStyle>
          <a:p>
            <a:pPr defTabSz="171452" hangingPunct="0">
              <a:defRPr/>
            </a:pPr>
            <a:r>
              <a:rPr lang="en-AU" sz="1200" kern="0" dirty="0"/>
              <a:t>*</a:t>
            </a:r>
            <a:r>
              <a:rPr sz="1200" kern="0" dirty="0"/>
              <a:t>Refer to the ACN Compensation Plan for </a:t>
            </a:r>
            <a:r>
              <a:rPr lang="en-AU" sz="1200" kern="0" dirty="0"/>
              <a:t>c</a:t>
            </a:r>
            <a:r>
              <a:rPr sz="1200" kern="0" dirty="0"/>
              <a:t>omplete </a:t>
            </a:r>
            <a:r>
              <a:rPr lang="en-AU" sz="1200" kern="0" dirty="0"/>
              <a:t>d</a:t>
            </a:r>
            <a:r>
              <a:rPr sz="1200" kern="0" dirty="0"/>
              <a:t>etails</a:t>
            </a:r>
            <a:r>
              <a:rPr lang="en-AU" sz="1200" kern="0" dirty="0"/>
              <a:t>.</a:t>
            </a:r>
            <a:endParaRPr sz="1200" kern="0" dirty="0"/>
          </a:p>
        </p:txBody>
      </p:sp>
      <p:sp>
        <p:nvSpPr>
          <p:cNvPr id="25" name="Line">
            <a:extLst>
              <a:ext uri="{FF2B5EF4-FFF2-40B4-BE49-F238E27FC236}">
                <a16:creationId xmlns:a16="http://schemas.microsoft.com/office/drawing/2014/main" id="{788F9C46-69AD-6A48-B6CB-CDFE5FBCF692}"/>
              </a:ext>
            </a:extLst>
          </p:cNvPr>
          <p:cNvSpPr/>
          <p:nvPr/>
        </p:nvSpPr>
        <p:spPr>
          <a:xfrm>
            <a:off x="579425" y="4505570"/>
            <a:ext cx="7985150" cy="0"/>
          </a:xfrm>
          <a:prstGeom prst="line">
            <a:avLst/>
          </a:prstGeom>
          <a:ln w="25400">
            <a:solidFill>
              <a:srgbClr val="102C53"/>
            </a:solidFill>
            <a:miter lim="400000"/>
          </a:ln>
        </p:spPr>
        <p:txBody>
          <a:bodyPr lIns="26789" tIns="26789" rIns="26789" bIns="26789" anchor="ctr"/>
          <a:lstStyle/>
          <a:p>
            <a:pPr algn="ctr" defTabSz="308078" hangingPunct="0">
              <a:defRPr sz="3000" b="0">
                <a:solidFill>
                  <a:srgbClr val="FFFFFF"/>
                </a:solidFill>
                <a:latin typeface="+mn-lt"/>
                <a:ea typeface="+mn-ea"/>
                <a:cs typeface="+mn-cs"/>
                <a:sym typeface="Helvetica Neue Medium"/>
              </a:defRPr>
            </a:pPr>
            <a:endParaRPr sz="1125" kern="0">
              <a:solidFill>
                <a:srgbClr val="FFFFFF"/>
              </a:solidFill>
              <a:latin typeface="Myriad Pro"/>
              <a:sym typeface="Helvetica Neue Medium"/>
            </a:endParaRPr>
          </a:p>
        </p:txBody>
      </p:sp>
      <p:sp>
        <p:nvSpPr>
          <p:cNvPr id="26" name="Circle">
            <a:extLst>
              <a:ext uri="{FF2B5EF4-FFF2-40B4-BE49-F238E27FC236}">
                <a16:creationId xmlns:a16="http://schemas.microsoft.com/office/drawing/2014/main" id="{2A7E7D81-109F-9041-AC56-C7A3239864E6}"/>
              </a:ext>
            </a:extLst>
          </p:cNvPr>
          <p:cNvSpPr/>
          <p:nvPr/>
        </p:nvSpPr>
        <p:spPr>
          <a:xfrm>
            <a:off x="209550" y="209550"/>
            <a:ext cx="320092" cy="320092"/>
          </a:xfrm>
          <a:prstGeom prst="ellipse">
            <a:avLst/>
          </a:prstGeom>
          <a:solidFill>
            <a:srgbClr val="4F92D3"/>
          </a:solidFill>
          <a:ln w="12700">
            <a:miter lim="400000"/>
          </a:ln>
        </p:spPr>
        <p:txBody>
          <a:bodyPr lIns="26789" tIns="26789" rIns="26789" bIns="26789" anchor="ctr"/>
          <a:lstStyle/>
          <a:p>
            <a:pPr algn="ctr" defTabSz="308078" hangingPunct="0">
              <a:defRPr sz="3000" b="0">
                <a:solidFill>
                  <a:srgbClr val="FFFFFF"/>
                </a:solidFill>
                <a:latin typeface="+mn-lt"/>
                <a:ea typeface="+mn-ea"/>
                <a:cs typeface="+mn-cs"/>
                <a:sym typeface="Helvetica Neue Medium"/>
              </a:defRPr>
            </a:pPr>
            <a:endParaRPr sz="1125" kern="0">
              <a:solidFill>
                <a:srgbClr val="FFFFFF"/>
              </a:solidFill>
              <a:latin typeface="Myriad Pro"/>
              <a:sym typeface="Helvetica Neue Medium"/>
            </a:endParaRPr>
          </a:p>
        </p:txBody>
      </p:sp>
      <p:sp>
        <p:nvSpPr>
          <p:cNvPr id="27" name="6">
            <a:extLst>
              <a:ext uri="{FF2B5EF4-FFF2-40B4-BE49-F238E27FC236}">
                <a16:creationId xmlns:a16="http://schemas.microsoft.com/office/drawing/2014/main" id="{79CA0FDB-B419-C146-9C95-05F930FC0F71}"/>
              </a:ext>
            </a:extLst>
          </p:cNvPr>
          <p:cNvSpPr txBox="1"/>
          <p:nvPr/>
        </p:nvSpPr>
        <p:spPr>
          <a:xfrm>
            <a:off x="288846" y="227131"/>
            <a:ext cx="161503" cy="284934"/>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4000">
                <a:solidFill>
                  <a:srgbClr val="FFFFFF"/>
                </a:solidFill>
              </a:defRPr>
            </a:lvl1pPr>
          </a:lstStyle>
          <a:p>
            <a:pPr algn="ctr" defTabSz="308078" hangingPunct="0">
              <a:defRPr/>
            </a:pPr>
            <a:r>
              <a:rPr lang="en-AU" sz="1500" b="1" kern="0" dirty="0">
                <a:latin typeface="Helvetica Neue"/>
                <a:ea typeface="Helvetica Neue"/>
                <a:cs typeface="Helvetica Neue"/>
                <a:sym typeface="Helvetica Neue"/>
              </a:rPr>
              <a:t>6</a:t>
            </a:r>
            <a:endParaRPr sz="1500" b="1" kern="0" dirty="0">
              <a:latin typeface="Helvetica Neue"/>
              <a:ea typeface="Helvetica Neue"/>
              <a:cs typeface="Helvetica Neue"/>
              <a:sym typeface="Helvetica Neue"/>
            </a:endParaRPr>
          </a:p>
        </p:txBody>
      </p:sp>
      <p:pic>
        <p:nvPicPr>
          <p:cNvPr id="11" name="Picture 10" descr="A picture containing drawing&#10;&#10;Description automatically generated">
            <a:extLst>
              <a:ext uri="{FF2B5EF4-FFF2-40B4-BE49-F238E27FC236}">
                <a16:creationId xmlns:a16="http://schemas.microsoft.com/office/drawing/2014/main" id="{857DEB5F-B127-B54A-BBBE-31EC0F7500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44209" y="2344053"/>
            <a:ext cx="2005548" cy="936601"/>
          </a:xfrm>
          <a:prstGeom prst="rect">
            <a:avLst/>
          </a:prstGeom>
        </p:spPr>
      </p:pic>
    </p:spTree>
    <p:extLst>
      <p:ext uri="{BB962C8B-B14F-4D97-AF65-F5344CB8AC3E}">
        <p14:creationId xmlns:p14="http://schemas.microsoft.com/office/powerpoint/2010/main" val="240899533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Residual Income"/>
          <p:cNvSpPr txBox="1"/>
          <p:nvPr/>
        </p:nvSpPr>
        <p:spPr>
          <a:xfrm>
            <a:off x="635226" y="575071"/>
            <a:ext cx="7873551" cy="372715"/>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p>
            <a:pPr algn="ctr" defTabSz="308078" hangingPunct="0">
              <a:lnSpc>
                <a:spcPct val="80000"/>
              </a:lnSpc>
              <a:defRPr sz="9000" b="1">
                <a:solidFill>
                  <a:srgbClr val="4F92D3"/>
                </a:solidFill>
              </a:defRPr>
            </a:pPr>
            <a:r>
              <a:rPr lang="en-US" sz="2588" b="1" kern="0" dirty="0">
                <a:solidFill>
                  <a:srgbClr val="4F92D3"/>
                </a:solidFill>
                <a:latin typeface="Helvetica Neue"/>
                <a:ea typeface="Helvetica Neue"/>
                <a:cs typeface="Helvetica Neue"/>
                <a:sym typeface="Helvetica Neue"/>
              </a:rPr>
              <a:t>Overriding Customer Acquisition Bonuses (CABs)</a:t>
            </a:r>
            <a:endParaRPr sz="2588" b="1" kern="0" dirty="0">
              <a:solidFill>
                <a:srgbClr val="000000">
                  <a:alpha val="84705"/>
                </a:srgbClr>
              </a:solidFill>
              <a:latin typeface="Helvetica Neue"/>
              <a:ea typeface="Helvetica Neue"/>
              <a:cs typeface="Helvetica Neue"/>
              <a:sym typeface="Helvetica Neue"/>
            </a:endParaRPr>
          </a:p>
        </p:txBody>
      </p:sp>
      <p:sp>
        <p:nvSpPr>
          <p:cNvPr id="253" name="Линия"/>
          <p:cNvSpPr/>
          <p:nvPr/>
        </p:nvSpPr>
        <p:spPr>
          <a:xfrm>
            <a:off x="518019" y="1058836"/>
            <a:ext cx="8107965" cy="0"/>
          </a:xfrm>
          <a:prstGeom prst="line">
            <a:avLst/>
          </a:prstGeom>
          <a:ln w="12700">
            <a:solidFill>
              <a:srgbClr val="102C53"/>
            </a:solidFill>
            <a:miter lim="400000"/>
          </a:ln>
        </p:spPr>
        <p:txBody>
          <a:bodyPr lIns="26789" tIns="26789" rIns="26789" bIns="26789" anchor="ctr"/>
          <a:lstStyle/>
          <a:p>
            <a:pPr algn="ctr" defTabSz="308078" hangingPunct="0">
              <a:defRPr sz="3000">
                <a:solidFill>
                  <a:srgbClr val="FFFFFF"/>
                </a:solidFill>
                <a:latin typeface="Helvetica Neue Medium"/>
                <a:ea typeface="Helvetica Neue Medium"/>
                <a:cs typeface="Helvetica Neue Medium"/>
                <a:sym typeface="Helvetica Neue Medium"/>
              </a:defRPr>
            </a:pPr>
            <a:endParaRPr sz="1125" b="1" kern="0">
              <a:solidFill>
                <a:srgbClr val="FFFFFF"/>
              </a:solidFill>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4BDF49E6-95E8-4B17-8D87-83B86E34B576}"/>
              </a:ext>
            </a:extLst>
          </p:cNvPr>
          <p:cNvSpPr/>
          <p:nvPr/>
        </p:nvSpPr>
        <p:spPr>
          <a:xfrm>
            <a:off x="3961312" y="2050192"/>
            <a:ext cx="4046856" cy="80231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78" hangingPunct="0">
              <a:defRPr/>
            </a:pPr>
            <a:r>
              <a:rPr lang="en-US" sz="3000" kern="0" dirty="0">
                <a:solidFill>
                  <a:srgbClr val="FFFFFF"/>
                </a:solidFill>
                <a:latin typeface="Helvetica" pitchFamily="2" charset="0"/>
                <a:ea typeface="Helvetica Neue Medium"/>
                <a:cs typeface="Helvetica Neue Medium"/>
                <a:sym typeface="Helvetica Neue"/>
              </a:rPr>
              <a:t>$50 - $300</a:t>
            </a:r>
          </a:p>
        </p:txBody>
      </p:sp>
      <p:sp>
        <p:nvSpPr>
          <p:cNvPr id="12" name="Rectangle 11">
            <a:extLst>
              <a:ext uri="{FF2B5EF4-FFF2-40B4-BE49-F238E27FC236}">
                <a16:creationId xmlns:a16="http://schemas.microsoft.com/office/drawing/2014/main" id="{B624B1AA-DC24-49C3-A8CE-55C96041EFAA}"/>
              </a:ext>
            </a:extLst>
          </p:cNvPr>
          <p:cNvSpPr/>
          <p:nvPr/>
        </p:nvSpPr>
        <p:spPr>
          <a:xfrm>
            <a:off x="3937800" y="1504487"/>
            <a:ext cx="4051110" cy="507831"/>
          </a:xfrm>
          <a:prstGeom prst="rect">
            <a:avLst/>
          </a:prstGeom>
        </p:spPr>
        <p:txBody>
          <a:bodyPr wrap="none">
            <a:spAutoFit/>
          </a:bodyPr>
          <a:lstStyle/>
          <a:p>
            <a:pPr algn="ctr" defTabSz="308078" hangingPunct="0">
              <a:defRPr/>
            </a:pPr>
            <a:r>
              <a:rPr lang="en-US" sz="2700" kern="0" dirty="0">
                <a:solidFill>
                  <a:srgbClr val="00A2FF">
                    <a:lumMod val="75000"/>
                  </a:srgbClr>
                </a:solidFill>
                <a:latin typeface="Helvetica" pitchFamily="2" charset="0"/>
                <a:ea typeface="Helvetica Neue"/>
                <a:cs typeface="Helvetica Neue"/>
                <a:sym typeface="Helvetica Neue"/>
              </a:rPr>
              <a:t>Your </a:t>
            </a:r>
            <a:r>
              <a:rPr lang="en-US" sz="2700" b="1" kern="0" dirty="0">
                <a:solidFill>
                  <a:srgbClr val="00A2FF">
                    <a:lumMod val="75000"/>
                  </a:srgbClr>
                </a:solidFill>
                <a:latin typeface="Helvetica" pitchFamily="2" charset="0"/>
                <a:ea typeface="Helvetica Neue"/>
                <a:cs typeface="Helvetica Neue"/>
                <a:sym typeface="Helvetica Neue"/>
              </a:rPr>
              <a:t>TEAM’s</a:t>
            </a:r>
            <a:r>
              <a:rPr lang="en-US" sz="2700" kern="0" dirty="0">
                <a:solidFill>
                  <a:srgbClr val="00A2FF"/>
                </a:solidFill>
                <a:latin typeface="Helvetica" pitchFamily="2" charset="0"/>
                <a:ea typeface="Helvetica Neue"/>
                <a:cs typeface="Helvetica Neue"/>
                <a:sym typeface="Helvetica Neue"/>
              </a:rPr>
              <a:t> </a:t>
            </a:r>
            <a:r>
              <a:rPr lang="en-US" sz="2700" kern="0" dirty="0">
                <a:solidFill>
                  <a:srgbClr val="00A2FF">
                    <a:lumMod val="75000"/>
                  </a:srgbClr>
                </a:solidFill>
                <a:latin typeface="Helvetica" pitchFamily="2" charset="0"/>
                <a:ea typeface="Helvetica Neue"/>
                <a:cs typeface="Helvetica Neue"/>
                <a:sym typeface="Helvetica Neue"/>
              </a:rPr>
              <a:t>Customers</a:t>
            </a:r>
            <a:endParaRPr lang="en-US" sz="2700" kern="0" dirty="0">
              <a:solidFill>
                <a:srgbClr val="000000"/>
              </a:solidFill>
              <a:latin typeface="Helvetica" pitchFamily="2" charset="0"/>
              <a:ea typeface="Helvetica Neue"/>
              <a:cs typeface="Helvetica Neue"/>
              <a:sym typeface="Helvetica Neue"/>
            </a:endParaRPr>
          </a:p>
        </p:txBody>
      </p:sp>
      <p:sp>
        <p:nvSpPr>
          <p:cNvPr id="13" name="Opportunity to earn bonuses that are paid weekly when you and your team acquire customers.***">
            <a:extLst>
              <a:ext uri="{FF2B5EF4-FFF2-40B4-BE49-F238E27FC236}">
                <a16:creationId xmlns:a16="http://schemas.microsoft.com/office/drawing/2014/main" id="{27B19119-A8FF-44AB-95BD-40F7D80B0A3F}"/>
              </a:ext>
            </a:extLst>
          </p:cNvPr>
          <p:cNvSpPr txBox="1"/>
          <p:nvPr/>
        </p:nvSpPr>
        <p:spPr>
          <a:xfrm>
            <a:off x="1064052" y="1843058"/>
            <a:ext cx="2297859" cy="1923844"/>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lvl1pPr>
              <a:lnSpc>
                <a:spcPct val="100000"/>
              </a:lnSpc>
              <a:spcBef>
                <a:spcPts val="3000"/>
              </a:spcBef>
              <a:defRPr sz="3800" i="1" spc="-114">
                <a:latin typeface="MyriadPro-It"/>
                <a:ea typeface="MyriadPro-It"/>
                <a:cs typeface="MyriadPro-It"/>
                <a:sym typeface="MyriadPro-It"/>
              </a:defRPr>
            </a:lvl1pPr>
          </a:lstStyle>
          <a:p>
            <a:pPr algn="ctr" defTabSz="308078" hangingPunct="0">
              <a:spcBef>
                <a:spcPts val="1125"/>
              </a:spcBef>
              <a:defRPr/>
            </a:pPr>
            <a:r>
              <a:rPr sz="2025" kern="0" spc="-43" dirty="0">
                <a:solidFill>
                  <a:srgbClr val="D6D5D5">
                    <a:lumMod val="50000"/>
                  </a:srgbClr>
                </a:solidFill>
                <a:latin typeface="Helvetica" pitchFamily="2" charset="0"/>
              </a:rPr>
              <a:t>Opportunity to </a:t>
            </a:r>
            <a:r>
              <a:rPr sz="2025" b="1" kern="0" spc="-43" dirty="0">
                <a:solidFill>
                  <a:srgbClr val="D6D5D5">
                    <a:lumMod val="50000"/>
                  </a:srgbClr>
                </a:solidFill>
                <a:latin typeface="Helvetica" pitchFamily="2" charset="0"/>
              </a:rPr>
              <a:t>earn bonuses </a:t>
            </a:r>
            <a:r>
              <a:rPr sz="2025" kern="0" spc="-43" dirty="0">
                <a:solidFill>
                  <a:srgbClr val="D6D5D5">
                    <a:lumMod val="50000"/>
                  </a:srgbClr>
                </a:solidFill>
                <a:latin typeface="Helvetica" pitchFamily="2" charset="0"/>
              </a:rPr>
              <a:t>that are paid weekly when you and </a:t>
            </a:r>
            <a:r>
              <a:rPr sz="2025" b="1" kern="0" spc="-43" dirty="0">
                <a:solidFill>
                  <a:srgbClr val="D6D5D5">
                    <a:lumMod val="50000"/>
                  </a:srgbClr>
                </a:solidFill>
                <a:latin typeface="Helvetica" pitchFamily="2" charset="0"/>
              </a:rPr>
              <a:t>your </a:t>
            </a:r>
            <a:r>
              <a:rPr lang="en-AU" sz="2025" b="1" kern="0" spc="-43" dirty="0">
                <a:solidFill>
                  <a:srgbClr val="D6D5D5">
                    <a:lumMod val="50000"/>
                  </a:srgbClr>
                </a:solidFill>
                <a:latin typeface="Helvetica" pitchFamily="2" charset="0"/>
              </a:rPr>
              <a:t>TEAM</a:t>
            </a:r>
            <a:r>
              <a:rPr sz="2025" kern="0" spc="-43" dirty="0">
                <a:solidFill>
                  <a:srgbClr val="D6D5D5">
                    <a:lumMod val="50000"/>
                  </a:srgbClr>
                </a:solidFill>
                <a:latin typeface="Helvetica" pitchFamily="2" charset="0"/>
              </a:rPr>
              <a:t> acquire</a:t>
            </a:r>
            <a:r>
              <a:rPr lang="en-AU" sz="2025" kern="0" spc="-43" dirty="0">
                <a:solidFill>
                  <a:srgbClr val="D6D5D5">
                    <a:lumMod val="50000"/>
                  </a:srgbClr>
                </a:solidFill>
                <a:latin typeface="Helvetica" pitchFamily="2" charset="0"/>
              </a:rPr>
              <a:t>s</a:t>
            </a:r>
            <a:r>
              <a:rPr sz="2025" kern="0" spc="-43" dirty="0">
                <a:solidFill>
                  <a:srgbClr val="D6D5D5">
                    <a:lumMod val="50000"/>
                  </a:srgbClr>
                </a:solidFill>
                <a:latin typeface="Helvetica" pitchFamily="2" charset="0"/>
              </a:rPr>
              <a:t> customers.*</a:t>
            </a:r>
          </a:p>
        </p:txBody>
      </p:sp>
      <p:sp>
        <p:nvSpPr>
          <p:cNvPr id="17" name="Circle">
            <a:extLst>
              <a:ext uri="{FF2B5EF4-FFF2-40B4-BE49-F238E27FC236}">
                <a16:creationId xmlns:a16="http://schemas.microsoft.com/office/drawing/2014/main" id="{DFEA3D17-9F31-9F4E-BF48-F2E3F30D7CEE}"/>
              </a:ext>
            </a:extLst>
          </p:cNvPr>
          <p:cNvSpPr/>
          <p:nvPr/>
        </p:nvSpPr>
        <p:spPr>
          <a:xfrm>
            <a:off x="209550" y="209550"/>
            <a:ext cx="320092" cy="320092"/>
          </a:xfrm>
          <a:prstGeom prst="ellipse">
            <a:avLst/>
          </a:prstGeom>
          <a:solidFill>
            <a:srgbClr val="4F92D3"/>
          </a:solidFill>
          <a:ln w="12700">
            <a:miter lim="400000"/>
          </a:ln>
        </p:spPr>
        <p:txBody>
          <a:bodyPr lIns="26789" tIns="26789" rIns="26789" bIns="26789" anchor="ctr"/>
          <a:lstStyle/>
          <a:p>
            <a:pPr algn="ctr" defTabSz="308078"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18" name="6">
            <a:extLst>
              <a:ext uri="{FF2B5EF4-FFF2-40B4-BE49-F238E27FC236}">
                <a16:creationId xmlns:a16="http://schemas.microsoft.com/office/drawing/2014/main" id="{803BFBCA-2FD8-FD4E-90B6-3453754F5ED3}"/>
              </a:ext>
            </a:extLst>
          </p:cNvPr>
          <p:cNvSpPr txBox="1"/>
          <p:nvPr/>
        </p:nvSpPr>
        <p:spPr>
          <a:xfrm>
            <a:off x="288846" y="227131"/>
            <a:ext cx="161503" cy="284934"/>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4000">
                <a:solidFill>
                  <a:srgbClr val="FFFFFF"/>
                </a:solidFill>
              </a:defRPr>
            </a:lvl1pPr>
          </a:lstStyle>
          <a:p>
            <a:pPr algn="ctr" defTabSz="308078" hangingPunct="0">
              <a:defRPr/>
            </a:pPr>
            <a:r>
              <a:rPr lang="en-AU" sz="1500" b="1" kern="0" dirty="0">
                <a:latin typeface="Helvetica Neue"/>
                <a:ea typeface="Helvetica Neue"/>
                <a:cs typeface="Helvetica Neue"/>
                <a:sym typeface="Helvetica Neue"/>
              </a:rPr>
              <a:t>7</a:t>
            </a:r>
            <a:endParaRPr sz="1500" b="1" kern="0" dirty="0">
              <a:latin typeface="Helvetica Neue"/>
              <a:ea typeface="Helvetica Neue"/>
              <a:cs typeface="Helvetica Neue"/>
              <a:sym typeface="Helvetica Neue"/>
            </a:endParaRPr>
          </a:p>
        </p:txBody>
      </p:sp>
      <p:pic>
        <p:nvPicPr>
          <p:cNvPr id="23" name="Picture 22" descr="A picture containing drawing&#10;&#10;Description automatically generated">
            <a:extLst>
              <a:ext uri="{FF2B5EF4-FFF2-40B4-BE49-F238E27FC236}">
                <a16:creationId xmlns:a16="http://schemas.microsoft.com/office/drawing/2014/main" id="{8A2F18F8-5852-9D47-9AFE-4C1609F606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2297" y="3208562"/>
            <a:ext cx="2482115" cy="766085"/>
          </a:xfrm>
          <a:prstGeom prst="rect">
            <a:avLst/>
          </a:prstGeom>
        </p:spPr>
      </p:pic>
      <p:sp>
        <p:nvSpPr>
          <p:cNvPr id="19" name="Refer to the ACN Compensation Plan for Complete Details">
            <a:extLst>
              <a:ext uri="{FF2B5EF4-FFF2-40B4-BE49-F238E27FC236}">
                <a16:creationId xmlns:a16="http://schemas.microsoft.com/office/drawing/2014/main" id="{55EA1EA3-149D-DA49-BD76-F5B56842E3D7}"/>
              </a:ext>
            </a:extLst>
          </p:cNvPr>
          <p:cNvSpPr txBox="1"/>
          <p:nvPr/>
        </p:nvSpPr>
        <p:spPr>
          <a:xfrm>
            <a:off x="2569108" y="4633592"/>
            <a:ext cx="4080845" cy="238767"/>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l" defTabSz="457200">
              <a:defRPr b="0" i="1">
                <a:solidFill>
                  <a:srgbClr val="5E5E5E"/>
                </a:solidFill>
                <a:latin typeface="Helvetica"/>
                <a:ea typeface="Helvetica"/>
                <a:cs typeface="Helvetica"/>
                <a:sym typeface="Helvetica"/>
              </a:defRPr>
            </a:lvl1pPr>
          </a:lstStyle>
          <a:p>
            <a:pPr defTabSz="171452" hangingPunct="0">
              <a:defRPr/>
            </a:pPr>
            <a:r>
              <a:rPr lang="en-AU" sz="1200" kern="0" dirty="0"/>
              <a:t>*</a:t>
            </a:r>
            <a:r>
              <a:rPr sz="1200" kern="0" dirty="0"/>
              <a:t>Refer to the ACN Compensation Plan for </a:t>
            </a:r>
            <a:r>
              <a:rPr lang="en-AU" sz="1200" kern="0" dirty="0"/>
              <a:t>c</a:t>
            </a:r>
            <a:r>
              <a:rPr sz="1200" kern="0" dirty="0"/>
              <a:t>omplete </a:t>
            </a:r>
            <a:r>
              <a:rPr lang="en-AU" sz="1200" kern="0" dirty="0"/>
              <a:t>d</a:t>
            </a:r>
            <a:r>
              <a:rPr sz="1200" kern="0" dirty="0"/>
              <a:t>etails</a:t>
            </a:r>
            <a:r>
              <a:rPr lang="en-AU" sz="1200" kern="0" dirty="0"/>
              <a:t>.</a:t>
            </a:r>
            <a:endParaRPr sz="1200" kern="0" dirty="0"/>
          </a:p>
        </p:txBody>
      </p:sp>
      <p:sp>
        <p:nvSpPr>
          <p:cNvPr id="20" name="Line">
            <a:extLst>
              <a:ext uri="{FF2B5EF4-FFF2-40B4-BE49-F238E27FC236}">
                <a16:creationId xmlns:a16="http://schemas.microsoft.com/office/drawing/2014/main" id="{B2B2FEBA-7BD4-9145-8ACA-6834D78D9BE2}"/>
              </a:ext>
            </a:extLst>
          </p:cNvPr>
          <p:cNvSpPr/>
          <p:nvPr/>
        </p:nvSpPr>
        <p:spPr>
          <a:xfrm>
            <a:off x="579425" y="4505570"/>
            <a:ext cx="7985150" cy="0"/>
          </a:xfrm>
          <a:prstGeom prst="line">
            <a:avLst/>
          </a:prstGeom>
          <a:ln w="25400">
            <a:solidFill>
              <a:srgbClr val="102C53"/>
            </a:solidFill>
            <a:miter lim="400000"/>
          </a:ln>
        </p:spPr>
        <p:txBody>
          <a:bodyPr lIns="26789" tIns="26789" rIns="26789" bIns="26789" anchor="ctr"/>
          <a:lstStyle/>
          <a:p>
            <a:pPr algn="ctr" defTabSz="308078" hangingPunct="0">
              <a:defRPr sz="3000" b="0">
                <a:solidFill>
                  <a:srgbClr val="FFFFFF"/>
                </a:solidFill>
                <a:latin typeface="+mn-lt"/>
                <a:ea typeface="+mn-ea"/>
                <a:cs typeface="+mn-cs"/>
                <a:sym typeface="Helvetica Neue Medium"/>
              </a:defRPr>
            </a:pPr>
            <a:endParaRPr sz="1125" kern="0">
              <a:solidFill>
                <a:srgbClr val="FFFFFF"/>
              </a:solidFill>
              <a:latin typeface="Myriad Pro"/>
              <a:sym typeface="Helvetica Neue Medium"/>
            </a:endParaRPr>
          </a:p>
        </p:txBody>
      </p:sp>
    </p:spTree>
    <p:extLst>
      <p:ext uri="{BB962C8B-B14F-4D97-AF65-F5344CB8AC3E}">
        <p14:creationId xmlns:p14="http://schemas.microsoft.com/office/powerpoint/2010/main" val="2898390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Residual Income"/>
          <p:cNvSpPr txBox="1"/>
          <p:nvPr/>
        </p:nvSpPr>
        <p:spPr>
          <a:xfrm>
            <a:off x="2355932" y="599358"/>
            <a:ext cx="4462359" cy="38464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p>
            <a:pPr algn="ctr" defTabSz="171452" hangingPunct="0">
              <a:lnSpc>
                <a:spcPct val="80000"/>
              </a:lnSpc>
              <a:defRPr sz="9000" b="1">
                <a:solidFill>
                  <a:srgbClr val="4F92D3"/>
                </a:solidFill>
              </a:defRPr>
            </a:pPr>
            <a:r>
              <a:rPr lang="en-US" sz="2588" b="1" kern="0" dirty="0">
                <a:solidFill>
                  <a:srgbClr val="4F92D3"/>
                </a:solidFill>
                <a:latin typeface="Helvetica" pitchFamily="2" charset="0"/>
                <a:ea typeface="Helvetica Neue"/>
                <a:cs typeface="Helvetica Neue"/>
                <a:sym typeface="Myriad Pro"/>
              </a:rPr>
              <a:t>Overriding Residual Income</a:t>
            </a:r>
            <a:endParaRPr sz="2588" b="1" kern="0" dirty="0">
              <a:solidFill>
                <a:srgbClr val="000000">
                  <a:alpha val="84705"/>
                </a:srgbClr>
              </a:solidFill>
              <a:latin typeface="Helvetica" pitchFamily="2" charset="0"/>
              <a:ea typeface="Helvetica Neue"/>
              <a:cs typeface="Helvetica Neue"/>
              <a:sym typeface="Myriad Pro"/>
            </a:endParaRPr>
          </a:p>
        </p:txBody>
      </p:sp>
      <p:sp>
        <p:nvSpPr>
          <p:cNvPr id="253" name="Линия"/>
          <p:cNvSpPr/>
          <p:nvPr/>
        </p:nvSpPr>
        <p:spPr>
          <a:xfrm>
            <a:off x="518019" y="1058836"/>
            <a:ext cx="8107965" cy="0"/>
          </a:xfrm>
          <a:prstGeom prst="line">
            <a:avLst/>
          </a:prstGeom>
          <a:ln w="12700">
            <a:solidFill>
              <a:srgbClr val="102C53"/>
            </a:solidFill>
            <a:miter lim="400000"/>
          </a:ln>
        </p:spPr>
        <p:txBody>
          <a:bodyPr lIns="26789" tIns="26789" rIns="26789" bIns="26789" anchor="ctr"/>
          <a:lstStyle/>
          <a:p>
            <a:pPr algn="ctr" defTabSz="308078" hangingPunct="0">
              <a:defRPr sz="3000">
                <a:solidFill>
                  <a:srgbClr val="FFFFFF"/>
                </a:solidFill>
                <a:latin typeface="Helvetica Neue Medium"/>
                <a:ea typeface="Helvetica Neue Medium"/>
                <a:cs typeface="Helvetica Neue Medium"/>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B624B1AA-DC24-49C3-A8CE-55C96041EFAA}"/>
              </a:ext>
            </a:extLst>
          </p:cNvPr>
          <p:cNvSpPr/>
          <p:nvPr/>
        </p:nvSpPr>
        <p:spPr>
          <a:xfrm>
            <a:off x="2546446" y="1449217"/>
            <a:ext cx="4051110" cy="322524"/>
          </a:xfrm>
          <a:prstGeom prst="rect">
            <a:avLst/>
          </a:prstGeom>
        </p:spPr>
        <p:txBody>
          <a:bodyPr wrap="none">
            <a:spAutoFit/>
          </a:bodyPr>
          <a:lstStyle/>
          <a:p>
            <a:pPr algn="ctr" defTabSz="171452" hangingPunct="0">
              <a:lnSpc>
                <a:spcPts val="1388"/>
              </a:lnSpc>
              <a:defRPr/>
            </a:pPr>
            <a:r>
              <a:rPr lang="en-US" sz="2700" kern="0" dirty="0">
                <a:solidFill>
                  <a:srgbClr val="00A2FF">
                    <a:lumMod val="75000"/>
                  </a:srgbClr>
                </a:solidFill>
                <a:latin typeface="Helvetica" pitchFamily="2" charset="0"/>
                <a:ea typeface="Helvetica Neue"/>
                <a:cs typeface="Helvetica Neue"/>
                <a:sym typeface="Myriad Pro"/>
              </a:rPr>
              <a:t>Your </a:t>
            </a:r>
            <a:r>
              <a:rPr lang="en-US" sz="2700" b="1" kern="0" dirty="0">
                <a:solidFill>
                  <a:srgbClr val="00A2FF">
                    <a:lumMod val="75000"/>
                  </a:srgbClr>
                </a:solidFill>
                <a:latin typeface="Helvetica" pitchFamily="2" charset="0"/>
                <a:ea typeface="Helvetica Neue"/>
                <a:cs typeface="Helvetica Neue"/>
                <a:sym typeface="Myriad Pro"/>
              </a:rPr>
              <a:t>TEAM’s</a:t>
            </a:r>
            <a:r>
              <a:rPr lang="en-US" sz="2700" b="1" kern="0" dirty="0">
                <a:solidFill>
                  <a:srgbClr val="00A2FF"/>
                </a:solidFill>
                <a:latin typeface="Helvetica" pitchFamily="2" charset="0"/>
                <a:ea typeface="Helvetica Neue"/>
                <a:cs typeface="Helvetica Neue"/>
                <a:sym typeface="Myriad Pro"/>
              </a:rPr>
              <a:t> </a:t>
            </a:r>
            <a:r>
              <a:rPr lang="en-US" sz="2700" kern="0" dirty="0">
                <a:solidFill>
                  <a:srgbClr val="00A2FF">
                    <a:lumMod val="75000"/>
                  </a:srgbClr>
                </a:solidFill>
                <a:latin typeface="Helvetica" pitchFamily="2" charset="0"/>
                <a:ea typeface="Helvetica Neue"/>
                <a:cs typeface="Helvetica Neue"/>
                <a:sym typeface="Myriad Pro"/>
              </a:rPr>
              <a:t>Customers</a:t>
            </a:r>
            <a:endParaRPr lang="en-US" sz="2700" kern="0" dirty="0">
              <a:solidFill>
                <a:srgbClr val="5E5E5E"/>
              </a:solidFill>
              <a:latin typeface="Helvetica" pitchFamily="2" charset="0"/>
              <a:ea typeface="Helvetica Neue"/>
              <a:cs typeface="Helvetica Neue"/>
              <a:sym typeface="Myriad Pro"/>
            </a:endParaRPr>
          </a:p>
        </p:txBody>
      </p:sp>
      <p:sp>
        <p:nvSpPr>
          <p:cNvPr id="13" name="Rectangle 12">
            <a:extLst>
              <a:ext uri="{FF2B5EF4-FFF2-40B4-BE49-F238E27FC236}">
                <a16:creationId xmlns:a16="http://schemas.microsoft.com/office/drawing/2014/main" id="{B31CBF70-E609-4801-B292-29BBF666C783}"/>
              </a:ext>
            </a:extLst>
          </p:cNvPr>
          <p:cNvSpPr/>
          <p:nvPr/>
        </p:nvSpPr>
        <p:spPr>
          <a:xfrm>
            <a:off x="2563681" y="1817957"/>
            <a:ext cx="4046856" cy="1274483"/>
          </a:xfrm>
          <a:prstGeom prst="rect">
            <a:avLst/>
          </a:prstGeom>
          <a:solidFill>
            <a:srgbClr val="4F9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2" hangingPunct="0">
              <a:defRPr/>
            </a:pPr>
            <a:r>
              <a:rPr lang="en-US" sz="3000" b="1" kern="0" dirty="0">
                <a:solidFill>
                  <a:srgbClr val="FFFFFF"/>
                </a:solidFill>
                <a:latin typeface="Helvetica" pitchFamily="2" charset="0"/>
                <a:sym typeface="Myriad Pro"/>
              </a:rPr>
              <a:t>3%</a:t>
            </a:r>
          </a:p>
          <a:p>
            <a:pPr algn="ctr" defTabSz="171452" hangingPunct="0">
              <a:defRPr/>
            </a:pPr>
            <a:r>
              <a:rPr lang="en-US" sz="2250" kern="0" dirty="0">
                <a:solidFill>
                  <a:srgbClr val="FFFFFF"/>
                </a:solidFill>
                <a:latin typeface="Helvetica" pitchFamily="2" charset="0"/>
                <a:sym typeface="Myriad Pro"/>
              </a:rPr>
              <a:t>Monthly Commissionable Revenue*</a:t>
            </a:r>
          </a:p>
        </p:txBody>
      </p:sp>
      <p:sp>
        <p:nvSpPr>
          <p:cNvPr id="14" name="Refer to the ACN Compensation Plan for Complete Details">
            <a:extLst>
              <a:ext uri="{FF2B5EF4-FFF2-40B4-BE49-F238E27FC236}">
                <a16:creationId xmlns:a16="http://schemas.microsoft.com/office/drawing/2014/main" id="{4634ED65-1A96-2241-B2DC-A89E59B0F1BD}"/>
              </a:ext>
            </a:extLst>
          </p:cNvPr>
          <p:cNvSpPr txBox="1"/>
          <p:nvPr/>
        </p:nvSpPr>
        <p:spPr>
          <a:xfrm>
            <a:off x="2569108" y="4633592"/>
            <a:ext cx="4080845" cy="238767"/>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l" defTabSz="457200">
              <a:defRPr b="0" i="1">
                <a:solidFill>
                  <a:srgbClr val="5E5E5E"/>
                </a:solidFill>
                <a:latin typeface="Helvetica"/>
                <a:ea typeface="Helvetica"/>
                <a:cs typeface="Helvetica"/>
                <a:sym typeface="Helvetica"/>
              </a:defRPr>
            </a:lvl1pPr>
          </a:lstStyle>
          <a:p>
            <a:pPr defTabSz="171452" hangingPunct="0">
              <a:defRPr/>
            </a:pPr>
            <a:r>
              <a:rPr lang="en-AU" sz="1200" kern="0" dirty="0"/>
              <a:t>*</a:t>
            </a:r>
            <a:r>
              <a:rPr sz="1200" kern="0" dirty="0"/>
              <a:t>Refer to the ACN Compensation Plan for </a:t>
            </a:r>
            <a:r>
              <a:rPr lang="en-AU" sz="1200" kern="0" dirty="0"/>
              <a:t>c</a:t>
            </a:r>
            <a:r>
              <a:rPr sz="1200" kern="0" dirty="0"/>
              <a:t>omplete </a:t>
            </a:r>
            <a:r>
              <a:rPr lang="en-AU" sz="1200" kern="0" dirty="0"/>
              <a:t>d</a:t>
            </a:r>
            <a:r>
              <a:rPr sz="1200" kern="0" dirty="0"/>
              <a:t>etails</a:t>
            </a:r>
            <a:r>
              <a:rPr lang="en-AU" sz="1200" kern="0" dirty="0"/>
              <a:t>.</a:t>
            </a:r>
            <a:endParaRPr sz="1200" kern="0" dirty="0"/>
          </a:p>
        </p:txBody>
      </p:sp>
      <p:sp>
        <p:nvSpPr>
          <p:cNvPr id="15" name="Line">
            <a:extLst>
              <a:ext uri="{FF2B5EF4-FFF2-40B4-BE49-F238E27FC236}">
                <a16:creationId xmlns:a16="http://schemas.microsoft.com/office/drawing/2014/main" id="{B86CC2E8-17BA-8349-9A6D-7E336A03059F}"/>
              </a:ext>
            </a:extLst>
          </p:cNvPr>
          <p:cNvSpPr/>
          <p:nvPr/>
        </p:nvSpPr>
        <p:spPr>
          <a:xfrm>
            <a:off x="579425" y="4505570"/>
            <a:ext cx="7985150" cy="0"/>
          </a:xfrm>
          <a:prstGeom prst="line">
            <a:avLst/>
          </a:prstGeom>
          <a:ln w="25400">
            <a:solidFill>
              <a:srgbClr val="102C53"/>
            </a:solidFill>
            <a:miter lim="400000"/>
          </a:ln>
        </p:spPr>
        <p:txBody>
          <a:bodyPr lIns="26789" tIns="26789" rIns="26789" bIns="26789" anchor="ctr"/>
          <a:lstStyle/>
          <a:p>
            <a:pPr algn="ctr" defTabSz="308078" hangingPunct="0">
              <a:defRPr sz="3000" b="0">
                <a:solidFill>
                  <a:srgbClr val="FFFFFF"/>
                </a:solidFill>
                <a:latin typeface="+mn-lt"/>
                <a:ea typeface="+mn-ea"/>
                <a:cs typeface="+mn-cs"/>
                <a:sym typeface="Helvetica Neue Medium"/>
              </a:defRPr>
            </a:pPr>
            <a:endParaRPr sz="1125" kern="0">
              <a:solidFill>
                <a:srgbClr val="FFFFFF"/>
              </a:solidFill>
              <a:latin typeface="Myriad Pro"/>
              <a:sym typeface="Helvetica Neue Medium"/>
            </a:endParaRPr>
          </a:p>
        </p:txBody>
      </p:sp>
      <p:sp>
        <p:nvSpPr>
          <p:cNvPr id="16" name="Circle">
            <a:extLst>
              <a:ext uri="{FF2B5EF4-FFF2-40B4-BE49-F238E27FC236}">
                <a16:creationId xmlns:a16="http://schemas.microsoft.com/office/drawing/2014/main" id="{219614E0-871F-E842-A54D-2E60FEB5E567}"/>
              </a:ext>
            </a:extLst>
          </p:cNvPr>
          <p:cNvSpPr/>
          <p:nvPr/>
        </p:nvSpPr>
        <p:spPr>
          <a:xfrm>
            <a:off x="209550" y="209550"/>
            <a:ext cx="320092" cy="320092"/>
          </a:xfrm>
          <a:prstGeom prst="ellipse">
            <a:avLst/>
          </a:prstGeom>
          <a:solidFill>
            <a:srgbClr val="4F92D3"/>
          </a:solidFill>
          <a:ln w="12700">
            <a:miter lim="400000"/>
          </a:ln>
        </p:spPr>
        <p:txBody>
          <a:bodyPr lIns="26789" tIns="26789" rIns="26789" bIns="26789" anchor="ctr"/>
          <a:lstStyle/>
          <a:p>
            <a:pPr algn="ctr" defTabSz="308078" hangingPunct="0">
              <a:defRPr sz="3000" b="0">
                <a:solidFill>
                  <a:srgbClr val="FFFFFF"/>
                </a:solidFill>
                <a:latin typeface="+mn-lt"/>
                <a:ea typeface="+mn-ea"/>
                <a:cs typeface="+mn-cs"/>
                <a:sym typeface="Helvetica Neue Medium"/>
              </a:defRPr>
            </a:pPr>
            <a:endParaRPr sz="1125" kern="0">
              <a:solidFill>
                <a:srgbClr val="FFFFFF"/>
              </a:solidFill>
              <a:latin typeface="Myriad Pro"/>
              <a:sym typeface="Helvetica Neue Medium"/>
            </a:endParaRPr>
          </a:p>
        </p:txBody>
      </p:sp>
      <p:sp>
        <p:nvSpPr>
          <p:cNvPr id="17" name="6">
            <a:extLst>
              <a:ext uri="{FF2B5EF4-FFF2-40B4-BE49-F238E27FC236}">
                <a16:creationId xmlns:a16="http://schemas.microsoft.com/office/drawing/2014/main" id="{77ECFFBA-A975-304F-B934-A82D531EDC32}"/>
              </a:ext>
            </a:extLst>
          </p:cNvPr>
          <p:cNvSpPr txBox="1"/>
          <p:nvPr/>
        </p:nvSpPr>
        <p:spPr>
          <a:xfrm>
            <a:off x="288846" y="227131"/>
            <a:ext cx="161503" cy="284934"/>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4000">
                <a:solidFill>
                  <a:srgbClr val="FFFFFF"/>
                </a:solidFill>
              </a:defRPr>
            </a:lvl1pPr>
          </a:lstStyle>
          <a:p>
            <a:pPr algn="ctr" defTabSz="308078" hangingPunct="0">
              <a:defRPr/>
            </a:pPr>
            <a:r>
              <a:rPr lang="en-AU" sz="1500" b="1" kern="0" dirty="0">
                <a:latin typeface="Helvetica Neue"/>
                <a:ea typeface="Helvetica Neue"/>
                <a:cs typeface="Helvetica Neue"/>
                <a:sym typeface="Helvetica Neue"/>
              </a:rPr>
              <a:t>8</a:t>
            </a:r>
            <a:endParaRPr sz="1500" b="1" kern="0" dirty="0">
              <a:latin typeface="Helvetica Neue"/>
              <a:ea typeface="Helvetica Neue"/>
              <a:cs typeface="Helvetica Neue"/>
              <a:sym typeface="Helvetica Neue"/>
            </a:endParaRPr>
          </a:p>
        </p:txBody>
      </p:sp>
      <p:pic>
        <p:nvPicPr>
          <p:cNvPr id="19" name="Picture 18" descr="A picture containing drawing&#10;&#10;Description automatically generated">
            <a:extLst>
              <a:ext uri="{FF2B5EF4-FFF2-40B4-BE49-F238E27FC236}">
                <a16:creationId xmlns:a16="http://schemas.microsoft.com/office/drawing/2014/main" id="{E6F5B037-34D6-6F4D-8674-2B5382548C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46053" y="3363408"/>
            <a:ext cx="2482115" cy="766085"/>
          </a:xfrm>
          <a:prstGeom prst="rect">
            <a:avLst/>
          </a:prstGeom>
        </p:spPr>
      </p:pic>
    </p:spTree>
    <p:extLst>
      <p:ext uri="{BB962C8B-B14F-4D97-AF65-F5344CB8AC3E}">
        <p14:creationId xmlns:p14="http://schemas.microsoft.com/office/powerpoint/2010/main" val="252776594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64549">
              <a:srgbClr val="FFFFFF"/>
            </a:gs>
            <a:gs pos="87307">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65" name="Line"/>
          <p:cNvSpPr/>
          <p:nvPr/>
        </p:nvSpPr>
        <p:spPr>
          <a:xfrm>
            <a:off x="579425" y="1225738"/>
            <a:ext cx="7985150" cy="0"/>
          </a:xfrm>
          <a:prstGeom prst="line">
            <a:avLst/>
          </a:prstGeom>
          <a:ln w="25400">
            <a:solidFill>
              <a:srgbClr val="102C53"/>
            </a:solidFill>
            <a:miter lim="400000"/>
          </a:ln>
        </p:spPr>
        <p:txBody>
          <a:bodyPr lIns="26789" tIns="26789" rIns="26789" bIns="26789" anchor="ct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266" name="SVP"/>
          <p:cNvSpPr txBox="1"/>
          <p:nvPr/>
        </p:nvSpPr>
        <p:spPr>
          <a:xfrm>
            <a:off x="7219149" y="1300292"/>
            <a:ext cx="535003" cy="3426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5000">
                <a:solidFill>
                  <a:srgbClr val="FFFFFF"/>
                </a:solidFill>
                <a:latin typeface="Helvetica"/>
                <a:ea typeface="Helvetica"/>
                <a:cs typeface="Helvetica"/>
                <a:sym typeface="Helvetica"/>
              </a:defRPr>
            </a:lvl1pPr>
          </a:lstStyle>
          <a:p>
            <a:pPr algn="ctr" defTabSz="308074" hangingPunct="0"/>
            <a:r>
              <a:rPr sz="1875" b="1" kern="0"/>
              <a:t>SVP</a:t>
            </a:r>
          </a:p>
        </p:txBody>
      </p:sp>
      <p:sp>
        <p:nvSpPr>
          <p:cNvPr id="269" name="Circle"/>
          <p:cNvSpPr/>
          <p:nvPr/>
        </p:nvSpPr>
        <p:spPr>
          <a:xfrm>
            <a:off x="209550" y="209550"/>
            <a:ext cx="320092" cy="320092"/>
          </a:xfrm>
          <a:prstGeom prst="ellipse">
            <a:avLst/>
          </a:prstGeom>
          <a:solidFill>
            <a:srgbClr val="4F92D3"/>
          </a:solidFill>
          <a:ln w="12700">
            <a:miter lim="400000"/>
          </a:ln>
        </p:spPr>
        <p:txBody>
          <a:bodyPr lIns="26789" tIns="26789" rIns="26789" bIns="26789" anchor="ct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270" name="6"/>
          <p:cNvSpPr txBox="1"/>
          <p:nvPr/>
        </p:nvSpPr>
        <p:spPr>
          <a:xfrm>
            <a:off x="288846" y="227130"/>
            <a:ext cx="161503" cy="284934"/>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4000">
                <a:solidFill>
                  <a:srgbClr val="FFFFFF"/>
                </a:solidFill>
              </a:defRPr>
            </a:lvl1pPr>
          </a:lstStyle>
          <a:p>
            <a:pPr algn="ctr" defTabSz="308074" hangingPunct="0"/>
            <a:r>
              <a:rPr lang="en-AU" sz="1500" b="1" kern="0" dirty="0">
                <a:latin typeface="Helvetica Neue"/>
                <a:ea typeface="Helvetica Neue"/>
                <a:cs typeface="Helvetica Neue"/>
                <a:sym typeface="Helvetica Neue"/>
              </a:rPr>
              <a:t>9</a:t>
            </a:r>
            <a:endParaRPr sz="1500" b="1" kern="0" dirty="0">
              <a:latin typeface="Helvetica Neue"/>
              <a:ea typeface="Helvetica Neue"/>
              <a:cs typeface="Helvetica Neue"/>
              <a:sym typeface="Helvetica Neue"/>
            </a:endParaRPr>
          </a:p>
        </p:txBody>
      </p:sp>
      <p:pic>
        <p:nvPicPr>
          <p:cNvPr id="17" name="ACN_1C_Blue.png" descr="ACN_1C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0791" y="4629754"/>
            <a:ext cx="760087" cy="198157"/>
          </a:xfrm>
          <a:prstGeom prst="rect">
            <a:avLst/>
          </a:prstGeom>
          <a:ln w="12700">
            <a:miter lim="400000"/>
          </a:ln>
        </p:spPr>
      </p:pic>
      <p:sp>
        <p:nvSpPr>
          <p:cNvPr id="18" name="Residual Income">
            <a:extLst>
              <a:ext uri="{FF2B5EF4-FFF2-40B4-BE49-F238E27FC236}">
                <a16:creationId xmlns:a16="http://schemas.microsoft.com/office/drawing/2014/main" id="{408CC902-6182-4C4E-977E-C7C89B533C66}"/>
              </a:ext>
            </a:extLst>
          </p:cNvPr>
          <p:cNvSpPr txBox="1"/>
          <p:nvPr/>
        </p:nvSpPr>
        <p:spPr>
          <a:xfrm>
            <a:off x="2848170" y="746537"/>
            <a:ext cx="3447659" cy="38464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p>
            <a:pPr algn="ctr" defTabSz="171450" hangingPunct="0">
              <a:lnSpc>
                <a:spcPct val="80000"/>
              </a:lnSpc>
              <a:defRPr sz="9000" b="1">
                <a:solidFill>
                  <a:srgbClr val="4F92D3"/>
                </a:solidFill>
              </a:defRPr>
            </a:pPr>
            <a:r>
              <a:rPr lang="en-US" sz="2588" b="1" kern="0" dirty="0">
                <a:solidFill>
                  <a:srgbClr val="4F92D3"/>
                </a:solidFill>
                <a:latin typeface="Helvetica" pitchFamily="2" charset="0"/>
                <a:ea typeface="Helvetica Neue"/>
                <a:cs typeface="Helvetica Neue"/>
                <a:sym typeface="Myriad Pro"/>
              </a:rPr>
              <a:t>IBO Earned Positions</a:t>
            </a:r>
          </a:p>
        </p:txBody>
      </p:sp>
      <p:sp>
        <p:nvSpPr>
          <p:cNvPr id="23" name="Right Arrow 1">
            <a:extLst>
              <a:ext uri="{FF2B5EF4-FFF2-40B4-BE49-F238E27FC236}">
                <a16:creationId xmlns:a16="http://schemas.microsoft.com/office/drawing/2014/main" id="{9745AD0B-0CF0-9147-BF9E-5A662B60FF0F}"/>
              </a:ext>
            </a:extLst>
          </p:cNvPr>
          <p:cNvSpPr/>
          <p:nvPr/>
        </p:nvSpPr>
        <p:spPr>
          <a:xfrm>
            <a:off x="5229225" y="3712985"/>
            <a:ext cx="3425577" cy="726384"/>
          </a:xfrm>
          <a:prstGeom prst="rightArrow">
            <a:avLst/>
          </a:prstGeom>
          <a:solidFill>
            <a:srgbClr val="2A69A8"/>
          </a:solidFill>
          <a:ln w="9525" cap="flat" cmpd="sng" algn="ctr">
            <a:noFill/>
            <a:prstDash val="solid"/>
          </a:ln>
          <a:effectLst/>
        </p:spPr>
        <p:txBody>
          <a:bodyPr rtlCol="0" anchor="ctr"/>
          <a:lstStyle/>
          <a:p>
            <a:pPr algn="ctr" defTabSz="171450">
              <a:defRPr/>
            </a:pPr>
            <a:r>
              <a:rPr lang="en-US" sz="1950" kern="0" dirty="0">
                <a:solidFill>
                  <a:srgbClr val="FFFFFF"/>
                </a:solidFill>
                <a:latin typeface="Myriad Pro"/>
                <a:ea typeface="Helvetica Neue"/>
                <a:cs typeface="Helvetica Neue"/>
                <a:sym typeface="Myriad Pro"/>
              </a:rPr>
              <a:t>Incentive Trips</a:t>
            </a:r>
          </a:p>
        </p:txBody>
      </p:sp>
      <p:sp>
        <p:nvSpPr>
          <p:cNvPr id="24" name="Right Arrow 1">
            <a:extLst>
              <a:ext uri="{FF2B5EF4-FFF2-40B4-BE49-F238E27FC236}">
                <a16:creationId xmlns:a16="http://schemas.microsoft.com/office/drawing/2014/main" id="{F2750C7B-7377-4447-9CD6-5B03F70C2576}"/>
              </a:ext>
            </a:extLst>
          </p:cNvPr>
          <p:cNvSpPr/>
          <p:nvPr/>
        </p:nvSpPr>
        <p:spPr>
          <a:xfrm>
            <a:off x="5229225" y="2960200"/>
            <a:ext cx="3411167" cy="726384"/>
          </a:xfrm>
          <a:prstGeom prst="rightArrow">
            <a:avLst/>
          </a:prstGeom>
          <a:solidFill>
            <a:srgbClr val="00A2FF">
              <a:lumMod val="60000"/>
              <a:lumOff val="40000"/>
            </a:srgbClr>
          </a:solidFill>
          <a:ln w="9525" cap="flat" cmpd="sng" algn="ctr">
            <a:noFill/>
            <a:prstDash val="solid"/>
          </a:ln>
          <a:effectLst/>
        </p:spPr>
        <p:txBody>
          <a:bodyPr rtlCol="0" anchor="ctr"/>
          <a:lstStyle/>
          <a:p>
            <a:pPr algn="ctr" defTabSz="171450">
              <a:defRPr/>
            </a:pPr>
            <a:r>
              <a:rPr lang="en-US" sz="1950" kern="0" dirty="0">
                <a:solidFill>
                  <a:srgbClr val="FFFFFF"/>
                </a:solidFill>
                <a:latin typeface="Myriad Pro"/>
                <a:ea typeface="Helvetica Neue"/>
                <a:cs typeface="Helvetica Neue"/>
                <a:sym typeface="Myriad Pro"/>
              </a:rPr>
              <a:t>Increased Residual</a:t>
            </a:r>
          </a:p>
        </p:txBody>
      </p:sp>
      <p:sp>
        <p:nvSpPr>
          <p:cNvPr id="25" name="Right Arrow 1">
            <a:extLst>
              <a:ext uri="{FF2B5EF4-FFF2-40B4-BE49-F238E27FC236}">
                <a16:creationId xmlns:a16="http://schemas.microsoft.com/office/drawing/2014/main" id="{3D7299AB-B3C0-024B-BCC7-98D72180CDFE}"/>
              </a:ext>
            </a:extLst>
          </p:cNvPr>
          <p:cNvSpPr/>
          <p:nvPr/>
        </p:nvSpPr>
        <p:spPr>
          <a:xfrm>
            <a:off x="503608" y="2215080"/>
            <a:ext cx="8136784" cy="726384"/>
          </a:xfrm>
          <a:prstGeom prst="rightArrow">
            <a:avLst/>
          </a:prstGeom>
          <a:solidFill>
            <a:srgbClr val="92D050"/>
          </a:solidFill>
          <a:ln w="9525" cap="flat" cmpd="sng" algn="ctr">
            <a:noFill/>
            <a:prstDash val="solid"/>
          </a:ln>
          <a:effectLst/>
        </p:spPr>
        <p:txBody>
          <a:bodyPr rtlCol="0" anchor="ctr"/>
          <a:lstStyle/>
          <a:p>
            <a:pPr algn="ctr" defTabSz="171450">
              <a:defRPr/>
            </a:pPr>
            <a:r>
              <a:rPr lang="en-US" sz="1950" kern="0" dirty="0">
                <a:solidFill>
                  <a:srgbClr val="FFFFFF"/>
                </a:solidFill>
                <a:latin typeface="Myriad Pro"/>
                <a:ea typeface="Helvetica Neue"/>
                <a:cs typeface="Helvetica Neue"/>
                <a:sym typeface="Myriad Pro"/>
              </a:rPr>
              <a:t>Increased Customer Acquisition Bonuses (CABs)</a:t>
            </a:r>
          </a:p>
        </p:txBody>
      </p:sp>
      <p:sp>
        <p:nvSpPr>
          <p:cNvPr id="26" name="Rectangle 25">
            <a:extLst>
              <a:ext uri="{FF2B5EF4-FFF2-40B4-BE49-F238E27FC236}">
                <a16:creationId xmlns:a16="http://schemas.microsoft.com/office/drawing/2014/main" id="{67EC4C07-6FDA-BA4D-94A5-22462879E8B2}"/>
              </a:ext>
            </a:extLst>
          </p:cNvPr>
          <p:cNvSpPr/>
          <p:nvPr/>
        </p:nvSpPr>
        <p:spPr>
          <a:xfrm>
            <a:off x="721984" y="3200206"/>
            <a:ext cx="3243025" cy="1200329"/>
          </a:xfrm>
          <a:prstGeom prst="rect">
            <a:avLst/>
          </a:prstGeom>
        </p:spPr>
        <p:txBody>
          <a:bodyPr wrap="square">
            <a:spAutoFit/>
          </a:bodyPr>
          <a:lstStyle/>
          <a:p>
            <a:pPr algn="ctr" defTabSz="171450" hangingPunct="0"/>
            <a:r>
              <a:rPr lang="en-US" b="1" i="1" kern="0" dirty="0">
                <a:solidFill>
                  <a:srgbClr val="D6D5D5">
                    <a:lumMod val="50000"/>
                  </a:srgbClr>
                </a:solidFill>
                <a:latin typeface="Myriad Pro"/>
                <a:ea typeface="Calibri" panose="020F0502020204030204" pitchFamily="34" charset="0"/>
                <a:cs typeface="Helvetica Neue"/>
                <a:sym typeface="Myriad Pro"/>
              </a:rPr>
              <a:t>Reaching higher earned positions is based on the number of personal and team customers</a:t>
            </a:r>
          </a:p>
        </p:txBody>
      </p:sp>
      <p:graphicFrame>
        <p:nvGraphicFramePr>
          <p:cNvPr id="28" name="Diagram 27">
            <a:extLst>
              <a:ext uri="{FF2B5EF4-FFF2-40B4-BE49-F238E27FC236}">
                <a16:creationId xmlns:a16="http://schemas.microsoft.com/office/drawing/2014/main" id="{89BB22ED-2017-CF49-A1D7-5A2BBC052302}"/>
              </a:ext>
            </a:extLst>
          </p:cNvPr>
          <p:cNvGraphicFramePr/>
          <p:nvPr/>
        </p:nvGraphicFramePr>
        <p:xfrm>
          <a:off x="423108" y="815850"/>
          <a:ext cx="8217284" cy="1874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efer to the ACN Compensation Plan for Complete Details">
            <a:extLst>
              <a:ext uri="{FF2B5EF4-FFF2-40B4-BE49-F238E27FC236}">
                <a16:creationId xmlns:a16="http://schemas.microsoft.com/office/drawing/2014/main" id="{3E61B4B1-086A-064B-8192-AD0B37B2CEC6}"/>
              </a:ext>
            </a:extLst>
          </p:cNvPr>
          <p:cNvSpPr txBox="1"/>
          <p:nvPr/>
        </p:nvSpPr>
        <p:spPr>
          <a:xfrm>
            <a:off x="2569108" y="4633592"/>
            <a:ext cx="4080845" cy="238767"/>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l" defTabSz="457200">
              <a:defRPr b="0" i="1">
                <a:solidFill>
                  <a:srgbClr val="5E5E5E"/>
                </a:solidFill>
                <a:latin typeface="Helvetica"/>
                <a:ea typeface="Helvetica"/>
                <a:cs typeface="Helvetica"/>
                <a:sym typeface="Helvetica"/>
              </a:defRPr>
            </a:lvl1pPr>
          </a:lstStyle>
          <a:p>
            <a:pPr defTabSz="171452" hangingPunct="0">
              <a:defRPr/>
            </a:pPr>
            <a:r>
              <a:rPr lang="en-AU" sz="1200" kern="0" dirty="0"/>
              <a:t>*</a:t>
            </a:r>
            <a:r>
              <a:rPr sz="1200" kern="0" dirty="0"/>
              <a:t>Refer to the ACN Compensation Plan for </a:t>
            </a:r>
            <a:r>
              <a:rPr lang="en-AU" sz="1200" kern="0" dirty="0"/>
              <a:t>c</a:t>
            </a:r>
            <a:r>
              <a:rPr sz="1200" kern="0" dirty="0"/>
              <a:t>omplete </a:t>
            </a:r>
            <a:r>
              <a:rPr lang="en-AU" sz="1200" kern="0" dirty="0"/>
              <a:t>d</a:t>
            </a:r>
            <a:r>
              <a:rPr sz="1200" kern="0" dirty="0"/>
              <a:t>etails</a:t>
            </a:r>
            <a:r>
              <a:rPr lang="en-AU" sz="1200" kern="0" dirty="0"/>
              <a:t>.</a:t>
            </a:r>
            <a:endParaRPr sz="1200" kern="0" dirty="0"/>
          </a:p>
        </p:txBody>
      </p:sp>
    </p:spTree>
    <p:extLst>
      <p:ext uri="{BB962C8B-B14F-4D97-AF65-F5344CB8AC3E}">
        <p14:creationId xmlns:p14="http://schemas.microsoft.com/office/powerpoint/2010/main" val="65681340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4549">
              <a:srgbClr val="FFFFFF"/>
            </a:gs>
            <a:gs pos="87307">
              <a:srgbClr val="FFFFFF"/>
            </a:gs>
            <a:gs pos="100000">
              <a:srgbClr val="FFFFFF"/>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6EB3B2-0830-DE46-A37D-8D1539DF0CED}"/>
              </a:ext>
            </a:extLst>
          </p:cNvPr>
          <p:cNvPicPr>
            <a:picLocks noChangeAspect="1"/>
          </p:cNvPicPr>
          <p:nvPr/>
        </p:nvPicPr>
        <p:blipFill>
          <a:blip r:embed="rId3"/>
          <a:stretch>
            <a:fillRect/>
          </a:stretch>
        </p:blipFill>
        <p:spPr>
          <a:xfrm>
            <a:off x="5596433" y="315590"/>
            <a:ext cx="3276600" cy="3276600"/>
          </a:xfrm>
          <a:prstGeom prst="rect">
            <a:avLst/>
          </a:prstGeom>
        </p:spPr>
      </p:pic>
      <p:sp>
        <p:nvSpPr>
          <p:cNvPr id="298" name="What’s Next?"/>
          <p:cNvSpPr txBox="1"/>
          <p:nvPr/>
        </p:nvSpPr>
        <p:spPr>
          <a:xfrm>
            <a:off x="3720686" y="453895"/>
            <a:ext cx="1702629" cy="45235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defTabSz="457200">
              <a:defRPr sz="6900" spc="-138">
                <a:solidFill>
                  <a:srgbClr val="102C53"/>
                </a:solidFill>
                <a:latin typeface="Helvetica"/>
                <a:ea typeface="Helvetica"/>
                <a:cs typeface="Helvetica"/>
                <a:sym typeface="Helvetica"/>
              </a:defRPr>
            </a:lvl1pPr>
          </a:lstStyle>
          <a:p>
            <a:pPr algn="ctr" defTabSz="171450" hangingPunct="0"/>
            <a:r>
              <a:rPr lang="en-AU" sz="2588" b="1" kern="0" spc="-52" dirty="0">
                <a:solidFill>
                  <a:srgbClr val="4E92D4"/>
                </a:solidFill>
              </a:rPr>
              <a:t>Next</a:t>
            </a:r>
            <a:r>
              <a:rPr lang="en-AU" sz="2588" b="1" kern="0" spc="-52" dirty="0"/>
              <a:t> </a:t>
            </a:r>
            <a:r>
              <a:rPr lang="en-AU" sz="2588" b="1" kern="0" spc="-52" dirty="0">
                <a:solidFill>
                  <a:srgbClr val="4E92D4"/>
                </a:solidFill>
              </a:rPr>
              <a:t>Steps</a:t>
            </a:r>
            <a:endParaRPr sz="2588" b="1" kern="0" spc="-52" dirty="0">
              <a:solidFill>
                <a:srgbClr val="4E92D4"/>
              </a:solidFill>
            </a:endParaRPr>
          </a:p>
        </p:txBody>
      </p:sp>
      <p:sp>
        <p:nvSpPr>
          <p:cNvPr id="299" name="Line"/>
          <p:cNvSpPr/>
          <p:nvPr/>
        </p:nvSpPr>
        <p:spPr>
          <a:xfrm>
            <a:off x="579425" y="981320"/>
            <a:ext cx="7985150" cy="0"/>
          </a:xfrm>
          <a:prstGeom prst="line">
            <a:avLst/>
          </a:prstGeom>
          <a:ln w="25400">
            <a:solidFill>
              <a:srgbClr val="102C53"/>
            </a:solidFill>
            <a:miter lim="400000"/>
          </a:ln>
        </p:spPr>
        <p:txBody>
          <a:bodyPr lIns="26789" tIns="26789" rIns="26789" bIns="26789" anchor="ct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315" name="Circle"/>
          <p:cNvSpPr/>
          <p:nvPr/>
        </p:nvSpPr>
        <p:spPr>
          <a:xfrm>
            <a:off x="209550" y="209550"/>
            <a:ext cx="320092" cy="320092"/>
          </a:xfrm>
          <a:prstGeom prst="ellipse">
            <a:avLst/>
          </a:prstGeom>
          <a:solidFill>
            <a:srgbClr val="4F92D3"/>
          </a:solidFill>
          <a:ln w="12700">
            <a:miter lim="400000"/>
          </a:ln>
        </p:spPr>
        <p:txBody>
          <a:bodyPr lIns="26789" tIns="26789" rIns="26789" bIns="26789" anchor="ct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316" name="8"/>
          <p:cNvSpPr txBox="1"/>
          <p:nvPr/>
        </p:nvSpPr>
        <p:spPr>
          <a:xfrm>
            <a:off x="235144" y="227130"/>
            <a:ext cx="268905" cy="284934"/>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4000">
                <a:solidFill>
                  <a:srgbClr val="FFFFFF"/>
                </a:solidFill>
              </a:defRPr>
            </a:lvl1pPr>
          </a:lstStyle>
          <a:p>
            <a:pPr algn="ctr" defTabSz="308074" hangingPunct="0"/>
            <a:r>
              <a:rPr lang="en-AU" sz="1500" b="1" kern="0" dirty="0">
                <a:latin typeface="Helvetica Neue"/>
                <a:ea typeface="Helvetica Neue"/>
                <a:cs typeface="Helvetica Neue"/>
                <a:sym typeface="Helvetica Neue"/>
              </a:rPr>
              <a:t>10</a:t>
            </a:r>
            <a:endParaRPr sz="1500" b="1" kern="0" dirty="0">
              <a:latin typeface="Helvetica Neue"/>
              <a:ea typeface="Helvetica Neue"/>
              <a:cs typeface="Helvetica Neue"/>
              <a:sym typeface="Helvetica Neue"/>
            </a:endParaRPr>
          </a:p>
        </p:txBody>
      </p:sp>
      <p:pic>
        <p:nvPicPr>
          <p:cNvPr id="317" name="ACN_1C_Blue.png" descr="ACN_1C_Blu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0791" y="4629754"/>
            <a:ext cx="760087" cy="198157"/>
          </a:xfrm>
          <a:prstGeom prst="rect">
            <a:avLst/>
          </a:prstGeom>
          <a:ln w="12700">
            <a:miter lim="400000"/>
          </a:ln>
        </p:spPr>
      </p:pic>
      <p:sp>
        <p:nvSpPr>
          <p:cNvPr id="24" name="Rectangle">
            <a:extLst>
              <a:ext uri="{FF2B5EF4-FFF2-40B4-BE49-F238E27FC236}">
                <a16:creationId xmlns:a16="http://schemas.microsoft.com/office/drawing/2014/main" id="{32310F6B-2E27-F942-8FBB-7F357C72CC76}"/>
              </a:ext>
            </a:extLst>
          </p:cNvPr>
          <p:cNvSpPr/>
          <p:nvPr/>
        </p:nvSpPr>
        <p:spPr>
          <a:xfrm>
            <a:off x="1354820" y="2086468"/>
            <a:ext cx="6662961" cy="550368"/>
          </a:xfrm>
          <a:prstGeom prst="rect">
            <a:avLst/>
          </a:prstGeom>
          <a:solidFill>
            <a:srgbClr val="FFFFFF"/>
          </a:solidFill>
          <a:ln w="38100" cap="flat">
            <a:solidFill>
              <a:srgbClr val="4F92D3"/>
            </a:solidFill>
            <a:prstDash val="solid"/>
            <a:miter lim="400000"/>
          </a:ln>
          <a:effectLst/>
        </p:spPr>
        <p:txBody>
          <a:bodyPr wrap="square" lIns="26789" tIns="26789" rIns="26789" bIns="26789" numCol="1" anchor="ctr">
            <a:noAutofit/>
          </a:bodyP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25" name="Square">
            <a:extLst>
              <a:ext uri="{FF2B5EF4-FFF2-40B4-BE49-F238E27FC236}">
                <a16:creationId xmlns:a16="http://schemas.microsoft.com/office/drawing/2014/main" id="{1DA119E7-3CF2-F348-A140-4FD8FF044F52}"/>
              </a:ext>
            </a:extLst>
          </p:cNvPr>
          <p:cNvSpPr/>
          <p:nvPr/>
        </p:nvSpPr>
        <p:spPr>
          <a:xfrm>
            <a:off x="1126220" y="2123526"/>
            <a:ext cx="476250" cy="476251"/>
          </a:xfrm>
          <a:prstGeom prst="rect">
            <a:avLst/>
          </a:prstGeom>
          <a:solidFill>
            <a:srgbClr val="4F92D3"/>
          </a:solidFill>
          <a:ln w="12700" cap="flat">
            <a:noFill/>
            <a:miter lim="400000"/>
          </a:ln>
          <a:effectLst/>
        </p:spPr>
        <p:txBody>
          <a:bodyPr wrap="square" lIns="26789" tIns="26789" rIns="26789" bIns="26789" numCol="1" anchor="ctr">
            <a:noAutofit/>
          </a:bodyP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27" name="2">
            <a:extLst>
              <a:ext uri="{FF2B5EF4-FFF2-40B4-BE49-F238E27FC236}">
                <a16:creationId xmlns:a16="http://schemas.microsoft.com/office/drawing/2014/main" id="{10CE81F2-AE03-BD48-A363-A9CC30F93812}"/>
              </a:ext>
            </a:extLst>
          </p:cNvPr>
          <p:cNvSpPr txBox="1"/>
          <p:nvPr/>
        </p:nvSpPr>
        <p:spPr>
          <a:xfrm>
            <a:off x="1225932" y="2094244"/>
            <a:ext cx="267301" cy="5157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8000" b="0">
                <a:solidFill>
                  <a:srgbClr val="FFFFFF"/>
                </a:solidFill>
                <a:latin typeface="Helvetica"/>
                <a:ea typeface="Helvetica"/>
                <a:cs typeface="Helvetica"/>
                <a:sym typeface="Helvetica"/>
              </a:defRPr>
            </a:lvl1pPr>
          </a:lstStyle>
          <a:p>
            <a:pPr algn="ctr" defTabSz="308074" hangingPunct="0"/>
            <a:r>
              <a:rPr sz="3000" kern="0"/>
              <a:t>2</a:t>
            </a:r>
          </a:p>
        </p:txBody>
      </p:sp>
      <p:sp>
        <p:nvSpPr>
          <p:cNvPr id="29" name="Rectangle">
            <a:extLst>
              <a:ext uri="{FF2B5EF4-FFF2-40B4-BE49-F238E27FC236}">
                <a16:creationId xmlns:a16="http://schemas.microsoft.com/office/drawing/2014/main" id="{2D4EDE5A-B18C-2542-AA39-B62FE26FAB40}"/>
              </a:ext>
            </a:extLst>
          </p:cNvPr>
          <p:cNvSpPr/>
          <p:nvPr/>
        </p:nvSpPr>
        <p:spPr>
          <a:xfrm>
            <a:off x="1354820" y="2862774"/>
            <a:ext cx="6662961" cy="550368"/>
          </a:xfrm>
          <a:prstGeom prst="rect">
            <a:avLst/>
          </a:prstGeom>
          <a:solidFill>
            <a:srgbClr val="FFFFFF"/>
          </a:solidFill>
          <a:ln w="38100" cap="flat">
            <a:solidFill>
              <a:srgbClr val="102C53"/>
            </a:solidFill>
            <a:prstDash val="solid"/>
            <a:miter lim="400000"/>
          </a:ln>
          <a:effectLst/>
        </p:spPr>
        <p:txBody>
          <a:bodyPr wrap="square" lIns="26789" tIns="26789" rIns="26789" bIns="26789" numCol="1" anchor="ctr">
            <a:noAutofit/>
          </a:bodyP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30" name="Square">
            <a:extLst>
              <a:ext uri="{FF2B5EF4-FFF2-40B4-BE49-F238E27FC236}">
                <a16:creationId xmlns:a16="http://schemas.microsoft.com/office/drawing/2014/main" id="{D04FA6CA-3AA5-6143-BDF9-086E4FAE6F3A}"/>
              </a:ext>
            </a:extLst>
          </p:cNvPr>
          <p:cNvSpPr/>
          <p:nvPr/>
        </p:nvSpPr>
        <p:spPr>
          <a:xfrm>
            <a:off x="1126220" y="2899833"/>
            <a:ext cx="476250" cy="476251"/>
          </a:xfrm>
          <a:prstGeom prst="rect">
            <a:avLst/>
          </a:prstGeom>
          <a:solidFill>
            <a:srgbClr val="102C53"/>
          </a:solidFill>
          <a:ln w="12700" cap="flat">
            <a:noFill/>
            <a:miter lim="400000"/>
          </a:ln>
          <a:effectLst/>
        </p:spPr>
        <p:txBody>
          <a:bodyPr wrap="square" lIns="26789" tIns="26789" rIns="26789" bIns="26789" numCol="1" anchor="ctr">
            <a:noAutofit/>
          </a:bodyP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32" name="3">
            <a:extLst>
              <a:ext uri="{FF2B5EF4-FFF2-40B4-BE49-F238E27FC236}">
                <a16:creationId xmlns:a16="http://schemas.microsoft.com/office/drawing/2014/main" id="{8549FA35-9FCF-B540-8B79-B0BF7B11AE27}"/>
              </a:ext>
            </a:extLst>
          </p:cNvPr>
          <p:cNvSpPr txBox="1"/>
          <p:nvPr/>
        </p:nvSpPr>
        <p:spPr>
          <a:xfrm>
            <a:off x="1225932" y="2870551"/>
            <a:ext cx="267301" cy="5157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8000" b="0">
                <a:solidFill>
                  <a:srgbClr val="FFFFFF"/>
                </a:solidFill>
                <a:latin typeface="Helvetica"/>
                <a:ea typeface="Helvetica"/>
                <a:cs typeface="Helvetica"/>
                <a:sym typeface="Helvetica"/>
              </a:defRPr>
            </a:lvl1pPr>
          </a:lstStyle>
          <a:p>
            <a:pPr algn="ctr" defTabSz="308074" hangingPunct="0"/>
            <a:r>
              <a:rPr sz="3000" kern="0"/>
              <a:t>3</a:t>
            </a:r>
          </a:p>
        </p:txBody>
      </p:sp>
      <p:sp>
        <p:nvSpPr>
          <p:cNvPr id="34" name="Rectangle">
            <a:extLst>
              <a:ext uri="{FF2B5EF4-FFF2-40B4-BE49-F238E27FC236}">
                <a16:creationId xmlns:a16="http://schemas.microsoft.com/office/drawing/2014/main" id="{EF559F3E-961B-524B-AA5A-8B0A0412206C}"/>
              </a:ext>
            </a:extLst>
          </p:cNvPr>
          <p:cNvSpPr/>
          <p:nvPr/>
        </p:nvSpPr>
        <p:spPr>
          <a:xfrm>
            <a:off x="1354820" y="3639080"/>
            <a:ext cx="6662961" cy="550367"/>
          </a:xfrm>
          <a:prstGeom prst="rect">
            <a:avLst/>
          </a:prstGeom>
          <a:solidFill>
            <a:srgbClr val="FFFFFF"/>
          </a:solidFill>
          <a:ln w="38100" cap="flat">
            <a:solidFill>
              <a:srgbClr val="102C53"/>
            </a:solidFill>
            <a:prstDash val="solid"/>
            <a:miter lim="400000"/>
          </a:ln>
          <a:effectLst/>
        </p:spPr>
        <p:txBody>
          <a:bodyPr wrap="square" lIns="26789" tIns="26789" rIns="26789" bIns="26789" numCol="1" anchor="ctr">
            <a:noAutofit/>
          </a:bodyP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35" name="Square">
            <a:extLst>
              <a:ext uri="{FF2B5EF4-FFF2-40B4-BE49-F238E27FC236}">
                <a16:creationId xmlns:a16="http://schemas.microsoft.com/office/drawing/2014/main" id="{8C2651EE-4E0C-3D4A-B0E9-410E6E434007}"/>
              </a:ext>
            </a:extLst>
          </p:cNvPr>
          <p:cNvSpPr/>
          <p:nvPr/>
        </p:nvSpPr>
        <p:spPr>
          <a:xfrm>
            <a:off x="1126220" y="3676138"/>
            <a:ext cx="476250" cy="476251"/>
          </a:xfrm>
          <a:prstGeom prst="rect">
            <a:avLst/>
          </a:prstGeom>
          <a:solidFill>
            <a:srgbClr val="5E5E5E"/>
          </a:solidFill>
          <a:ln w="12700" cap="flat">
            <a:noFill/>
            <a:miter lim="400000"/>
          </a:ln>
          <a:effectLst/>
        </p:spPr>
        <p:txBody>
          <a:bodyPr wrap="square" lIns="26789" tIns="26789" rIns="26789" bIns="26789" numCol="1" anchor="ctr">
            <a:noAutofit/>
          </a:bodyP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37" name="4">
            <a:extLst>
              <a:ext uri="{FF2B5EF4-FFF2-40B4-BE49-F238E27FC236}">
                <a16:creationId xmlns:a16="http://schemas.microsoft.com/office/drawing/2014/main" id="{B712CF4F-7137-0D41-8A10-E3A55EE6392A}"/>
              </a:ext>
            </a:extLst>
          </p:cNvPr>
          <p:cNvSpPr txBox="1"/>
          <p:nvPr/>
        </p:nvSpPr>
        <p:spPr>
          <a:xfrm>
            <a:off x="1225932" y="3646856"/>
            <a:ext cx="267301" cy="5157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8000" b="0">
                <a:solidFill>
                  <a:srgbClr val="FFFFFF"/>
                </a:solidFill>
                <a:latin typeface="Helvetica"/>
                <a:ea typeface="Helvetica"/>
                <a:cs typeface="Helvetica"/>
                <a:sym typeface="Helvetica"/>
              </a:defRPr>
            </a:lvl1pPr>
          </a:lstStyle>
          <a:p>
            <a:pPr algn="ctr" defTabSz="308074" hangingPunct="0"/>
            <a:r>
              <a:rPr sz="3000" kern="0"/>
              <a:t>4</a:t>
            </a:r>
          </a:p>
        </p:txBody>
      </p:sp>
      <p:grpSp>
        <p:nvGrpSpPr>
          <p:cNvPr id="38" name="Group">
            <a:extLst>
              <a:ext uri="{FF2B5EF4-FFF2-40B4-BE49-F238E27FC236}">
                <a16:creationId xmlns:a16="http://schemas.microsoft.com/office/drawing/2014/main" id="{0C4D38DC-DF74-F94A-AE5B-620E7FFE5918}"/>
              </a:ext>
            </a:extLst>
          </p:cNvPr>
          <p:cNvGrpSpPr/>
          <p:nvPr/>
        </p:nvGrpSpPr>
        <p:grpSpPr>
          <a:xfrm>
            <a:off x="1126220" y="1310162"/>
            <a:ext cx="6891561" cy="550368"/>
            <a:chOff x="1257300" y="534714"/>
            <a:chExt cx="18377496" cy="1467645"/>
          </a:xfrm>
        </p:grpSpPr>
        <p:sp>
          <p:nvSpPr>
            <p:cNvPr id="39" name="Rectangle">
              <a:extLst>
                <a:ext uri="{FF2B5EF4-FFF2-40B4-BE49-F238E27FC236}">
                  <a16:creationId xmlns:a16="http://schemas.microsoft.com/office/drawing/2014/main" id="{E8706B44-2BD2-FA45-84AC-700D8734B707}"/>
                </a:ext>
              </a:extLst>
            </p:cNvPr>
            <p:cNvSpPr/>
            <p:nvPr/>
          </p:nvSpPr>
          <p:spPr>
            <a:xfrm>
              <a:off x="1866900" y="534714"/>
              <a:ext cx="17767896" cy="1467645"/>
            </a:xfrm>
            <a:prstGeom prst="rect">
              <a:avLst/>
            </a:prstGeom>
            <a:solidFill>
              <a:srgbClr val="FFFFFF"/>
            </a:solidFill>
            <a:ln w="38100" cap="flat">
              <a:solidFill>
                <a:srgbClr val="6BC6C6"/>
              </a:solidFill>
              <a:prstDash val="solid"/>
              <a:miter lim="400000"/>
            </a:ln>
            <a:effectLst/>
          </p:spPr>
          <p:txBody>
            <a:bodyPr wrap="square" lIns="26789" tIns="26789" rIns="26789" bIns="26789" numCol="1" anchor="ctr">
              <a:noAutofit/>
            </a:bodyP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40" name="Square">
              <a:extLst>
                <a:ext uri="{FF2B5EF4-FFF2-40B4-BE49-F238E27FC236}">
                  <a16:creationId xmlns:a16="http://schemas.microsoft.com/office/drawing/2014/main" id="{1676D33D-7297-4040-90CD-AFB5435A4CC5}"/>
                </a:ext>
              </a:extLst>
            </p:cNvPr>
            <p:cNvSpPr/>
            <p:nvPr/>
          </p:nvSpPr>
          <p:spPr>
            <a:xfrm>
              <a:off x="1257300" y="633536"/>
              <a:ext cx="1270000" cy="1270001"/>
            </a:xfrm>
            <a:prstGeom prst="rect">
              <a:avLst/>
            </a:prstGeom>
            <a:solidFill>
              <a:srgbClr val="6BC6C6"/>
            </a:solidFill>
            <a:ln w="12700" cap="flat">
              <a:noFill/>
              <a:miter lim="400000"/>
            </a:ln>
            <a:effectLst/>
          </p:spPr>
          <p:txBody>
            <a:bodyPr wrap="square" lIns="26789" tIns="26789" rIns="26789" bIns="26789" numCol="1" anchor="ctr">
              <a:noAutofit/>
            </a:bodyP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41" name="Download the ACN Compass App">
              <a:extLst>
                <a:ext uri="{FF2B5EF4-FFF2-40B4-BE49-F238E27FC236}">
                  <a16:creationId xmlns:a16="http://schemas.microsoft.com/office/drawing/2014/main" id="{B7B5B181-A7FC-624B-BA3B-0648FC10DE8E}"/>
                </a:ext>
              </a:extLst>
            </p:cNvPr>
            <p:cNvSpPr txBox="1"/>
            <p:nvPr/>
          </p:nvSpPr>
          <p:spPr>
            <a:xfrm>
              <a:off x="2880585" y="719348"/>
              <a:ext cx="5511552" cy="10983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lgn="l">
                <a:defRPr sz="6200" b="0" spc="-124">
                  <a:solidFill>
                    <a:srgbClr val="6BC6C6"/>
                  </a:solidFill>
                  <a:latin typeface="Helvetica"/>
                  <a:ea typeface="Helvetica"/>
                  <a:cs typeface="Helvetica"/>
                  <a:sym typeface="Helvetica"/>
                </a:defRPr>
              </a:lvl1pPr>
            </a:lstStyle>
            <a:p>
              <a:pPr defTabSz="308074" hangingPunct="0">
                <a:defRPr sz="6200" spc="-124">
                  <a:solidFill>
                    <a:srgbClr val="4F92D3"/>
                  </a:solidFill>
                  <a:latin typeface="Helvetica"/>
                  <a:ea typeface="Helvetica"/>
                  <a:cs typeface="Helvetica"/>
                  <a:sym typeface="Helvetica"/>
                </a:defRPr>
              </a:pPr>
              <a:r>
                <a:rPr lang="en-US" sz="2325" kern="0" spc="-47" dirty="0">
                  <a:solidFill>
                    <a:srgbClr val="6AC6C6"/>
                  </a:solidFill>
                </a:rPr>
                <a:t>Enrol as an IBO</a:t>
              </a:r>
              <a:endParaRPr lang="en-US" sz="2325" b="1" kern="0" spc="-47" dirty="0">
                <a:solidFill>
                  <a:srgbClr val="6AC6C6"/>
                </a:solidFill>
              </a:endParaRPr>
            </a:p>
          </p:txBody>
        </p:sp>
        <p:sp>
          <p:nvSpPr>
            <p:cNvPr id="42" name="1">
              <a:extLst>
                <a:ext uri="{FF2B5EF4-FFF2-40B4-BE49-F238E27FC236}">
                  <a16:creationId xmlns:a16="http://schemas.microsoft.com/office/drawing/2014/main" id="{4FB6BCC4-9F54-DD47-984B-FF6186D016DF}"/>
                </a:ext>
              </a:extLst>
            </p:cNvPr>
            <p:cNvSpPr txBox="1"/>
            <p:nvPr/>
          </p:nvSpPr>
          <p:spPr>
            <a:xfrm>
              <a:off x="1523199" y="555450"/>
              <a:ext cx="712803" cy="13753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8000" b="0">
                  <a:solidFill>
                    <a:srgbClr val="FFFFFF"/>
                  </a:solidFill>
                  <a:latin typeface="Helvetica"/>
                  <a:ea typeface="Helvetica"/>
                  <a:cs typeface="Helvetica"/>
                  <a:sym typeface="Helvetica"/>
                </a:defRPr>
              </a:lvl1pPr>
            </a:lstStyle>
            <a:p>
              <a:pPr algn="ctr" defTabSz="308074" hangingPunct="0"/>
              <a:r>
                <a:rPr sz="3000" kern="0"/>
                <a:t>1</a:t>
              </a:r>
            </a:p>
          </p:txBody>
        </p:sp>
      </p:grpSp>
      <p:sp>
        <p:nvSpPr>
          <p:cNvPr id="45" name="Schedule your 1st Presentation">
            <a:extLst>
              <a:ext uri="{FF2B5EF4-FFF2-40B4-BE49-F238E27FC236}">
                <a16:creationId xmlns:a16="http://schemas.microsoft.com/office/drawing/2014/main" id="{E2A8D6E6-34F3-8140-9717-9E21D1258C81}"/>
              </a:ext>
            </a:extLst>
          </p:cNvPr>
          <p:cNvSpPr txBox="1"/>
          <p:nvPr/>
        </p:nvSpPr>
        <p:spPr>
          <a:xfrm>
            <a:off x="1734952" y="3708318"/>
            <a:ext cx="3279343" cy="4118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p>
            <a:pPr defTabSz="308074" hangingPunct="0">
              <a:defRPr sz="6200" b="0" spc="-124">
                <a:solidFill>
                  <a:srgbClr val="5E5E5E"/>
                </a:solidFill>
                <a:latin typeface="Helvetica"/>
                <a:ea typeface="Helvetica"/>
                <a:cs typeface="Helvetica"/>
                <a:sym typeface="Helvetica"/>
              </a:defRPr>
            </a:pPr>
            <a:r>
              <a:rPr lang="en-US" sz="2325" kern="0" spc="-47" dirty="0">
                <a:solidFill>
                  <a:srgbClr val="5E5E5E"/>
                </a:solidFill>
                <a:latin typeface="Helvetica"/>
                <a:sym typeface="Helvetica"/>
              </a:rPr>
              <a:t>Start acquiring customers</a:t>
            </a:r>
            <a:endParaRPr sz="2325" b="1" kern="0" spc="-47" dirty="0">
              <a:solidFill>
                <a:srgbClr val="5E5E5E"/>
              </a:solidFill>
              <a:latin typeface="Helvetica"/>
              <a:sym typeface="Helvetica"/>
            </a:endParaRPr>
          </a:p>
        </p:txBody>
      </p:sp>
      <p:sp>
        <p:nvSpPr>
          <p:cNvPr id="46" name="Schedule your 1st Presentation">
            <a:extLst>
              <a:ext uri="{FF2B5EF4-FFF2-40B4-BE49-F238E27FC236}">
                <a16:creationId xmlns:a16="http://schemas.microsoft.com/office/drawing/2014/main" id="{E2A8D6E6-34F3-8140-9717-9E21D1258C81}"/>
              </a:ext>
            </a:extLst>
          </p:cNvPr>
          <p:cNvSpPr txBox="1"/>
          <p:nvPr/>
        </p:nvSpPr>
        <p:spPr>
          <a:xfrm>
            <a:off x="1734952" y="2932012"/>
            <a:ext cx="2693478" cy="4118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p>
            <a:pPr defTabSz="308074" hangingPunct="0">
              <a:defRPr sz="6200" b="0" spc="-124">
                <a:solidFill>
                  <a:srgbClr val="5E5E5E"/>
                </a:solidFill>
                <a:latin typeface="Helvetica"/>
                <a:ea typeface="Helvetica"/>
                <a:cs typeface="Helvetica"/>
                <a:sym typeface="Helvetica"/>
              </a:defRPr>
            </a:pPr>
            <a:r>
              <a:rPr lang="en-US" sz="2325" kern="0" spc="-47" dirty="0">
                <a:solidFill>
                  <a:srgbClr val="112B52"/>
                </a:solidFill>
                <a:latin typeface="Helvetica"/>
                <a:sym typeface="Helvetica"/>
              </a:rPr>
              <a:t>Participate in training</a:t>
            </a:r>
            <a:endParaRPr sz="2325" b="1" kern="0" spc="-47" dirty="0">
              <a:solidFill>
                <a:srgbClr val="112B52"/>
              </a:solidFill>
              <a:latin typeface="Helvetica"/>
              <a:sym typeface="Helvetica"/>
            </a:endParaRPr>
          </a:p>
        </p:txBody>
      </p:sp>
      <p:sp>
        <p:nvSpPr>
          <p:cNvPr id="47" name="Schedule your 1st Presentation">
            <a:extLst>
              <a:ext uri="{FF2B5EF4-FFF2-40B4-BE49-F238E27FC236}">
                <a16:creationId xmlns:a16="http://schemas.microsoft.com/office/drawing/2014/main" id="{E2A8D6E6-34F3-8140-9717-9E21D1258C81}"/>
              </a:ext>
            </a:extLst>
          </p:cNvPr>
          <p:cNvSpPr txBox="1"/>
          <p:nvPr/>
        </p:nvSpPr>
        <p:spPr>
          <a:xfrm>
            <a:off x="1700714" y="2146181"/>
            <a:ext cx="3994604" cy="4118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p>
            <a:pPr defTabSz="308074" hangingPunct="0">
              <a:defRPr sz="6200" b="0" spc="-124">
                <a:solidFill>
                  <a:srgbClr val="5E5E5E"/>
                </a:solidFill>
                <a:latin typeface="Helvetica"/>
                <a:ea typeface="Helvetica"/>
                <a:cs typeface="Helvetica"/>
                <a:sym typeface="Helvetica"/>
              </a:defRPr>
            </a:pPr>
            <a:r>
              <a:rPr lang="en-US" sz="2325" kern="0" spc="-47" dirty="0">
                <a:solidFill>
                  <a:srgbClr val="4E92D4"/>
                </a:solidFill>
                <a:latin typeface="Helvetica"/>
                <a:sym typeface="Helvetica"/>
              </a:rPr>
              <a:t>Utilise the ACN support system</a:t>
            </a:r>
            <a:endParaRPr sz="2325" b="1" kern="0" spc="-47" dirty="0">
              <a:solidFill>
                <a:srgbClr val="4E92D4"/>
              </a:solidFill>
              <a:latin typeface="Helvetica"/>
              <a:sym typeface="Helvetica"/>
            </a:endParaRPr>
          </a:p>
        </p:txBody>
      </p:sp>
      <p:sp>
        <p:nvSpPr>
          <p:cNvPr id="3" name="Rectangle 2">
            <a:extLst>
              <a:ext uri="{FF2B5EF4-FFF2-40B4-BE49-F238E27FC236}">
                <a16:creationId xmlns:a16="http://schemas.microsoft.com/office/drawing/2014/main" id="{9D71FFAD-705C-384E-9822-1D913C3B85F7}"/>
              </a:ext>
            </a:extLst>
          </p:cNvPr>
          <p:cNvSpPr/>
          <p:nvPr/>
        </p:nvSpPr>
        <p:spPr>
          <a:xfrm>
            <a:off x="679920" y="4629754"/>
            <a:ext cx="7513995" cy="400110"/>
          </a:xfrm>
          <a:prstGeom prst="rect">
            <a:avLst/>
          </a:prstGeom>
        </p:spPr>
        <p:txBody>
          <a:bodyPr wrap="square">
            <a:spAutoFit/>
          </a:bodyPr>
          <a:lstStyle/>
          <a:p>
            <a:pPr algn="ctr" defTabSz="308074" hangingPunct="0">
              <a:defRPr sz="6700" cap="all" spc="133">
                <a:solidFill>
                  <a:srgbClr val="102C53"/>
                </a:solidFill>
                <a:latin typeface="Myriad Pro Light"/>
                <a:ea typeface="Myriad Pro Light"/>
                <a:cs typeface="Myriad Pro Light"/>
                <a:sym typeface="Myriad Pro Light"/>
              </a:defRPr>
            </a:pPr>
            <a:r>
              <a:rPr lang="en-AU" sz="2000" b="1" i="1" kern="0" cap="all" spc="50" dirty="0">
                <a:solidFill>
                  <a:srgbClr val="102C53"/>
                </a:solidFill>
                <a:latin typeface="Myriad Pro Light"/>
                <a:sym typeface="Myriad Pro Light"/>
              </a:rPr>
              <a:t>In Business for Yourself, but </a:t>
            </a:r>
            <a:r>
              <a:rPr lang="en-AU" sz="2000" b="1" i="1" kern="0" cap="all" spc="50" dirty="0">
                <a:solidFill>
                  <a:srgbClr val="102C53"/>
                </a:solidFill>
                <a:latin typeface="Myriad Pro Light"/>
                <a:ea typeface="Myriad Pro Light"/>
                <a:cs typeface="Myriad Pro Light"/>
                <a:sym typeface="Myriad Pro Light"/>
              </a:rPr>
              <a:t>NEVER </a:t>
            </a:r>
            <a:r>
              <a:rPr lang="en-AU" sz="2000" b="1" i="1" kern="0" cap="all" spc="50" dirty="0">
                <a:solidFill>
                  <a:srgbClr val="102C53"/>
                </a:solidFill>
                <a:latin typeface="Myriad Pro Light"/>
                <a:sym typeface="Myriad Pro Light"/>
              </a:rPr>
              <a:t>By Yourself!</a:t>
            </a:r>
          </a:p>
        </p:txBody>
      </p:sp>
    </p:spTree>
    <p:extLst>
      <p:ext uri="{BB962C8B-B14F-4D97-AF65-F5344CB8AC3E}">
        <p14:creationId xmlns:p14="http://schemas.microsoft.com/office/powerpoint/2010/main" val="40853505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9"/>
          <p:cNvSpPr txBox="1">
            <a:spLocks/>
          </p:cNvSpPr>
          <p:nvPr/>
        </p:nvSpPr>
        <p:spPr>
          <a:xfrm>
            <a:off x="0" y="1113790"/>
            <a:ext cx="9144000" cy="2387600"/>
          </a:xfrm>
          <a:prstGeom prst="rect">
            <a:avLst/>
          </a:prstGeom>
        </p:spPr>
        <p:txBody>
          <a:bodyPr>
            <a:noAutofit/>
          </a:bodyPr>
          <a:lstStyle>
            <a:lvl1pPr marL="0" indent="0" algn="ctr" rtl="0" eaLnBrk="1" fontAlgn="base" hangingPunct="1">
              <a:spcBef>
                <a:spcPct val="300"/>
              </a:spcBef>
              <a:spcAft>
                <a:spcPct val="0"/>
              </a:spcAft>
              <a:buClr>
                <a:schemeClr val="accent2"/>
              </a:buClr>
              <a:buFont typeface="Arial" charset="0"/>
              <a:buNone/>
              <a:defRPr sz="4400" b="1" kern="1200" baseline="0">
                <a:solidFill>
                  <a:srgbClr val="002B52"/>
                </a:solidFill>
                <a:effectLst/>
                <a:latin typeface="Verdana"/>
                <a:ea typeface="ＭＳ Ｐゴシック" charset="0"/>
                <a:cs typeface="Verdana"/>
              </a:defRPr>
            </a:lvl1pPr>
            <a:lvl2pPr marL="457200" indent="0" algn="ctr" rtl="0" eaLnBrk="1" fontAlgn="base" hangingPunct="1">
              <a:spcBef>
                <a:spcPts val="600"/>
              </a:spcBef>
              <a:spcAft>
                <a:spcPct val="0"/>
              </a:spcAft>
              <a:buClr>
                <a:schemeClr val="accent2"/>
              </a:buClr>
              <a:buSzPct val="90000"/>
              <a:buFont typeface="Courier New" charset="0"/>
              <a:buNone/>
              <a:defRPr sz="2200"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2pPr>
            <a:lvl3pPr marL="914400" indent="0" algn="ctr" rtl="0" eaLnBrk="1" fontAlgn="base" hangingPunct="1">
              <a:spcBef>
                <a:spcPts val="600"/>
              </a:spcBef>
              <a:spcAft>
                <a:spcPct val="0"/>
              </a:spcAft>
              <a:buClr>
                <a:schemeClr val="accent2"/>
              </a:buClr>
              <a:buSzPct val="90000"/>
              <a:buFont typeface="Courier New" charset="0"/>
              <a:buNone/>
              <a:defRPr sz="2000"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3pPr>
            <a:lvl4pPr marL="1371600" indent="0" algn="ctr" rtl="0" eaLnBrk="1" fontAlgn="base" hangingPunct="1">
              <a:spcBef>
                <a:spcPts val="600"/>
              </a:spcBef>
              <a:spcAft>
                <a:spcPct val="0"/>
              </a:spcAft>
              <a:buClr>
                <a:schemeClr val="accent2"/>
              </a:buClr>
              <a:buSzPct val="90000"/>
              <a:buFont typeface="Courier New" charset="0"/>
              <a:buNone/>
              <a:defRPr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4pPr>
            <a:lvl5pPr marL="1828800" indent="0" algn="ctr" rtl="0" eaLnBrk="1" fontAlgn="base" hangingPunct="1">
              <a:spcBef>
                <a:spcPts val="600"/>
              </a:spcBef>
              <a:spcAft>
                <a:spcPct val="0"/>
              </a:spcAft>
              <a:buClr>
                <a:schemeClr val="accent2"/>
              </a:buClr>
              <a:buSzPct val="90000"/>
              <a:buFont typeface="Courier New" charset="0"/>
              <a:buNone/>
              <a:defRPr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5pPr>
            <a:lvl6pPr marL="22860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pPr marL="0" marR="0" lvl="0" indent="0" algn="ctr" defTabSz="914400" rtl="0" eaLnBrk="1" fontAlgn="base" latinLnBrk="0" hangingPunct="1">
              <a:lnSpc>
                <a:spcPct val="100000"/>
              </a:lnSpc>
              <a:spcBef>
                <a:spcPct val="300"/>
              </a:spcBef>
              <a:spcAft>
                <a:spcPct val="0"/>
              </a:spcAft>
              <a:buClr>
                <a:srgbClr val="9DE61E"/>
              </a:buClr>
              <a:buSzTx/>
              <a:buFont typeface="Arial" charset="0"/>
              <a:buNone/>
              <a:tabLst/>
              <a:defRPr/>
            </a:pPr>
            <a:r>
              <a:rPr kumimoji="0" lang="en-AU" altLang="en-US" sz="2800" b="1" i="1" u="none" strike="noStrike" kern="0" cap="none" spc="-43" normalizeH="0" baseline="0" noProof="0" dirty="0">
                <a:ln>
                  <a:noFill/>
                </a:ln>
                <a:solidFill>
                  <a:srgbClr val="D6D5D5">
                    <a:lumMod val="50000"/>
                  </a:srgbClr>
                </a:solidFill>
                <a:effectLst/>
                <a:uLnTx/>
                <a:uFillTx/>
                <a:latin typeface="Myriad Pro" panose="020B0503030403020204" pitchFamily="34" charset="0"/>
              </a:rPr>
              <a:t>Mastering the ACN</a:t>
            </a:r>
          </a:p>
          <a:p>
            <a:pPr marL="0" marR="0" lvl="0" indent="0" algn="ctr" defTabSz="914400" rtl="0" eaLnBrk="1" fontAlgn="base" latinLnBrk="0" hangingPunct="1">
              <a:lnSpc>
                <a:spcPct val="100000"/>
              </a:lnSpc>
              <a:spcBef>
                <a:spcPct val="300"/>
              </a:spcBef>
              <a:spcAft>
                <a:spcPct val="0"/>
              </a:spcAft>
              <a:buClr>
                <a:srgbClr val="9DE61E"/>
              </a:buClr>
              <a:buSzTx/>
              <a:buFont typeface="Arial" charset="0"/>
              <a:buNone/>
              <a:tabLst/>
              <a:defRPr/>
            </a:pPr>
            <a:r>
              <a:rPr kumimoji="0" lang="en-AU" altLang="en-US" sz="4200" b="1" i="0" u="none" strike="noStrike" kern="1200" cap="none" spc="0" normalizeH="0" baseline="0" noProof="0" dirty="0">
                <a:ln>
                  <a:noFill/>
                </a:ln>
                <a:solidFill>
                  <a:srgbClr val="118BCF"/>
                </a:solidFill>
                <a:effectLst/>
                <a:uLnTx/>
                <a:uFillTx/>
                <a:latin typeface="Candara"/>
                <a:ea typeface="ＭＳ Ｐゴシック" charset="0"/>
                <a:cs typeface="Verdana"/>
              </a:rPr>
              <a:t>Compensation </a:t>
            </a:r>
            <a:br>
              <a:rPr kumimoji="0" lang="en-AU" altLang="en-US" sz="4200" b="1" i="0" u="none" strike="noStrike" kern="1200" cap="none" spc="0" normalizeH="0" baseline="0" noProof="0" dirty="0">
                <a:ln>
                  <a:noFill/>
                </a:ln>
                <a:solidFill>
                  <a:srgbClr val="118BCF"/>
                </a:solidFill>
                <a:effectLst/>
                <a:uLnTx/>
                <a:uFillTx/>
                <a:latin typeface="Candara"/>
                <a:ea typeface="ＭＳ Ｐゴシック" charset="0"/>
                <a:cs typeface="Verdana"/>
              </a:rPr>
            </a:br>
            <a:r>
              <a:rPr kumimoji="0" lang="en-AU" altLang="en-US" sz="4200" b="1" i="0" u="none" strike="noStrike" kern="1200" cap="none" spc="0" normalizeH="0" baseline="0" noProof="0" dirty="0">
                <a:ln>
                  <a:noFill/>
                </a:ln>
                <a:solidFill>
                  <a:srgbClr val="118BCF"/>
                </a:solidFill>
                <a:effectLst/>
                <a:uLnTx/>
                <a:uFillTx/>
                <a:latin typeface="Candara"/>
                <a:ea typeface="ＭＳ Ｐゴシック" charset="0"/>
                <a:cs typeface="Verdana"/>
              </a:rPr>
              <a:t>Plan</a:t>
            </a:r>
            <a:endParaRPr kumimoji="0" lang="en-AU" sz="4400" b="1" i="0" u="none" strike="noStrike" kern="1200" cap="none" spc="0" normalizeH="0" baseline="0" noProof="0" dirty="0">
              <a:ln>
                <a:noFill/>
              </a:ln>
              <a:solidFill>
                <a:srgbClr val="118BCF"/>
              </a:solidFill>
              <a:effectLst/>
              <a:uLnTx/>
              <a:uFillTx/>
              <a:latin typeface="Verdana"/>
              <a:ea typeface="ＭＳ Ｐゴシック" charset="0"/>
              <a:cs typeface="Verdana"/>
            </a:endParaRPr>
          </a:p>
        </p:txBody>
      </p:sp>
      <p:sp>
        <p:nvSpPr>
          <p:cNvPr id="6" name="Title 8">
            <a:extLst>
              <a:ext uri="{FF2B5EF4-FFF2-40B4-BE49-F238E27FC236}">
                <a16:creationId xmlns:a16="http://schemas.microsoft.com/office/drawing/2014/main" id="{3FE0D71D-23D8-BF42-A029-5ACD06A8423B}"/>
              </a:ext>
            </a:extLst>
          </p:cNvPr>
          <p:cNvSpPr txBox="1">
            <a:spLocks/>
          </p:cNvSpPr>
          <p:nvPr/>
        </p:nvSpPr>
        <p:spPr>
          <a:xfrm>
            <a:off x="1263650" y="3222888"/>
            <a:ext cx="6616700" cy="806822"/>
          </a:xfrm>
          <a:prstGeom prst="rect">
            <a:avLst/>
          </a:prstGeom>
          <a:solidFill>
            <a:srgbClr val="57BEBA"/>
          </a:solidFill>
          <a:ln>
            <a:solidFill>
              <a:srgbClr val="FFFFFF"/>
            </a:solidFill>
          </a:ln>
        </p:spPr>
        <p:txBody>
          <a:bodyPr anchor="ctr" anchorCtr="0"/>
          <a:lstStyle>
            <a:lvl1pPr algn="ctr" rtl="0" eaLnBrk="1" fontAlgn="base" hangingPunct="1">
              <a:spcBef>
                <a:spcPct val="0"/>
              </a:spcBef>
              <a:spcAft>
                <a:spcPct val="0"/>
              </a:spcAft>
              <a:defRPr sz="3200" b="1" kern="1200" baseline="0">
                <a:solidFill>
                  <a:schemeClr val="tx1"/>
                </a:solidFill>
                <a:effectLst>
                  <a:outerShdw blurRad="101600" dist="63500" dir="2700000" algn="tl" rotWithShape="0">
                    <a:prstClr val="black">
                      <a:alpha val="75000"/>
                    </a:prstClr>
                  </a:outerShdw>
                </a:effectLst>
                <a:latin typeface="Verdana"/>
                <a:ea typeface="ＭＳ Ｐゴシック" charset="0"/>
                <a:cs typeface="Verdana"/>
              </a:defRPr>
            </a:lvl1pPr>
            <a:lvl2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2pPr>
            <a:lvl3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3pPr>
            <a:lvl4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4pPr>
            <a:lvl5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5pPr>
            <a:lvl6pPr marL="4572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6pPr>
            <a:lvl7pPr marL="9144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7pPr>
            <a:lvl8pPr marL="13716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8pPr>
            <a:lvl9pPr marL="18288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3200" b="1" i="0" u="none" strike="noStrike" kern="1200" cap="none" spc="0" normalizeH="0" baseline="0" noProof="0" dirty="0">
                <a:ln>
                  <a:noFill/>
                </a:ln>
                <a:solidFill>
                  <a:srgbClr val="FFFFFF"/>
                </a:solidFill>
                <a:effectLst/>
                <a:uLnTx/>
                <a:uFillTx/>
                <a:latin typeface="Candara"/>
                <a:ea typeface="ＭＳ Ｐゴシック" charset="0"/>
                <a:cs typeface="Candara"/>
              </a:rPr>
              <a:t>name</a:t>
            </a:r>
          </a:p>
        </p:txBody>
      </p:sp>
    </p:spTree>
    <p:extLst>
      <p:ext uri="{BB962C8B-B14F-4D97-AF65-F5344CB8AC3E}">
        <p14:creationId xmlns:p14="http://schemas.microsoft.com/office/powerpoint/2010/main" val="3567297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31800" y="1269239"/>
            <a:ext cx="8318500" cy="2426461"/>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a:ea typeface="+mn-ea"/>
              <a:cs typeface="+mn-cs"/>
            </a:endParaRPr>
          </a:p>
        </p:txBody>
      </p:sp>
      <p:grpSp>
        <p:nvGrpSpPr>
          <p:cNvPr id="9" name="Group 8"/>
          <p:cNvGrpSpPr/>
          <p:nvPr/>
        </p:nvGrpSpPr>
        <p:grpSpPr>
          <a:xfrm>
            <a:off x="3738436" y="361952"/>
            <a:ext cx="1758950" cy="1852760"/>
            <a:chOff x="6448071" y="2710358"/>
            <a:chExt cx="1073149" cy="1130384"/>
          </a:xfrm>
        </p:grpSpPr>
        <p:sp>
          <p:nvSpPr>
            <p:cNvPr id="10" name="Freeform 9"/>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57BEBA"/>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11" name="TextBox 10"/>
            <p:cNvSpPr txBox="1"/>
            <p:nvPr/>
          </p:nvSpPr>
          <p:spPr>
            <a:xfrm>
              <a:off x="6448071" y="2839264"/>
              <a:ext cx="1073149" cy="1001478"/>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2</a:t>
              </a:r>
            </a:p>
            <a:p>
              <a:pPr marL="0" marR="0" lvl="0" indent="0" algn="ctr" defTabSz="388185" rtl="0" eaLnBrk="1" fontAlgn="base" latinLnBrk="0" hangingPunct="1">
                <a:lnSpc>
                  <a:spcPct val="8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endParaRPr>
            </a:p>
          </p:txBody>
        </p:sp>
      </p:grpSp>
      <p:sp>
        <p:nvSpPr>
          <p:cNvPr id="20" name="Text Placeholder 1"/>
          <p:cNvSpPr txBox="1">
            <a:spLocks/>
          </p:cNvSpPr>
          <p:nvPr/>
        </p:nvSpPr>
        <p:spPr>
          <a:xfrm>
            <a:off x="5918200" y="2243834"/>
            <a:ext cx="2705100" cy="961375"/>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r>
              <a:rPr kumimoji="0" lang="en-AU" sz="2800" b="0" i="0" u="none" strike="noStrike" kern="1200" cap="none" spc="30" normalizeH="0" baseline="0" noProof="0" dirty="0">
                <a:ln>
                  <a:noFill/>
                </a:ln>
                <a:solidFill>
                  <a:srgbClr val="118BCF"/>
                </a:solidFill>
                <a:effectLst/>
                <a:uLnTx/>
                <a:uFillTx/>
                <a:latin typeface="Candara"/>
                <a:ea typeface="+mn-ea"/>
              </a:rPr>
              <a:t>CUSTOMER BONUSES</a:t>
            </a:r>
          </a:p>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endParaRPr kumimoji="0" lang="en-US" sz="2800" b="0" i="0" u="none" strike="noStrike" kern="1200" cap="none" spc="30" normalizeH="0" baseline="0" noProof="0" dirty="0">
              <a:ln>
                <a:noFill/>
              </a:ln>
              <a:solidFill>
                <a:srgbClr val="000000"/>
              </a:solidFill>
              <a:effectLst/>
              <a:uLnTx/>
              <a:uFillTx/>
              <a:latin typeface="Candara"/>
              <a:ea typeface="+mn-ea"/>
            </a:endParaRPr>
          </a:p>
        </p:txBody>
      </p:sp>
      <p:sp>
        <p:nvSpPr>
          <p:cNvPr id="21" name="Text Placeholder 5"/>
          <p:cNvSpPr txBox="1">
            <a:spLocks/>
          </p:cNvSpPr>
          <p:nvPr/>
        </p:nvSpPr>
        <p:spPr>
          <a:xfrm>
            <a:off x="3321050" y="2243834"/>
            <a:ext cx="2597150" cy="961375"/>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2000"/>
              </a:spcBef>
              <a:spcAft>
                <a:spcPct val="0"/>
              </a:spcAft>
              <a:buClr>
                <a:srgbClr val="9DE61E"/>
              </a:buClr>
              <a:buSzTx/>
              <a:buFont typeface="Arial" pitchFamily="34" charset="0"/>
              <a:buNone/>
              <a:tabLst/>
              <a:defRPr/>
            </a:pPr>
            <a:r>
              <a:rPr kumimoji="0" lang="en-AU" sz="2800" b="0" i="0" u="none" strike="noStrike" kern="1200" cap="none" spc="0" normalizeH="0" baseline="0" noProof="0" dirty="0">
                <a:ln>
                  <a:noFill/>
                </a:ln>
                <a:solidFill>
                  <a:srgbClr val="118BCF"/>
                </a:solidFill>
                <a:effectLst/>
                <a:uLnTx/>
                <a:uFillTx/>
                <a:latin typeface="Candara"/>
                <a:ea typeface="ＭＳ Ｐゴシック" charset="0"/>
                <a:cs typeface="ＭＳ Ｐゴシック" charset="0"/>
              </a:rPr>
              <a:t>OVERRIDING RESIDUAL</a:t>
            </a:r>
          </a:p>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endParaRPr kumimoji="0" lang="en-US" sz="2800" b="0" i="0" u="none" strike="noStrike" kern="1200" cap="none" spc="30" normalizeH="0" baseline="0" noProof="0" dirty="0">
              <a:ln>
                <a:noFill/>
              </a:ln>
              <a:solidFill>
                <a:srgbClr val="000000"/>
              </a:solidFill>
              <a:effectLst/>
              <a:uLnTx/>
              <a:uFillTx/>
              <a:latin typeface="Candara"/>
              <a:ea typeface="+mn-ea"/>
            </a:endParaRPr>
          </a:p>
        </p:txBody>
      </p:sp>
      <p:sp>
        <p:nvSpPr>
          <p:cNvPr id="22" name="Text Placeholder 6"/>
          <p:cNvSpPr txBox="1">
            <a:spLocks/>
          </p:cNvSpPr>
          <p:nvPr/>
        </p:nvSpPr>
        <p:spPr>
          <a:xfrm>
            <a:off x="965200" y="2243834"/>
            <a:ext cx="2165350" cy="693831"/>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r>
              <a:rPr kumimoji="0" lang="en-AU" sz="2800" b="0" i="0" u="none" strike="noStrike" kern="1200" cap="none" spc="30" normalizeH="0" baseline="0" noProof="0" dirty="0">
                <a:ln>
                  <a:noFill/>
                </a:ln>
                <a:solidFill>
                  <a:srgbClr val="118BCF"/>
                </a:solidFill>
                <a:effectLst/>
                <a:uLnTx/>
                <a:uFillTx/>
                <a:latin typeface="Candara"/>
                <a:ea typeface="+mn-ea"/>
              </a:rPr>
              <a:t>RESIDUAL</a:t>
            </a:r>
            <a:br>
              <a:rPr kumimoji="0" lang="en-AU" sz="2800" b="0" i="0" u="none" strike="noStrike" kern="1200" cap="none" spc="30" normalizeH="0" baseline="0" noProof="0" dirty="0">
                <a:ln>
                  <a:noFill/>
                </a:ln>
                <a:solidFill>
                  <a:srgbClr val="118BCF"/>
                </a:solidFill>
                <a:effectLst/>
                <a:uLnTx/>
                <a:uFillTx/>
                <a:latin typeface="Candara"/>
                <a:ea typeface="+mn-ea"/>
              </a:rPr>
            </a:br>
            <a:r>
              <a:rPr kumimoji="0" lang="en-AU" sz="2800" b="0" i="0" u="none" strike="noStrike" kern="1200" cap="none" spc="30" normalizeH="0" baseline="0" noProof="0" dirty="0">
                <a:ln>
                  <a:noFill/>
                </a:ln>
                <a:solidFill>
                  <a:srgbClr val="118BCF"/>
                </a:solidFill>
                <a:effectLst/>
                <a:uLnTx/>
                <a:uFillTx/>
                <a:latin typeface="Candara"/>
                <a:ea typeface="+mn-ea"/>
              </a:rPr>
              <a:t>INCOME</a:t>
            </a:r>
            <a:endParaRPr kumimoji="0" lang="en-US" sz="2800" b="0" i="0" u="none" strike="noStrike" kern="1200" cap="none" spc="30" normalizeH="0" baseline="0" noProof="0" dirty="0">
              <a:ln>
                <a:noFill/>
              </a:ln>
              <a:solidFill>
                <a:srgbClr val="118BCF"/>
              </a:solidFill>
              <a:effectLst/>
              <a:uLnTx/>
              <a:uFillTx/>
              <a:latin typeface="Candara"/>
              <a:ea typeface="+mn-ea"/>
            </a:endParaRPr>
          </a:p>
        </p:txBody>
      </p:sp>
      <p:grpSp>
        <p:nvGrpSpPr>
          <p:cNvPr id="23" name="Group 22"/>
          <p:cNvGrpSpPr/>
          <p:nvPr/>
        </p:nvGrpSpPr>
        <p:grpSpPr>
          <a:xfrm>
            <a:off x="1122239" y="361952"/>
            <a:ext cx="1803400" cy="1852760"/>
            <a:chOff x="6420952" y="2710358"/>
            <a:chExt cx="1100268" cy="1130384"/>
          </a:xfrm>
          <a:solidFill>
            <a:srgbClr val="57BEBA"/>
          </a:solidFill>
        </p:grpSpPr>
        <p:sp>
          <p:nvSpPr>
            <p:cNvPr id="24" name="Freeform 23"/>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grp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25" name="TextBox 24"/>
            <p:cNvSpPr txBox="1"/>
            <p:nvPr/>
          </p:nvSpPr>
          <p:spPr>
            <a:xfrm>
              <a:off x="6420952" y="2839264"/>
              <a:ext cx="1073149" cy="1001478"/>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1</a:t>
              </a:r>
            </a:p>
            <a:p>
              <a:pPr marL="0" marR="0" lvl="0" indent="0" algn="ctr" defTabSz="388185" rtl="0" eaLnBrk="1" fontAlgn="base" latinLnBrk="0" hangingPunct="1">
                <a:lnSpc>
                  <a:spcPct val="8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endParaRPr>
            </a:p>
          </p:txBody>
        </p:sp>
      </p:grpSp>
      <p:grpSp>
        <p:nvGrpSpPr>
          <p:cNvPr id="26" name="Group 25"/>
          <p:cNvGrpSpPr/>
          <p:nvPr/>
        </p:nvGrpSpPr>
        <p:grpSpPr>
          <a:xfrm>
            <a:off x="6348286" y="361952"/>
            <a:ext cx="1758950" cy="1848146"/>
            <a:chOff x="6448071" y="2710358"/>
            <a:chExt cx="1073149" cy="1127569"/>
          </a:xfrm>
        </p:grpSpPr>
        <p:sp>
          <p:nvSpPr>
            <p:cNvPr id="27" name="Freeform 26"/>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57BEBA"/>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28" name="TextBox 27"/>
            <p:cNvSpPr txBox="1"/>
            <p:nvPr/>
          </p:nvSpPr>
          <p:spPr>
            <a:xfrm>
              <a:off x="6448071" y="2836449"/>
              <a:ext cx="1073149" cy="1001478"/>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3</a:t>
              </a:r>
            </a:p>
            <a:p>
              <a:pPr marL="0" marR="0" lvl="0" indent="0" algn="ctr" defTabSz="388185" rtl="0" eaLnBrk="1" fontAlgn="base" latinLnBrk="0" hangingPunct="1">
                <a:lnSpc>
                  <a:spcPct val="8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endParaRPr>
            </a:p>
          </p:txBody>
        </p:sp>
      </p:grpSp>
    </p:spTree>
    <p:extLst>
      <p:ext uri="{BB962C8B-B14F-4D97-AF65-F5344CB8AC3E}">
        <p14:creationId xmlns:p14="http://schemas.microsoft.com/office/powerpoint/2010/main" val="78551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0"/>
          <p:cNvSpPr/>
          <p:nvPr/>
        </p:nvSpPr>
        <p:spPr>
          <a:xfrm>
            <a:off x="194086" y="4537020"/>
            <a:ext cx="8755826" cy="530915"/>
          </a:xfrm>
          <a:prstGeom prst="rect">
            <a:avLst/>
          </a:prstGeom>
          <a:ln w="12700">
            <a:miter lim="400000"/>
          </a:ln>
          <a:extLst>
            <a:ext uri="{C572A759-6A51-4108-AA02-DFA0A04FC94B}">
              <ma14:wrappingTextBoxFlag xmlns:ma14="http://schemas.microsoft.com/office/mac/drawingml/2011/main" xmlns="" val="1"/>
            </a:ext>
          </a:extLst>
        </p:spPr>
        <p:txBody>
          <a:bodyPr wrap="square" lIns="34290" tIns="34290" rIns="34290" bIns="3429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sz="1800"/>
            </a:pPr>
            <a:r>
              <a:rPr kumimoji="0" sz="1000" b="0" i="1" u="none" strike="noStrike" kern="1200" cap="none" spc="0" normalizeH="0" baseline="0" noProof="0" dirty="0">
                <a:ln>
                  <a:noFill/>
                </a:ln>
                <a:solidFill>
                  <a:srgbClr val="67787B">
                    <a:lumMod val="75000"/>
                  </a:srgbClr>
                </a:solidFill>
                <a:effectLst/>
                <a:uLnTx/>
                <a:uFillTx/>
                <a:latin typeface="Candara"/>
                <a:ea typeface="Helvetica Oblique" charset="0"/>
                <a:cs typeface="Candara"/>
                <a:sym typeface="Calibri"/>
              </a:rPr>
              <a:t>The hypothetical used in this presentation are for illustrative purposes only and not meant to imply that they are typical. Success as an ACN Independent Business Owner is not guaranteed, but rather influenced by an individual’s specific efforts. Not all Independent Business Owners make a profit and no one can be guaranteed success as an ACN Independent Business Owner.</a:t>
            </a:r>
            <a:r>
              <a:rPr lang="en-AU" sz="1000" i="1" dirty="0">
                <a:solidFill>
                  <a:srgbClr val="67787B">
                    <a:lumMod val="75000"/>
                  </a:srgbClr>
                </a:solidFill>
                <a:latin typeface="Candara"/>
                <a:ea typeface="Helvetica Oblique" charset="0"/>
                <a:cs typeface="Candara"/>
                <a:sym typeface="Calibri"/>
              </a:rPr>
              <a:t> </a:t>
            </a:r>
            <a:r>
              <a:rPr kumimoji="0" lang="en-AU" sz="1000" b="0" i="1" u="none" strike="noStrike" kern="1200" cap="none" spc="0" normalizeH="0" baseline="0" noProof="0" dirty="0">
                <a:ln>
                  <a:noFill/>
                </a:ln>
                <a:solidFill>
                  <a:srgbClr val="67787B">
                    <a:lumMod val="75000"/>
                  </a:srgbClr>
                </a:solidFill>
                <a:effectLst/>
                <a:uLnTx/>
                <a:uFillTx/>
                <a:latin typeface="Candara"/>
                <a:ea typeface="Helvetica Oblique" charset="0"/>
                <a:cs typeface="Candara"/>
                <a:sym typeface="Calibri"/>
              </a:rPr>
              <a:t>For details on Commissionable Revenue, please refer to the tables in the current ACN Compensation Plan. </a:t>
            </a:r>
            <a:endParaRPr kumimoji="0" sz="1000" b="0" i="1" u="none" strike="noStrike" kern="1200" cap="none" spc="0" normalizeH="0" baseline="0" noProof="0" dirty="0">
              <a:ln>
                <a:noFill/>
              </a:ln>
              <a:solidFill>
                <a:srgbClr val="67787B">
                  <a:lumMod val="75000"/>
                </a:srgbClr>
              </a:solidFill>
              <a:effectLst/>
              <a:uLnTx/>
              <a:uFillTx/>
              <a:latin typeface="Candara"/>
              <a:ea typeface="Helvetica Oblique" charset="0"/>
              <a:cs typeface="Candara"/>
              <a:sym typeface="Calibri"/>
            </a:endParaRPr>
          </a:p>
        </p:txBody>
      </p:sp>
      <p:sp>
        <p:nvSpPr>
          <p:cNvPr id="13" name="Rectangle 12"/>
          <p:cNvSpPr/>
          <p:nvPr/>
        </p:nvSpPr>
        <p:spPr>
          <a:xfrm>
            <a:off x="0" y="1046201"/>
            <a:ext cx="9143999" cy="496290"/>
          </a:xfrm>
          <a:prstGeom prst="rect">
            <a:avLst/>
          </a:prstGeom>
        </p:spPr>
        <p:txBody>
          <a:bodyPr wrap="square" lIns="34290" tIns="17145" rIns="34290" bIns="17145">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sz="1800"/>
            </a:pPr>
            <a:r>
              <a:rPr kumimoji="0" lang="en-US" sz="3000" b="0" i="0" u="none" strike="noStrike" kern="1200" cap="none" spc="0" normalizeH="0" baseline="0" noProof="0" dirty="0">
                <a:ln>
                  <a:noFill/>
                </a:ln>
                <a:solidFill>
                  <a:srgbClr val="118BCF"/>
                </a:solidFill>
                <a:effectLst/>
                <a:uLnTx/>
                <a:uFillTx/>
                <a:latin typeface="Candara"/>
                <a:ea typeface="Helvetica" charset="0"/>
                <a:cs typeface="Candara"/>
                <a:sym typeface="Calibri"/>
              </a:rPr>
              <a:t>Personal Residual Income</a:t>
            </a:r>
          </a:p>
        </p:txBody>
      </p:sp>
      <p:sp>
        <p:nvSpPr>
          <p:cNvPr id="15" name="Shape 97"/>
          <p:cNvSpPr/>
          <p:nvPr/>
        </p:nvSpPr>
        <p:spPr>
          <a:xfrm>
            <a:off x="6077171" y="1754382"/>
            <a:ext cx="1176384" cy="677106"/>
          </a:xfrm>
          <a:prstGeom prst="rect">
            <a:avLst/>
          </a:prstGeom>
          <a:ln w="12700">
            <a:miter lim="400000"/>
          </a:ln>
          <a:extLst>
            <a:ext uri="{C572A759-6A51-4108-AA02-DFA0A04FC94B}">
              <ma14:wrappingTextBoxFlag xmlns:ma14="http://schemas.microsoft.com/office/mac/drawingml/2011/main" xmlns="" val="1"/>
            </a:ext>
          </a:extLst>
        </p:spPr>
        <p:txBody>
          <a:bodyPr wrap="square" tIns="91439" bIns="91439">
            <a:spAutoFit/>
          </a:bodyPr>
          <a:lstStyle>
            <a:lvl1pPr algn="l" defTabSz="457200">
              <a:defRPr sz="4000">
                <a:solidFill>
                  <a:srgbClr val="FFCD30"/>
                </a:solidFill>
                <a:latin typeface="Calibri"/>
                <a:ea typeface="Calibri"/>
                <a:cs typeface="Calibri"/>
                <a:sym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sz="1800">
                <a:solidFill>
                  <a:srgbClr val="000000"/>
                </a:solidFill>
              </a:defRPr>
            </a:pPr>
            <a:r>
              <a:rPr kumimoji="0" sz="3200" b="1" i="0" u="none" strike="noStrike" kern="0" cap="none" spc="0" normalizeH="0" baseline="0" noProof="0" dirty="0">
                <a:ln>
                  <a:noFill/>
                </a:ln>
                <a:solidFill>
                  <a:srgbClr val="15AFEF"/>
                </a:solidFill>
                <a:effectLst/>
                <a:uLnTx/>
                <a:uFillTx/>
                <a:latin typeface="Candara"/>
                <a:ea typeface="Calibri"/>
                <a:cs typeface="Candara"/>
                <a:sym typeface="Calibri"/>
              </a:rPr>
              <a:t>1-</a:t>
            </a:r>
            <a:r>
              <a:rPr kumimoji="0" lang="en-AU" sz="3200" b="1" i="0" u="none" strike="noStrike" kern="0" cap="none" spc="0" normalizeH="0" baseline="0" noProof="0" dirty="0">
                <a:ln>
                  <a:noFill/>
                </a:ln>
                <a:solidFill>
                  <a:srgbClr val="15AFEF"/>
                </a:solidFill>
                <a:effectLst/>
                <a:uLnTx/>
                <a:uFillTx/>
                <a:latin typeface="Candara"/>
                <a:ea typeface="Calibri"/>
                <a:cs typeface="Candara"/>
                <a:sym typeface="Calibri"/>
              </a:rPr>
              <a:t>2</a:t>
            </a:r>
            <a:r>
              <a:rPr kumimoji="0" sz="3200" b="1" i="0" u="none" strike="noStrike" kern="0" cap="none" spc="0" normalizeH="0" baseline="0" noProof="0" dirty="0">
                <a:ln>
                  <a:noFill/>
                </a:ln>
                <a:solidFill>
                  <a:srgbClr val="15AFEF"/>
                </a:solidFill>
                <a:effectLst/>
                <a:uLnTx/>
                <a:uFillTx/>
                <a:latin typeface="Candara"/>
                <a:ea typeface="Calibri"/>
                <a:cs typeface="Candara"/>
                <a:sym typeface="Calibri"/>
              </a:rPr>
              <a:t>0%</a:t>
            </a:r>
          </a:p>
        </p:txBody>
      </p:sp>
      <p:sp>
        <p:nvSpPr>
          <p:cNvPr id="17" name="Shape 99"/>
          <p:cNvSpPr/>
          <p:nvPr/>
        </p:nvSpPr>
        <p:spPr>
          <a:xfrm flipV="1">
            <a:off x="3218260" y="2144684"/>
            <a:ext cx="2671904" cy="1365"/>
          </a:xfrm>
          <a:prstGeom prst="line">
            <a:avLst/>
          </a:prstGeom>
          <a:ln w="76200">
            <a:solidFill>
              <a:srgbClr val="57BEBA"/>
            </a:solidFill>
            <a:round/>
            <a:tailEnd type="triangle"/>
          </a:ln>
          <a:effectLst>
            <a:outerShdw blurRad="127000" dist="38100" dir="5400000" rotWithShape="0">
              <a:srgbClr val="808080">
                <a:alpha val="37998"/>
              </a:srgbClr>
            </a:outerShdw>
          </a:effectLst>
        </p:spPr>
        <p:txBody>
          <a:bodyPr tIns="91439" bIns="91439"/>
          <a:lstStyle/>
          <a:p>
            <a:pPr marL="0" marR="0" lvl="0" indent="0" algn="l" defTabSz="171450" rtl="0" eaLnBrk="1" fontAlgn="auto" latinLnBrk="0" hangingPunct="1">
              <a:lnSpc>
                <a:spcPct val="100000"/>
              </a:lnSpc>
              <a:spcBef>
                <a:spcPts val="0"/>
              </a:spcBef>
              <a:spcAft>
                <a:spcPts val="0"/>
              </a:spcAft>
              <a:buClrTx/>
              <a:buSzTx/>
              <a:buFontTx/>
              <a:buNone/>
              <a:tabLst/>
              <a:defRPr sz="2400">
                <a:latin typeface="Helvetica"/>
                <a:ea typeface="Helvetica"/>
                <a:cs typeface="Helvetica"/>
                <a:sym typeface="Helvetica"/>
              </a:defRPr>
            </a:pPr>
            <a:endParaRPr kumimoji="0" sz="2400" b="0" i="0" u="none" strike="noStrike" kern="1200" cap="none" spc="0" normalizeH="0" baseline="0" noProof="0" dirty="0">
              <a:ln>
                <a:noFill/>
              </a:ln>
              <a:solidFill>
                <a:srgbClr val="000000"/>
              </a:solidFill>
              <a:effectLst/>
              <a:uLnTx/>
              <a:uFillTx/>
              <a:latin typeface="Candara"/>
              <a:cs typeface="Candara"/>
              <a:sym typeface="Helvetica"/>
            </a:endParaRPr>
          </a:p>
        </p:txBody>
      </p:sp>
      <p:grpSp>
        <p:nvGrpSpPr>
          <p:cNvPr id="2" name="Group 1"/>
          <p:cNvGrpSpPr/>
          <p:nvPr/>
        </p:nvGrpSpPr>
        <p:grpSpPr>
          <a:xfrm>
            <a:off x="2003071" y="1610666"/>
            <a:ext cx="1073149" cy="1073150"/>
            <a:chOff x="6448071" y="2710358"/>
            <a:chExt cx="1073149" cy="1073150"/>
          </a:xfrm>
        </p:grpSpPr>
        <p:sp>
          <p:nvSpPr>
            <p:cNvPr id="18" name="Freeform 17"/>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1894DC"/>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19" name="TextBox 18"/>
            <p:cNvSpPr txBox="1"/>
            <p:nvPr/>
          </p:nvSpPr>
          <p:spPr>
            <a:xfrm>
              <a:off x="6448071" y="3479889"/>
              <a:ext cx="1073149" cy="271869"/>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You</a:t>
              </a:r>
            </a:p>
          </p:txBody>
        </p:sp>
        <p:pic>
          <p:nvPicPr>
            <p:cNvPr id="20" name="Picture 1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44806" y="2792952"/>
              <a:ext cx="689406" cy="689406"/>
            </a:xfrm>
            <a:prstGeom prst="rect">
              <a:avLst/>
            </a:prstGeom>
          </p:spPr>
        </p:pic>
      </p:grpSp>
      <p:sp>
        <p:nvSpPr>
          <p:cNvPr id="14" name="Title 1"/>
          <p:cNvSpPr txBox="1">
            <a:spLocks/>
          </p:cNvSpPr>
          <p:nvPr/>
        </p:nvSpPr>
        <p:spPr>
          <a:xfrm>
            <a:off x="1" y="213731"/>
            <a:ext cx="9143999" cy="690492"/>
          </a:xfrm>
          <a:prstGeom prst="rect">
            <a:avLst/>
          </a:prstGeom>
        </p:spPr>
        <p:txBody>
          <a:bodyPr/>
          <a:lstStyle>
            <a:lvl1pPr algn="ctr" defTabSz="914400" rtl="0" eaLnBrk="1" latinLnBrk="0" hangingPunct="1">
              <a:spcBef>
                <a:spcPct val="0"/>
              </a:spcBef>
              <a:buNone/>
              <a:defRPr sz="3600" kern="1200" cap="none" spc="50" baseline="0">
                <a:solidFill>
                  <a:schemeClr val="tx1"/>
                </a:solidFill>
                <a:latin typeface="Candara"/>
                <a:ea typeface="+mj-ea"/>
                <a:cs typeface="Candara"/>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88" b="1" i="0" u="none" strike="noStrike" kern="0" cap="none" spc="50" normalizeH="0" baseline="0" noProof="0" dirty="0">
                <a:ln>
                  <a:noFill/>
                </a:ln>
                <a:solidFill>
                  <a:srgbClr val="4F92D3"/>
                </a:solidFill>
                <a:effectLst/>
                <a:uLnTx/>
                <a:uFillTx/>
                <a:latin typeface="Candara" panose="020E0502030303020204" pitchFamily="34" charset="0"/>
                <a:ea typeface="Helvetica Neue"/>
                <a:cs typeface="Helvetica Neue"/>
                <a:sym typeface="Helvetica"/>
              </a:rPr>
              <a:t>Compensation</a:t>
            </a:r>
            <a:r>
              <a:rPr kumimoji="0" lang="en-US" sz="2588" b="1" i="0" u="none" strike="noStrike" kern="0" cap="none" spc="50" normalizeH="0" baseline="0" noProof="0" dirty="0">
                <a:ln>
                  <a:noFill/>
                </a:ln>
                <a:solidFill>
                  <a:srgbClr val="4F92D3"/>
                </a:solidFill>
                <a:effectLst/>
                <a:uLnTx/>
                <a:uFillTx/>
                <a:latin typeface="Candara" panose="020E0502030303020204" pitchFamily="34" charset="0"/>
                <a:ea typeface="Helvetica Neue"/>
                <a:cs typeface="Helvetica Neue"/>
              </a:rPr>
              <a:t> Plan</a:t>
            </a:r>
          </a:p>
        </p:txBody>
      </p:sp>
      <p:sp>
        <p:nvSpPr>
          <p:cNvPr id="12" name="Shape 121">
            <a:extLst>
              <a:ext uri="{FF2B5EF4-FFF2-40B4-BE49-F238E27FC236}">
                <a16:creationId xmlns:a16="http://schemas.microsoft.com/office/drawing/2014/main" id="{4A9327F0-C1B4-ED4C-A978-E2E4A164C0C0}"/>
              </a:ext>
            </a:extLst>
          </p:cNvPr>
          <p:cNvSpPr/>
          <p:nvPr/>
        </p:nvSpPr>
        <p:spPr>
          <a:xfrm>
            <a:off x="3539233" y="2419253"/>
            <a:ext cx="3126130" cy="2008242"/>
          </a:xfrm>
          <a:prstGeom prst="rect">
            <a:avLst/>
          </a:prstGeom>
          <a:ln w="12700">
            <a:miter lim="400000"/>
          </a:ln>
          <a:extLst>
            <a:ext uri="{C572A759-6A51-4108-AA02-DFA0A04FC94B}">
              <ma14:wrappingTextBoxFlag xmlns:ma14="http://schemas.microsoft.com/office/mac/drawingml/2011/main" xmlns="" val="1"/>
            </a:ext>
          </a:extLst>
        </p:spPr>
        <p:txBody>
          <a:bodyPr wrap="square" lIns="34290" tIns="34290" rIns="34290" bIns="34290">
            <a:spAutoFit/>
          </a:bodyPr>
          <a:lstStyle/>
          <a:p>
            <a:pPr marL="663773" marR="0" lvl="0" indent="-663773" defTabSz="171450" eaLnBrk="1" fontAlgn="auto" latinLnBrk="0" hangingPunct="1">
              <a:lnSpc>
                <a:spcPct val="100000"/>
              </a:lnSpc>
              <a:spcBef>
                <a:spcPts val="0"/>
              </a:spcBef>
              <a:spcAft>
                <a:spcPts val="0"/>
              </a:spcAft>
              <a:buClrTx/>
              <a:buSzTx/>
              <a:buFontTx/>
              <a:buNone/>
              <a:tabLst/>
              <a:defRPr sz="1800"/>
            </a:pPr>
            <a:r>
              <a:rPr kumimoji="0"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1 - </a:t>
            </a:r>
            <a:r>
              <a:rPr kumimoji="0" lang="en-AU"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3</a:t>
            </a:r>
            <a:r>
              <a:rPr kumimoji="0"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9 Points</a:t>
            </a:r>
            <a:r>
              <a:rPr kumimoji="0" lang="en-US"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			= 3%</a:t>
            </a:r>
            <a:endParaRPr kumimoji="0"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endParaRPr>
          </a:p>
          <a:p>
            <a:pPr marL="663773" marR="0" lvl="0" indent="-663773" defTabSz="171450" eaLnBrk="1" fontAlgn="auto" latinLnBrk="0" hangingPunct="1">
              <a:lnSpc>
                <a:spcPct val="100000"/>
              </a:lnSpc>
              <a:spcBef>
                <a:spcPts val="0"/>
              </a:spcBef>
              <a:spcAft>
                <a:spcPts val="0"/>
              </a:spcAft>
              <a:buClrTx/>
              <a:buSzTx/>
              <a:buFontTx/>
              <a:buNone/>
              <a:tabLst/>
              <a:defRPr sz="1800"/>
            </a:pPr>
            <a:r>
              <a:rPr lang="en-AU" b="1" kern="0" dirty="0">
                <a:solidFill>
                  <a:schemeClr val="accent5">
                    <a:lumMod val="75000"/>
                  </a:schemeClr>
                </a:solidFill>
                <a:latin typeface="Candara"/>
                <a:ea typeface="Calibri"/>
                <a:cs typeface="Candara"/>
                <a:sym typeface="Calibri"/>
              </a:rPr>
              <a:t>4</a:t>
            </a:r>
            <a:r>
              <a:rPr kumimoji="0"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0 - </a:t>
            </a:r>
            <a:r>
              <a:rPr lang="en-AU" b="1" kern="0" dirty="0">
                <a:solidFill>
                  <a:schemeClr val="accent5">
                    <a:lumMod val="75000"/>
                  </a:schemeClr>
                </a:solidFill>
                <a:latin typeface="Candara"/>
                <a:ea typeface="Calibri"/>
                <a:cs typeface="Candara"/>
                <a:sym typeface="Calibri"/>
              </a:rPr>
              <a:t>5</a:t>
            </a:r>
            <a:r>
              <a:rPr kumimoji="0"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9 Points</a:t>
            </a:r>
            <a:r>
              <a:rPr kumimoji="0" lang="en-US"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 		= 5%</a:t>
            </a:r>
            <a:endParaRPr kumimoji="0"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endParaRPr>
          </a:p>
          <a:p>
            <a:pPr marL="663773" marR="0" lvl="0" indent="-663773" defTabSz="171450" eaLnBrk="1" fontAlgn="auto" latinLnBrk="0" hangingPunct="1">
              <a:lnSpc>
                <a:spcPct val="100000"/>
              </a:lnSpc>
              <a:spcBef>
                <a:spcPts val="0"/>
              </a:spcBef>
              <a:spcAft>
                <a:spcPts val="0"/>
              </a:spcAft>
              <a:buClrTx/>
              <a:buSzTx/>
              <a:buFontTx/>
              <a:buNone/>
              <a:tabLst/>
              <a:defRPr sz="1800"/>
            </a:pPr>
            <a:r>
              <a:rPr lang="en-AU" b="1" kern="0" dirty="0">
                <a:solidFill>
                  <a:schemeClr val="accent5">
                    <a:lumMod val="75000"/>
                  </a:schemeClr>
                </a:solidFill>
                <a:latin typeface="Candara"/>
                <a:ea typeface="Calibri"/>
                <a:cs typeface="Candara"/>
                <a:sym typeface="Calibri"/>
              </a:rPr>
              <a:t>6</a:t>
            </a:r>
            <a:r>
              <a:rPr kumimoji="0" lang="en-AU"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0</a:t>
            </a:r>
            <a:r>
              <a:rPr kumimoji="0"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 - </a:t>
            </a:r>
            <a:r>
              <a:rPr lang="en-AU" b="1" kern="0" dirty="0">
                <a:solidFill>
                  <a:schemeClr val="accent5">
                    <a:lumMod val="75000"/>
                  </a:schemeClr>
                </a:solidFill>
                <a:latin typeface="Candara"/>
                <a:ea typeface="Calibri"/>
                <a:cs typeface="Candara"/>
                <a:sym typeface="Calibri"/>
              </a:rPr>
              <a:t>99</a:t>
            </a:r>
            <a:r>
              <a:rPr kumimoji="0"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 Points</a:t>
            </a:r>
            <a:r>
              <a:rPr kumimoji="0" lang="en-US"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		= 10%</a:t>
            </a:r>
            <a:endParaRPr kumimoji="0"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endParaRPr>
          </a:p>
          <a:p>
            <a:pPr marL="663773" marR="0" lvl="0" indent="-663773" defTabSz="171450" eaLnBrk="1" fontAlgn="auto" latinLnBrk="0" hangingPunct="1">
              <a:lnSpc>
                <a:spcPct val="100000"/>
              </a:lnSpc>
              <a:spcBef>
                <a:spcPts val="0"/>
              </a:spcBef>
              <a:spcAft>
                <a:spcPts val="0"/>
              </a:spcAft>
              <a:buClrTx/>
              <a:buSzTx/>
              <a:buFontTx/>
              <a:buNone/>
              <a:tabLst/>
              <a:defRPr sz="1800"/>
            </a:pPr>
            <a:r>
              <a:rPr lang="en-AU" b="1" kern="0" dirty="0">
                <a:solidFill>
                  <a:schemeClr val="accent5">
                    <a:lumMod val="75000"/>
                  </a:schemeClr>
                </a:solidFill>
                <a:latin typeface="Candara"/>
                <a:ea typeface="Calibri"/>
                <a:cs typeface="Candara"/>
                <a:sym typeface="Calibri"/>
              </a:rPr>
              <a:t>100</a:t>
            </a:r>
            <a:r>
              <a:rPr kumimoji="0"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 </a:t>
            </a:r>
            <a:r>
              <a:rPr lang="en-AU" b="1" kern="0" dirty="0">
                <a:solidFill>
                  <a:schemeClr val="accent5">
                    <a:lumMod val="75000"/>
                  </a:schemeClr>
                </a:solidFill>
                <a:latin typeface="Candara"/>
                <a:ea typeface="Calibri"/>
                <a:cs typeface="Candara"/>
                <a:sym typeface="Calibri"/>
              </a:rPr>
              <a:t>- 149</a:t>
            </a:r>
            <a:r>
              <a:rPr kumimoji="0"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 Points</a:t>
            </a:r>
            <a:r>
              <a:rPr kumimoji="0" lang="en-US"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rPr>
              <a:t>	= 14%</a:t>
            </a:r>
          </a:p>
          <a:p>
            <a:pPr marL="663773" lvl="0" indent="-663773" defTabSz="171450">
              <a:defRPr sz="1800"/>
            </a:pPr>
            <a:r>
              <a:rPr lang="en-AU" b="1" kern="0" dirty="0">
                <a:solidFill>
                  <a:schemeClr val="accent5">
                    <a:lumMod val="75000"/>
                  </a:schemeClr>
                </a:solidFill>
                <a:ea typeface="Calibri"/>
                <a:cs typeface="Candara"/>
                <a:sym typeface="Calibri"/>
              </a:rPr>
              <a:t>150 - 199 Points	= 17%</a:t>
            </a:r>
          </a:p>
          <a:p>
            <a:pPr marL="663773" indent="-663773" defTabSz="171450">
              <a:defRPr sz="1800"/>
            </a:pPr>
            <a:r>
              <a:rPr lang="en-AU" b="1" kern="0" dirty="0">
                <a:solidFill>
                  <a:schemeClr val="accent5">
                    <a:lumMod val="75000"/>
                  </a:schemeClr>
                </a:solidFill>
                <a:ea typeface="Calibri"/>
                <a:cs typeface="Candara"/>
                <a:sym typeface="Calibri"/>
              </a:rPr>
              <a:t>200 + Points			= 20%</a:t>
            </a:r>
          </a:p>
          <a:p>
            <a:pPr marL="663773" marR="0" lvl="0" indent="-663773" defTabSz="171450" eaLnBrk="1" fontAlgn="auto" latinLnBrk="0" hangingPunct="1">
              <a:lnSpc>
                <a:spcPct val="100000"/>
              </a:lnSpc>
              <a:spcBef>
                <a:spcPts val="0"/>
              </a:spcBef>
              <a:spcAft>
                <a:spcPts val="0"/>
              </a:spcAft>
              <a:buClrTx/>
              <a:buSzTx/>
              <a:buFontTx/>
              <a:buNone/>
              <a:tabLst/>
              <a:defRPr sz="1800"/>
            </a:pPr>
            <a:endParaRPr kumimoji="0" b="1" i="0" u="none" strike="noStrike" kern="0" cap="none" spc="0" normalizeH="0" baseline="0" noProof="0" dirty="0">
              <a:ln>
                <a:noFill/>
              </a:ln>
              <a:solidFill>
                <a:schemeClr val="accent5">
                  <a:lumMod val="75000"/>
                </a:schemeClr>
              </a:solidFill>
              <a:effectLst/>
              <a:uLnTx/>
              <a:uFillTx/>
              <a:latin typeface="Candara"/>
              <a:ea typeface="Calibri"/>
              <a:cs typeface="Candara"/>
              <a:sym typeface="Calibri"/>
            </a:endParaRPr>
          </a:p>
        </p:txBody>
      </p:sp>
    </p:spTree>
    <p:extLst>
      <p:ext uri="{BB962C8B-B14F-4D97-AF65-F5344CB8AC3E}">
        <p14:creationId xmlns:p14="http://schemas.microsoft.com/office/powerpoint/2010/main" val="181189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alphaModFix amt="10000"/>
            <a:extLst>
              <a:ext uri="{28A0092B-C50C-407E-A947-70E740481C1C}">
                <a14:useLocalDpi xmlns:a14="http://schemas.microsoft.com/office/drawing/2010/main" val="0"/>
              </a:ext>
            </a:extLst>
          </a:blip>
          <a:stretch>
            <a:fillRect/>
          </a:stretch>
        </p:blipFill>
        <p:spPr>
          <a:xfrm>
            <a:off x="703639" y="0"/>
            <a:ext cx="7722792" cy="4675909"/>
          </a:xfrm>
          <a:prstGeom prst="rect">
            <a:avLst/>
          </a:prstGeom>
        </p:spPr>
      </p:pic>
      <p:sp>
        <p:nvSpPr>
          <p:cNvPr id="5" name="Subtitle 9"/>
          <p:cNvSpPr txBox="1">
            <a:spLocks/>
          </p:cNvSpPr>
          <p:nvPr/>
        </p:nvSpPr>
        <p:spPr>
          <a:xfrm>
            <a:off x="1" y="565150"/>
            <a:ext cx="9144000" cy="2387600"/>
          </a:xfrm>
          <a:prstGeom prst="rect">
            <a:avLst/>
          </a:prstGeom>
        </p:spPr>
        <p:txBody>
          <a:bodyPr>
            <a:noAutofit/>
          </a:bodyPr>
          <a:lstStyle>
            <a:lvl1pPr marL="0" indent="0" algn="ctr" rtl="0" eaLnBrk="1" fontAlgn="base" hangingPunct="1">
              <a:spcBef>
                <a:spcPct val="300"/>
              </a:spcBef>
              <a:spcAft>
                <a:spcPct val="0"/>
              </a:spcAft>
              <a:buClr>
                <a:schemeClr val="accent2"/>
              </a:buClr>
              <a:buFont typeface="Arial" charset="0"/>
              <a:buNone/>
              <a:defRPr sz="4400" b="1" kern="1200" baseline="0">
                <a:solidFill>
                  <a:srgbClr val="002B52"/>
                </a:solidFill>
                <a:effectLst/>
                <a:latin typeface="Verdana"/>
                <a:ea typeface="ＭＳ Ｐゴシック" charset="0"/>
                <a:cs typeface="Verdana"/>
              </a:defRPr>
            </a:lvl1pPr>
            <a:lvl2pPr marL="457200" indent="0" algn="ctr" rtl="0" eaLnBrk="1" fontAlgn="base" hangingPunct="1">
              <a:spcBef>
                <a:spcPts val="600"/>
              </a:spcBef>
              <a:spcAft>
                <a:spcPct val="0"/>
              </a:spcAft>
              <a:buClr>
                <a:schemeClr val="accent2"/>
              </a:buClr>
              <a:buSzPct val="90000"/>
              <a:buFont typeface="Courier New" charset="0"/>
              <a:buNone/>
              <a:defRPr sz="2200"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2pPr>
            <a:lvl3pPr marL="914400" indent="0" algn="ctr" rtl="0" eaLnBrk="1" fontAlgn="base" hangingPunct="1">
              <a:spcBef>
                <a:spcPts val="600"/>
              </a:spcBef>
              <a:spcAft>
                <a:spcPct val="0"/>
              </a:spcAft>
              <a:buClr>
                <a:schemeClr val="accent2"/>
              </a:buClr>
              <a:buSzPct val="90000"/>
              <a:buFont typeface="Courier New" charset="0"/>
              <a:buNone/>
              <a:defRPr sz="2000"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3pPr>
            <a:lvl4pPr marL="1371600" indent="0" algn="ctr" rtl="0" eaLnBrk="1" fontAlgn="base" hangingPunct="1">
              <a:spcBef>
                <a:spcPts val="600"/>
              </a:spcBef>
              <a:spcAft>
                <a:spcPct val="0"/>
              </a:spcAft>
              <a:buClr>
                <a:schemeClr val="accent2"/>
              </a:buClr>
              <a:buSzPct val="90000"/>
              <a:buFont typeface="Courier New" charset="0"/>
              <a:buNone/>
              <a:defRPr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4pPr>
            <a:lvl5pPr marL="1828800" indent="0" algn="ctr" rtl="0" eaLnBrk="1" fontAlgn="base" hangingPunct="1">
              <a:spcBef>
                <a:spcPts val="600"/>
              </a:spcBef>
              <a:spcAft>
                <a:spcPct val="0"/>
              </a:spcAft>
              <a:buClr>
                <a:schemeClr val="accent2"/>
              </a:buClr>
              <a:buSzPct val="90000"/>
              <a:buFont typeface="Courier New" charset="0"/>
              <a:buNone/>
              <a:defRPr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5pPr>
            <a:lvl6pPr marL="22860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pPr marL="0" marR="0" lvl="0" indent="0" algn="ctr" defTabSz="914400" rtl="0" eaLnBrk="1" fontAlgn="base" latinLnBrk="0" hangingPunct="1">
              <a:lnSpc>
                <a:spcPct val="100000"/>
              </a:lnSpc>
              <a:spcBef>
                <a:spcPct val="300"/>
              </a:spcBef>
              <a:spcAft>
                <a:spcPct val="0"/>
              </a:spcAft>
              <a:buClr>
                <a:srgbClr val="9DE61E"/>
              </a:buClr>
              <a:buSzTx/>
              <a:buFont typeface="Arial" charset="0"/>
              <a:buNone/>
              <a:tabLst/>
              <a:defRPr/>
            </a:pPr>
            <a:endParaRPr kumimoji="0" lang="en-AU" altLang="en-US" sz="3600" b="0" i="0" u="none" strike="noStrike" kern="1200" cap="none" spc="0" normalizeH="0" baseline="0" noProof="0" dirty="0">
              <a:ln>
                <a:noFill/>
              </a:ln>
              <a:solidFill>
                <a:srgbClr val="FFFFFF"/>
              </a:solidFill>
              <a:effectLst/>
              <a:uLnTx/>
              <a:uFillTx/>
              <a:latin typeface="Candara" panose="020E0502030303020204" pitchFamily="34" charset="0"/>
            </a:endParaRPr>
          </a:p>
          <a:p>
            <a:pPr marL="0" marR="0" lvl="0" indent="0" algn="ctr" defTabSz="914400" rtl="0" eaLnBrk="1" fontAlgn="base" latinLnBrk="0" hangingPunct="1">
              <a:lnSpc>
                <a:spcPct val="100000"/>
              </a:lnSpc>
              <a:spcBef>
                <a:spcPct val="300"/>
              </a:spcBef>
              <a:spcAft>
                <a:spcPct val="0"/>
              </a:spcAft>
              <a:buClr>
                <a:srgbClr val="9DE61E"/>
              </a:buClr>
              <a:buSzTx/>
              <a:buFont typeface="Arial" charset="0"/>
              <a:buNone/>
              <a:tabLst/>
              <a:defRPr/>
            </a:pPr>
            <a:endParaRPr kumimoji="0" lang="en-AU" altLang="en-US" sz="3600" b="0" i="0" u="none" strike="noStrike" kern="1200" cap="none" spc="0" normalizeH="0" baseline="0" noProof="0" dirty="0">
              <a:ln>
                <a:noFill/>
              </a:ln>
              <a:solidFill>
                <a:srgbClr val="FFFFFF"/>
              </a:solidFill>
              <a:effectLst/>
              <a:uLnTx/>
              <a:uFillTx/>
              <a:latin typeface="Candara" panose="020E0502030303020204" pitchFamily="34" charset="0"/>
            </a:endParaRPr>
          </a:p>
          <a:p>
            <a:pPr marL="0" marR="0" lvl="0" indent="0" algn="ctr" defTabSz="914400" rtl="0" eaLnBrk="1" fontAlgn="base" latinLnBrk="0" hangingPunct="1">
              <a:lnSpc>
                <a:spcPct val="100000"/>
              </a:lnSpc>
              <a:spcBef>
                <a:spcPct val="300"/>
              </a:spcBef>
              <a:spcAft>
                <a:spcPct val="0"/>
              </a:spcAft>
              <a:buClr>
                <a:srgbClr val="9DE61E"/>
              </a:buClr>
              <a:buSzTx/>
              <a:buFont typeface="Arial" charset="0"/>
              <a:buNone/>
              <a:tabLst/>
              <a:defRPr/>
            </a:pPr>
            <a:r>
              <a:rPr kumimoji="0" lang="en-AU" altLang="en-US" sz="3600" b="1" i="0" u="none" strike="noStrike" kern="0" cap="none" spc="-60" normalizeH="0" baseline="0" noProof="0" dirty="0">
                <a:ln>
                  <a:noFill/>
                </a:ln>
                <a:solidFill>
                  <a:srgbClr val="4F92D3"/>
                </a:solidFill>
                <a:effectLst/>
                <a:uLnTx/>
                <a:uFillTx/>
                <a:latin typeface="Candara" panose="020E0502030303020204" pitchFamily="34" charset="0"/>
              </a:rPr>
              <a:t>ACN at a Glance</a:t>
            </a:r>
            <a:endParaRPr kumimoji="0" lang="en-AU" sz="3600" b="1" i="0" u="none" strike="noStrike" kern="0" cap="none" spc="-60" normalizeH="0" baseline="0" noProof="0" dirty="0">
              <a:ln>
                <a:noFill/>
              </a:ln>
              <a:solidFill>
                <a:srgbClr val="4F92D3"/>
              </a:solidFill>
              <a:effectLst/>
              <a:uLnTx/>
              <a:uFillTx/>
              <a:latin typeface="Candara" panose="020E0502030303020204" pitchFamily="34" charset="0"/>
            </a:endParaRPr>
          </a:p>
        </p:txBody>
      </p:sp>
      <p:sp>
        <p:nvSpPr>
          <p:cNvPr id="4" name="Title 8"/>
          <p:cNvSpPr txBox="1">
            <a:spLocks/>
          </p:cNvSpPr>
          <p:nvPr/>
        </p:nvSpPr>
        <p:spPr>
          <a:xfrm>
            <a:off x="1256685" y="2571750"/>
            <a:ext cx="6616700" cy="806822"/>
          </a:xfrm>
          <a:prstGeom prst="rect">
            <a:avLst/>
          </a:prstGeom>
          <a:solidFill>
            <a:srgbClr val="57BEBA"/>
          </a:solidFill>
          <a:ln>
            <a:solidFill>
              <a:srgbClr val="FFFFFF"/>
            </a:solidFill>
          </a:ln>
        </p:spPr>
        <p:txBody>
          <a:bodyPr anchor="ctr" anchorCtr="0"/>
          <a:lstStyle>
            <a:lvl1pPr algn="ctr" rtl="0" eaLnBrk="1" fontAlgn="base" hangingPunct="1">
              <a:spcBef>
                <a:spcPct val="0"/>
              </a:spcBef>
              <a:spcAft>
                <a:spcPct val="0"/>
              </a:spcAft>
              <a:defRPr sz="3200" b="1" kern="1200" baseline="0">
                <a:solidFill>
                  <a:schemeClr val="tx1"/>
                </a:solidFill>
                <a:effectLst>
                  <a:outerShdw blurRad="101600" dist="63500" dir="2700000" algn="tl" rotWithShape="0">
                    <a:prstClr val="black">
                      <a:alpha val="75000"/>
                    </a:prstClr>
                  </a:outerShdw>
                </a:effectLst>
                <a:latin typeface="Verdana"/>
                <a:ea typeface="ＭＳ Ｐゴシック" charset="0"/>
                <a:cs typeface="Verdana"/>
              </a:defRPr>
            </a:lvl1pPr>
            <a:lvl2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2pPr>
            <a:lvl3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3pPr>
            <a:lvl4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4pPr>
            <a:lvl5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5pPr>
            <a:lvl6pPr marL="4572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6pPr>
            <a:lvl7pPr marL="9144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7pPr>
            <a:lvl8pPr marL="13716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8pPr>
            <a:lvl9pPr marL="18288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3200" b="1" i="0" u="none" strike="noStrike" kern="1200" cap="none" spc="0" normalizeH="0" baseline="0" noProof="0" dirty="0">
                <a:ln>
                  <a:noFill/>
                </a:ln>
                <a:solidFill>
                  <a:srgbClr val="FFFFFF"/>
                </a:solidFill>
                <a:effectLst/>
                <a:uLnTx/>
                <a:uFillTx/>
                <a:latin typeface="Candara"/>
                <a:ea typeface="ＭＳ Ｐゴシック" charset="0"/>
                <a:cs typeface="Candara"/>
              </a:rPr>
              <a:t>name</a:t>
            </a:r>
          </a:p>
        </p:txBody>
      </p:sp>
      <p:sp>
        <p:nvSpPr>
          <p:cNvPr id="7" name="TextBox 6"/>
          <p:cNvSpPr txBox="1"/>
          <p:nvPr/>
        </p:nvSpPr>
        <p:spPr>
          <a:xfrm>
            <a:off x="247650" y="4254044"/>
            <a:ext cx="8788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51" normalizeH="0" baseline="0" noProof="0" dirty="0">
                <a:ln>
                  <a:noFill/>
                </a:ln>
                <a:solidFill>
                  <a:srgbClr val="5E5E5E"/>
                </a:solidFill>
                <a:effectLst/>
                <a:uLnTx/>
                <a:uFillTx/>
                <a:latin typeface="Myriad Pro" panose="020B0503030403020204" pitchFamily="34" charset="0"/>
              </a:rPr>
              <a:t>RVPs and SVPs earn annual income achieved by fewer than 1% of ACN IBOs. Their success stories and earnings are extraordinary and not typical. Earnings as an ACN IBO are based solely upon the successful sale of products to customers and their usage of those products. Individuals will incur expenses in operating their ACN business, such as the sign-up fee and renewal fee, as well as other possible operating expenses. As with any business, earnings and success at ACN are not guaranteed but depend primarily on the individual’s commitment, persistence and effort. Individuals may not earn income and may lose money as an IBO.</a:t>
            </a:r>
          </a:p>
        </p:txBody>
      </p:sp>
    </p:spTree>
    <p:extLst>
      <p:ext uri="{BB962C8B-B14F-4D97-AF65-F5344CB8AC3E}">
        <p14:creationId xmlns:p14="http://schemas.microsoft.com/office/powerpoint/2010/main" val="867554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39"/>
          <p:cNvSpPr/>
          <p:nvPr/>
        </p:nvSpPr>
        <p:spPr>
          <a:xfrm>
            <a:off x="874374" y="1400851"/>
            <a:ext cx="1107996" cy="3139319"/>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pPr>
            <a:r>
              <a:rPr kumimoji="0"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rPr>
              <a:t>You</a:t>
            </a:r>
            <a:endParaRPr kumimoji="0" lang="en-AU"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sz="1800"/>
            </a:pPr>
            <a:endParaRPr kumimoji="0"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sz="1800"/>
            </a:pPr>
            <a:r>
              <a:rPr kumimoji="0"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rPr>
              <a:t>Level 1</a:t>
            </a:r>
          </a:p>
          <a:p>
            <a:pPr marL="0" marR="0" lvl="0" indent="0" algn="l" defTabSz="457200" rtl="0" eaLnBrk="1" fontAlgn="auto" latinLnBrk="0" hangingPunct="1">
              <a:lnSpc>
                <a:spcPct val="100000"/>
              </a:lnSpc>
              <a:spcBef>
                <a:spcPts val="0"/>
              </a:spcBef>
              <a:spcAft>
                <a:spcPts val="0"/>
              </a:spcAft>
              <a:buClrTx/>
              <a:buSzTx/>
              <a:buFontTx/>
              <a:buNone/>
              <a:tabLst/>
              <a:defRPr sz="1800"/>
            </a:pPr>
            <a:r>
              <a:rPr kumimoji="0"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rPr>
              <a:t>Level 2</a:t>
            </a:r>
          </a:p>
          <a:p>
            <a:pPr marL="0" marR="0" lvl="0" indent="0" algn="l" defTabSz="457200" rtl="0" eaLnBrk="1" fontAlgn="auto" latinLnBrk="0" hangingPunct="1">
              <a:lnSpc>
                <a:spcPct val="100000"/>
              </a:lnSpc>
              <a:spcBef>
                <a:spcPts val="0"/>
              </a:spcBef>
              <a:spcAft>
                <a:spcPts val="0"/>
              </a:spcAft>
              <a:buClrTx/>
              <a:buSzTx/>
              <a:buFontTx/>
              <a:buNone/>
              <a:tabLst/>
              <a:defRPr sz="1800"/>
            </a:pPr>
            <a:r>
              <a:rPr kumimoji="0"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rPr>
              <a:t>Level 3</a:t>
            </a:r>
          </a:p>
          <a:p>
            <a:pPr marL="0" marR="0" lvl="0" indent="0" algn="l" defTabSz="457200" rtl="0" eaLnBrk="1" fontAlgn="auto" latinLnBrk="0" hangingPunct="1">
              <a:lnSpc>
                <a:spcPct val="100000"/>
              </a:lnSpc>
              <a:spcBef>
                <a:spcPts val="0"/>
              </a:spcBef>
              <a:spcAft>
                <a:spcPts val="0"/>
              </a:spcAft>
              <a:buClrTx/>
              <a:buSzTx/>
              <a:buFontTx/>
              <a:buNone/>
              <a:tabLst/>
              <a:defRPr sz="1800"/>
            </a:pPr>
            <a:r>
              <a:rPr kumimoji="0"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rPr>
              <a:t>Level 4</a:t>
            </a:r>
          </a:p>
          <a:p>
            <a:pPr marL="0" marR="0" lvl="0" indent="0" algn="l" defTabSz="457200" rtl="0" eaLnBrk="1" fontAlgn="auto" latinLnBrk="0" hangingPunct="1">
              <a:lnSpc>
                <a:spcPct val="100000"/>
              </a:lnSpc>
              <a:spcBef>
                <a:spcPts val="0"/>
              </a:spcBef>
              <a:spcAft>
                <a:spcPts val="0"/>
              </a:spcAft>
              <a:buClrTx/>
              <a:buSzTx/>
              <a:buFontTx/>
              <a:buNone/>
              <a:tabLst/>
              <a:defRPr sz="1800"/>
            </a:pPr>
            <a:r>
              <a:rPr kumimoji="0"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rPr>
              <a:t>Level 5</a:t>
            </a:r>
          </a:p>
          <a:p>
            <a:pPr marL="0" marR="0" lvl="0" indent="0" algn="l" defTabSz="457200" rtl="0" eaLnBrk="1" fontAlgn="auto" latinLnBrk="0" hangingPunct="1">
              <a:lnSpc>
                <a:spcPct val="100000"/>
              </a:lnSpc>
              <a:spcBef>
                <a:spcPts val="0"/>
              </a:spcBef>
              <a:spcAft>
                <a:spcPts val="0"/>
              </a:spcAft>
              <a:buClrTx/>
              <a:buSzTx/>
              <a:buFontTx/>
              <a:buNone/>
              <a:tabLst/>
              <a:defRPr sz="1800"/>
            </a:pPr>
            <a:endParaRPr kumimoji="0"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endParaRPr>
          </a:p>
        </p:txBody>
      </p:sp>
      <p:sp>
        <p:nvSpPr>
          <p:cNvPr id="19" name="Shape 146"/>
          <p:cNvSpPr/>
          <p:nvPr/>
        </p:nvSpPr>
        <p:spPr>
          <a:xfrm>
            <a:off x="4546115" y="2933439"/>
            <a:ext cx="11033" cy="1184697"/>
          </a:xfrm>
          <a:prstGeom prst="line">
            <a:avLst/>
          </a:prstGeom>
          <a:ln w="76200">
            <a:solidFill>
              <a:srgbClr val="15AFEF"/>
            </a:solidFill>
            <a:round/>
            <a:tailEnd type="triangle"/>
          </a:ln>
          <a:effectLst>
            <a:outerShdw blurRad="127000" dist="38100" dir="5400000" rotWithShape="0">
              <a:srgbClr val="808080">
                <a:alpha val="37998"/>
              </a:srgbClr>
            </a:outerShdw>
          </a:effectLst>
        </p:spPr>
        <p:txBody>
          <a:bodyPr tIns="91439" bIns="91439"/>
          <a:lstStyle/>
          <a:p>
            <a:pPr marL="0" marR="0" lvl="0" indent="0" algn="l" defTabSz="457200" rtl="0" eaLnBrk="1" fontAlgn="auto" latinLnBrk="0" hangingPunct="1">
              <a:lnSpc>
                <a:spcPct val="100000"/>
              </a:lnSpc>
              <a:spcBef>
                <a:spcPts val="0"/>
              </a:spcBef>
              <a:spcAft>
                <a:spcPts val="0"/>
              </a:spcAft>
              <a:buClrTx/>
              <a:buSzTx/>
              <a:buFontTx/>
              <a:buNone/>
              <a:tabLst/>
              <a:defRPr sz="2400">
                <a:latin typeface="Helvetica"/>
                <a:ea typeface="Helvetica"/>
                <a:cs typeface="Helvetica"/>
                <a:sym typeface="Helvetica"/>
              </a:defRPr>
            </a:pPr>
            <a:endParaRPr kumimoji="0" sz="2400" b="0" i="0" u="none" strike="noStrike" kern="1200" cap="none" spc="0" normalizeH="0" baseline="0" noProof="0" dirty="0">
              <a:ln>
                <a:noFill/>
              </a:ln>
              <a:solidFill>
                <a:srgbClr val="000000"/>
              </a:solidFill>
              <a:effectLst/>
              <a:uLnTx/>
              <a:uFillTx/>
              <a:latin typeface="Candara" pitchFamily="34" charset="0"/>
              <a:sym typeface="Helvetica"/>
            </a:endParaRPr>
          </a:p>
        </p:txBody>
      </p:sp>
      <p:sp>
        <p:nvSpPr>
          <p:cNvPr id="23" name="Shape 100"/>
          <p:cNvSpPr/>
          <p:nvPr/>
        </p:nvSpPr>
        <p:spPr>
          <a:xfrm>
            <a:off x="0" y="320214"/>
            <a:ext cx="9144000" cy="467500"/>
          </a:xfrm>
          <a:prstGeom prst="rect">
            <a:avLst/>
          </a:prstGeom>
          <a:ln w="12700">
            <a:miter lim="400000"/>
          </a:ln>
          <a:extLst>
            <a:ext uri="{C572A759-6A51-4108-AA02-DFA0A04FC94B}">
              <ma14:wrappingTextBoxFlag xmlns:ma14="http://schemas.microsoft.com/office/mac/drawingml/2011/main" xmlns="" val="1"/>
            </a:ext>
          </a:extLst>
        </p:spPr>
        <p:txBody>
          <a:bodyPr wrap="square" lIns="34290" tIns="34290" rIns="34290" bIns="3429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sz="1800"/>
            </a:pPr>
            <a:r>
              <a:rPr kumimoji="0" lang="en-US" sz="2588" b="1" i="0" u="none" strike="noStrike" kern="0" cap="none" spc="50" normalizeH="0" baseline="0" noProof="0" dirty="0">
                <a:ln>
                  <a:noFill/>
                </a:ln>
                <a:solidFill>
                  <a:srgbClr val="4F92D3"/>
                </a:solidFill>
                <a:effectLst/>
                <a:uLnTx/>
                <a:uFillTx/>
                <a:latin typeface="Candara" panose="020E0502030303020204" pitchFamily="34" charset="0"/>
                <a:ea typeface="Helvetica Neue"/>
                <a:cs typeface="Helvetica Neue"/>
                <a:sym typeface="Calibri"/>
              </a:rPr>
              <a:t>Compensation Plan</a:t>
            </a:r>
          </a:p>
        </p:txBody>
      </p:sp>
      <p:sp>
        <p:nvSpPr>
          <p:cNvPr id="24" name="Rectangle 23"/>
          <p:cNvSpPr/>
          <p:nvPr/>
        </p:nvSpPr>
        <p:spPr>
          <a:xfrm>
            <a:off x="0" y="813484"/>
            <a:ext cx="9144000" cy="403957"/>
          </a:xfrm>
          <a:prstGeom prst="rect">
            <a:avLst/>
          </a:prstGeom>
        </p:spPr>
        <p:txBody>
          <a:bodyPr wrap="square" lIns="34290" tIns="17145" rIns="34290" bIns="17145">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sz="1800"/>
            </a:pPr>
            <a:r>
              <a:rPr kumimoji="0" lang="en-US" sz="2400" b="0" i="0" u="none" strike="noStrike" kern="1200" cap="none" spc="0" normalizeH="0" baseline="0" noProof="0" dirty="0">
                <a:ln>
                  <a:noFill/>
                </a:ln>
                <a:solidFill>
                  <a:srgbClr val="57BEBA"/>
                </a:solidFill>
                <a:effectLst/>
                <a:uLnTx/>
                <a:uFillTx/>
                <a:latin typeface="Candara" pitchFamily="34" charset="0"/>
                <a:ea typeface="Helvetica" charset="0"/>
                <a:cs typeface="Helvetica" charset="0"/>
                <a:sym typeface="Calibri"/>
              </a:rPr>
              <a:t>Overriding Residual Income</a:t>
            </a:r>
          </a:p>
        </p:txBody>
      </p:sp>
      <p:sp>
        <p:nvSpPr>
          <p:cNvPr id="27" name="Shape 140"/>
          <p:cNvSpPr/>
          <p:nvPr/>
        </p:nvSpPr>
        <p:spPr>
          <a:xfrm>
            <a:off x="2534818" y="1384738"/>
            <a:ext cx="1952625" cy="2769987"/>
          </a:xfrm>
          <a:prstGeom prst="rect">
            <a:avLst/>
          </a:prstGeom>
          <a:ln w="12700">
            <a:miter lim="400000"/>
          </a:ln>
          <a:extLst>
            <a:ext uri="{C572A759-6A51-4108-AA02-DFA0A04FC94B}">
              <ma14:wrappingTextBoxFlag xmlns:ma14="http://schemas.microsoft.com/office/mac/drawingml/2011/main" xmlns="" val="1"/>
            </a:ext>
          </a:extLst>
        </p:spPr>
        <p:txBody>
          <a:bodyPr tIns="91439" bIns="91439">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pPr>
            <a:r>
              <a:rPr kumimoji="0" lang="en-AU"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3</a:t>
            </a:r>
            <a:r>
              <a:rPr kumimoji="0"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a:t>
            </a:r>
            <a:r>
              <a:rPr kumimoji="0" lang="en-AU"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2</a:t>
            </a:r>
            <a:r>
              <a:rPr kumimoji="0"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0%</a:t>
            </a:r>
            <a:endParaRPr kumimoji="0" lang="en-AU"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sz="1800"/>
            </a:pPr>
            <a:endParaRPr kumimoji="0"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sz="1800"/>
            </a:pPr>
            <a:r>
              <a:rPr kumimoji="0" lang="en-AU"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3</a:t>
            </a:r>
            <a:r>
              <a:rPr kumimoji="0"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 %</a:t>
            </a:r>
          </a:p>
          <a:p>
            <a:pPr marL="0" marR="0" lvl="0" indent="0" algn="l" defTabSz="457200" rtl="0" eaLnBrk="1" fontAlgn="auto" latinLnBrk="0" hangingPunct="1">
              <a:lnSpc>
                <a:spcPct val="100000"/>
              </a:lnSpc>
              <a:spcBef>
                <a:spcPts val="0"/>
              </a:spcBef>
              <a:spcAft>
                <a:spcPts val="0"/>
              </a:spcAft>
              <a:buClrTx/>
              <a:buSzTx/>
              <a:buFontTx/>
              <a:buNone/>
              <a:tabLst/>
              <a:defRPr sz="1800"/>
            </a:pPr>
            <a:r>
              <a:rPr kumimoji="0" lang="en-AU"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3</a:t>
            </a:r>
            <a:r>
              <a:rPr kumimoji="0"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 %</a:t>
            </a:r>
          </a:p>
          <a:p>
            <a:pPr marL="0" marR="0" lvl="0" indent="0" algn="l" defTabSz="457200" rtl="0" eaLnBrk="1" fontAlgn="auto" latinLnBrk="0" hangingPunct="1">
              <a:lnSpc>
                <a:spcPct val="100000"/>
              </a:lnSpc>
              <a:spcBef>
                <a:spcPts val="0"/>
              </a:spcBef>
              <a:spcAft>
                <a:spcPts val="0"/>
              </a:spcAft>
              <a:buClrTx/>
              <a:buSzTx/>
              <a:buFontTx/>
              <a:buNone/>
              <a:tabLst/>
              <a:defRPr sz="1800"/>
            </a:pPr>
            <a:r>
              <a:rPr kumimoji="0" lang="en-AU"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3</a:t>
            </a:r>
            <a:r>
              <a:rPr kumimoji="0"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 %</a:t>
            </a:r>
          </a:p>
          <a:p>
            <a:pPr marL="0" marR="0" lvl="0" indent="0" algn="l" defTabSz="457200" rtl="0" eaLnBrk="1" fontAlgn="auto" latinLnBrk="0" hangingPunct="1">
              <a:lnSpc>
                <a:spcPct val="100000"/>
              </a:lnSpc>
              <a:spcBef>
                <a:spcPts val="0"/>
              </a:spcBef>
              <a:spcAft>
                <a:spcPts val="0"/>
              </a:spcAft>
              <a:buClrTx/>
              <a:buSzTx/>
              <a:buFontTx/>
              <a:buNone/>
              <a:tabLst/>
              <a:defRPr sz="1800"/>
            </a:pPr>
            <a:r>
              <a:rPr kumimoji="0" lang="en-AU"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3</a:t>
            </a:r>
            <a:r>
              <a:rPr kumimoji="0"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 %</a:t>
            </a:r>
          </a:p>
          <a:p>
            <a:pPr marL="0" marR="0" lvl="0" indent="0" algn="l" defTabSz="457200" rtl="0" eaLnBrk="1" fontAlgn="auto" latinLnBrk="0" hangingPunct="1">
              <a:lnSpc>
                <a:spcPct val="100000"/>
              </a:lnSpc>
              <a:spcBef>
                <a:spcPts val="0"/>
              </a:spcBef>
              <a:spcAft>
                <a:spcPts val="0"/>
              </a:spcAft>
              <a:buClrTx/>
              <a:buSzTx/>
              <a:buFontTx/>
              <a:buNone/>
              <a:tabLst/>
              <a:defRPr sz="1800"/>
            </a:pPr>
            <a:r>
              <a:rPr kumimoji="0" lang="en-AU"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3</a:t>
            </a:r>
            <a:r>
              <a:rPr kumimoji="0" sz="2400" b="0" i="0" u="none" strike="noStrike" kern="1200" cap="none" spc="0" normalizeH="0" baseline="0" noProof="0" dirty="0">
                <a:ln>
                  <a:noFill/>
                </a:ln>
                <a:solidFill>
                  <a:srgbClr val="57BEBA"/>
                </a:solidFill>
                <a:effectLst/>
                <a:uLnTx/>
                <a:uFillTx/>
                <a:latin typeface="Candara" pitchFamily="34" charset="0"/>
                <a:ea typeface="Calibri"/>
                <a:cs typeface="Calibri"/>
                <a:sym typeface="Calibri"/>
              </a:rPr>
              <a:t>%</a:t>
            </a:r>
          </a:p>
        </p:txBody>
      </p:sp>
      <p:cxnSp>
        <p:nvCxnSpPr>
          <p:cNvPr id="29" name="Straight Connector 28"/>
          <p:cNvCxnSpPr/>
          <p:nvPr/>
        </p:nvCxnSpPr>
        <p:spPr>
          <a:xfrm>
            <a:off x="874374" y="2933439"/>
            <a:ext cx="6704059" cy="0"/>
          </a:xfrm>
          <a:prstGeom prst="line">
            <a:avLst/>
          </a:prstGeom>
          <a:ln>
            <a:solidFill>
              <a:srgbClr val="1C9AD6"/>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903762" y="3341769"/>
            <a:ext cx="6680449" cy="0"/>
          </a:xfrm>
          <a:prstGeom prst="line">
            <a:avLst/>
          </a:prstGeom>
          <a:ln>
            <a:solidFill>
              <a:srgbClr val="1C9AD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903762" y="4094034"/>
            <a:ext cx="6722060" cy="0"/>
          </a:xfrm>
          <a:prstGeom prst="line">
            <a:avLst/>
          </a:prstGeom>
          <a:ln>
            <a:solidFill>
              <a:srgbClr val="1C9AD6"/>
            </a:solidFill>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6140599" y="2421047"/>
            <a:ext cx="139974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pPr>
            <a:r>
              <a:rPr kumimoji="0" lang="en-AU"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rPr>
              <a:t>40 points</a:t>
            </a:r>
          </a:p>
        </p:txBody>
      </p:sp>
      <p:sp>
        <p:nvSpPr>
          <p:cNvPr id="33" name="Rectangle 32"/>
          <p:cNvSpPr/>
          <p:nvPr/>
        </p:nvSpPr>
        <p:spPr>
          <a:xfrm>
            <a:off x="6132874" y="2890352"/>
            <a:ext cx="1402948"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pPr>
            <a:r>
              <a:rPr kumimoji="0" lang="en-AU" sz="25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rPr>
              <a:t>60</a:t>
            </a:r>
            <a:r>
              <a:rPr kumimoji="0" lang="en-AU" sz="18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rPr>
              <a:t> </a:t>
            </a:r>
            <a:r>
              <a:rPr kumimoji="0" lang="en-AU"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rPr>
              <a:t>points</a:t>
            </a:r>
          </a:p>
        </p:txBody>
      </p:sp>
      <p:sp>
        <p:nvSpPr>
          <p:cNvPr id="34" name="Rectangle 33"/>
          <p:cNvSpPr/>
          <p:nvPr/>
        </p:nvSpPr>
        <p:spPr>
          <a:xfrm>
            <a:off x="6152110" y="3451371"/>
            <a:ext cx="136447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pPr>
            <a:r>
              <a:rPr kumimoji="0" lang="en-AU"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rPr>
              <a:t>75 points</a:t>
            </a:r>
          </a:p>
        </p:txBody>
      </p:sp>
      <p:sp>
        <p:nvSpPr>
          <p:cNvPr id="28" name="Rectangle 27"/>
          <p:cNvSpPr/>
          <p:nvPr/>
        </p:nvSpPr>
        <p:spPr>
          <a:xfrm>
            <a:off x="6132874" y="1485084"/>
            <a:ext cx="188705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pPr>
            <a:r>
              <a:rPr kumimoji="0" lang="en-AU" sz="2400" b="0" i="0" u="none" strike="noStrike" kern="1200" cap="none" spc="0" normalizeH="0" baseline="0" noProof="0" dirty="0">
                <a:ln>
                  <a:noFill/>
                </a:ln>
                <a:solidFill>
                  <a:srgbClr val="67787B">
                    <a:lumMod val="75000"/>
                  </a:srgbClr>
                </a:solidFill>
                <a:effectLst/>
                <a:uLnTx/>
                <a:uFillTx/>
                <a:latin typeface="Candara" pitchFamily="34" charset="0"/>
                <a:ea typeface="Calibri"/>
                <a:cs typeface="Calibri"/>
                <a:sym typeface="Calibri"/>
              </a:rPr>
              <a:t>1-200+ points</a:t>
            </a:r>
          </a:p>
        </p:txBody>
      </p:sp>
      <p:sp>
        <p:nvSpPr>
          <p:cNvPr id="4" name="Rectangle 3"/>
          <p:cNvSpPr/>
          <p:nvPr/>
        </p:nvSpPr>
        <p:spPr>
          <a:xfrm>
            <a:off x="1376183" y="4864389"/>
            <a:ext cx="7302147" cy="246221"/>
          </a:xfrm>
          <a:prstGeom prst="rect">
            <a:avLst/>
          </a:prstGeom>
        </p:spPr>
        <p:txBody>
          <a:bodyPr wrap="square">
            <a:spAutoFit/>
          </a:bodyPr>
          <a:lstStyle/>
          <a:p>
            <a:pPr marL="0" marR="0" lvl="0" indent="0" algn="l" defTabSz="171450" rtl="0" eaLnBrk="1" fontAlgn="auto" latinLnBrk="0" hangingPunct="1">
              <a:lnSpc>
                <a:spcPct val="100000"/>
              </a:lnSpc>
              <a:spcBef>
                <a:spcPts val="0"/>
              </a:spcBef>
              <a:spcAft>
                <a:spcPts val="0"/>
              </a:spcAft>
              <a:buClrTx/>
              <a:buSzTx/>
              <a:buFontTx/>
              <a:buNone/>
              <a:tabLst/>
              <a:defRPr sz="1800"/>
            </a:pPr>
            <a:r>
              <a:rPr kumimoji="0" lang="en-AU" sz="1000" b="0" i="1" u="none" strike="noStrike" kern="1200" cap="none" spc="0" normalizeH="0" baseline="0" noProof="0" dirty="0">
                <a:ln>
                  <a:noFill/>
                </a:ln>
                <a:solidFill>
                  <a:srgbClr val="FFFFFF">
                    <a:lumMod val="50000"/>
                  </a:srgbClr>
                </a:solidFill>
                <a:effectLst/>
                <a:uLnTx/>
                <a:uFillTx/>
                <a:latin typeface="Candara" pitchFamily="34" charset="0"/>
                <a:ea typeface="Helvetica Oblique" charset="0"/>
                <a:cs typeface="Helvetica"/>
                <a:sym typeface="Calibri"/>
              </a:rPr>
              <a:t>For details on Commissionable Revenue, please refer to the tables in the current ACN Compensation Plan. </a:t>
            </a:r>
          </a:p>
        </p:txBody>
      </p:sp>
      <p:sp>
        <p:nvSpPr>
          <p:cNvPr id="36" name="Shape 135"/>
          <p:cNvSpPr/>
          <p:nvPr/>
        </p:nvSpPr>
        <p:spPr>
          <a:xfrm flipV="1">
            <a:off x="4211961" y="2311902"/>
            <a:ext cx="334154" cy="323144"/>
          </a:xfrm>
          <a:prstGeom prst="line">
            <a:avLst/>
          </a:prstGeom>
          <a:ln w="50800">
            <a:solidFill>
              <a:srgbClr val="15AFEF"/>
            </a:solidFill>
            <a:round/>
          </a:ln>
          <a:effectLst>
            <a:outerShdw blurRad="127000" dist="38100" dir="5400000" rotWithShape="0">
              <a:srgbClr val="808080">
                <a:alpha val="37998"/>
              </a:srgbClr>
            </a:outerShdw>
          </a:effectLst>
        </p:spPr>
        <p:txBody>
          <a:bodyPr tIns="91439" bIns="91439"/>
          <a:lstStyle/>
          <a:p>
            <a:pPr marL="0" marR="0" lvl="0" indent="0" algn="l" defTabSz="457166" rtl="0" eaLnBrk="1" fontAlgn="auto" latinLnBrk="0" hangingPunct="1">
              <a:lnSpc>
                <a:spcPct val="100000"/>
              </a:lnSpc>
              <a:spcBef>
                <a:spcPts val="0"/>
              </a:spcBef>
              <a:spcAft>
                <a:spcPts val="0"/>
              </a:spcAft>
              <a:buClrTx/>
              <a:buSzTx/>
              <a:buFontTx/>
              <a:buNone/>
              <a:tabLst/>
              <a:defRPr sz="2400">
                <a:latin typeface="Helvetica"/>
                <a:ea typeface="Helvetica"/>
                <a:cs typeface="Helvetica"/>
                <a:sym typeface="Helvetica"/>
              </a:defRPr>
            </a:pPr>
            <a:endParaRPr kumimoji="0" sz="2400" b="0" i="0" u="none" strike="noStrike" kern="1200" cap="none" spc="0" normalizeH="0" baseline="0" noProof="0" dirty="0">
              <a:ln>
                <a:noFill/>
              </a:ln>
              <a:solidFill>
                <a:prstClr val="black"/>
              </a:solidFill>
              <a:effectLst/>
              <a:uLnTx/>
              <a:uFillTx/>
              <a:latin typeface="Candara" pitchFamily="34" charset="0"/>
              <a:ea typeface="Helvetica"/>
              <a:cs typeface="Helvetica"/>
              <a:sym typeface="Helvetica"/>
            </a:endParaRPr>
          </a:p>
        </p:txBody>
      </p:sp>
      <p:sp>
        <p:nvSpPr>
          <p:cNvPr id="37" name="Shape 137"/>
          <p:cNvSpPr/>
          <p:nvPr/>
        </p:nvSpPr>
        <p:spPr>
          <a:xfrm flipV="1">
            <a:off x="4557148" y="1919458"/>
            <a:ext cx="2" cy="482684"/>
          </a:xfrm>
          <a:prstGeom prst="line">
            <a:avLst/>
          </a:prstGeom>
          <a:ln w="76200">
            <a:solidFill>
              <a:srgbClr val="15AFEF"/>
            </a:solidFill>
            <a:round/>
          </a:ln>
          <a:effectLst>
            <a:outerShdw blurRad="127000" dist="38100" dir="5400000" rotWithShape="0">
              <a:srgbClr val="808080">
                <a:alpha val="37998"/>
              </a:srgbClr>
            </a:outerShdw>
          </a:effectLst>
        </p:spPr>
        <p:txBody>
          <a:bodyPr lIns="91434" tIns="91433" rIns="91434" bIns="91433"/>
          <a:lstStyle/>
          <a:p>
            <a:pPr marL="0" marR="0" lvl="0" indent="0" algn="l" defTabSz="457166" rtl="0" eaLnBrk="1" fontAlgn="auto" latinLnBrk="0" hangingPunct="1">
              <a:lnSpc>
                <a:spcPct val="100000"/>
              </a:lnSpc>
              <a:spcBef>
                <a:spcPts val="0"/>
              </a:spcBef>
              <a:spcAft>
                <a:spcPts val="0"/>
              </a:spcAft>
              <a:buClrTx/>
              <a:buSzTx/>
              <a:buFontTx/>
              <a:buNone/>
              <a:tabLst/>
              <a:defRPr sz="2400">
                <a:latin typeface="Helvetica"/>
                <a:ea typeface="Helvetica"/>
                <a:cs typeface="Helvetica"/>
                <a:sym typeface="Helvetica"/>
              </a:defRPr>
            </a:pPr>
            <a:endParaRPr kumimoji="0" sz="2400" b="0" i="0" u="none" strike="noStrike" kern="1200" cap="none" spc="0" normalizeH="0" baseline="0" noProof="0" dirty="0">
              <a:ln>
                <a:noFill/>
              </a:ln>
              <a:solidFill>
                <a:prstClr val="black"/>
              </a:solidFill>
              <a:effectLst/>
              <a:uLnTx/>
              <a:uFillTx/>
              <a:latin typeface="Candara" pitchFamily="34" charset="0"/>
              <a:ea typeface="Helvetica"/>
              <a:cs typeface="Helvetica"/>
              <a:sym typeface="Helvetica"/>
            </a:endParaRPr>
          </a:p>
        </p:txBody>
      </p:sp>
      <p:pic>
        <p:nvPicPr>
          <p:cNvPr id="38" name="computer.png"/>
          <p:cNvPicPr/>
          <p:nvPr/>
        </p:nvPicPr>
        <p:blipFill>
          <a:blip r:embed="rId2"/>
          <a:stretch>
            <a:fillRect/>
          </a:stretch>
        </p:blipFill>
        <p:spPr>
          <a:xfrm>
            <a:off x="3784648" y="2437217"/>
            <a:ext cx="546435" cy="413853"/>
          </a:xfrm>
          <a:prstGeom prst="rect">
            <a:avLst/>
          </a:prstGeom>
          <a:ln w="12700">
            <a:miter lim="400000"/>
          </a:ln>
        </p:spPr>
      </p:pic>
      <p:sp>
        <p:nvSpPr>
          <p:cNvPr id="39" name="Shape 136"/>
          <p:cNvSpPr/>
          <p:nvPr/>
        </p:nvSpPr>
        <p:spPr>
          <a:xfrm flipH="1" flipV="1">
            <a:off x="4494010" y="2293368"/>
            <a:ext cx="438030" cy="413686"/>
          </a:xfrm>
          <a:prstGeom prst="line">
            <a:avLst/>
          </a:prstGeom>
          <a:ln w="50800">
            <a:solidFill>
              <a:srgbClr val="15AFEF"/>
            </a:solidFill>
            <a:round/>
          </a:ln>
          <a:effectLst>
            <a:outerShdw blurRad="127000" dist="38100" dir="5400000" rotWithShape="0">
              <a:srgbClr val="808080">
                <a:alpha val="37998"/>
              </a:srgbClr>
            </a:outerShdw>
          </a:effectLst>
        </p:spPr>
        <p:txBody>
          <a:bodyPr tIns="91439" bIns="91439"/>
          <a:lstStyle/>
          <a:p>
            <a:pPr marL="0" marR="0" lvl="0" indent="0" algn="l" defTabSz="457166" rtl="0" eaLnBrk="1" fontAlgn="auto" latinLnBrk="0" hangingPunct="1">
              <a:lnSpc>
                <a:spcPct val="100000"/>
              </a:lnSpc>
              <a:spcBef>
                <a:spcPts val="0"/>
              </a:spcBef>
              <a:spcAft>
                <a:spcPts val="0"/>
              </a:spcAft>
              <a:buClrTx/>
              <a:buSzTx/>
              <a:buFontTx/>
              <a:buNone/>
              <a:tabLst/>
              <a:defRPr sz="2400">
                <a:latin typeface="Helvetica"/>
                <a:ea typeface="Helvetica"/>
                <a:cs typeface="Helvetica"/>
                <a:sym typeface="Helvetica"/>
              </a:defRPr>
            </a:pPr>
            <a:endParaRPr kumimoji="0" sz="2400" b="0" i="0" u="none" strike="noStrike" kern="1200" cap="none" spc="0" normalizeH="0" baseline="0" noProof="0" dirty="0">
              <a:ln>
                <a:noFill/>
              </a:ln>
              <a:solidFill>
                <a:prstClr val="black"/>
              </a:solidFill>
              <a:effectLst/>
              <a:uLnTx/>
              <a:uFillTx/>
              <a:latin typeface="Candara" pitchFamily="34" charset="0"/>
              <a:ea typeface="Helvetica"/>
              <a:cs typeface="Helvetica"/>
              <a:sym typeface="Helvetica"/>
            </a:endParaRPr>
          </a:p>
        </p:txBody>
      </p:sp>
      <p:pic>
        <p:nvPicPr>
          <p:cNvPr id="40" name="computer.png"/>
          <p:cNvPicPr/>
          <p:nvPr/>
        </p:nvPicPr>
        <p:blipFill>
          <a:blip r:embed="rId2"/>
          <a:stretch>
            <a:fillRect/>
          </a:stretch>
        </p:blipFill>
        <p:spPr>
          <a:xfrm>
            <a:off x="4758627" y="2446742"/>
            <a:ext cx="537987" cy="404328"/>
          </a:xfrm>
          <a:prstGeom prst="rect">
            <a:avLst/>
          </a:prstGeom>
          <a:ln w="12700">
            <a:miter lim="400000"/>
          </a:ln>
        </p:spPr>
      </p:pic>
      <p:pic>
        <p:nvPicPr>
          <p:cNvPr id="41" name="computer.png"/>
          <p:cNvPicPr/>
          <p:nvPr/>
        </p:nvPicPr>
        <p:blipFill>
          <a:blip r:embed="rId2"/>
          <a:stretch>
            <a:fillRect/>
          </a:stretch>
        </p:blipFill>
        <p:spPr>
          <a:xfrm>
            <a:off x="4300142" y="2058982"/>
            <a:ext cx="514015" cy="449579"/>
          </a:xfrm>
          <a:prstGeom prst="rect">
            <a:avLst/>
          </a:prstGeom>
          <a:ln w="12700">
            <a:miter lim="400000"/>
          </a:ln>
        </p:spPr>
      </p:pic>
      <p:grpSp>
        <p:nvGrpSpPr>
          <p:cNvPr id="42" name="Group 41"/>
          <p:cNvGrpSpPr/>
          <p:nvPr/>
        </p:nvGrpSpPr>
        <p:grpSpPr>
          <a:xfrm>
            <a:off x="4281802" y="1436278"/>
            <a:ext cx="550695" cy="550696"/>
            <a:chOff x="6448071" y="2710358"/>
            <a:chExt cx="1073149" cy="1073150"/>
          </a:xfrm>
        </p:grpSpPr>
        <p:sp>
          <p:nvSpPr>
            <p:cNvPr id="43" name="Freeform 42"/>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1894DC"/>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04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44" name="TextBox 43"/>
            <p:cNvSpPr txBox="1"/>
            <p:nvPr/>
          </p:nvSpPr>
          <p:spPr>
            <a:xfrm>
              <a:off x="6448071" y="3408026"/>
              <a:ext cx="1073149" cy="368040"/>
            </a:xfrm>
            <a:prstGeom prst="rect">
              <a:avLst/>
            </a:prstGeom>
            <a:noFill/>
          </p:spPr>
          <p:txBody>
            <a:bodyPr wrap="square" rtlCol="0">
              <a:spAutoFit/>
            </a:bodyPr>
            <a:lstStyle/>
            <a:p>
              <a:pPr marL="0" marR="0" lvl="0" indent="0" algn="ctr" defTabSz="388157" rtl="0" eaLnBrk="1" fontAlgn="base" latinLnBrk="0" hangingPunct="1">
                <a:lnSpc>
                  <a:spcPct val="8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You</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9942" y="2792952"/>
              <a:ext cx="689406" cy="689406"/>
            </a:xfrm>
            <a:prstGeom prst="rect">
              <a:avLst/>
            </a:prstGeom>
          </p:spPr>
        </p:pic>
      </p:grpSp>
    </p:spTree>
    <p:extLst>
      <p:ext uri="{BB962C8B-B14F-4D97-AF65-F5344CB8AC3E}">
        <p14:creationId xmlns:p14="http://schemas.microsoft.com/office/powerpoint/2010/main" val="1983773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hape 100"/>
          <p:cNvSpPr>
            <a:spLocks noChangeArrowheads="1"/>
          </p:cNvSpPr>
          <p:nvPr/>
        </p:nvSpPr>
        <p:spPr bwMode="auto">
          <a:xfrm>
            <a:off x="0" y="360297"/>
            <a:ext cx="9144000" cy="46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34290" tIns="34290" rIns="34290" bIns="3429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AU" sz="2588" b="1" i="0" u="none" strike="noStrike" kern="0" cap="none" spc="50" normalizeH="0" baseline="0" noProof="0" dirty="0">
                <a:ln>
                  <a:noFill/>
                </a:ln>
                <a:solidFill>
                  <a:srgbClr val="4F92D3"/>
                </a:solidFill>
                <a:effectLst/>
                <a:uLnTx/>
                <a:uFillTx/>
                <a:latin typeface="Candara" panose="020E0502030303020204" pitchFamily="34" charset="0"/>
                <a:ea typeface="Helvetica Neue"/>
                <a:cs typeface="Helvetica Neue"/>
                <a:sym typeface="Calibri" charset="0"/>
              </a:rPr>
              <a:t>Qualified in 24 hours</a:t>
            </a:r>
            <a:endParaRPr kumimoji="0" lang="en-US" sz="2588" b="1" i="0" u="none" strike="noStrike" kern="0" cap="none" spc="50" normalizeH="0" baseline="0" noProof="0" dirty="0">
              <a:ln>
                <a:noFill/>
              </a:ln>
              <a:solidFill>
                <a:srgbClr val="4F92D3"/>
              </a:solidFill>
              <a:effectLst/>
              <a:uLnTx/>
              <a:uFillTx/>
              <a:latin typeface="Candara" panose="020E0502030303020204" pitchFamily="34" charset="0"/>
              <a:ea typeface="Helvetica Neue"/>
              <a:cs typeface="Helvetica Neue"/>
              <a:sym typeface="Calibri" charset="0"/>
            </a:endParaRPr>
          </a:p>
        </p:txBody>
      </p:sp>
      <p:sp>
        <p:nvSpPr>
          <p:cNvPr id="46082" name="Rectangle 2"/>
          <p:cNvSpPr>
            <a:spLocks noChangeArrowheads="1"/>
          </p:cNvSpPr>
          <p:nvPr/>
        </p:nvSpPr>
        <p:spPr bwMode="auto">
          <a:xfrm>
            <a:off x="772430" y="2097754"/>
            <a:ext cx="3106625" cy="403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7BEBA"/>
                </a:solidFill>
                <a:effectLst/>
                <a:uLnTx/>
                <a:uFillTx/>
                <a:latin typeface="Candara" pitchFamily="34" charset="0"/>
                <a:ea typeface="+mn-ea"/>
                <a:cs typeface="Helvetica" charset="0"/>
                <a:sym typeface="Calibri" charset="0"/>
              </a:rPr>
              <a:t>CQ = </a:t>
            </a:r>
            <a:r>
              <a:rPr lang="en-US" sz="2400" dirty="0">
                <a:solidFill>
                  <a:srgbClr val="57BEBA"/>
                </a:solidFill>
                <a:latin typeface="Candara" pitchFamily="34" charset="0"/>
                <a:cs typeface="Helvetica" charset="0"/>
                <a:sym typeface="Calibri" charset="0"/>
              </a:rPr>
              <a:t>5</a:t>
            </a:r>
            <a:r>
              <a:rPr kumimoji="0" lang="en-US" sz="2400" b="0" i="0" u="none" strike="noStrike" kern="1200" cap="none" spc="0" normalizeH="0" baseline="0" noProof="0" dirty="0">
                <a:ln>
                  <a:noFill/>
                </a:ln>
                <a:solidFill>
                  <a:srgbClr val="57BEBA"/>
                </a:solidFill>
                <a:effectLst/>
                <a:uLnTx/>
                <a:uFillTx/>
                <a:latin typeface="Candara" pitchFamily="34" charset="0"/>
                <a:ea typeface="+mn-ea"/>
                <a:cs typeface="Helvetica" charset="0"/>
                <a:sym typeface="Calibri" charset="0"/>
              </a:rPr>
              <a:t> POINTS</a:t>
            </a:r>
          </a:p>
        </p:txBody>
      </p:sp>
      <p:sp>
        <p:nvSpPr>
          <p:cNvPr id="46083" name="Rectangle 3"/>
          <p:cNvSpPr>
            <a:spLocks noChangeArrowheads="1"/>
          </p:cNvSpPr>
          <p:nvPr/>
        </p:nvSpPr>
        <p:spPr bwMode="auto">
          <a:xfrm>
            <a:off x="777193" y="2645588"/>
            <a:ext cx="3106625" cy="403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7BEBA"/>
                </a:solidFill>
                <a:effectLst/>
                <a:uLnTx/>
                <a:uFillTx/>
                <a:latin typeface="Candara" pitchFamily="34" charset="0"/>
                <a:ea typeface="+mn-ea"/>
                <a:cs typeface="Helvetica" charset="0"/>
                <a:sym typeface="Calibri" charset="0"/>
              </a:rPr>
              <a:t>From 3 SERVICES</a:t>
            </a:r>
          </a:p>
        </p:txBody>
      </p:sp>
      <p:sp>
        <p:nvSpPr>
          <p:cNvPr id="9" name="Shape 121">
            <a:extLst>
              <a:ext uri="{FF2B5EF4-FFF2-40B4-BE49-F238E27FC236}">
                <a16:creationId xmlns:a16="http://schemas.microsoft.com/office/drawing/2014/main" id="{25432A40-48FA-E04B-8BFC-996F20426377}"/>
              </a:ext>
            </a:extLst>
          </p:cNvPr>
          <p:cNvSpPr/>
          <p:nvPr/>
        </p:nvSpPr>
        <p:spPr>
          <a:xfrm>
            <a:off x="2325154" y="2385137"/>
            <a:ext cx="4523434" cy="377026"/>
          </a:xfrm>
          <a:prstGeom prst="rect">
            <a:avLst/>
          </a:prstGeom>
          <a:ln w="12700">
            <a:miter lim="400000"/>
          </a:ln>
          <a:extLst>
            <a:ext uri="{C572A759-6A51-4108-AA02-DFA0A04FC94B}">
              <ma14:wrappingTextBoxFlag xmlns="" xmlns:ma14="http://schemas.microsoft.com/office/mac/drawingml/2011/main" val="1"/>
            </a:ext>
          </a:extLst>
        </p:spPr>
        <p:txBody>
          <a:bodyPr wrap="square" lIns="34290" tIns="34290" rIns="34290" bIns="34290">
            <a:spAutoFit/>
          </a:bodyPr>
          <a:lstStyle/>
          <a:p>
            <a:pPr marL="2035373" lvl="3" indent="-663773" algn="r" defTabSz="171450">
              <a:defRPr sz="1800"/>
            </a:pPr>
            <a:r>
              <a:rPr lang="en-AU" sz="2000" dirty="0" err="1">
                <a:solidFill>
                  <a:schemeClr val="tx1">
                    <a:lumMod val="65000"/>
                    <a:lumOff val="35000"/>
                  </a:schemeClr>
                </a:solidFill>
                <a:latin typeface="Candara" pitchFamily="34" charset="0"/>
                <a:ea typeface="Calibri"/>
                <a:cs typeface="Helvetica"/>
                <a:sym typeface="Calibri"/>
              </a:rPr>
              <a:t>Truvvi</a:t>
            </a:r>
            <a:r>
              <a:rPr lang="en-AU" sz="2000" dirty="0">
                <a:solidFill>
                  <a:schemeClr val="tx1">
                    <a:lumMod val="65000"/>
                    <a:lumOff val="35000"/>
                  </a:schemeClr>
                </a:solidFill>
                <a:latin typeface="Candara" pitchFamily="34" charset="0"/>
                <a:ea typeface="Calibri"/>
                <a:cs typeface="Helvetica"/>
                <a:sym typeface="Calibri"/>
              </a:rPr>
              <a:t> Lifestyle</a:t>
            </a:r>
          </a:p>
        </p:txBody>
      </p:sp>
      <p:sp>
        <p:nvSpPr>
          <p:cNvPr id="10" name="Shape 121">
            <a:extLst>
              <a:ext uri="{FF2B5EF4-FFF2-40B4-BE49-F238E27FC236}">
                <a16:creationId xmlns:a16="http://schemas.microsoft.com/office/drawing/2014/main" id="{F4363F12-4BE4-2642-B3DF-16AD9AFF9BA5}"/>
              </a:ext>
            </a:extLst>
          </p:cNvPr>
          <p:cNvSpPr/>
          <p:nvPr/>
        </p:nvSpPr>
        <p:spPr>
          <a:xfrm>
            <a:off x="941059" y="4564892"/>
            <a:ext cx="7425155" cy="238527"/>
          </a:xfrm>
          <a:prstGeom prst="rect">
            <a:avLst/>
          </a:prstGeom>
          <a:ln w="12700">
            <a:miter lim="400000"/>
          </a:ln>
          <a:extLst>
            <a:ext uri="{C572A759-6A51-4108-AA02-DFA0A04FC94B}">
              <ma14:wrappingTextBoxFlag xmlns="" xmlns:ma14="http://schemas.microsoft.com/office/mac/drawingml/2011/main" val="1"/>
            </a:ext>
          </a:extLst>
        </p:spPr>
        <p:txBody>
          <a:bodyPr wrap="square" lIns="34290" tIns="34290" rIns="34290" bIns="34290">
            <a:spAutoFit/>
          </a:bodyPr>
          <a:lstStyle/>
          <a:p>
            <a:pPr marL="663773" indent="-663773" algn="ctr" defTabSz="171450">
              <a:defRPr sz="1800"/>
            </a:pPr>
            <a:r>
              <a:rPr lang="en-AU" sz="1100" dirty="0">
                <a:solidFill>
                  <a:schemeClr val="tx1">
                    <a:lumMod val="65000"/>
                    <a:lumOff val="35000"/>
                  </a:schemeClr>
                </a:solidFill>
                <a:latin typeface="Candara" pitchFamily="34" charset="0"/>
                <a:ea typeface="Calibri"/>
                <a:cs typeface="Helvetica"/>
                <a:sym typeface="Calibri"/>
              </a:rPr>
              <a:t>NOTE: Existing and new, New Zealand IBOs can also earn Customer Points and Commissions from Australian Services. </a:t>
            </a:r>
          </a:p>
        </p:txBody>
      </p:sp>
      <p:cxnSp>
        <p:nvCxnSpPr>
          <p:cNvPr id="3" name="Straight Connector 2">
            <a:extLst>
              <a:ext uri="{FF2B5EF4-FFF2-40B4-BE49-F238E27FC236}">
                <a16:creationId xmlns:a16="http://schemas.microsoft.com/office/drawing/2014/main" id="{8B6272D5-E454-4A4A-931F-C7D0D7F6F9CA}"/>
              </a:ext>
            </a:extLst>
          </p:cNvPr>
          <p:cNvCxnSpPr>
            <a:cxnSpLocks/>
          </p:cNvCxnSpPr>
          <p:nvPr/>
        </p:nvCxnSpPr>
        <p:spPr>
          <a:xfrm>
            <a:off x="4653637" y="1239778"/>
            <a:ext cx="0" cy="291313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Shape 121">
            <a:extLst>
              <a:ext uri="{FF2B5EF4-FFF2-40B4-BE49-F238E27FC236}">
                <a16:creationId xmlns:a16="http://schemas.microsoft.com/office/drawing/2014/main" id="{AA62E52B-5840-CF47-8A93-4A0C7FDD5C01}"/>
              </a:ext>
            </a:extLst>
          </p:cNvPr>
          <p:cNvSpPr/>
          <p:nvPr/>
        </p:nvSpPr>
        <p:spPr>
          <a:xfrm>
            <a:off x="6848588" y="2385136"/>
            <a:ext cx="5734755" cy="377026"/>
          </a:xfrm>
          <a:prstGeom prst="rect">
            <a:avLst/>
          </a:prstGeom>
          <a:ln w="12700">
            <a:miter lim="400000"/>
          </a:ln>
          <a:extLst>
            <a:ext uri="{C572A759-6A51-4108-AA02-DFA0A04FC94B}">
              <ma14:wrappingTextBoxFlag xmlns="" xmlns:ma14="http://schemas.microsoft.com/office/mac/drawingml/2011/main" val="1"/>
            </a:ext>
          </a:extLst>
        </p:spPr>
        <p:txBody>
          <a:bodyPr wrap="square" lIns="34290" tIns="34290" rIns="34290" bIns="34290">
            <a:spAutoFit/>
          </a:bodyPr>
          <a:lstStyle/>
          <a:p>
            <a:pPr marL="663773" indent="-663773" defTabSz="171450">
              <a:defRPr sz="1800"/>
            </a:pPr>
            <a:r>
              <a:rPr lang="en-AU" sz="2000" dirty="0">
                <a:solidFill>
                  <a:schemeClr val="tx1">
                    <a:lumMod val="65000"/>
                    <a:lumOff val="35000"/>
                  </a:schemeClr>
                </a:solidFill>
                <a:latin typeface="Candara" pitchFamily="34" charset="0"/>
                <a:ea typeface="Calibri"/>
                <a:cs typeface="Helvetica"/>
                <a:sym typeface="Calibri"/>
              </a:rPr>
              <a:t>= up to 6 points</a:t>
            </a:r>
          </a:p>
        </p:txBody>
      </p:sp>
    </p:spTree>
    <p:extLst>
      <p:ext uri="{BB962C8B-B14F-4D97-AF65-F5344CB8AC3E}">
        <p14:creationId xmlns:p14="http://schemas.microsoft.com/office/powerpoint/2010/main" val="462940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5518408" y="4299942"/>
            <a:ext cx="3590096" cy="252000"/>
          </a:xfrm>
          <a:prstGeom prst="rect">
            <a:avLst/>
          </a:prstGeom>
          <a:solidFill>
            <a:schemeClr val="bg2">
              <a:lumMod val="50000"/>
              <a:lumOff val="5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ndara" panose="020E0502030303020204" pitchFamily="34" charset="0"/>
                <a:ea typeface="+mn-ea"/>
                <a:cs typeface="Calibri"/>
              </a:rPr>
              <a:t>ELIGIBLE FOR ANNUAL RETREAT</a:t>
            </a:r>
          </a:p>
        </p:txBody>
      </p:sp>
      <p:sp>
        <p:nvSpPr>
          <p:cNvPr id="2" name="Rectangle 1"/>
          <p:cNvSpPr/>
          <p:nvPr/>
        </p:nvSpPr>
        <p:spPr>
          <a:xfrm>
            <a:off x="107504" y="1203598"/>
            <a:ext cx="1774800" cy="3528392"/>
          </a:xfrm>
          <a:prstGeom prst="rect">
            <a:avLst/>
          </a:prstGeom>
          <a:solidFill>
            <a:schemeClr val="bg1"/>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p:txBody>
      </p:sp>
      <p:sp>
        <p:nvSpPr>
          <p:cNvPr id="7" name="Rectangle 6"/>
          <p:cNvSpPr/>
          <p:nvPr/>
        </p:nvSpPr>
        <p:spPr>
          <a:xfrm>
            <a:off x="1915200" y="1203598"/>
            <a:ext cx="1771200" cy="3528392"/>
          </a:xfrm>
          <a:prstGeom prst="rect">
            <a:avLst/>
          </a:prstGeom>
          <a:solidFill>
            <a:schemeClr val="bg1"/>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normalizeH="0" baseline="0" noProof="0" dirty="0">
              <a:solidFill>
                <a:schemeClr val="tx1"/>
              </a:solidFill>
              <a:uLnTx/>
              <a:uFillTx/>
              <a:latin typeface="Candara" panose="020E0502030303020204" pitchFamily="34" charset="0"/>
              <a:ea typeface="+mn-ea"/>
              <a:cs typeface="+mn-cs"/>
            </a:endParaRPr>
          </a:p>
        </p:txBody>
      </p:sp>
      <p:sp>
        <p:nvSpPr>
          <p:cNvPr id="17" name="Rectangle 16"/>
          <p:cNvSpPr/>
          <p:nvPr/>
        </p:nvSpPr>
        <p:spPr>
          <a:xfrm>
            <a:off x="3722172" y="1203598"/>
            <a:ext cx="1771664" cy="3325202"/>
          </a:xfrm>
          <a:prstGeom prst="rect">
            <a:avLst/>
          </a:prstGeom>
          <a:solidFill>
            <a:schemeClr val="bg1"/>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pitchFamily="34" charset="0"/>
              <a:ea typeface="+mn-ea"/>
              <a:cs typeface="+mn-cs"/>
            </a:endParaRPr>
          </a:p>
        </p:txBody>
      </p:sp>
      <p:sp>
        <p:nvSpPr>
          <p:cNvPr id="19" name="Rectangle 18"/>
          <p:cNvSpPr/>
          <p:nvPr/>
        </p:nvSpPr>
        <p:spPr>
          <a:xfrm>
            <a:off x="5518408" y="1203598"/>
            <a:ext cx="1771664" cy="2664296"/>
          </a:xfrm>
          <a:prstGeom prst="rect">
            <a:avLst/>
          </a:prstGeom>
          <a:solidFill>
            <a:schemeClr val="bg1"/>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pitchFamily="34" charset="0"/>
              <a:ea typeface="+mn-ea"/>
              <a:cs typeface="+mn-cs"/>
            </a:endParaRPr>
          </a:p>
        </p:txBody>
      </p:sp>
      <p:sp>
        <p:nvSpPr>
          <p:cNvPr id="21" name="Rectangle 20"/>
          <p:cNvSpPr/>
          <p:nvPr/>
        </p:nvSpPr>
        <p:spPr>
          <a:xfrm>
            <a:off x="7318568" y="1203598"/>
            <a:ext cx="1757536" cy="2664296"/>
          </a:xfrm>
          <a:prstGeom prst="rect">
            <a:avLst/>
          </a:prstGeom>
          <a:solidFill>
            <a:schemeClr val="bg1"/>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pitchFamily="34" charset="0"/>
              <a:ea typeface="+mn-ea"/>
              <a:cs typeface="+mn-cs"/>
            </a:endParaRPr>
          </a:p>
        </p:txBody>
      </p:sp>
      <p:sp>
        <p:nvSpPr>
          <p:cNvPr id="4" name="Title 1"/>
          <p:cNvSpPr txBox="1">
            <a:spLocks/>
          </p:cNvSpPr>
          <p:nvPr/>
        </p:nvSpPr>
        <p:spPr>
          <a:xfrm>
            <a:off x="609600" y="150652"/>
            <a:ext cx="7924800" cy="690492"/>
          </a:xfrm>
          <a:prstGeom prst="rect">
            <a:avLst/>
          </a:prstGeom>
        </p:spPr>
        <p:txBody>
          <a:bodyPr/>
          <a:lstStyle>
            <a:lvl1pPr algn="ctr" defTabSz="914400" rtl="0" eaLnBrk="1" latinLnBrk="0" hangingPunct="1">
              <a:spcBef>
                <a:spcPct val="0"/>
              </a:spcBef>
              <a:buNone/>
              <a:defRPr sz="3600" kern="1200" cap="none" spc="50" baseline="0">
                <a:solidFill>
                  <a:schemeClr val="tx1"/>
                </a:solidFill>
                <a:latin typeface="Candara"/>
                <a:ea typeface="+mj-ea"/>
                <a:cs typeface="Candara"/>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88" b="1" i="0" u="none" strike="noStrike" kern="0" cap="none" spc="50" normalizeH="0" baseline="0" noProof="0" dirty="0">
                <a:ln>
                  <a:noFill/>
                </a:ln>
                <a:solidFill>
                  <a:srgbClr val="4F92D3"/>
                </a:solidFill>
                <a:effectLst/>
                <a:uLnTx/>
                <a:uFillTx/>
                <a:latin typeface="Candara" panose="020E0502030303020204" pitchFamily="34" charset="0"/>
                <a:ea typeface="Helvetica Neue"/>
                <a:cs typeface="Helvetica Neue"/>
              </a:rPr>
              <a:t>Earned Positions &amp; Compensation</a:t>
            </a:r>
          </a:p>
        </p:txBody>
      </p:sp>
      <p:sp>
        <p:nvSpPr>
          <p:cNvPr id="6" name="Rectangle 5"/>
          <p:cNvSpPr/>
          <p:nvPr/>
        </p:nvSpPr>
        <p:spPr>
          <a:xfrm>
            <a:off x="107504" y="823156"/>
            <a:ext cx="1771664" cy="360000"/>
          </a:xfrm>
          <a:prstGeom prst="rect">
            <a:avLst/>
          </a:prstGeom>
          <a:solidFill>
            <a:srgbClr val="64CC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ndara" panose="020E0502030303020204" pitchFamily="34" charset="0"/>
                <a:ea typeface="+mn-ea"/>
                <a:cs typeface="Calibri"/>
              </a:rPr>
              <a:t>Customer Qualified (CQ)</a:t>
            </a:r>
          </a:p>
        </p:txBody>
      </p:sp>
      <p:sp>
        <p:nvSpPr>
          <p:cNvPr id="8" name="Rectangle 7"/>
          <p:cNvSpPr/>
          <p:nvPr/>
        </p:nvSpPr>
        <p:spPr>
          <a:xfrm>
            <a:off x="1915200" y="823156"/>
            <a:ext cx="1771664" cy="360000"/>
          </a:xfrm>
          <a:prstGeom prst="rect">
            <a:avLst/>
          </a:prstGeom>
          <a:solidFill>
            <a:srgbClr val="118BCF"/>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ndara" panose="020E0502030303020204" pitchFamily="34" charset="0"/>
                <a:ea typeface="+mn-ea"/>
                <a:cs typeface="Calibri"/>
              </a:rPr>
              <a:t>Executive Team Leader (ETL)</a:t>
            </a:r>
          </a:p>
        </p:txBody>
      </p:sp>
      <p:sp>
        <p:nvSpPr>
          <p:cNvPr id="18" name="Rectangle 17"/>
          <p:cNvSpPr/>
          <p:nvPr/>
        </p:nvSpPr>
        <p:spPr>
          <a:xfrm>
            <a:off x="3722172" y="823156"/>
            <a:ext cx="1771664" cy="360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ndara" panose="020E0502030303020204" pitchFamily="34" charset="0"/>
                <a:ea typeface="+mn-ea"/>
                <a:cs typeface="Calibri"/>
              </a:rPr>
              <a:t>Regional Director (RD)</a:t>
            </a:r>
          </a:p>
        </p:txBody>
      </p:sp>
      <p:sp>
        <p:nvSpPr>
          <p:cNvPr id="20" name="Rectangle 19"/>
          <p:cNvSpPr/>
          <p:nvPr/>
        </p:nvSpPr>
        <p:spPr>
          <a:xfrm>
            <a:off x="5518408" y="823156"/>
            <a:ext cx="1771664" cy="360000"/>
          </a:xfrm>
          <a:prstGeom prst="rect">
            <a:avLst/>
          </a:prstGeom>
          <a:solidFill>
            <a:srgbClr val="FD6D1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ndara" panose="020E0502030303020204" pitchFamily="34" charset="0"/>
                <a:ea typeface="+mn-ea"/>
                <a:cs typeface="Calibri"/>
              </a:rPr>
              <a:t>Regional Vice President (RVP)</a:t>
            </a:r>
          </a:p>
        </p:txBody>
      </p:sp>
      <p:sp>
        <p:nvSpPr>
          <p:cNvPr id="22" name="Rectangle 21"/>
          <p:cNvSpPr/>
          <p:nvPr/>
        </p:nvSpPr>
        <p:spPr>
          <a:xfrm>
            <a:off x="7318568" y="823156"/>
            <a:ext cx="1771664" cy="360000"/>
          </a:xfrm>
          <a:prstGeom prst="rect">
            <a:avLst/>
          </a:prstGeom>
          <a:solidFill>
            <a:srgbClr val="92D150"/>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ndara" panose="020E0502030303020204" pitchFamily="34" charset="0"/>
                <a:ea typeface="+mn-ea"/>
                <a:cs typeface="Calibri"/>
              </a:rPr>
              <a:t>Senior Vice President </a:t>
            </a:r>
            <a:r>
              <a:rPr kumimoji="0" lang="en-US" sz="1100" b="0" i="0" u="none" strike="noStrike" kern="1200" cap="none" spc="-150" normalizeH="0" baseline="0" noProof="0" dirty="0">
                <a:ln>
                  <a:noFill/>
                </a:ln>
                <a:solidFill>
                  <a:srgbClr val="FFFFFF"/>
                </a:solidFill>
                <a:effectLst/>
                <a:uLnTx/>
                <a:uFillTx/>
                <a:latin typeface="Candara" panose="020E0502030303020204" pitchFamily="34" charset="0"/>
                <a:ea typeface="+mn-ea"/>
                <a:cs typeface="Calibri"/>
              </a:rPr>
              <a:t>( SVP) </a:t>
            </a:r>
          </a:p>
        </p:txBody>
      </p:sp>
      <p:cxnSp>
        <p:nvCxnSpPr>
          <p:cNvPr id="23" name="Straight Connector 22"/>
          <p:cNvCxnSpPr/>
          <p:nvPr/>
        </p:nvCxnSpPr>
        <p:spPr>
          <a:xfrm>
            <a:off x="117808" y="771550"/>
            <a:ext cx="896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79512" y="1923678"/>
            <a:ext cx="1584176" cy="1487780"/>
          </a:xfrm>
          <a:prstGeom prst="rect">
            <a:avLst/>
          </a:prstGeom>
          <a:noFill/>
          <a:effectLst/>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CCC9"/>
                </a:solidFill>
                <a:effectLst/>
                <a:uLnTx/>
                <a:uFillTx/>
                <a:latin typeface="Candara" panose="020E0502030303020204" pitchFamily="34" charset="0"/>
                <a:ea typeface="+mn-ea"/>
                <a:cs typeface="Calibri"/>
              </a:rPr>
              <a:t>5</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4CCC9"/>
                </a:solidFill>
                <a:effectLst/>
                <a:uLnTx/>
                <a:uFillTx/>
                <a:latin typeface="Candara" panose="020E0502030303020204" pitchFamily="34" charset="0"/>
                <a:ea typeface="+mn-ea"/>
                <a:cs typeface="Calibri"/>
              </a:rPr>
              <a:t>CUSTOMER</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4CCC9"/>
                </a:solidFill>
                <a:effectLst/>
                <a:uLnTx/>
                <a:uFillTx/>
                <a:latin typeface="Candara" panose="020E0502030303020204" pitchFamily="34" charset="0"/>
                <a:ea typeface="+mn-ea"/>
                <a:cs typeface="Calibri"/>
              </a:rPr>
              <a:t>POINTS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2123">
                    <a:lumMod val="50000"/>
                    <a:lumOff val="50000"/>
                  </a:srgbClr>
                </a:solidFill>
                <a:effectLst/>
                <a:uLnTx/>
                <a:uFillTx/>
                <a:latin typeface="Candara" panose="020E0502030303020204" pitchFamily="34" charset="0"/>
                <a:ea typeface="+mn-ea"/>
                <a:cs typeface="Calibri"/>
              </a:rPr>
              <a:t>From at least 3 services</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2123">
                  <a:lumMod val="50000"/>
                  <a:lumOff val="50000"/>
                </a:srgbClr>
              </a:solidFill>
              <a:effectLst/>
              <a:uLnTx/>
              <a:uFillTx/>
              <a:latin typeface="Candara" panose="020E0502030303020204" pitchFamily="34" charset="0"/>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4CCC9"/>
                </a:solidFill>
                <a:effectLst/>
                <a:uLnTx/>
                <a:uFillTx/>
                <a:latin typeface="Candara" panose="020E0502030303020204" pitchFamily="34" charset="0"/>
                <a:ea typeface="+mn-ea"/>
                <a:cs typeface="Calibri"/>
              </a:rPr>
              <a:t>Monthly Personal Customer Bonuses</a:t>
            </a:r>
          </a:p>
        </p:txBody>
      </p:sp>
      <p:sp>
        <p:nvSpPr>
          <p:cNvPr id="34" name="TextBox 33"/>
          <p:cNvSpPr txBox="1"/>
          <p:nvPr/>
        </p:nvSpPr>
        <p:spPr>
          <a:xfrm>
            <a:off x="1900700" y="1781971"/>
            <a:ext cx="1800200" cy="879921"/>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2123">
                  <a:lumMod val="50000"/>
                  <a:lumOff val="50000"/>
                </a:srgbClr>
              </a:solidFill>
              <a:effectLst/>
              <a:uLnTx/>
              <a:uFillTx/>
              <a:latin typeface="Candara" panose="020E0502030303020204" pitchFamily="34" charset="0"/>
              <a:ea typeface="+mn-ea"/>
              <a:cs typeface="Calibri"/>
            </a:endParaRPr>
          </a:p>
          <a:p>
            <a:pPr marL="0" marR="0" lvl="0" indent="0" algn="ctr" defTabSz="914400" rtl="0" eaLnBrk="1" fontAlgn="auto" latinLnBrk="0" hangingPunct="1">
              <a:lnSpc>
                <a:spcPct val="6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2123">
                  <a:lumMod val="50000"/>
                  <a:lumOff val="50000"/>
                </a:srgbClr>
              </a:solidFill>
              <a:effectLst/>
              <a:uLnTx/>
              <a:uFillTx/>
              <a:latin typeface="Candara" panose="020E0502030303020204" pitchFamily="34" charset="0"/>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8BCF"/>
                </a:solidFill>
                <a:effectLst/>
                <a:uLnTx/>
                <a:uFillTx/>
                <a:latin typeface="Candara" panose="020E0502030303020204" pitchFamily="34" charset="0"/>
                <a:ea typeface="+mn-ea"/>
                <a:cs typeface="Calibri"/>
              </a:rPr>
              <a:t>30</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18BCF"/>
                </a:solidFill>
                <a:effectLst/>
                <a:uLnTx/>
                <a:uFillTx/>
                <a:latin typeface="Candara" panose="020E0502030303020204" pitchFamily="34" charset="0"/>
                <a:ea typeface="+mn-ea"/>
                <a:cs typeface="Calibri"/>
              </a:rPr>
              <a:t>TOTAL CUSTOMER POINTS</a:t>
            </a:r>
          </a:p>
        </p:txBody>
      </p:sp>
      <p:sp>
        <p:nvSpPr>
          <p:cNvPr id="35" name="TextBox 34"/>
          <p:cNvSpPr txBox="1"/>
          <p:nvPr/>
        </p:nvSpPr>
        <p:spPr>
          <a:xfrm>
            <a:off x="2059216" y="3148184"/>
            <a:ext cx="1512168"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2123">
                    <a:lumMod val="50000"/>
                    <a:lumOff val="50000"/>
                  </a:srgbClr>
                </a:solidFill>
                <a:effectLst/>
                <a:uLnTx/>
                <a:uFillTx/>
                <a:latin typeface="Candara" panose="020E0502030303020204" pitchFamily="34" charset="0"/>
                <a:ea typeface="+mn-ea"/>
                <a:cs typeface="Calibri"/>
              </a:rPr>
              <a:t>CABS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rgbClr val="118BCF"/>
                </a:solidFill>
                <a:effectLst/>
                <a:uLnTx/>
                <a:uFillTx/>
                <a:latin typeface="Candara" panose="020E0502030303020204" pitchFamily="34" charset="0"/>
                <a:ea typeface="+mn-ea"/>
                <a:cs typeface="Calibri"/>
              </a:rPr>
              <a:t>$</a:t>
            </a:r>
            <a:r>
              <a:rPr kumimoji="0" lang="en-US" sz="2000" b="1" i="0" u="none" strike="noStrike" kern="1200" cap="none" spc="0" normalizeH="0" baseline="0" noProof="0" dirty="0">
                <a:ln>
                  <a:noFill/>
                </a:ln>
                <a:solidFill>
                  <a:srgbClr val="118BCF"/>
                </a:solidFill>
                <a:effectLst/>
                <a:uLnTx/>
                <a:uFillTx/>
                <a:latin typeface="Candara" panose="020E0502030303020204" pitchFamily="34" charset="0"/>
                <a:ea typeface="+mn-ea"/>
                <a:cs typeface="Calibri"/>
              </a:rPr>
              <a:t>50</a:t>
            </a:r>
          </a:p>
        </p:txBody>
      </p:sp>
      <p:sp>
        <p:nvSpPr>
          <p:cNvPr id="36" name="TextBox 35"/>
          <p:cNvSpPr txBox="1"/>
          <p:nvPr/>
        </p:nvSpPr>
        <p:spPr>
          <a:xfrm>
            <a:off x="3707904" y="1905094"/>
            <a:ext cx="1800200" cy="738664"/>
          </a:xfrm>
          <a:prstGeom prst="rect">
            <a:avLst/>
          </a:prstGeom>
          <a:noFill/>
        </p:spPr>
        <p:txBody>
          <a:bodyPr wrap="square"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3D6D"/>
                </a:solidFill>
                <a:effectLst/>
                <a:uLnTx/>
                <a:uFillTx/>
                <a:latin typeface="Candara" panose="020E0502030303020204" pitchFamily="34" charset="0"/>
                <a:ea typeface="+mn-ea"/>
                <a:cs typeface="Calibri"/>
              </a:rPr>
              <a:t>600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3D6D"/>
                </a:solidFill>
                <a:effectLst/>
                <a:uLnTx/>
                <a:uFillTx/>
                <a:latin typeface="Candara" panose="020E0502030303020204" pitchFamily="34" charset="0"/>
                <a:ea typeface="+mn-ea"/>
                <a:cs typeface="Calibri"/>
              </a:rPr>
              <a:t>CUSTOMER 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2123">
                    <a:lumMod val="50000"/>
                    <a:lumOff val="50000"/>
                  </a:srgbClr>
                </a:solidFill>
                <a:effectLst/>
                <a:uLnTx/>
                <a:uFillTx/>
                <a:latin typeface="Candara" panose="020E0502030303020204" pitchFamily="34" charset="0"/>
                <a:ea typeface="+mn-ea"/>
                <a:cs typeface="Calibri"/>
              </a:rPr>
              <a:t>(Personal &amp; downline)</a:t>
            </a:r>
          </a:p>
        </p:txBody>
      </p:sp>
      <p:sp>
        <p:nvSpPr>
          <p:cNvPr id="37" name="TextBox 36"/>
          <p:cNvSpPr txBox="1"/>
          <p:nvPr/>
        </p:nvSpPr>
        <p:spPr>
          <a:xfrm>
            <a:off x="3851920" y="3132000"/>
            <a:ext cx="1512168"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2123">
                    <a:lumMod val="50000"/>
                    <a:lumOff val="50000"/>
                  </a:srgbClr>
                </a:solidFill>
                <a:effectLst/>
                <a:uLnTx/>
                <a:uFillTx/>
                <a:latin typeface="Candara" panose="020E0502030303020204" pitchFamily="34" charset="0"/>
                <a:ea typeface="+mn-ea"/>
                <a:cs typeface="Calibri"/>
              </a:rPr>
              <a:t>CABS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2123">
                    <a:lumMod val="50000"/>
                    <a:lumOff val="50000"/>
                  </a:srgbClr>
                </a:solidFill>
                <a:effectLst/>
                <a:uLnTx/>
                <a:uFillTx/>
                <a:latin typeface="Candara" panose="020E0502030303020204" pitchFamily="34" charset="0"/>
                <a:ea typeface="+mn-ea"/>
                <a:cs typeface="Calibri"/>
              </a:rPr>
              <a:t>Up to </a:t>
            </a:r>
            <a:r>
              <a:rPr kumimoji="0" lang="en-US" sz="2000" b="1" i="0" u="none" strike="noStrike" kern="1200" cap="none" spc="0" normalizeH="0" baseline="30000" noProof="0" dirty="0">
                <a:ln>
                  <a:noFill/>
                </a:ln>
                <a:solidFill>
                  <a:srgbClr val="0E3D6D"/>
                </a:solidFill>
                <a:effectLst/>
                <a:uLnTx/>
                <a:uFillTx/>
                <a:latin typeface="Candara" panose="020E0502030303020204" pitchFamily="34" charset="0"/>
                <a:ea typeface="+mn-ea"/>
                <a:cs typeface="Calibri"/>
              </a:rPr>
              <a:t>$</a:t>
            </a:r>
            <a:r>
              <a:rPr kumimoji="0" lang="en-US" sz="2000" b="1" i="0" u="none" strike="noStrike" kern="1200" cap="none" spc="0" normalizeH="0" baseline="0" noProof="0" dirty="0">
                <a:ln>
                  <a:noFill/>
                </a:ln>
                <a:solidFill>
                  <a:srgbClr val="0E3D6D"/>
                </a:solidFill>
                <a:effectLst/>
                <a:uLnTx/>
                <a:uFillTx/>
                <a:latin typeface="Candara" panose="020E0502030303020204" pitchFamily="34" charset="0"/>
                <a:ea typeface="+mn-ea"/>
                <a:cs typeface="Calibri"/>
              </a:rPr>
              <a:t>250</a:t>
            </a:r>
          </a:p>
        </p:txBody>
      </p:sp>
      <p:sp>
        <p:nvSpPr>
          <p:cNvPr id="38" name="TextBox 37"/>
          <p:cNvSpPr txBox="1"/>
          <p:nvPr/>
        </p:nvSpPr>
        <p:spPr>
          <a:xfrm>
            <a:off x="5648156" y="1905094"/>
            <a:ext cx="1512168" cy="88517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D6D13"/>
                </a:solidFill>
                <a:effectLst/>
                <a:uLnTx/>
                <a:uFillTx/>
                <a:latin typeface="Candara" panose="020E0502030303020204" pitchFamily="34" charset="0"/>
                <a:ea typeface="+mn-ea"/>
                <a:cs typeface="Calibri"/>
              </a:rPr>
              <a:t>Residual Income Beyond 5</a:t>
            </a:r>
            <a:r>
              <a:rPr kumimoji="0" lang="en-US" sz="1600" b="1" i="0" u="none" strike="noStrike" kern="1200" cap="none" spc="0" normalizeH="0" baseline="30000" noProof="0" dirty="0">
                <a:ln>
                  <a:noFill/>
                </a:ln>
                <a:solidFill>
                  <a:srgbClr val="FD6D13"/>
                </a:solidFill>
                <a:effectLst/>
                <a:uLnTx/>
                <a:uFillTx/>
                <a:latin typeface="Candara" panose="020E0502030303020204" pitchFamily="34" charset="0"/>
                <a:ea typeface="+mn-ea"/>
                <a:cs typeface="Calibri"/>
              </a:rPr>
              <a:t>th</a:t>
            </a:r>
            <a:r>
              <a:rPr kumimoji="0" lang="en-US" sz="1600" b="1" i="0" u="none" strike="noStrike" kern="1200" cap="none" spc="0" normalizeH="0" baseline="0" noProof="0" dirty="0">
                <a:ln>
                  <a:noFill/>
                </a:ln>
                <a:solidFill>
                  <a:srgbClr val="FD6D13"/>
                </a:solidFill>
                <a:effectLst/>
                <a:uLnTx/>
                <a:uFillTx/>
                <a:latin typeface="Candara" panose="020E0502030303020204" pitchFamily="34" charset="0"/>
                <a:ea typeface="+mn-ea"/>
                <a:cs typeface="Calibri"/>
              </a:rPr>
              <a:t> Level</a:t>
            </a:r>
            <a:endParaRPr kumimoji="0" lang="en-US" sz="1100" b="0" i="0" u="none" strike="noStrike" kern="1200" cap="none" spc="0" normalizeH="0" baseline="0" noProof="0" dirty="0">
              <a:ln>
                <a:noFill/>
              </a:ln>
              <a:solidFill>
                <a:srgbClr val="FD6D13"/>
              </a:solidFill>
              <a:effectLst/>
              <a:uLnTx/>
              <a:uFillTx/>
              <a:latin typeface="Candara" panose="020E0502030303020204" pitchFamily="34" charset="0"/>
              <a:ea typeface="+mn-ea"/>
              <a:cs typeface="Calibri"/>
            </a:endParaRPr>
          </a:p>
        </p:txBody>
      </p:sp>
      <p:sp>
        <p:nvSpPr>
          <p:cNvPr id="39" name="TextBox 38"/>
          <p:cNvSpPr txBox="1"/>
          <p:nvPr/>
        </p:nvSpPr>
        <p:spPr>
          <a:xfrm>
            <a:off x="7448316" y="1905094"/>
            <a:ext cx="1512168" cy="88517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D150"/>
                </a:solidFill>
                <a:effectLst/>
                <a:uLnTx/>
                <a:uFillTx/>
                <a:latin typeface="Candara" panose="020E0502030303020204" pitchFamily="34" charset="0"/>
                <a:ea typeface="+mn-ea"/>
                <a:cs typeface="Calibri"/>
              </a:rPr>
              <a:t>Residual Income Beyond 5</a:t>
            </a:r>
            <a:r>
              <a:rPr kumimoji="0" lang="en-US" sz="1600" b="1" i="0" u="none" strike="noStrike" kern="1200" cap="none" spc="0" normalizeH="0" baseline="30000" noProof="0" dirty="0">
                <a:ln>
                  <a:noFill/>
                </a:ln>
                <a:solidFill>
                  <a:srgbClr val="92D150"/>
                </a:solidFill>
                <a:effectLst/>
                <a:uLnTx/>
                <a:uFillTx/>
                <a:latin typeface="Candara" panose="020E0502030303020204" pitchFamily="34" charset="0"/>
                <a:ea typeface="+mn-ea"/>
                <a:cs typeface="Calibri"/>
              </a:rPr>
              <a:t>th</a:t>
            </a:r>
            <a:r>
              <a:rPr kumimoji="0" lang="en-US" sz="1600" b="1" i="0" u="none" strike="noStrike" kern="1200" cap="none" spc="0" normalizeH="0" baseline="0" noProof="0" dirty="0">
                <a:ln>
                  <a:noFill/>
                </a:ln>
                <a:solidFill>
                  <a:srgbClr val="92D150"/>
                </a:solidFill>
                <a:effectLst/>
                <a:uLnTx/>
                <a:uFillTx/>
                <a:latin typeface="Candara" panose="020E0502030303020204" pitchFamily="34" charset="0"/>
                <a:ea typeface="+mn-ea"/>
                <a:cs typeface="Calibri"/>
              </a:rPr>
              <a:t> Level</a:t>
            </a:r>
            <a:endParaRPr kumimoji="0" lang="en-US" sz="1100" b="0" i="0" u="none" strike="noStrike" kern="1200" cap="none" spc="0" normalizeH="0" baseline="0" noProof="0" dirty="0">
              <a:ln>
                <a:noFill/>
              </a:ln>
              <a:solidFill>
                <a:srgbClr val="92D150"/>
              </a:solidFill>
              <a:effectLst/>
              <a:uLnTx/>
              <a:uFillTx/>
              <a:latin typeface="Candara" panose="020E0502030303020204" pitchFamily="34" charset="0"/>
              <a:ea typeface="+mn-ea"/>
              <a:cs typeface="Calibri"/>
            </a:endParaRPr>
          </a:p>
        </p:txBody>
      </p:sp>
      <p:sp>
        <p:nvSpPr>
          <p:cNvPr id="40" name="TextBox 39"/>
          <p:cNvSpPr txBox="1"/>
          <p:nvPr/>
        </p:nvSpPr>
        <p:spPr>
          <a:xfrm>
            <a:off x="5648156" y="3132000"/>
            <a:ext cx="1512168"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2123">
                    <a:lumMod val="50000"/>
                    <a:lumOff val="50000"/>
                  </a:srgbClr>
                </a:solidFill>
                <a:effectLst/>
                <a:uLnTx/>
                <a:uFillTx/>
                <a:latin typeface="Candara" panose="020E0502030303020204" pitchFamily="34" charset="0"/>
                <a:ea typeface="+mn-ea"/>
                <a:cs typeface="Calibri"/>
              </a:rPr>
              <a:t>CABS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2123">
                    <a:lumMod val="50000"/>
                    <a:lumOff val="50000"/>
                  </a:srgbClr>
                </a:solidFill>
                <a:effectLst/>
                <a:uLnTx/>
                <a:uFillTx/>
                <a:latin typeface="Candara" panose="020E0502030303020204" pitchFamily="34" charset="0"/>
                <a:ea typeface="+mn-ea"/>
                <a:cs typeface="Calibri"/>
              </a:rPr>
              <a:t>Up to </a:t>
            </a:r>
            <a:r>
              <a:rPr kumimoji="0" lang="en-US" sz="2000" b="1" i="0" u="none" strike="noStrike" kern="1200" cap="none" spc="0" normalizeH="0" baseline="30000" noProof="0" dirty="0">
                <a:ln>
                  <a:noFill/>
                </a:ln>
                <a:solidFill>
                  <a:srgbClr val="FD6D13"/>
                </a:solidFill>
                <a:effectLst/>
                <a:uLnTx/>
                <a:uFillTx/>
                <a:latin typeface="Candara" panose="020E0502030303020204" pitchFamily="34" charset="0"/>
                <a:ea typeface="+mn-ea"/>
                <a:cs typeface="Calibri"/>
              </a:rPr>
              <a:t>$</a:t>
            </a:r>
            <a:r>
              <a:rPr kumimoji="0" lang="en-US" sz="2000" b="1" i="0" u="none" strike="noStrike" kern="1200" cap="none" spc="0" normalizeH="0" baseline="0" noProof="0" dirty="0">
                <a:ln>
                  <a:noFill/>
                </a:ln>
                <a:solidFill>
                  <a:srgbClr val="FD6D13"/>
                </a:solidFill>
                <a:effectLst/>
                <a:uLnTx/>
                <a:uFillTx/>
                <a:latin typeface="Candara" panose="020E0502030303020204" pitchFamily="34" charset="0"/>
                <a:ea typeface="+mn-ea"/>
                <a:cs typeface="Calibri"/>
              </a:rPr>
              <a:t>300</a:t>
            </a:r>
          </a:p>
        </p:txBody>
      </p:sp>
      <p:sp>
        <p:nvSpPr>
          <p:cNvPr id="42" name="Rectangle 41"/>
          <p:cNvSpPr/>
          <p:nvPr/>
        </p:nvSpPr>
        <p:spPr>
          <a:xfrm>
            <a:off x="3715704" y="3867894"/>
            <a:ext cx="5392800" cy="216024"/>
          </a:xfrm>
          <a:prstGeom prst="rect">
            <a:avLst/>
          </a:prstGeom>
          <a:solidFill>
            <a:srgbClr val="0E3D6D"/>
          </a:solidFill>
          <a:ln w="19050" cmpd="sng">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FFFFFF"/>
                </a:solidFill>
                <a:effectLst/>
                <a:uLnTx/>
                <a:uFillTx/>
                <a:latin typeface="Candara" panose="020E0502030303020204" pitchFamily="34" charset="0"/>
                <a:ea typeface="+mn-ea"/>
                <a:cs typeface="Calibri"/>
              </a:rPr>
              <a:t>RDs and above must maintain 15 Customer Points and 5 services to receive earned position compensation </a:t>
            </a:r>
          </a:p>
        </p:txBody>
      </p:sp>
      <p:sp>
        <p:nvSpPr>
          <p:cNvPr id="43" name="Rectangle 42"/>
          <p:cNvSpPr/>
          <p:nvPr/>
        </p:nvSpPr>
        <p:spPr>
          <a:xfrm>
            <a:off x="107504" y="4083918"/>
            <a:ext cx="9001000" cy="216024"/>
          </a:xfrm>
          <a:prstGeom prst="rect">
            <a:avLst/>
          </a:prstGeom>
          <a:solidFill>
            <a:srgbClr val="FF6600"/>
          </a:solidFill>
          <a:ln w="19050" cmpd="sng">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ndara" panose="020E0502030303020204" pitchFamily="34" charset="0"/>
                <a:ea typeface="+mn-ea"/>
                <a:cs typeface="Calibri"/>
              </a:rPr>
              <a:t>MONTHLY PERSONAL CUSTOMER BONUSES</a:t>
            </a:r>
          </a:p>
        </p:txBody>
      </p:sp>
      <p:sp>
        <p:nvSpPr>
          <p:cNvPr id="46" name="Rectangle 45"/>
          <p:cNvSpPr/>
          <p:nvPr/>
        </p:nvSpPr>
        <p:spPr>
          <a:xfrm>
            <a:off x="119304" y="4528800"/>
            <a:ext cx="8989200" cy="216024"/>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ndara" panose="020E0502030303020204" pitchFamily="34" charset="0"/>
                <a:ea typeface="+mn-ea"/>
                <a:cs typeface="Calibri"/>
              </a:rPr>
              <a:t>CABs are bonuses earned weekly based on customers acquired by new IBOs within their first 30 days. All position qualifications  require a minimum amount of personal customers.</a:t>
            </a:r>
          </a:p>
        </p:txBody>
      </p:sp>
      <p:sp>
        <p:nvSpPr>
          <p:cNvPr id="48" name="Rectangle 47"/>
          <p:cNvSpPr/>
          <p:nvPr/>
        </p:nvSpPr>
        <p:spPr>
          <a:xfrm>
            <a:off x="3722172" y="1347614"/>
            <a:ext cx="5353932" cy="216024"/>
          </a:xfrm>
          <a:prstGeom prst="rect">
            <a:avLst/>
          </a:prstGeom>
          <a:solidFill>
            <a:srgbClr val="57BEBA"/>
          </a:solidFill>
          <a:ln w="19050" cmpd="sng">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ndara" panose="020E0502030303020204" pitchFamily="34" charset="0"/>
                <a:ea typeface="+mn-ea"/>
                <a:cs typeface="Calibri"/>
              </a:rPr>
              <a:t>Refer to ACN’s Compensation Plan for Qualifications</a:t>
            </a:r>
          </a:p>
        </p:txBody>
      </p:sp>
      <p:pic>
        <p:nvPicPr>
          <p:cNvPr id="49" name="Picture 48" descr="icon-CQ-You.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8905" y="1220400"/>
            <a:ext cx="668862" cy="668862"/>
          </a:xfrm>
          <a:prstGeom prst="rect">
            <a:avLst/>
          </a:prstGeom>
        </p:spPr>
      </p:pic>
      <p:sp>
        <p:nvSpPr>
          <p:cNvPr id="50" name="Isosceles Triangle 49"/>
          <p:cNvSpPr/>
          <p:nvPr/>
        </p:nvSpPr>
        <p:spPr>
          <a:xfrm rot="10800000">
            <a:off x="2635282" y="3716092"/>
            <a:ext cx="360038" cy="108000"/>
          </a:xfrm>
          <a:prstGeom prst="triangle">
            <a:avLst/>
          </a:prstGeom>
          <a:solidFill>
            <a:schemeClr val="tx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p:txBody>
      </p:sp>
      <p:sp>
        <p:nvSpPr>
          <p:cNvPr id="54" name="Isosceles Triangle 53"/>
          <p:cNvSpPr/>
          <p:nvPr/>
        </p:nvSpPr>
        <p:spPr>
          <a:xfrm rot="10800000">
            <a:off x="4438290" y="3708000"/>
            <a:ext cx="360038" cy="108000"/>
          </a:xfrm>
          <a:prstGeom prst="triangle">
            <a:avLst/>
          </a:prstGeom>
          <a:solidFill>
            <a:schemeClr val="tx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p:txBody>
      </p:sp>
      <p:sp>
        <p:nvSpPr>
          <p:cNvPr id="55" name="Isosceles Triangle 54"/>
          <p:cNvSpPr/>
          <p:nvPr/>
        </p:nvSpPr>
        <p:spPr>
          <a:xfrm rot="10800000">
            <a:off x="6224222" y="3708000"/>
            <a:ext cx="360038" cy="108000"/>
          </a:xfrm>
          <a:prstGeom prst="triangle">
            <a:avLst/>
          </a:prstGeom>
          <a:solidFill>
            <a:schemeClr val="tx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p:txBody>
      </p:sp>
      <p:sp>
        <p:nvSpPr>
          <p:cNvPr id="51" name="TextBox 50">
            <a:extLst>
              <a:ext uri="{FF2B5EF4-FFF2-40B4-BE49-F238E27FC236}">
                <a16:creationId xmlns:a16="http://schemas.microsoft.com/office/drawing/2014/main" id="{4439AC80-40B5-5D4A-A618-81216106C9B6}"/>
              </a:ext>
            </a:extLst>
          </p:cNvPr>
          <p:cNvSpPr txBox="1"/>
          <p:nvPr/>
        </p:nvSpPr>
        <p:spPr>
          <a:xfrm>
            <a:off x="1896572" y="2826338"/>
            <a:ext cx="1800200" cy="323165"/>
          </a:xfrm>
          <a:prstGeom prst="rect">
            <a:avLst/>
          </a:prstGeom>
          <a:noFill/>
        </p:spPr>
        <p:txBody>
          <a:bodyPr wrap="square"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F2123">
                    <a:lumMod val="50000"/>
                    <a:lumOff val="50000"/>
                  </a:srgbClr>
                </a:solidFill>
                <a:effectLst/>
                <a:uLnTx/>
                <a:uFillTx/>
                <a:latin typeface="Candara" panose="020E0502030303020204" pitchFamily="34" charset="0"/>
                <a:ea typeface="+mn-ea"/>
                <a:cs typeface="Calibri"/>
              </a:rPr>
              <a:t>ETL must maintain Customer Qualified Status</a:t>
            </a:r>
          </a:p>
        </p:txBody>
      </p:sp>
      <p:sp>
        <p:nvSpPr>
          <p:cNvPr id="52" name="TextBox 51">
            <a:extLst>
              <a:ext uri="{FF2B5EF4-FFF2-40B4-BE49-F238E27FC236}">
                <a16:creationId xmlns:a16="http://schemas.microsoft.com/office/drawing/2014/main" id="{E68E6C8F-1309-9B40-AED8-AA2F01C3CA18}"/>
              </a:ext>
            </a:extLst>
          </p:cNvPr>
          <p:cNvSpPr txBox="1"/>
          <p:nvPr/>
        </p:nvSpPr>
        <p:spPr>
          <a:xfrm>
            <a:off x="1921306" y="2564803"/>
            <a:ext cx="1800200" cy="184666"/>
          </a:xfrm>
          <a:prstGeom prst="rect">
            <a:avLst/>
          </a:prstGeom>
          <a:noFill/>
        </p:spPr>
        <p:txBody>
          <a:bodyPr wrap="square"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F2123">
                    <a:lumMod val="50000"/>
                    <a:lumOff val="50000"/>
                  </a:srgbClr>
                </a:solidFill>
                <a:effectLst/>
                <a:uLnTx/>
                <a:uFillTx/>
                <a:latin typeface="Candara" panose="020E0502030303020204" pitchFamily="34" charset="0"/>
                <a:ea typeface="+mn-ea"/>
                <a:cs typeface="Calibri"/>
              </a:rPr>
              <a:t>(Personal &amp; downline)</a:t>
            </a:r>
          </a:p>
        </p:txBody>
      </p:sp>
    </p:spTree>
    <p:extLst>
      <p:ext uri="{BB962C8B-B14F-4D97-AF65-F5344CB8AC3E}">
        <p14:creationId xmlns:p14="http://schemas.microsoft.com/office/powerpoint/2010/main" val="2159248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5330952" y="1463521"/>
            <a:ext cx="3743916" cy="2481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Candara" charset="0"/>
                <a:ea typeface="ＭＳ Ｐゴシック" charset="0"/>
                <a:cs typeface="ＭＳ Ｐゴシック" charset="0"/>
              </a:defRPr>
            </a:lvl1pPr>
            <a:lvl2pPr marL="742950" indent="-285750" eaLnBrk="0" hangingPunct="0">
              <a:defRPr sz="2400">
                <a:solidFill>
                  <a:schemeClr val="tx1"/>
                </a:solidFill>
                <a:latin typeface="Candara" charset="0"/>
                <a:ea typeface="ＭＳ Ｐゴシック" charset="0"/>
              </a:defRPr>
            </a:lvl2pPr>
            <a:lvl3pPr marL="1143000" indent="-228600" eaLnBrk="0" hangingPunct="0">
              <a:defRPr sz="2400">
                <a:solidFill>
                  <a:schemeClr val="tx1"/>
                </a:solidFill>
                <a:latin typeface="Candara" charset="0"/>
                <a:ea typeface="ＭＳ Ｐゴシック" charset="0"/>
              </a:defRPr>
            </a:lvl3pPr>
            <a:lvl4pPr marL="1600200" indent="-228600" eaLnBrk="0" hangingPunct="0">
              <a:defRPr sz="2400">
                <a:solidFill>
                  <a:schemeClr val="tx1"/>
                </a:solidFill>
                <a:latin typeface="Candara" charset="0"/>
                <a:ea typeface="ＭＳ Ｐゴシック" charset="0"/>
              </a:defRPr>
            </a:lvl4pPr>
            <a:lvl5pPr marL="2057400" indent="-228600" eaLnBrk="0" hangingPunct="0">
              <a:defRPr sz="2400">
                <a:solidFill>
                  <a:schemeClr val="tx1"/>
                </a:solidFill>
                <a:latin typeface="Candara" charset="0"/>
                <a:ea typeface="ＭＳ Ｐゴシック" charset="0"/>
              </a:defRPr>
            </a:lvl5pPr>
            <a:lvl6pPr marL="2514600" indent="-228600" eaLnBrk="0" fontAlgn="base" hangingPunct="0">
              <a:spcBef>
                <a:spcPct val="0"/>
              </a:spcBef>
              <a:spcAft>
                <a:spcPct val="0"/>
              </a:spcAft>
              <a:defRPr sz="2400">
                <a:solidFill>
                  <a:schemeClr val="tx1"/>
                </a:solidFill>
                <a:latin typeface="Candara" charset="0"/>
                <a:ea typeface="ＭＳ Ｐゴシック" charset="0"/>
              </a:defRPr>
            </a:lvl6pPr>
            <a:lvl7pPr marL="2971800" indent="-228600" eaLnBrk="0" fontAlgn="base" hangingPunct="0">
              <a:spcBef>
                <a:spcPct val="0"/>
              </a:spcBef>
              <a:spcAft>
                <a:spcPct val="0"/>
              </a:spcAft>
              <a:defRPr sz="2400">
                <a:solidFill>
                  <a:schemeClr val="tx1"/>
                </a:solidFill>
                <a:latin typeface="Candara" charset="0"/>
                <a:ea typeface="ＭＳ Ｐゴシック" charset="0"/>
              </a:defRPr>
            </a:lvl7pPr>
            <a:lvl8pPr marL="3429000" indent="-228600" eaLnBrk="0" fontAlgn="base" hangingPunct="0">
              <a:spcBef>
                <a:spcPct val="0"/>
              </a:spcBef>
              <a:spcAft>
                <a:spcPct val="0"/>
              </a:spcAft>
              <a:defRPr sz="2400">
                <a:solidFill>
                  <a:schemeClr val="tx1"/>
                </a:solidFill>
                <a:latin typeface="Candara" charset="0"/>
                <a:ea typeface="ＭＳ Ｐゴシック" charset="0"/>
              </a:defRPr>
            </a:lvl8pPr>
            <a:lvl9pPr marL="3886200" indent="-228600" eaLnBrk="0" fontAlgn="base" hangingPunct="0">
              <a:spcBef>
                <a:spcPct val="0"/>
              </a:spcBef>
              <a:spcAft>
                <a:spcPct val="0"/>
              </a:spcAft>
              <a:defRPr sz="2400">
                <a:solidFill>
                  <a:schemeClr val="tx1"/>
                </a:solidFill>
                <a:latin typeface="Candara" charset="0"/>
                <a:ea typeface="ＭＳ Ｐゴシック" charset="0"/>
              </a:defRPr>
            </a:lvl9pPr>
          </a:lstStyle>
          <a:p>
            <a:pPr marL="457200" marR="0" lvl="0" indent="-457200" algn="l" defTabSz="914400" rtl="0" eaLnBrk="1" fontAlgn="auto" latinLnBrk="0" hangingPunct="1">
              <a:lnSpc>
                <a:spcPct val="90000"/>
              </a:lnSpc>
              <a:spcBef>
                <a:spcPts val="0"/>
              </a:spcBef>
              <a:spcAft>
                <a:spcPts val="0"/>
              </a:spcAft>
              <a:buClr>
                <a:srgbClr val="57BEBA"/>
              </a:buClr>
              <a:buSzTx/>
              <a:buFont typeface="Arial" panose="020B0604020202020204" pitchFamily="34" charset="0"/>
              <a:buChar char="•"/>
              <a:tabLst/>
              <a:defRPr/>
            </a:pPr>
            <a:r>
              <a:rPr kumimoji="0" lang="en-AU" sz="1800" b="0" i="0" u="none" strike="noStrike" kern="0" cap="none" spc="0" normalizeH="0" baseline="0" noProof="0" dirty="0">
                <a:ln>
                  <a:noFill/>
                </a:ln>
                <a:solidFill>
                  <a:srgbClr val="67787B">
                    <a:lumMod val="75000"/>
                  </a:srgbClr>
                </a:solidFill>
                <a:effectLst/>
                <a:uLnTx/>
                <a:uFillTx/>
                <a:latin typeface="Candara"/>
                <a:ea typeface="ＭＳ Ｐゴシック" charset="0"/>
                <a:cs typeface="Candara"/>
              </a:rPr>
              <a:t>Hosted &amp; updated daily</a:t>
            </a:r>
          </a:p>
          <a:p>
            <a:pPr marL="457200" marR="0" lvl="0" indent="-457200" algn="l" defTabSz="914400" rtl="0" eaLnBrk="1" fontAlgn="auto" latinLnBrk="0" hangingPunct="1">
              <a:lnSpc>
                <a:spcPct val="90000"/>
              </a:lnSpc>
              <a:spcBef>
                <a:spcPts val="0"/>
              </a:spcBef>
              <a:spcAft>
                <a:spcPts val="0"/>
              </a:spcAft>
              <a:buClr>
                <a:srgbClr val="57BEBA"/>
              </a:buClr>
              <a:buSzTx/>
              <a:buFont typeface="Arial" panose="020B0604020202020204" pitchFamily="34" charset="0"/>
              <a:buChar char="•"/>
              <a:tabLst/>
              <a:defRPr/>
            </a:pPr>
            <a:endParaRPr kumimoji="0" lang="en-AU" sz="1800" b="0" i="0" u="none" strike="noStrike" kern="0" cap="none" spc="0" normalizeH="0" baseline="0" noProof="0" dirty="0">
              <a:ln>
                <a:noFill/>
              </a:ln>
              <a:solidFill>
                <a:srgbClr val="67787B">
                  <a:lumMod val="75000"/>
                </a:srgbClr>
              </a:solidFill>
              <a:effectLst/>
              <a:uLnTx/>
              <a:uFillTx/>
              <a:latin typeface="Candara"/>
              <a:ea typeface="ＭＳ Ｐゴシック" charset="0"/>
              <a:cs typeface="Candara"/>
            </a:endParaRPr>
          </a:p>
          <a:p>
            <a:pPr marL="457200" marR="0" lvl="0" indent="-457200" algn="l" defTabSz="914400" rtl="0" eaLnBrk="1" fontAlgn="auto" latinLnBrk="0" hangingPunct="1">
              <a:lnSpc>
                <a:spcPct val="90000"/>
              </a:lnSpc>
              <a:spcBef>
                <a:spcPts val="0"/>
              </a:spcBef>
              <a:spcAft>
                <a:spcPts val="0"/>
              </a:spcAft>
              <a:buClr>
                <a:srgbClr val="57BEBA"/>
              </a:buClr>
              <a:buSzTx/>
              <a:buFont typeface="Arial" panose="020B0604020202020204" pitchFamily="34" charset="0"/>
              <a:buChar char="•"/>
              <a:tabLst/>
              <a:defRPr/>
            </a:pPr>
            <a:r>
              <a:rPr kumimoji="0" lang="en-AU" sz="1800" b="0" i="0" u="none" strike="noStrike" kern="0" cap="none" spc="0" normalizeH="0" baseline="0" noProof="0" dirty="0">
                <a:ln>
                  <a:noFill/>
                </a:ln>
                <a:solidFill>
                  <a:srgbClr val="67787B">
                    <a:lumMod val="75000"/>
                  </a:srgbClr>
                </a:solidFill>
                <a:effectLst/>
                <a:uLnTx/>
                <a:uFillTx/>
                <a:latin typeface="Candara"/>
                <a:ea typeface="ＭＳ Ｐゴシック" charset="0"/>
                <a:cs typeface="Candara"/>
              </a:rPr>
              <a:t>Product &amp; service updates</a:t>
            </a:r>
          </a:p>
          <a:p>
            <a:pPr marL="457200" marR="0" lvl="0" indent="-457200" algn="l" defTabSz="914400" rtl="0" eaLnBrk="1" fontAlgn="auto" latinLnBrk="0" hangingPunct="1">
              <a:lnSpc>
                <a:spcPct val="90000"/>
              </a:lnSpc>
              <a:spcBef>
                <a:spcPts val="0"/>
              </a:spcBef>
              <a:spcAft>
                <a:spcPts val="0"/>
              </a:spcAft>
              <a:buClr>
                <a:srgbClr val="57BEBA"/>
              </a:buClr>
              <a:buSzTx/>
              <a:buFont typeface="Arial" panose="020B0604020202020204" pitchFamily="34" charset="0"/>
              <a:buChar char="•"/>
              <a:tabLst/>
              <a:defRPr/>
            </a:pPr>
            <a:endParaRPr kumimoji="0" lang="en-AU" sz="1800" b="0" i="0" u="none" strike="noStrike" kern="0" cap="none" spc="0" normalizeH="0" baseline="0" noProof="0" dirty="0">
              <a:ln>
                <a:noFill/>
              </a:ln>
              <a:solidFill>
                <a:srgbClr val="67787B">
                  <a:lumMod val="75000"/>
                </a:srgbClr>
              </a:solidFill>
              <a:effectLst/>
              <a:uLnTx/>
              <a:uFillTx/>
              <a:latin typeface="Candara"/>
              <a:ea typeface="ＭＳ Ｐゴシック" charset="0"/>
              <a:cs typeface="Candara"/>
            </a:endParaRPr>
          </a:p>
          <a:p>
            <a:pPr marL="457200" marR="0" lvl="0" indent="-457200" algn="l" defTabSz="914400" rtl="0" eaLnBrk="1" fontAlgn="auto" latinLnBrk="0" hangingPunct="1">
              <a:lnSpc>
                <a:spcPct val="90000"/>
              </a:lnSpc>
              <a:spcBef>
                <a:spcPts val="0"/>
              </a:spcBef>
              <a:spcAft>
                <a:spcPts val="0"/>
              </a:spcAft>
              <a:buClr>
                <a:srgbClr val="57BEBA"/>
              </a:buClr>
              <a:buSzTx/>
              <a:buFont typeface="Arial" panose="020B0604020202020204" pitchFamily="34" charset="0"/>
              <a:buChar char="•"/>
              <a:tabLst/>
              <a:defRPr/>
            </a:pPr>
            <a:r>
              <a:rPr kumimoji="0" lang="en-AU" sz="1800" b="0" i="0" u="none" strike="noStrike" kern="0" cap="none" spc="0" normalizeH="0" baseline="0" noProof="0" dirty="0">
                <a:ln>
                  <a:noFill/>
                </a:ln>
                <a:solidFill>
                  <a:srgbClr val="67787B">
                    <a:lumMod val="75000"/>
                  </a:srgbClr>
                </a:solidFill>
                <a:effectLst/>
                <a:uLnTx/>
                <a:uFillTx/>
                <a:latin typeface="Candara"/>
                <a:ea typeface="ＭＳ Ｐゴシック" charset="0"/>
                <a:cs typeface="Candara"/>
              </a:rPr>
              <a:t>27 countries</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3702" y="1190579"/>
            <a:ext cx="4673236" cy="3191820"/>
          </a:xfrm>
          <a:prstGeom prst="rect">
            <a:avLst/>
          </a:prstGeom>
          <a:ln>
            <a:solidFill>
              <a:schemeClr val="tx1"/>
            </a:solidFill>
          </a:ln>
        </p:spPr>
      </p:pic>
      <p:sp>
        <p:nvSpPr>
          <p:cNvPr id="6" name="Title 5">
            <a:extLst>
              <a:ext uri="{FF2B5EF4-FFF2-40B4-BE49-F238E27FC236}">
                <a16:creationId xmlns:a16="http://schemas.microsoft.com/office/drawing/2014/main" id="{CB3AA46A-0879-1D4E-B914-8701A678EC99}"/>
              </a:ext>
            </a:extLst>
          </p:cNvPr>
          <p:cNvSpPr>
            <a:spLocks noGrp="1"/>
          </p:cNvSpPr>
          <p:nvPr>
            <p:ph type="title"/>
          </p:nvPr>
        </p:nvSpPr>
        <p:spPr/>
        <p:txBody>
          <a:bodyPr/>
          <a:lstStyle/>
          <a:p>
            <a:r>
              <a:rPr lang="en-US" dirty="0"/>
              <a:t>Personal IBO Website</a:t>
            </a:r>
          </a:p>
        </p:txBody>
      </p:sp>
    </p:spTree>
    <p:extLst>
      <p:ext uri="{BB962C8B-B14F-4D97-AF65-F5344CB8AC3E}">
        <p14:creationId xmlns:p14="http://schemas.microsoft.com/office/powerpoint/2010/main" val="2266600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555971"/>
            <a:ext cx="7674864" cy="2246769"/>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57BEBA"/>
              </a:buClr>
              <a:buSzTx/>
              <a:buFont typeface="Arial" panose="020B0604020202020204" pitchFamily="34" charset="0"/>
              <a:buChar char="•"/>
              <a:tabLst/>
              <a:defRPr/>
            </a:pPr>
            <a:r>
              <a:rPr kumimoji="0" lang="en-AU" sz="2000" b="0" i="0" u="none" strike="noStrike" kern="0" cap="none" spc="0" normalizeH="0" baseline="0" noProof="0" dirty="0">
                <a:ln>
                  <a:noFill/>
                </a:ln>
                <a:solidFill>
                  <a:srgbClr val="67787B">
                    <a:lumMod val="75000"/>
                  </a:srgbClr>
                </a:solidFill>
                <a:effectLst/>
                <a:uLnTx/>
                <a:uFillTx/>
                <a:latin typeface="Candara" panose="020E0502030303020204" pitchFamily="34" charset="0"/>
                <a:ea typeface="+mn-ea"/>
                <a:cs typeface="+mn-cs"/>
              </a:rPr>
              <a:t>Make completing your ACN accreditation a priority, within your first 30 days</a:t>
            </a:r>
            <a:br>
              <a:rPr kumimoji="0" lang="en-AU" sz="2000" b="0" i="0" u="none" strike="noStrike" kern="0" cap="none" spc="0" normalizeH="0" baseline="0" noProof="0" dirty="0">
                <a:ln>
                  <a:noFill/>
                </a:ln>
                <a:solidFill>
                  <a:srgbClr val="67787B">
                    <a:lumMod val="75000"/>
                  </a:srgbClr>
                </a:solidFill>
                <a:effectLst/>
                <a:uLnTx/>
                <a:uFillTx/>
                <a:latin typeface="Candara" panose="020E0502030303020204" pitchFamily="34" charset="0"/>
                <a:ea typeface="+mn-ea"/>
                <a:cs typeface="+mn-cs"/>
              </a:rPr>
            </a:br>
            <a:endParaRPr kumimoji="0" lang="en-AU" sz="2000" b="0" i="0" u="none" strike="noStrike" kern="0" cap="none" spc="0" normalizeH="0" baseline="0" noProof="0" dirty="0">
              <a:ln>
                <a:noFill/>
              </a:ln>
              <a:solidFill>
                <a:srgbClr val="67787B">
                  <a:lumMod val="75000"/>
                </a:srgbClr>
              </a:solidFill>
              <a:effectLst/>
              <a:uLnTx/>
              <a:uFillTx/>
              <a:latin typeface="Candara" panose="020E0502030303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
                <a:srgbClr val="57BEBA"/>
              </a:buClr>
              <a:buSzTx/>
              <a:buFont typeface="Arial" panose="020B0604020202020204" pitchFamily="34" charset="0"/>
              <a:buChar char="•"/>
              <a:tabLst/>
              <a:defRPr/>
            </a:pPr>
            <a:r>
              <a:rPr kumimoji="0" lang="en-AU" sz="2000" b="0" i="0" u="none" strike="noStrike" kern="0" cap="none" spc="0" normalizeH="0" baseline="0" noProof="0" dirty="0">
                <a:ln>
                  <a:noFill/>
                </a:ln>
                <a:solidFill>
                  <a:srgbClr val="67787B">
                    <a:lumMod val="75000"/>
                  </a:srgbClr>
                </a:solidFill>
                <a:effectLst/>
                <a:uLnTx/>
                <a:uFillTx/>
                <a:latin typeface="Candara" panose="020E0502030303020204" pitchFamily="34" charset="0"/>
                <a:ea typeface="+mn-ea"/>
                <a:cs typeface="+mn-cs"/>
              </a:rPr>
              <a:t>Accrediting is simple, quick and will add credibility and momentum to your business</a:t>
            </a:r>
            <a:br>
              <a:rPr kumimoji="0" lang="en-AU" sz="2000" b="0" i="0" u="none" strike="noStrike" kern="0" cap="none" spc="0" normalizeH="0" baseline="0" noProof="0" dirty="0">
                <a:ln>
                  <a:noFill/>
                </a:ln>
                <a:solidFill>
                  <a:srgbClr val="67787B">
                    <a:lumMod val="75000"/>
                  </a:srgbClr>
                </a:solidFill>
                <a:effectLst/>
                <a:uLnTx/>
                <a:uFillTx/>
                <a:latin typeface="Candara" panose="020E0502030303020204" pitchFamily="34" charset="0"/>
                <a:ea typeface="+mn-ea"/>
                <a:cs typeface="+mn-cs"/>
              </a:rPr>
            </a:br>
            <a:endParaRPr kumimoji="0" lang="en-AU" sz="2000" b="0" i="0" u="none" strike="noStrike" kern="0" cap="none" spc="0" normalizeH="0" baseline="0" noProof="0" dirty="0">
              <a:ln>
                <a:noFill/>
              </a:ln>
              <a:solidFill>
                <a:srgbClr val="67787B">
                  <a:lumMod val="75000"/>
                </a:srgbClr>
              </a:solidFill>
              <a:effectLst/>
              <a:uLnTx/>
              <a:uFillTx/>
              <a:latin typeface="Candara" panose="020E0502030303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
                <a:srgbClr val="57BEBA"/>
              </a:buClr>
              <a:buSzTx/>
              <a:buFont typeface="Arial" panose="020B0604020202020204" pitchFamily="34" charset="0"/>
              <a:buChar char="•"/>
              <a:tabLst/>
              <a:defRPr/>
            </a:pPr>
            <a:r>
              <a:rPr kumimoji="0" lang="en-AU" sz="2000" b="0" i="0" u="none" strike="noStrike" kern="0" cap="none" spc="0" normalizeH="0" baseline="0" noProof="0" dirty="0">
                <a:ln>
                  <a:noFill/>
                </a:ln>
                <a:solidFill>
                  <a:srgbClr val="67787B">
                    <a:lumMod val="75000"/>
                  </a:srgbClr>
                </a:solidFill>
                <a:effectLst/>
                <a:uLnTx/>
                <a:uFillTx/>
                <a:latin typeface="Candara" panose="020E0502030303020204" pitchFamily="34" charset="0"/>
                <a:ea typeface="+mn-ea"/>
                <a:cs typeface="+mn-cs"/>
              </a:rPr>
              <a:t>Visit Pacific Compass to complete your Accreditation</a:t>
            </a:r>
          </a:p>
        </p:txBody>
      </p:sp>
      <p:sp>
        <p:nvSpPr>
          <p:cNvPr id="2" name="Title 1">
            <a:extLst>
              <a:ext uri="{FF2B5EF4-FFF2-40B4-BE49-F238E27FC236}">
                <a16:creationId xmlns:a16="http://schemas.microsoft.com/office/drawing/2014/main" id="{6B916248-6DE9-7042-ABCB-C153131C7A3F}"/>
              </a:ext>
            </a:extLst>
          </p:cNvPr>
          <p:cNvSpPr>
            <a:spLocks noGrp="1"/>
          </p:cNvSpPr>
          <p:nvPr>
            <p:ph type="title"/>
          </p:nvPr>
        </p:nvSpPr>
        <p:spPr/>
        <p:txBody>
          <a:bodyPr/>
          <a:lstStyle/>
          <a:p>
            <a:r>
              <a:rPr lang="en-US" dirty="0"/>
              <a:t>Accreditation</a:t>
            </a:r>
          </a:p>
        </p:txBody>
      </p:sp>
    </p:spTree>
    <p:extLst>
      <p:ext uri="{BB962C8B-B14F-4D97-AF65-F5344CB8AC3E}">
        <p14:creationId xmlns:p14="http://schemas.microsoft.com/office/powerpoint/2010/main" val="337914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1206" y="805214"/>
            <a:ext cx="8184257" cy="1489262"/>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3200" b="0" i="0" u="none" strike="noStrike" kern="0" cap="none" spc="0" normalizeH="0" baseline="0" noProof="0" dirty="0">
              <a:ln>
                <a:noFill/>
              </a:ln>
              <a:solidFill>
                <a:sysClr val="window" lastClr="FFFFFF"/>
              </a:solidFill>
              <a:effectLst/>
              <a:uLnTx/>
              <a:uFillTx/>
              <a:latin typeface="Calibri"/>
              <a:ea typeface="+mn-ea"/>
              <a:cs typeface="+mn-cs"/>
            </a:endParaRPr>
          </a:p>
        </p:txBody>
      </p:sp>
      <p:grpSp>
        <p:nvGrpSpPr>
          <p:cNvPr id="4" name="Group 3"/>
          <p:cNvGrpSpPr/>
          <p:nvPr/>
        </p:nvGrpSpPr>
        <p:grpSpPr>
          <a:xfrm>
            <a:off x="612423" y="1861134"/>
            <a:ext cx="1591029" cy="1997985"/>
            <a:chOff x="6417228" y="2710358"/>
            <a:chExt cx="1103992" cy="1386374"/>
          </a:xfrm>
        </p:grpSpPr>
        <p:sp>
          <p:nvSpPr>
            <p:cNvPr id="5" name="Freeform 4"/>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1894DC"/>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57BEBA"/>
                </a:solidFill>
                <a:effectLst/>
                <a:uLnTx/>
                <a:uFillTx/>
                <a:latin typeface="Candara"/>
                <a:ea typeface="+mn-ea"/>
                <a:cs typeface="Candara"/>
              </a:endParaRPr>
            </a:p>
          </p:txBody>
        </p:sp>
        <p:sp>
          <p:nvSpPr>
            <p:cNvPr id="8" name="TextBox 7"/>
            <p:cNvSpPr txBox="1"/>
            <p:nvPr/>
          </p:nvSpPr>
          <p:spPr>
            <a:xfrm>
              <a:off x="6417228" y="3783508"/>
              <a:ext cx="1073149" cy="313224"/>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67787B">
                      <a:lumMod val="75000"/>
                    </a:srgbClr>
                  </a:solidFill>
                  <a:effectLst/>
                  <a:uLnTx/>
                  <a:uFillTx/>
                  <a:latin typeface="Candara"/>
                  <a:ea typeface="ＭＳ Ｐゴシック" charset="0"/>
                  <a:cs typeface="Candara"/>
                  <a:sym typeface="Arial" charset="0"/>
                </a:rPr>
                <a:t>You</a:t>
              </a:r>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04735" y="2851121"/>
              <a:ext cx="737182" cy="737182"/>
            </a:xfrm>
            <a:prstGeom prst="rect">
              <a:avLst/>
            </a:prstGeom>
          </p:spPr>
        </p:pic>
      </p:grpSp>
      <p:sp>
        <p:nvSpPr>
          <p:cNvPr id="26" name="TextBox 25"/>
          <p:cNvSpPr txBox="1"/>
          <p:nvPr/>
        </p:nvSpPr>
        <p:spPr>
          <a:xfrm>
            <a:off x="656873" y="1204544"/>
            <a:ext cx="1546579" cy="656590"/>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57BEBA"/>
                </a:solidFill>
                <a:effectLst/>
                <a:uLnTx/>
                <a:uFillTx/>
                <a:latin typeface="Candara"/>
                <a:ea typeface="ＭＳ Ｐゴシック" charset="0"/>
                <a:cs typeface="Candara"/>
                <a:sym typeface="Arial" charset="0"/>
              </a:rPr>
              <a:t>1</a:t>
            </a:r>
          </a:p>
        </p:txBody>
      </p:sp>
      <p:grpSp>
        <p:nvGrpSpPr>
          <p:cNvPr id="2" name="Group 1"/>
          <p:cNvGrpSpPr/>
          <p:nvPr/>
        </p:nvGrpSpPr>
        <p:grpSpPr>
          <a:xfrm>
            <a:off x="3092450" y="1204544"/>
            <a:ext cx="3016249" cy="3064943"/>
            <a:chOff x="3092450" y="1204544"/>
            <a:chExt cx="3016249" cy="3064943"/>
          </a:xfrm>
        </p:grpSpPr>
        <p:sp>
          <p:nvSpPr>
            <p:cNvPr id="19" name="Freeform 18"/>
            <p:cNvSpPr/>
            <p:nvPr/>
          </p:nvSpPr>
          <p:spPr>
            <a:xfrm>
              <a:off x="3825521" y="1861134"/>
              <a:ext cx="1546579" cy="1546579"/>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1894DC"/>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67787B">
                    <a:lumMod val="75000"/>
                  </a:srgbClr>
                </a:solidFill>
                <a:effectLst/>
                <a:uLnTx/>
                <a:uFillTx/>
                <a:latin typeface="Candara"/>
                <a:ea typeface="+mn-ea"/>
                <a:cs typeface="Candara"/>
              </a:endParaRPr>
            </a:p>
          </p:txBody>
        </p:sp>
        <p:sp>
          <p:nvSpPr>
            <p:cNvPr id="20" name="TextBox 19"/>
            <p:cNvSpPr txBox="1"/>
            <p:nvPr/>
          </p:nvSpPr>
          <p:spPr>
            <a:xfrm>
              <a:off x="3092450" y="3407713"/>
              <a:ext cx="3016249"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0" cap="none" spc="0" normalizeH="0" baseline="0" noProof="0" dirty="0">
                  <a:ln>
                    <a:noFill/>
                  </a:ln>
                  <a:solidFill>
                    <a:srgbClr val="67787B">
                      <a:lumMod val="75000"/>
                    </a:srgbClr>
                  </a:solidFill>
                  <a:effectLst/>
                  <a:uLnTx/>
                  <a:uFillTx/>
                  <a:latin typeface="Candara" panose="020E0502030303020204" pitchFamily="34" charset="0"/>
                  <a:ea typeface="+mn-ea"/>
                  <a:cs typeface="+mn-cs"/>
                </a:rPr>
                <a:t>Prospects who do not become IBOs</a:t>
              </a:r>
            </a:p>
          </p:txBody>
        </p:sp>
        <p:pic>
          <p:nvPicPr>
            <p:cNvPr id="21" name="Picture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66642" y="2207917"/>
              <a:ext cx="1253865" cy="851354"/>
            </a:xfrm>
            <a:prstGeom prst="rect">
              <a:avLst/>
            </a:prstGeom>
          </p:spPr>
        </p:pic>
        <p:sp>
          <p:nvSpPr>
            <p:cNvPr id="27" name="TextBox 26"/>
            <p:cNvSpPr txBox="1"/>
            <p:nvPr/>
          </p:nvSpPr>
          <p:spPr>
            <a:xfrm>
              <a:off x="3825521" y="1204544"/>
              <a:ext cx="1546579" cy="656590"/>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57BEBA"/>
                  </a:solidFill>
                  <a:effectLst/>
                  <a:uLnTx/>
                  <a:uFillTx/>
                  <a:latin typeface="Candara"/>
                  <a:ea typeface="ＭＳ Ｐゴシック" charset="0"/>
                  <a:cs typeface="Candara"/>
                  <a:sym typeface="Arial" charset="0"/>
                </a:rPr>
                <a:t>2</a:t>
              </a:r>
            </a:p>
          </p:txBody>
        </p:sp>
      </p:grpSp>
      <p:grpSp>
        <p:nvGrpSpPr>
          <p:cNvPr id="3" name="Group 2"/>
          <p:cNvGrpSpPr/>
          <p:nvPr/>
        </p:nvGrpSpPr>
        <p:grpSpPr>
          <a:xfrm>
            <a:off x="6892573" y="1179144"/>
            <a:ext cx="1591029" cy="3024684"/>
            <a:chOff x="6892573" y="1179144"/>
            <a:chExt cx="1591029" cy="3024684"/>
          </a:xfrm>
        </p:grpSpPr>
        <p:grpSp>
          <p:nvGrpSpPr>
            <p:cNvPr id="22" name="Group 21"/>
            <p:cNvGrpSpPr/>
            <p:nvPr/>
          </p:nvGrpSpPr>
          <p:grpSpPr>
            <a:xfrm>
              <a:off x="6892573" y="1861134"/>
              <a:ext cx="1591029" cy="2342694"/>
              <a:chOff x="6448071" y="2710358"/>
              <a:chExt cx="1103992" cy="1625563"/>
            </a:xfrm>
          </p:grpSpPr>
          <p:sp>
            <p:nvSpPr>
              <p:cNvPr id="23" name="Freeform 22"/>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1894DC"/>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67787B">
                      <a:lumMod val="75000"/>
                    </a:srgbClr>
                  </a:solidFill>
                  <a:effectLst/>
                  <a:uLnTx/>
                  <a:uFillTx/>
                  <a:latin typeface="Candara"/>
                  <a:ea typeface="+mn-ea"/>
                  <a:cs typeface="Candara"/>
                </a:endParaRPr>
              </a:p>
            </p:txBody>
          </p:sp>
          <p:sp>
            <p:nvSpPr>
              <p:cNvPr id="24" name="TextBox 23"/>
              <p:cNvSpPr txBox="1"/>
              <p:nvPr/>
            </p:nvSpPr>
            <p:spPr>
              <a:xfrm>
                <a:off x="6448071" y="3783508"/>
                <a:ext cx="1103992" cy="552413"/>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67787B">
                        <a:lumMod val="75000"/>
                      </a:srgbClr>
                    </a:solidFill>
                    <a:effectLst/>
                    <a:uLnTx/>
                    <a:uFillTx/>
                    <a:latin typeface="Candara"/>
                    <a:ea typeface="ＭＳ Ｐゴシック" charset="0"/>
                    <a:cs typeface="Candara"/>
                    <a:sym typeface="Arial" charset="0"/>
                  </a:rPr>
                  <a:t>Everyone else</a:t>
                </a:r>
              </a:p>
            </p:txBody>
          </p:sp>
          <p:pic>
            <p:nvPicPr>
              <p:cNvPr id="25" name="Picture 2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29673" y="2885373"/>
                <a:ext cx="885581" cy="773154"/>
              </a:xfrm>
              <a:prstGeom prst="rect">
                <a:avLst/>
              </a:prstGeom>
            </p:spPr>
          </p:pic>
        </p:grpSp>
        <p:sp>
          <p:nvSpPr>
            <p:cNvPr id="28" name="TextBox 27"/>
            <p:cNvSpPr txBox="1"/>
            <p:nvPr/>
          </p:nvSpPr>
          <p:spPr>
            <a:xfrm>
              <a:off x="6892573" y="1179144"/>
              <a:ext cx="1546579" cy="656590"/>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57BEBA"/>
                  </a:solidFill>
                  <a:effectLst/>
                  <a:uLnTx/>
                  <a:uFillTx/>
                  <a:latin typeface="Candara"/>
                  <a:ea typeface="ＭＳ Ｐゴシック" charset="0"/>
                  <a:cs typeface="Candara"/>
                  <a:sym typeface="Arial" charset="0"/>
                </a:rPr>
                <a:t>3</a:t>
              </a:r>
            </a:p>
          </p:txBody>
        </p:sp>
      </p:grpSp>
      <p:sp>
        <p:nvSpPr>
          <p:cNvPr id="6" name="Title 5">
            <a:extLst>
              <a:ext uri="{FF2B5EF4-FFF2-40B4-BE49-F238E27FC236}">
                <a16:creationId xmlns:a16="http://schemas.microsoft.com/office/drawing/2014/main" id="{6FD08D2C-0A14-B149-A528-BB7CEF1F15E4}"/>
              </a:ext>
            </a:extLst>
          </p:cNvPr>
          <p:cNvSpPr>
            <a:spLocks noGrp="1"/>
          </p:cNvSpPr>
          <p:nvPr>
            <p:ph type="title"/>
          </p:nvPr>
        </p:nvSpPr>
        <p:spPr/>
        <p:txBody>
          <a:bodyPr/>
          <a:lstStyle/>
          <a:p>
            <a:r>
              <a:rPr lang="en-US" dirty="0"/>
              <a:t>Customer Sources</a:t>
            </a:r>
          </a:p>
        </p:txBody>
      </p:sp>
    </p:spTree>
    <p:extLst>
      <p:ext uri="{BB962C8B-B14F-4D97-AF65-F5344CB8AC3E}">
        <p14:creationId xmlns:p14="http://schemas.microsoft.com/office/powerpoint/2010/main" val="289589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814" y="978721"/>
            <a:ext cx="8478371" cy="861774"/>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
                <a:srgbClr val="1F2123"/>
              </a:buClr>
              <a:buSzTx/>
              <a:buFontTx/>
              <a:buNone/>
              <a:tabLst/>
              <a:defRPr/>
            </a:pPr>
            <a:r>
              <a:rPr kumimoji="0" lang="en-AU" sz="2000" b="0" i="0" u="none" strike="noStrike" kern="0" cap="none" spc="0" normalizeH="0" baseline="0" noProof="0" dirty="0">
                <a:ln>
                  <a:noFill/>
                </a:ln>
                <a:solidFill>
                  <a:srgbClr val="67787B">
                    <a:lumMod val="75000"/>
                  </a:srgbClr>
                </a:solidFill>
                <a:effectLst/>
                <a:uLnTx/>
                <a:uFillTx/>
                <a:latin typeface="Candara" panose="020E0502030303020204" pitchFamily="34" charset="0"/>
                <a:ea typeface="+mn-ea"/>
                <a:cs typeface="+mn-cs"/>
              </a:rPr>
              <a:t>Has the prospect been involved in ACN before?</a:t>
            </a:r>
          </a:p>
          <a:p>
            <a:pPr marL="0" marR="0" lvl="0" indent="0" algn="ctr" defTabSz="914400" rtl="0" eaLnBrk="1" fontAlgn="auto" latinLnBrk="0" hangingPunct="1">
              <a:lnSpc>
                <a:spcPct val="100000"/>
              </a:lnSpc>
              <a:spcBef>
                <a:spcPts val="600"/>
              </a:spcBef>
              <a:spcAft>
                <a:spcPts val="600"/>
              </a:spcAft>
              <a:buClr>
                <a:srgbClr val="1F2123"/>
              </a:buClr>
              <a:buSzTx/>
              <a:buFontTx/>
              <a:buNone/>
              <a:tabLst/>
              <a:defRPr/>
            </a:pPr>
            <a:r>
              <a:rPr kumimoji="0" lang="en-AU" sz="2000" b="0" i="0" u="none" strike="noStrike" kern="0" cap="none" spc="0" normalizeH="0" baseline="0" noProof="0" dirty="0">
                <a:ln>
                  <a:noFill/>
                </a:ln>
                <a:solidFill>
                  <a:srgbClr val="67787B">
                    <a:lumMod val="75000"/>
                  </a:srgbClr>
                </a:solidFill>
                <a:effectLst/>
                <a:uLnTx/>
                <a:uFillTx/>
                <a:latin typeface="Candara" panose="020E0502030303020204" pitchFamily="34" charset="0"/>
                <a:ea typeface="+mn-ea"/>
                <a:cs typeface="+mn-cs"/>
              </a:rPr>
              <a:t>Is the prospect’s spouse/de facto already an IBO?</a:t>
            </a:r>
          </a:p>
        </p:txBody>
      </p:sp>
      <p:pic>
        <p:nvPicPr>
          <p:cNvPr id="10" name="Picture 9"/>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94850" y="2335911"/>
            <a:ext cx="741401" cy="741401"/>
          </a:xfrm>
          <a:prstGeom prst="rect">
            <a:avLst/>
          </a:prstGeom>
        </p:spPr>
      </p:pic>
      <p:pic>
        <p:nvPicPr>
          <p:cNvPr id="17" name="Picture 16"/>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152023" y="3419038"/>
            <a:ext cx="604156" cy="798446"/>
          </a:xfrm>
          <a:prstGeom prst="rect">
            <a:avLst/>
          </a:prstGeom>
        </p:spPr>
      </p:pic>
      <p:pic>
        <p:nvPicPr>
          <p:cNvPr id="36" name="Picture 35"/>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844070" y="2502326"/>
            <a:ext cx="445623" cy="445623"/>
          </a:xfrm>
          <a:prstGeom prst="rect">
            <a:avLst/>
          </a:prstGeom>
          <a:noFill/>
          <a:ln>
            <a:noFill/>
          </a:ln>
          <a:extLst>
            <a:ext uri="{53640926-AAD7-44d8-BBD7-CCE9431645EC}">
              <a14:shadowObscured xmlns:a14="http://schemas.microsoft.com/office/drawing/2010/main" xmlns=""/>
            </a:ext>
          </a:extLst>
        </p:spPr>
      </p:pic>
      <p:cxnSp>
        <p:nvCxnSpPr>
          <p:cNvPr id="37" name="Straight Connector 36"/>
          <p:cNvCxnSpPr/>
          <p:nvPr/>
        </p:nvCxnSpPr>
        <p:spPr>
          <a:xfrm>
            <a:off x="1066881" y="2921714"/>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46871" y="3074797"/>
            <a:ext cx="840021" cy="364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8070" y="3078440"/>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477697" y="3078440"/>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78691" y="3277981"/>
            <a:ext cx="616402" cy="616402"/>
          </a:xfrm>
          <a:prstGeom prst="rect">
            <a:avLst/>
          </a:prstGeom>
        </p:spPr>
      </p:pic>
      <p:pic>
        <p:nvPicPr>
          <p:cNvPr id="55" name="Picture 54"/>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714808" y="4075477"/>
            <a:ext cx="611194" cy="611194"/>
          </a:xfrm>
          <a:prstGeom prst="rect">
            <a:avLst/>
          </a:prstGeom>
        </p:spPr>
      </p:pic>
      <p:cxnSp>
        <p:nvCxnSpPr>
          <p:cNvPr id="57" name="Straight Arrow Connector 56"/>
          <p:cNvCxnSpPr/>
          <p:nvPr/>
        </p:nvCxnSpPr>
        <p:spPr>
          <a:xfrm>
            <a:off x="1818325" y="3772272"/>
            <a:ext cx="972753" cy="578708"/>
          </a:xfrm>
          <a:prstGeom prst="straightConnector1">
            <a:avLst/>
          </a:prstGeom>
          <a:ln w="28575" cmpd="sng">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9" name="Multiply 58"/>
          <p:cNvSpPr/>
          <p:nvPr/>
        </p:nvSpPr>
        <p:spPr>
          <a:xfrm>
            <a:off x="2082047" y="3314621"/>
            <a:ext cx="709031" cy="70728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a:ea typeface="+mn-ea"/>
              <a:cs typeface="+mn-cs"/>
            </a:endParaRPr>
          </a:p>
        </p:txBody>
      </p:sp>
      <p:pic>
        <p:nvPicPr>
          <p:cNvPr id="56" name="Picture 55"/>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424059" y="3277981"/>
            <a:ext cx="445623" cy="445623"/>
          </a:xfrm>
          <a:prstGeom prst="rect">
            <a:avLst/>
          </a:prstGeom>
          <a:noFill/>
          <a:ln>
            <a:noFill/>
          </a:ln>
          <a:extLst>
            <a:ext uri="{53640926-AAD7-44d8-BBD7-CCE9431645EC}">
              <a14:shadowObscured xmlns:a14="http://schemas.microsoft.com/office/drawing/2010/main" xmlns=""/>
            </a:ext>
          </a:extLst>
        </p:spPr>
      </p:pic>
      <p:cxnSp>
        <p:nvCxnSpPr>
          <p:cNvPr id="58" name="Straight Connector 57"/>
          <p:cNvCxnSpPr/>
          <p:nvPr/>
        </p:nvCxnSpPr>
        <p:spPr>
          <a:xfrm>
            <a:off x="3860427" y="2943210"/>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440417" y="3096293"/>
            <a:ext cx="840021" cy="364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441616" y="3099936"/>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271243" y="3099936"/>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63" name="Picture 62"/>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3218804" y="3277981"/>
            <a:ext cx="445623" cy="445623"/>
          </a:xfrm>
          <a:prstGeom prst="rect">
            <a:avLst/>
          </a:prstGeom>
          <a:noFill/>
          <a:ln>
            <a:noFill/>
          </a:ln>
          <a:extLst>
            <a:ext uri="{53640926-AAD7-44d8-BBD7-CCE9431645EC}">
              <a14:shadowObscured xmlns:a14="http://schemas.microsoft.com/office/drawing/2010/main" xmlns=""/>
            </a:ext>
          </a:extLst>
        </p:spPr>
      </p:pic>
      <p:pic>
        <p:nvPicPr>
          <p:cNvPr id="64" name="Picture 63"/>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3637615" y="2502326"/>
            <a:ext cx="445623" cy="445623"/>
          </a:xfrm>
          <a:prstGeom prst="rect">
            <a:avLst/>
          </a:prstGeom>
          <a:noFill/>
          <a:ln>
            <a:noFill/>
          </a:ln>
          <a:extLst>
            <a:ext uri="{53640926-AAD7-44d8-BBD7-CCE9431645EC}">
              <a14:shadowObscured xmlns:a14="http://schemas.microsoft.com/office/drawing/2010/main" xmlns=""/>
            </a:ext>
          </a:extLst>
        </p:spPr>
      </p:pic>
      <p:pic>
        <p:nvPicPr>
          <p:cNvPr id="65" name="Picture 64"/>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4048431" y="3277981"/>
            <a:ext cx="445623" cy="445623"/>
          </a:xfrm>
          <a:prstGeom prst="rect">
            <a:avLst/>
          </a:prstGeom>
          <a:noFill/>
          <a:ln>
            <a:noFill/>
          </a:ln>
          <a:extLst>
            <a:ext uri="{53640926-AAD7-44d8-BBD7-CCE9431645EC}">
              <a14:shadowObscured xmlns:a14="http://schemas.microsoft.com/office/drawing/2010/main" xmlns=""/>
            </a:ext>
          </a:extLst>
        </p:spPr>
      </p:pic>
      <p:cxnSp>
        <p:nvCxnSpPr>
          <p:cNvPr id="35" name="Straight Connector 34"/>
          <p:cNvCxnSpPr/>
          <p:nvPr/>
        </p:nvCxnSpPr>
        <p:spPr>
          <a:xfrm>
            <a:off x="3440416" y="3749043"/>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20406" y="3902126"/>
            <a:ext cx="840021" cy="364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021605" y="3905769"/>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851232" y="3905769"/>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Picture 44"/>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3623584" y="4075477"/>
            <a:ext cx="445623" cy="445623"/>
          </a:xfrm>
          <a:prstGeom prst="rect">
            <a:avLst/>
          </a:prstGeom>
          <a:noFill/>
          <a:ln>
            <a:noFill/>
          </a:ln>
          <a:extLst>
            <a:ext uri="{53640926-AAD7-44d8-BBD7-CCE9431645EC}">
              <a14:shadowObscured xmlns:a14="http://schemas.microsoft.com/office/drawing/2010/main" xmlns=""/>
            </a:ext>
          </a:extLst>
        </p:spPr>
      </p:pic>
      <p:cxnSp>
        <p:nvCxnSpPr>
          <p:cNvPr id="46" name="Straight Connector 45"/>
          <p:cNvCxnSpPr/>
          <p:nvPr/>
        </p:nvCxnSpPr>
        <p:spPr>
          <a:xfrm>
            <a:off x="6865168" y="3113358"/>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445158" y="3266441"/>
            <a:ext cx="840021" cy="364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446357" y="3270084"/>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275984" y="3270084"/>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285178" y="3892737"/>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865168" y="4045820"/>
            <a:ext cx="840021" cy="364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866367" y="4049463"/>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695994" y="4049463"/>
            <a:ext cx="0" cy="15308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Picture 53"/>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7468346" y="4241048"/>
            <a:ext cx="445623" cy="445623"/>
          </a:xfrm>
          <a:prstGeom prst="rect">
            <a:avLst/>
          </a:prstGeom>
          <a:noFill/>
          <a:ln>
            <a:noFill/>
          </a:ln>
          <a:extLst>
            <a:ext uri="{53640926-AAD7-44d8-BBD7-CCE9431645EC}">
              <a14:shadowObscured xmlns:a14="http://schemas.microsoft.com/office/drawing/2010/main" xmlns=""/>
            </a:ext>
          </a:extLst>
        </p:spPr>
      </p:pic>
      <p:pic>
        <p:nvPicPr>
          <p:cNvPr id="66" name="Picture 65"/>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7054623" y="3452058"/>
            <a:ext cx="445623" cy="445623"/>
          </a:xfrm>
          <a:prstGeom prst="rect">
            <a:avLst/>
          </a:prstGeom>
          <a:noFill/>
          <a:ln>
            <a:noFill/>
          </a:ln>
          <a:extLst>
            <a:ext uri="{53640926-AAD7-44d8-BBD7-CCE9431645EC}">
              <a14:shadowObscured xmlns:a14="http://schemas.microsoft.com/office/drawing/2010/main" xmlns=""/>
            </a:ext>
          </a:extLst>
        </p:spPr>
      </p:pic>
      <p:pic>
        <p:nvPicPr>
          <p:cNvPr id="67" name="Picture 66"/>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6643555" y="4241048"/>
            <a:ext cx="445623" cy="445623"/>
          </a:xfrm>
          <a:prstGeom prst="rect">
            <a:avLst/>
          </a:prstGeom>
          <a:noFill/>
          <a:ln>
            <a:noFill/>
          </a:ln>
          <a:extLst>
            <a:ext uri="{53640926-AAD7-44d8-BBD7-CCE9431645EC}">
              <a14:shadowObscured xmlns:a14="http://schemas.microsoft.com/office/drawing/2010/main" xmlns=""/>
            </a:ext>
          </a:extLst>
        </p:spPr>
      </p:pic>
      <p:sp>
        <p:nvSpPr>
          <p:cNvPr id="2" name="Title 1">
            <a:extLst>
              <a:ext uri="{FF2B5EF4-FFF2-40B4-BE49-F238E27FC236}">
                <a16:creationId xmlns:a16="http://schemas.microsoft.com/office/drawing/2014/main" id="{341D610A-8A0E-7D42-AD41-EF8F7609612B}"/>
              </a:ext>
            </a:extLst>
          </p:cNvPr>
          <p:cNvSpPr>
            <a:spLocks noGrp="1"/>
          </p:cNvSpPr>
          <p:nvPr>
            <p:ph type="title"/>
          </p:nvPr>
        </p:nvSpPr>
        <p:spPr/>
        <p:txBody>
          <a:bodyPr/>
          <a:lstStyle/>
          <a:p>
            <a:r>
              <a:rPr lang="en-US" dirty="0"/>
              <a:t>New IBO - Considerations</a:t>
            </a:r>
          </a:p>
        </p:txBody>
      </p:sp>
    </p:spTree>
    <p:extLst>
      <p:ext uri="{BB962C8B-B14F-4D97-AF65-F5344CB8AC3E}">
        <p14:creationId xmlns:p14="http://schemas.microsoft.com/office/powerpoint/2010/main" val="201955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21"/>
          <p:cNvSpPr/>
          <p:nvPr/>
        </p:nvSpPr>
        <p:spPr>
          <a:xfrm>
            <a:off x="3794931" y="1267914"/>
            <a:ext cx="5008892" cy="3023905"/>
          </a:xfrm>
          <a:prstGeom prst="rect">
            <a:avLst/>
          </a:prstGeom>
          <a:ln w="12700">
            <a:miter lim="400000"/>
          </a:ln>
          <a:extLst>
            <a:ext uri="{C572A759-6A51-4108-AA02-DFA0A04FC94B}">
              <ma14:wrappingTextBoxFlag xmlns:ma14="http://schemas.microsoft.com/office/mac/drawingml/2011/main" xmlns="" val="1"/>
            </a:ext>
          </a:extLst>
        </p:spPr>
        <p:txBody>
          <a:bodyPr wrap="square" lIns="34290" tIns="34290" rIns="34290" bIns="34290">
            <a:spAutoFit/>
          </a:bodyPr>
          <a:lstStyle/>
          <a:p>
            <a:pPr marL="358775" marR="0" lvl="0" indent="-358775" algn="l" defTabSz="171450" rtl="0" eaLnBrk="1" fontAlgn="auto" latinLnBrk="0" hangingPunct="1">
              <a:lnSpc>
                <a:spcPct val="100000"/>
              </a:lnSpc>
              <a:spcBef>
                <a:spcPts val="0"/>
              </a:spcBef>
              <a:spcAft>
                <a:spcPts val="0"/>
              </a:spcAft>
              <a:buClr>
                <a:srgbClr val="57BEBA"/>
              </a:buClr>
              <a:buSzTx/>
              <a:buFont typeface="Arial" pitchFamily="34" charset="0"/>
              <a:buChar char="•"/>
              <a:tabLst/>
              <a:defRPr sz="1800"/>
            </a:pPr>
            <a:r>
              <a:rPr kumimoji="0" lang="en-US" sz="2400" b="0" i="0" u="none" strike="noStrike" kern="1200" cap="none" spc="0" normalizeH="0" baseline="0" noProof="0" dirty="0">
                <a:ln>
                  <a:noFill/>
                </a:ln>
                <a:solidFill>
                  <a:srgbClr val="67787B">
                    <a:lumMod val="75000"/>
                  </a:srgbClr>
                </a:solidFill>
                <a:effectLst/>
                <a:uLnTx/>
                <a:uFillTx/>
                <a:latin typeface="Candara" panose="020E0502030303020204" pitchFamily="34" charset="0"/>
                <a:ea typeface="Calibri"/>
                <a:cs typeface="Helvetica"/>
                <a:sym typeface="Calibri"/>
              </a:rPr>
              <a:t>Customer information</a:t>
            </a:r>
          </a:p>
          <a:p>
            <a:pPr marL="358775" marR="0" lvl="0" indent="-358775" algn="l" defTabSz="171450" rtl="0" eaLnBrk="1" fontAlgn="auto" latinLnBrk="0" hangingPunct="1">
              <a:lnSpc>
                <a:spcPct val="100000"/>
              </a:lnSpc>
              <a:spcBef>
                <a:spcPts val="0"/>
              </a:spcBef>
              <a:spcAft>
                <a:spcPts val="0"/>
              </a:spcAft>
              <a:buClr>
                <a:srgbClr val="57BEBA"/>
              </a:buClr>
              <a:buSzTx/>
              <a:buFont typeface="Arial" pitchFamily="34" charset="0"/>
              <a:buChar char="•"/>
              <a:tabLst/>
              <a:defRPr sz="1800"/>
            </a:pPr>
            <a:endParaRPr kumimoji="0" lang="en-US" sz="2400" b="0" i="0" u="none" strike="noStrike" kern="1200" cap="none" spc="0" normalizeH="0" baseline="0" noProof="0" dirty="0">
              <a:ln>
                <a:noFill/>
              </a:ln>
              <a:solidFill>
                <a:srgbClr val="67787B">
                  <a:lumMod val="75000"/>
                </a:srgbClr>
              </a:solidFill>
              <a:effectLst/>
              <a:uLnTx/>
              <a:uFillTx/>
              <a:latin typeface="Candara" panose="020E0502030303020204" pitchFamily="34" charset="0"/>
              <a:ea typeface="Calibri"/>
              <a:cs typeface="Helvetica"/>
              <a:sym typeface="Calibri"/>
            </a:endParaRPr>
          </a:p>
          <a:p>
            <a:pPr marL="358775" marR="0" lvl="0" indent="-358775" algn="l" defTabSz="171450" rtl="0" eaLnBrk="1" fontAlgn="auto" latinLnBrk="0" hangingPunct="1">
              <a:lnSpc>
                <a:spcPct val="100000"/>
              </a:lnSpc>
              <a:spcBef>
                <a:spcPts val="0"/>
              </a:spcBef>
              <a:spcAft>
                <a:spcPts val="0"/>
              </a:spcAft>
              <a:buClr>
                <a:srgbClr val="57BEBA"/>
              </a:buClr>
              <a:buSzTx/>
              <a:buFont typeface="Arial" pitchFamily="34" charset="0"/>
              <a:buChar char="•"/>
              <a:tabLst/>
              <a:defRPr sz="1800"/>
            </a:pPr>
            <a:r>
              <a:rPr kumimoji="0" lang="en-US" sz="2400" b="0" i="0" u="none" strike="noStrike" kern="1200" cap="none" spc="0" normalizeH="0" baseline="0" noProof="0" dirty="0">
                <a:ln>
                  <a:noFill/>
                </a:ln>
                <a:solidFill>
                  <a:srgbClr val="67787B">
                    <a:lumMod val="75000"/>
                  </a:srgbClr>
                </a:solidFill>
                <a:effectLst/>
                <a:uLnTx/>
                <a:uFillTx/>
                <a:latin typeface="Candara" panose="020E0502030303020204" pitchFamily="34" charset="0"/>
                <a:ea typeface="Calibri"/>
                <a:cs typeface="Helvetica"/>
                <a:sym typeface="Calibri"/>
              </a:rPr>
              <a:t>Service information</a:t>
            </a:r>
          </a:p>
          <a:p>
            <a:pPr marL="358775" marR="0" lvl="0" indent="-358775" algn="l" defTabSz="171450" rtl="0" eaLnBrk="1" fontAlgn="auto" latinLnBrk="0" hangingPunct="1">
              <a:lnSpc>
                <a:spcPct val="100000"/>
              </a:lnSpc>
              <a:spcBef>
                <a:spcPts val="0"/>
              </a:spcBef>
              <a:spcAft>
                <a:spcPts val="0"/>
              </a:spcAft>
              <a:buClr>
                <a:srgbClr val="57BEBA"/>
              </a:buClr>
              <a:buSzTx/>
              <a:buFont typeface="Arial" pitchFamily="34" charset="0"/>
              <a:buChar char="•"/>
              <a:tabLst/>
              <a:defRPr sz="1800"/>
            </a:pPr>
            <a:endParaRPr kumimoji="0" lang="en-US" sz="2400" b="0" i="0" u="none" strike="noStrike" kern="1200" cap="none" spc="0" normalizeH="0" baseline="0" noProof="0" dirty="0">
              <a:ln>
                <a:noFill/>
              </a:ln>
              <a:solidFill>
                <a:srgbClr val="67787B">
                  <a:lumMod val="75000"/>
                </a:srgbClr>
              </a:solidFill>
              <a:effectLst/>
              <a:uLnTx/>
              <a:uFillTx/>
              <a:latin typeface="Candara" panose="020E0502030303020204" pitchFamily="34" charset="0"/>
              <a:ea typeface="Calibri"/>
              <a:cs typeface="Helvetica"/>
              <a:sym typeface="Calibri"/>
            </a:endParaRPr>
          </a:p>
          <a:p>
            <a:pPr marL="358775" marR="0" lvl="0" indent="-358775" algn="l" defTabSz="171450" rtl="0" eaLnBrk="1" fontAlgn="auto" latinLnBrk="0" hangingPunct="1">
              <a:lnSpc>
                <a:spcPct val="100000"/>
              </a:lnSpc>
              <a:spcBef>
                <a:spcPts val="0"/>
              </a:spcBef>
              <a:spcAft>
                <a:spcPts val="0"/>
              </a:spcAft>
              <a:buClr>
                <a:srgbClr val="57BEBA"/>
              </a:buClr>
              <a:buSzTx/>
              <a:buFont typeface="Arial" pitchFamily="34" charset="0"/>
              <a:buChar char="•"/>
              <a:tabLst/>
              <a:defRPr sz="1800"/>
            </a:pPr>
            <a:r>
              <a:rPr kumimoji="0" lang="en-US" sz="2400" b="0" i="0" u="none" strike="noStrike" kern="1200" cap="none" spc="0" normalizeH="0" baseline="0" noProof="0" dirty="0">
                <a:ln>
                  <a:noFill/>
                </a:ln>
                <a:solidFill>
                  <a:srgbClr val="67787B">
                    <a:lumMod val="75000"/>
                  </a:srgbClr>
                </a:solidFill>
                <a:effectLst/>
                <a:uLnTx/>
                <a:uFillTx/>
                <a:latin typeface="Candara" panose="020E0502030303020204" pitchFamily="34" charset="0"/>
                <a:ea typeface="Calibri"/>
                <a:cs typeface="Helvetica"/>
                <a:sym typeface="Calibri"/>
              </a:rPr>
              <a:t>Contract information</a:t>
            </a:r>
            <a:br>
              <a:rPr kumimoji="0" lang="en-US" sz="2400" b="0" i="0" u="none" strike="noStrike" kern="1200" cap="none" spc="0" normalizeH="0" baseline="0" noProof="0" dirty="0">
                <a:ln>
                  <a:noFill/>
                </a:ln>
                <a:solidFill>
                  <a:srgbClr val="67787B">
                    <a:lumMod val="75000"/>
                  </a:srgbClr>
                </a:solidFill>
                <a:effectLst/>
                <a:uLnTx/>
                <a:uFillTx/>
                <a:latin typeface="Candara" panose="020E0502030303020204" pitchFamily="34" charset="0"/>
                <a:ea typeface="Calibri"/>
                <a:cs typeface="Helvetica"/>
                <a:sym typeface="Calibri"/>
              </a:rPr>
            </a:br>
            <a:endParaRPr kumimoji="0" lang="en-US" sz="2400" b="0" i="0" u="none" strike="noStrike" kern="1200" cap="none" spc="0" normalizeH="0" baseline="0" noProof="0" dirty="0">
              <a:ln>
                <a:noFill/>
              </a:ln>
              <a:solidFill>
                <a:srgbClr val="67787B">
                  <a:lumMod val="75000"/>
                </a:srgbClr>
              </a:solidFill>
              <a:effectLst/>
              <a:uLnTx/>
              <a:uFillTx/>
              <a:latin typeface="Candara" panose="020E0502030303020204" pitchFamily="34" charset="0"/>
              <a:ea typeface="Calibri"/>
              <a:cs typeface="Helvetica"/>
              <a:sym typeface="Calibri"/>
            </a:endParaRPr>
          </a:p>
          <a:p>
            <a:pPr marL="358775" marR="0" lvl="0" indent="-358775" algn="l" defTabSz="171450" rtl="0" eaLnBrk="1" fontAlgn="auto" latinLnBrk="0" hangingPunct="1">
              <a:lnSpc>
                <a:spcPct val="100000"/>
              </a:lnSpc>
              <a:spcBef>
                <a:spcPts val="0"/>
              </a:spcBef>
              <a:spcAft>
                <a:spcPts val="0"/>
              </a:spcAft>
              <a:buClr>
                <a:srgbClr val="57BEBA"/>
              </a:buClr>
              <a:buSzTx/>
              <a:buFont typeface="Arial" pitchFamily="34" charset="0"/>
              <a:buChar char="•"/>
              <a:tabLst/>
              <a:defRPr sz="1800"/>
            </a:pPr>
            <a:r>
              <a:rPr kumimoji="0" lang="en-US" sz="2400" b="0" i="0" u="none" strike="noStrike" kern="1200" cap="none" spc="0" normalizeH="0" baseline="0" noProof="0" dirty="0">
                <a:ln>
                  <a:noFill/>
                </a:ln>
                <a:solidFill>
                  <a:srgbClr val="67787B">
                    <a:lumMod val="75000"/>
                  </a:srgbClr>
                </a:solidFill>
                <a:effectLst/>
                <a:uLnTx/>
                <a:uFillTx/>
                <a:latin typeface="Candara" panose="020E0502030303020204" pitchFamily="34" charset="0"/>
                <a:ea typeface="Calibri"/>
                <a:cs typeface="Helvetica"/>
                <a:sym typeface="Calibri"/>
              </a:rPr>
              <a:t>Diarise your appointments</a:t>
            </a:r>
          </a:p>
          <a:p>
            <a:pPr marL="663773" marR="0" lvl="0" indent="-663773" algn="ctr" defTabSz="171450" rtl="0" eaLnBrk="1" fontAlgn="auto" latinLnBrk="0" hangingPunct="1">
              <a:lnSpc>
                <a:spcPct val="100000"/>
              </a:lnSpc>
              <a:spcBef>
                <a:spcPts val="0"/>
              </a:spcBef>
              <a:spcAft>
                <a:spcPts val="0"/>
              </a:spcAft>
              <a:buClr>
                <a:srgbClr val="57BEBA"/>
              </a:buClr>
              <a:buSzTx/>
              <a:buFontTx/>
              <a:buNone/>
              <a:tabLst/>
              <a:defRPr sz="1800"/>
            </a:pPr>
            <a:endParaRPr kumimoji="0" sz="2400" b="0" i="0" u="none" strike="noStrike" kern="1200" cap="none" spc="0" normalizeH="0" baseline="0" noProof="0" dirty="0">
              <a:ln>
                <a:noFill/>
              </a:ln>
              <a:solidFill>
                <a:srgbClr val="67787B">
                  <a:lumMod val="75000"/>
                </a:srgbClr>
              </a:solidFill>
              <a:effectLst/>
              <a:uLnTx/>
              <a:uFillTx/>
              <a:latin typeface="Candara" panose="020E0502030303020204" pitchFamily="34" charset="0"/>
              <a:ea typeface="Calibri"/>
              <a:cs typeface="Helvetica"/>
              <a:sym typeface="Calibri"/>
            </a:endParaRPr>
          </a:p>
        </p:txBody>
      </p:sp>
      <p:sp>
        <p:nvSpPr>
          <p:cNvPr id="3" name="Title 2">
            <a:extLst>
              <a:ext uri="{FF2B5EF4-FFF2-40B4-BE49-F238E27FC236}">
                <a16:creationId xmlns:a16="http://schemas.microsoft.com/office/drawing/2014/main" id="{53BC907B-6E38-DA4C-90FE-DF82AA7827BA}"/>
              </a:ext>
            </a:extLst>
          </p:cNvPr>
          <p:cNvSpPr>
            <a:spLocks noGrp="1"/>
          </p:cNvSpPr>
          <p:nvPr>
            <p:ph type="title"/>
          </p:nvPr>
        </p:nvSpPr>
        <p:spPr/>
        <p:txBody>
          <a:bodyPr/>
          <a:lstStyle/>
          <a:p>
            <a:r>
              <a:rPr lang="en-US" dirty="0"/>
              <a:t>Customer Survey</a:t>
            </a:r>
          </a:p>
        </p:txBody>
      </p:sp>
      <p:pic>
        <p:nvPicPr>
          <p:cNvPr id="4" name="Picture 3">
            <a:extLst>
              <a:ext uri="{FF2B5EF4-FFF2-40B4-BE49-F238E27FC236}">
                <a16:creationId xmlns:a16="http://schemas.microsoft.com/office/drawing/2014/main" id="{6F9CC53B-536E-F94D-9F5F-1C32FDB7D36A}"/>
              </a:ext>
            </a:extLst>
          </p:cNvPr>
          <p:cNvPicPr>
            <a:picLocks noChangeAspect="1"/>
          </p:cNvPicPr>
          <p:nvPr/>
        </p:nvPicPr>
        <p:blipFill>
          <a:blip r:embed="rId2"/>
          <a:stretch>
            <a:fillRect/>
          </a:stretch>
        </p:blipFill>
        <p:spPr>
          <a:xfrm>
            <a:off x="152524" y="1063229"/>
            <a:ext cx="3538104" cy="3314700"/>
          </a:xfrm>
          <a:prstGeom prst="rect">
            <a:avLst/>
          </a:prstGeom>
        </p:spPr>
      </p:pic>
    </p:spTree>
    <p:extLst>
      <p:ext uri="{BB962C8B-B14F-4D97-AF65-F5344CB8AC3E}">
        <p14:creationId xmlns:p14="http://schemas.microsoft.com/office/powerpoint/2010/main" val="2302005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31800" y="1269239"/>
            <a:ext cx="8318500" cy="2426461"/>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a:ea typeface="+mn-ea"/>
              <a:cs typeface="+mn-cs"/>
            </a:endParaRPr>
          </a:p>
        </p:txBody>
      </p:sp>
      <p:grpSp>
        <p:nvGrpSpPr>
          <p:cNvPr id="9" name="Group 8"/>
          <p:cNvGrpSpPr/>
          <p:nvPr/>
        </p:nvGrpSpPr>
        <p:grpSpPr>
          <a:xfrm>
            <a:off x="3738436" y="361952"/>
            <a:ext cx="1758950" cy="1852760"/>
            <a:chOff x="6448071" y="2710358"/>
            <a:chExt cx="1073149" cy="1130384"/>
          </a:xfrm>
        </p:grpSpPr>
        <p:sp>
          <p:nvSpPr>
            <p:cNvPr id="10" name="Freeform 9"/>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57BEBA"/>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11" name="TextBox 10"/>
            <p:cNvSpPr txBox="1"/>
            <p:nvPr/>
          </p:nvSpPr>
          <p:spPr>
            <a:xfrm>
              <a:off x="6448071" y="2839264"/>
              <a:ext cx="1073149" cy="1001478"/>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2</a:t>
              </a:r>
            </a:p>
            <a:p>
              <a:pPr marL="0" marR="0" lvl="0" indent="0" algn="ctr" defTabSz="388185" rtl="0" eaLnBrk="1" fontAlgn="base" latinLnBrk="0" hangingPunct="1">
                <a:lnSpc>
                  <a:spcPct val="8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endParaRPr>
            </a:p>
          </p:txBody>
        </p:sp>
      </p:grpSp>
      <p:sp>
        <p:nvSpPr>
          <p:cNvPr id="20" name="Text Placeholder 1"/>
          <p:cNvSpPr txBox="1">
            <a:spLocks/>
          </p:cNvSpPr>
          <p:nvPr/>
        </p:nvSpPr>
        <p:spPr>
          <a:xfrm>
            <a:off x="5918200" y="2243834"/>
            <a:ext cx="2705100" cy="961375"/>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r>
              <a:rPr kumimoji="0" lang="en-AU" sz="2800" b="0" i="0" u="none" strike="noStrike" kern="1200" cap="none" spc="30" normalizeH="0" baseline="0" noProof="0" dirty="0">
                <a:ln>
                  <a:noFill/>
                </a:ln>
                <a:solidFill>
                  <a:srgbClr val="118BCF"/>
                </a:solidFill>
                <a:effectLst/>
                <a:uLnTx/>
                <a:uFillTx/>
                <a:latin typeface="Candara"/>
                <a:ea typeface="+mn-ea"/>
              </a:rPr>
              <a:t>TRY</a:t>
            </a:r>
            <a:endParaRPr kumimoji="0" lang="en-US" sz="2800" b="0" i="0" u="none" strike="noStrike" kern="1200" cap="none" spc="30" normalizeH="0" baseline="0" noProof="0" dirty="0">
              <a:ln>
                <a:noFill/>
              </a:ln>
              <a:solidFill>
                <a:srgbClr val="000000"/>
              </a:solidFill>
              <a:effectLst/>
              <a:uLnTx/>
              <a:uFillTx/>
              <a:latin typeface="Candara"/>
              <a:ea typeface="+mn-ea"/>
            </a:endParaRPr>
          </a:p>
        </p:txBody>
      </p:sp>
      <p:sp>
        <p:nvSpPr>
          <p:cNvPr id="21" name="Text Placeholder 5"/>
          <p:cNvSpPr txBox="1">
            <a:spLocks/>
          </p:cNvSpPr>
          <p:nvPr/>
        </p:nvSpPr>
        <p:spPr>
          <a:xfrm>
            <a:off x="3321050" y="2243834"/>
            <a:ext cx="2597150" cy="961375"/>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2000"/>
              </a:spcBef>
              <a:spcAft>
                <a:spcPct val="0"/>
              </a:spcAft>
              <a:buClr>
                <a:srgbClr val="9DE61E"/>
              </a:buClr>
              <a:buSzTx/>
              <a:buFont typeface="Arial" pitchFamily="34" charset="0"/>
              <a:buNone/>
              <a:tabLst/>
              <a:defRPr/>
            </a:pPr>
            <a:r>
              <a:rPr kumimoji="0" lang="en-AU" sz="2800" b="0" i="0" u="none" strike="noStrike" kern="1200" cap="none" spc="0" normalizeH="0" baseline="0" noProof="0" dirty="0">
                <a:ln>
                  <a:noFill/>
                </a:ln>
                <a:solidFill>
                  <a:srgbClr val="118BCF"/>
                </a:solidFill>
                <a:effectLst/>
                <a:uLnTx/>
                <a:uFillTx/>
                <a:latin typeface="Candara"/>
                <a:ea typeface="ＭＳ Ｐゴシック" charset="0"/>
                <a:cs typeface="ＭＳ Ｐゴシック" charset="0"/>
              </a:rPr>
              <a:t>HELP</a:t>
            </a:r>
          </a:p>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endParaRPr kumimoji="0" lang="en-US" sz="2800" b="0" i="0" u="none" strike="noStrike" kern="1200" cap="none" spc="30" normalizeH="0" baseline="0" noProof="0" dirty="0">
              <a:ln>
                <a:noFill/>
              </a:ln>
              <a:solidFill>
                <a:srgbClr val="000000"/>
              </a:solidFill>
              <a:effectLst/>
              <a:uLnTx/>
              <a:uFillTx/>
              <a:latin typeface="Candara"/>
              <a:ea typeface="+mn-ea"/>
            </a:endParaRPr>
          </a:p>
        </p:txBody>
      </p:sp>
      <p:sp>
        <p:nvSpPr>
          <p:cNvPr id="22" name="Text Placeholder 6"/>
          <p:cNvSpPr txBox="1">
            <a:spLocks/>
          </p:cNvSpPr>
          <p:nvPr/>
        </p:nvSpPr>
        <p:spPr>
          <a:xfrm>
            <a:off x="965200" y="2243834"/>
            <a:ext cx="2165350" cy="693831"/>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r>
              <a:rPr kumimoji="0" lang="en-AU" sz="2800" b="0" i="0" u="none" strike="noStrike" kern="1200" cap="none" spc="30" normalizeH="0" baseline="0" noProof="0" dirty="0">
                <a:ln>
                  <a:noFill/>
                </a:ln>
                <a:solidFill>
                  <a:srgbClr val="118BCF"/>
                </a:solidFill>
                <a:effectLst/>
                <a:uLnTx/>
                <a:uFillTx/>
                <a:latin typeface="Candara"/>
                <a:ea typeface="+mn-ea"/>
              </a:rPr>
              <a:t>FAVOUR</a:t>
            </a:r>
            <a:endParaRPr kumimoji="0" lang="en-US" sz="2800" b="0" i="0" u="none" strike="noStrike" kern="1200" cap="none" spc="30" normalizeH="0" baseline="0" noProof="0" dirty="0">
              <a:ln>
                <a:noFill/>
              </a:ln>
              <a:solidFill>
                <a:srgbClr val="118BCF"/>
              </a:solidFill>
              <a:effectLst/>
              <a:uLnTx/>
              <a:uFillTx/>
              <a:latin typeface="Candara"/>
              <a:ea typeface="+mn-ea"/>
            </a:endParaRPr>
          </a:p>
        </p:txBody>
      </p:sp>
      <p:grpSp>
        <p:nvGrpSpPr>
          <p:cNvPr id="23" name="Group 22"/>
          <p:cNvGrpSpPr/>
          <p:nvPr/>
        </p:nvGrpSpPr>
        <p:grpSpPr>
          <a:xfrm>
            <a:off x="1122239" y="361952"/>
            <a:ext cx="1803400" cy="1852760"/>
            <a:chOff x="6420952" y="2710358"/>
            <a:chExt cx="1100268" cy="1130384"/>
          </a:xfrm>
          <a:solidFill>
            <a:srgbClr val="57BEBA"/>
          </a:solidFill>
        </p:grpSpPr>
        <p:sp>
          <p:nvSpPr>
            <p:cNvPr id="24" name="Freeform 23"/>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grp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25" name="TextBox 24"/>
            <p:cNvSpPr txBox="1"/>
            <p:nvPr/>
          </p:nvSpPr>
          <p:spPr>
            <a:xfrm>
              <a:off x="6420952" y="2839264"/>
              <a:ext cx="1073149" cy="1001478"/>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1</a:t>
              </a:r>
            </a:p>
            <a:p>
              <a:pPr marL="0" marR="0" lvl="0" indent="0" algn="ctr" defTabSz="388185" rtl="0" eaLnBrk="1" fontAlgn="base" latinLnBrk="0" hangingPunct="1">
                <a:lnSpc>
                  <a:spcPct val="8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endParaRPr>
            </a:p>
          </p:txBody>
        </p:sp>
      </p:grpSp>
      <p:grpSp>
        <p:nvGrpSpPr>
          <p:cNvPr id="26" name="Group 25"/>
          <p:cNvGrpSpPr/>
          <p:nvPr/>
        </p:nvGrpSpPr>
        <p:grpSpPr>
          <a:xfrm>
            <a:off x="6348286" y="361952"/>
            <a:ext cx="1758950" cy="1848146"/>
            <a:chOff x="6448071" y="2710358"/>
            <a:chExt cx="1073149" cy="1127569"/>
          </a:xfrm>
        </p:grpSpPr>
        <p:sp>
          <p:nvSpPr>
            <p:cNvPr id="27" name="Freeform 26"/>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57BEBA"/>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28" name="TextBox 27"/>
            <p:cNvSpPr txBox="1"/>
            <p:nvPr/>
          </p:nvSpPr>
          <p:spPr>
            <a:xfrm>
              <a:off x="6448071" y="2836449"/>
              <a:ext cx="1073149" cy="1001478"/>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3</a:t>
              </a:r>
            </a:p>
            <a:p>
              <a:pPr marL="0" marR="0" lvl="0" indent="0" algn="ctr" defTabSz="388185" rtl="0" eaLnBrk="1" fontAlgn="base" latinLnBrk="0" hangingPunct="1">
                <a:lnSpc>
                  <a:spcPct val="8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endParaRPr>
            </a:p>
          </p:txBody>
        </p:sp>
      </p:grpSp>
    </p:spTree>
    <p:extLst>
      <p:ext uri="{BB962C8B-B14F-4D97-AF65-F5344CB8AC3E}">
        <p14:creationId xmlns:p14="http://schemas.microsoft.com/office/powerpoint/2010/main" val="107023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982597"/>
            <a:ext cx="8223250" cy="3804118"/>
          </a:xfrm>
          <a:prstGeom prst="rect">
            <a:avLst/>
          </a:prstGeom>
        </p:spPr>
        <p:txBody>
          <a:bodyP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1" u="none" strike="noStrike" kern="0" cap="none" spc="0" normalizeH="0" baseline="0" noProof="0" dirty="0">
                <a:ln>
                  <a:noFill/>
                </a:ln>
                <a:solidFill>
                  <a:srgbClr val="67787B">
                    <a:lumMod val="75000"/>
                  </a:srgbClr>
                </a:solidFill>
                <a:effectLst/>
                <a:uLnTx/>
                <a:uFillTx/>
                <a:latin typeface="Calibri"/>
                <a:ea typeface="+mn-ea"/>
                <a:cs typeface="+mn-cs"/>
                <a:sym typeface="Helvetica" panose="020B0604020202020204" pitchFamily="34" charset="0"/>
              </a:rPr>
              <a:t>Hi ___________ do you have a minute?</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1" u="none" strike="noStrike" kern="0" cap="none" spc="0" normalizeH="0" baseline="0" noProof="0" dirty="0">
              <a:ln>
                <a:noFill/>
              </a:ln>
              <a:solidFill>
                <a:srgbClr val="67787B">
                  <a:lumMod val="75000"/>
                </a:srgbClr>
              </a:solidFill>
              <a:effectLst/>
              <a:uLnTx/>
              <a:uFillTx/>
              <a:latin typeface="Calibri"/>
              <a:ea typeface="ＭＳ Ｐゴシック" pitchFamily="34" charset="-128"/>
              <a:cs typeface="+mn-cs"/>
              <a:sym typeface="Helvetica"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2000" b="0" i="1" u="none" strike="noStrike" kern="0" cap="none" spc="0" normalizeH="0" baseline="0" noProof="0" dirty="0">
                <a:ln>
                  <a:noFill/>
                </a:ln>
                <a:solidFill>
                  <a:srgbClr val="67787B">
                    <a:lumMod val="75000"/>
                  </a:srgbClr>
                </a:solidFill>
                <a:effectLst/>
                <a:uLnTx/>
                <a:uFillTx/>
                <a:latin typeface="Calibri"/>
                <a:ea typeface="ＭＳ Ｐゴシック" pitchFamily="34" charset="-128"/>
                <a:cs typeface="+mn-cs"/>
              </a:rPr>
              <a:t>Great, the reason I</a:t>
            </a:r>
            <a:r>
              <a:rPr kumimoji="0" lang="en-AU" altLang="en-US" sz="2000" b="0" i="1" u="none" strike="noStrike" kern="0" cap="none" spc="0" normalizeH="0" baseline="0" noProof="0" dirty="0">
                <a:ln>
                  <a:noFill/>
                </a:ln>
                <a:solidFill>
                  <a:srgbClr val="67787B">
                    <a:lumMod val="75000"/>
                  </a:srgbClr>
                </a:solidFill>
                <a:effectLst/>
                <a:uLnTx/>
                <a:uFillTx/>
                <a:latin typeface="Calibri"/>
                <a:ea typeface="ＭＳ Ｐゴシック" pitchFamily="34" charset="-128"/>
                <a:cs typeface="+mn-cs"/>
              </a:rPr>
              <a:t>’</a:t>
            </a:r>
            <a:r>
              <a:rPr kumimoji="0" lang="en-AU" sz="2000" b="0" i="1" u="none" strike="noStrike" kern="0" cap="none" spc="0" normalizeH="0" baseline="0" noProof="0" dirty="0">
                <a:ln>
                  <a:noFill/>
                </a:ln>
                <a:solidFill>
                  <a:srgbClr val="67787B">
                    <a:lumMod val="75000"/>
                  </a:srgbClr>
                </a:solidFill>
                <a:effectLst/>
                <a:uLnTx/>
                <a:uFillTx/>
                <a:latin typeface="Calibri"/>
                <a:ea typeface="ＭＳ Ｐゴシック" pitchFamily="34" charset="-128"/>
                <a:cs typeface="+mn-cs"/>
              </a:rPr>
              <a:t>m calling you is to ask you for a huge favour and I was wondering if you could help me out?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AU" sz="2000" b="0" i="1" u="none" strike="noStrike" kern="0" cap="none" spc="0" normalizeH="0" baseline="0" noProof="0" dirty="0">
              <a:ln>
                <a:noFill/>
              </a:ln>
              <a:solidFill>
                <a:srgbClr val="67787B">
                  <a:lumMod val="75000"/>
                </a:srgbClr>
              </a:solidFill>
              <a:effectLst/>
              <a:uLnTx/>
              <a:uFillTx/>
              <a:latin typeface="Calibri"/>
              <a:ea typeface="ＭＳ Ｐゴシック" pitchFamily="34" charset="-128"/>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2000" b="0" i="1" u="none" strike="noStrike" kern="0" cap="none" spc="0" normalizeH="0" baseline="0" noProof="0" dirty="0">
                <a:ln>
                  <a:noFill/>
                </a:ln>
                <a:solidFill>
                  <a:srgbClr val="67787B">
                    <a:lumMod val="75000"/>
                  </a:srgbClr>
                </a:solidFill>
                <a:effectLst/>
                <a:uLnTx/>
                <a:uFillTx/>
                <a:latin typeface="Calibri"/>
                <a:ea typeface="ＭＳ Ｐゴシック" pitchFamily="34" charset="-128"/>
                <a:cs typeface="+mn-cs"/>
              </a:rPr>
              <a:t>I</a:t>
            </a:r>
            <a:r>
              <a:rPr kumimoji="0" lang="en-AU" altLang="en-US" sz="2000" b="0" i="1" u="none" strike="noStrike" kern="0" cap="none" spc="0" normalizeH="0" baseline="0" noProof="0" dirty="0">
                <a:ln>
                  <a:noFill/>
                </a:ln>
                <a:solidFill>
                  <a:srgbClr val="67787B">
                    <a:lumMod val="75000"/>
                  </a:srgbClr>
                </a:solidFill>
                <a:effectLst/>
                <a:uLnTx/>
                <a:uFillTx/>
                <a:latin typeface="Calibri"/>
                <a:ea typeface="ＭＳ Ｐゴシック" pitchFamily="34" charset="-128"/>
                <a:cs typeface="+mn-cs"/>
              </a:rPr>
              <a:t>’</a:t>
            </a:r>
            <a:r>
              <a:rPr kumimoji="0" lang="en-AU" sz="2000" b="0" i="1" u="none" strike="noStrike" kern="0" cap="none" spc="0" normalizeH="0" baseline="0" noProof="0" dirty="0">
                <a:ln>
                  <a:noFill/>
                </a:ln>
                <a:solidFill>
                  <a:srgbClr val="67787B">
                    <a:lumMod val="75000"/>
                  </a:srgbClr>
                </a:solidFill>
                <a:effectLst/>
                <a:uLnTx/>
                <a:uFillTx/>
                <a:latin typeface="Calibri"/>
                <a:ea typeface="ＭＳ Ｐゴシック" pitchFamily="34" charset="-128"/>
                <a:cs typeface="+mn-cs"/>
              </a:rPr>
              <a:t>ve just started a part time business from home, helping people save money on their monthly bills.  (Share your reason why)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AU" sz="2000" b="0" i="1" u="none" strike="noStrike" kern="0" cap="none" spc="0" normalizeH="0" baseline="0" noProof="0" dirty="0">
              <a:ln>
                <a:noFill/>
              </a:ln>
              <a:solidFill>
                <a:srgbClr val="67787B">
                  <a:lumMod val="75000"/>
                </a:srgbClr>
              </a:solidFill>
              <a:effectLst/>
              <a:uLnTx/>
              <a:uFillTx/>
              <a:latin typeface="Calibri"/>
              <a:ea typeface="ＭＳ Ｐゴシック" pitchFamily="34" charset="-128"/>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2000" b="0" i="1" u="none" strike="noStrike" kern="0" cap="none" spc="0" normalizeH="0" baseline="0" noProof="0" dirty="0">
                <a:ln>
                  <a:noFill/>
                </a:ln>
                <a:solidFill>
                  <a:srgbClr val="67787B">
                    <a:lumMod val="75000"/>
                  </a:srgbClr>
                </a:solidFill>
                <a:effectLst/>
                <a:uLnTx/>
                <a:uFillTx/>
                <a:latin typeface="Calibri"/>
                <a:ea typeface="ＭＳ Ｐゴシック" pitchFamily="34" charset="-128"/>
                <a:cs typeface="+mn-cs"/>
              </a:rPr>
              <a:t>If I could match or save you money on your Telecommunications, Energy &amp; Essential Services would you give me the opportunity to try?  This would really mean a lot to me?</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altLang="en-US" sz="2000" b="0" i="1" u="none" strike="noStrike" kern="0" cap="none" spc="0" normalizeH="0" baseline="0" noProof="0" dirty="0">
              <a:ln>
                <a:noFill/>
              </a:ln>
              <a:solidFill>
                <a:srgbClr val="67787B">
                  <a:lumMod val="75000"/>
                </a:srgbClr>
              </a:solidFill>
              <a:effectLst/>
              <a:uLnTx/>
              <a:uFillTx/>
              <a:latin typeface="Calibri"/>
              <a:ea typeface="+mn-ea"/>
              <a:cs typeface="+mn-cs"/>
              <a:sym typeface="Helvetica"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57BEBA"/>
                </a:solidFill>
                <a:effectLst/>
                <a:uLnTx/>
                <a:uFillTx/>
                <a:latin typeface="Calibri"/>
                <a:ea typeface="+mn-ea"/>
                <a:cs typeface="+mn-cs"/>
                <a:sym typeface="Helvetica" panose="020B0604020202020204" pitchFamily="34" charset="0"/>
              </a:rPr>
              <a:t>Enthusiasm &amp; Urgency = SUCCESS!</a:t>
            </a:r>
          </a:p>
        </p:txBody>
      </p:sp>
      <p:sp>
        <p:nvSpPr>
          <p:cNvPr id="2" name="Title 1">
            <a:extLst>
              <a:ext uri="{FF2B5EF4-FFF2-40B4-BE49-F238E27FC236}">
                <a16:creationId xmlns:a16="http://schemas.microsoft.com/office/drawing/2014/main" id="{EA7F1079-1A9A-BC40-89D6-7B07E269A4FF}"/>
              </a:ext>
            </a:extLst>
          </p:cNvPr>
          <p:cNvSpPr>
            <a:spLocks noGrp="1"/>
          </p:cNvSpPr>
          <p:nvPr>
            <p:ph type="title"/>
          </p:nvPr>
        </p:nvSpPr>
        <p:spPr/>
        <p:txBody>
          <a:bodyPr/>
          <a:lstStyle/>
          <a:p>
            <a:r>
              <a:rPr lang="en-US" dirty="0"/>
              <a:t>Customer Script</a:t>
            </a:r>
          </a:p>
        </p:txBody>
      </p:sp>
    </p:spTree>
    <p:extLst>
      <p:ext uri="{BB962C8B-B14F-4D97-AF65-F5344CB8AC3E}">
        <p14:creationId xmlns:p14="http://schemas.microsoft.com/office/powerpoint/2010/main" val="50751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8" end="8"/>
                                            </p:txEl>
                                          </p:spTgt>
                                        </p:tgtEl>
                                        <p:attrNameLst>
                                          <p:attrName>ppt_x</p:attrName>
                                          <p:attrName>ppt_y</p:attrName>
                                        </p:attrNameLst>
                                      </p:cBhvr>
                                    </p:animMotion>
                                    <p:animRot by="1500000">
                                      <p:cBhvr>
                                        <p:cTn id="7" dur="125" fill="hold">
                                          <p:stCondLst>
                                            <p:cond delay="0"/>
                                          </p:stCondLst>
                                        </p:cTn>
                                        <p:tgtEl>
                                          <p:spTgt spid="5">
                                            <p:txEl>
                                              <p:pRg st="8" end="8"/>
                                            </p:txEl>
                                          </p:spTgt>
                                        </p:tgtEl>
                                        <p:attrNameLst>
                                          <p:attrName>r</p:attrName>
                                        </p:attrNameLst>
                                      </p:cBhvr>
                                    </p:animRot>
                                    <p:animRot by="-1500000">
                                      <p:cBhvr>
                                        <p:cTn id="8" dur="125" fill="hold">
                                          <p:stCondLst>
                                            <p:cond delay="125"/>
                                          </p:stCondLst>
                                        </p:cTn>
                                        <p:tgtEl>
                                          <p:spTgt spid="5">
                                            <p:txEl>
                                              <p:pRg st="8" end="8"/>
                                            </p:txEl>
                                          </p:spTgt>
                                        </p:tgtEl>
                                        <p:attrNameLst>
                                          <p:attrName>r</p:attrName>
                                        </p:attrNameLst>
                                      </p:cBhvr>
                                    </p:animRot>
                                    <p:animRot by="-1500000">
                                      <p:cBhvr>
                                        <p:cTn id="9" dur="125" fill="hold">
                                          <p:stCondLst>
                                            <p:cond delay="250"/>
                                          </p:stCondLst>
                                        </p:cTn>
                                        <p:tgtEl>
                                          <p:spTgt spid="5">
                                            <p:txEl>
                                              <p:pRg st="8" end="8"/>
                                            </p:txEl>
                                          </p:spTgt>
                                        </p:tgtEl>
                                        <p:attrNameLst>
                                          <p:attrName>r</p:attrName>
                                        </p:attrNameLst>
                                      </p:cBhvr>
                                    </p:animRot>
                                    <p:animRot by="1500000">
                                      <p:cBhvr>
                                        <p:cTn id="10" dur="125" fill="hold">
                                          <p:stCondLst>
                                            <p:cond delay="375"/>
                                          </p:stCondLst>
                                        </p:cTn>
                                        <p:tgtEl>
                                          <p:spTgt spid="5">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79362"/>
            <a:ext cx="9144000" cy="58477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4E92D4"/>
                </a:solidFill>
                <a:effectLst/>
                <a:uLnTx/>
                <a:uFillTx/>
                <a:latin typeface="Candara"/>
                <a:ea typeface="+mn-ea"/>
                <a:cs typeface="Candara"/>
              </a:rPr>
              <a:t>Play the ACN Business Opportunity video here</a:t>
            </a:r>
          </a:p>
        </p:txBody>
      </p:sp>
    </p:spTree>
    <p:extLst>
      <p:ext uri="{BB962C8B-B14F-4D97-AF65-F5344CB8AC3E}">
        <p14:creationId xmlns:p14="http://schemas.microsoft.com/office/powerpoint/2010/main" val="3219788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00"/>
          <p:cNvSpPr/>
          <p:nvPr/>
        </p:nvSpPr>
        <p:spPr>
          <a:xfrm>
            <a:off x="0" y="3526260"/>
            <a:ext cx="9144000" cy="807913"/>
          </a:xfrm>
          <a:prstGeom prst="rect">
            <a:avLst/>
          </a:prstGeom>
          <a:ln w="12700">
            <a:miter lim="400000"/>
          </a:ln>
          <a:extLst>
            <a:ext uri="{C572A759-6A51-4108-AA02-DFA0A04FC94B}">
              <ma14:wrappingTextBoxFlag xmlns:ma14="http://schemas.microsoft.com/office/mac/drawingml/2011/main" xmlns="" val="1"/>
            </a:ext>
          </a:extLst>
        </p:spPr>
        <p:txBody>
          <a:bodyPr wrap="square" lIns="34290" tIns="34290" rIns="34290" bIns="34290" anchor="t">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sz="1800"/>
            </a:pPr>
            <a:r>
              <a:rPr lang="en-AU" sz="4800" b="1" dirty="0">
                <a:solidFill>
                  <a:srgbClr val="67787B">
                    <a:lumMod val="75000"/>
                  </a:srgbClr>
                </a:solidFill>
                <a:latin typeface="Candara" pitchFamily="34" charset="0"/>
                <a:ea typeface="Helvetica" charset="0"/>
                <a:cs typeface="Helvetica" charset="0"/>
                <a:sym typeface="Calibri"/>
              </a:rPr>
              <a:t>15</a:t>
            </a:r>
            <a:r>
              <a:rPr kumimoji="0" lang="en-AU" sz="4800" b="1" i="0" u="none" strike="noStrike" kern="1200" cap="none" spc="0" normalizeH="0" baseline="0" noProof="0" dirty="0">
                <a:ln>
                  <a:noFill/>
                </a:ln>
                <a:solidFill>
                  <a:srgbClr val="67787B">
                    <a:lumMod val="75000"/>
                  </a:srgbClr>
                </a:solidFill>
                <a:effectLst/>
                <a:uLnTx/>
                <a:uFillTx/>
                <a:latin typeface="Candara" pitchFamily="34" charset="0"/>
                <a:ea typeface="Helvetica" charset="0"/>
                <a:cs typeface="Helvetica" charset="0"/>
                <a:sym typeface="Calibri"/>
              </a:rPr>
              <a:t> Total Customer Points</a:t>
            </a:r>
          </a:p>
        </p:txBody>
      </p:sp>
      <p:sp>
        <p:nvSpPr>
          <p:cNvPr id="5" name="Rectangle 4"/>
          <p:cNvSpPr/>
          <p:nvPr/>
        </p:nvSpPr>
        <p:spPr>
          <a:xfrm>
            <a:off x="0" y="999607"/>
            <a:ext cx="9144000" cy="773289"/>
          </a:xfrm>
          <a:prstGeom prst="rect">
            <a:avLst/>
          </a:prstGeom>
        </p:spPr>
        <p:txBody>
          <a:bodyPr wrap="square" lIns="34290" tIns="17145" rIns="34290" bIns="17145">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sz="1800"/>
            </a:pPr>
            <a:r>
              <a:rPr kumimoji="0" lang="en-US" sz="4800" b="1" i="0" u="none" strike="noStrike" kern="1200" cap="none" spc="0" normalizeH="0" baseline="0" noProof="0" dirty="0">
                <a:ln>
                  <a:noFill/>
                </a:ln>
                <a:solidFill>
                  <a:srgbClr val="57BEBA"/>
                </a:solidFill>
                <a:effectLst/>
                <a:uLnTx/>
                <a:uFillTx/>
                <a:latin typeface="Candara" pitchFamily="34" charset="0"/>
                <a:ea typeface="Helvetica" charset="0"/>
                <a:cs typeface="Helvetica" charset="0"/>
                <a:sym typeface="Calibri"/>
              </a:rPr>
              <a:t>CUSTOMER QUALIFIED</a:t>
            </a:r>
          </a:p>
        </p:txBody>
      </p:sp>
      <p:grpSp>
        <p:nvGrpSpPr>
          <p:cNvPr id="7" name="Group 6"/>
          <p:cNvGrpSpPr/>
          <p:nvPr/>
        </p:nvGrpSpPr>
        <p:grpSpPr>
          <a:xfrm>
            <a:off x="4046649" y="1888585"/>
            <a:ext cx="1176515" cy="1543167"/>
            <a:chOff x="6417228" y="2710358"/>
            <a:chExt cx="1103992" cy="1442559"/>
          </a:xfrm>
        </p:grpSpPr>
        <p:sp>
          <p:nvSpPr>
            <p:cNvPr id="9" name="Freeform 8"/>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1894DC"/>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10" name="TextBox 9"/>
            <p:cNvSpPr txBox="1"/>
            <p:nvPr/>
          </p:nvSpPr>
          <p:spPr>
            <a:xfrm>
              <a:off x="6417228" y="3783508"/>
              <a:ext cx="1073149" cy="369409"/>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18BCF"/>
                  </a:solidFill>
                  <a:effectLst/>
                  <a:uLnTx/>
                  <a:uFillTx/>
                  <a:latin typeface="Candara"/>
                  <a:ea typeface="ＭＳ Ｐゴシック" charset="0"/>
                  <a:cs typeface="Candara"/>
                  <a:sym typeface="Arial" charset="0"/>
                </a:rPr>
                <a:t>CQ</a:t>
              </a:r>
            </a:p>
          </p:txBody>
        </p:sp>
        <p:pic>
          <p:nvPicPr>
            <p:cNvPr id="11" name="Picture 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04735" y="2851121"/>
              <a:ext cx="737182" cy="737182"/>
            </a:xfrm>
            <a:prstGeom prst="rect">
              <a:avLst/>
            </a:prstGeom>
          </p:spPr>
        </p:pic>
      </p:grpSp>
      <p:sp>
        <p:nvSpPr>
          <p:cNvPr id="2" name="Title 1">
            <a:extLst>
              <a:ext uri="{FF2B5EF4-FFF2-40B4-BE49-F238E27FC236}">
                <a16:creationId xmlns:a16="http://schemas.microsoft.com/office/drawing/2014/main" id="{3AFAE3F3-754E-F441-AC20-FE4FEBE88BE6}"/>
              </a:ext>
            </a:extLst>
          </p:cNvPr>
          <p:cNvSpPr>
            <a:spLocks noGrp="1"/>
          </p:cNvSpPr>
          <p:nvPr>
            <p:ph type="title"/>
          </p:nvPr>
        </p:nvSpPr>
        <p:spPr/>
        <p:txBody>
          <a:bodyPr/>
          <a:lstStyle/>
          <a:p>
            <a:r>
              <a:rPr lang="en-US" dirty="0"/>
              <a:t>7 Day Goal</a:t>
            </a:r>
          </a:p>
        </p:txBody>
      </p:sp>
    </p:spTree>
    <p:extLst>
      <p:ext uri="{BB962C8B-B14F-4D97-AF65-F5344CB8AC3E}">
        <p14:creationId xmlns:p14="http://schemas.microsoft.com/office/powerpoint/2010/main" val="308351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am-bulilding-values.png"/>
          <p:cNvPicPr>
            <a:picLocks noChangeAspect="1"/>
          </p:cNvPicPr>
          <p:nvPr/>
        </p:nvPicPr>
        <p:blipFill>
          <a:blip r:embed="rId2" cstate="email">
            <a:alphaModFix amt="13000"/>
            <a:extLst>
              <a:ext uri="{28A0092B-C50C-407E-A947-70E740481C1C}">
                <a14:useLocalDpi xmlns:a14="http://schemas.microsoft.com/office/drawing/2010/main" val="0"/>
              </a:ext>
            </a:extLst>
          </a:blip>
          <a:stretch>
            <a:fillRect/>
          </a:stretch>
        </p:blipFill>
        <p:spPr>
          <a:xfrm>
            <a:off x="1846639" y="-144689"/>
            <a:ext cx="5450722" cy="5657850"/>
          </a:xfrm>
          <a:prstGeom prst="rect">
            <a:avLst/>
          </a:prstGeom>
        </p:spPr>
      </p:pic>
      <p:sp>
        <p:nvSpPr>
          <p:cNvPr id="5" name="Subtitle 9"/>
          <p:cNvSpPr txBox="1">
            <a:spLocks/>
          </p:cNvSpPr>
          <p:nvPr/>
        </p:nvSpPr>
        <p:spPr>
          <a:xfrm>
            <a:off x="0" y="790326"/>
            <a:ext cx="9144000" cy="2508369"/>
          </a:xfrm>
          <a:prstGeom prst="rect">
            <a:avLst/>
          </a:prstGeom>
        </p:spPr>
        <p:txBody>
          <a:bodyPr>
            <a:noAutofit/>
          </a:bodyPr>
          <a:lstStyle>
            <a:lvl1pPr marL="0" indent="0" algn="ctr" rtl="0" eaLnBrk="1" fontAlgn="base" hangingPunct="1">
              <a:spcBef>
                <a:spcPct val="300"/>
              </a:spcBef>
              <a:spcAft>
                <a:spcPct val="0"/>
              </a:spcAft>
              <a:buClr>
                <a:schemeClr val="accent2"/>
              </a:buClr>
              <a:buFont typeface="Arial" charset="0"/>
              <a:buNone/>
              <a:defRPr sz="4400" b="1" kern="1200" baseline="0">
                <a:solidFill>
                  <a:srgbClr val="002B52"/>
                </a:solidFill>
                <a:effectLst/>
                <a:latin typeface="Verdana"/>
                <a:ea typeface="ＭＳ Ｐゴシック" charset="0"/>
                <a:cs typeface="Verdana"/>
              </a:defRPr>
            </a:lvl1pPr>
            <a:lvl2pPr marL="457200" indent="0" algn="ctr" rtl="0" eaLnBrk="1" fontAlgn="base" hangingPunct="1">
              <a:spcBef>
                <a:spcPts val="600"/>
              </a:spcBef>
              <a:spcAft>
                <a:spcPct val="0"/>
              </a:spcAft>
              <a:buClr>
                <a:schemeClr val="accent2"/>
              </a:buClr>
              <a:buSzPct val="90000"/>
              <a:buFont typeface="Courier New" charset="0"/>
              <a:buNone/>
              <a:defRPr sz="2200"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2pPr>
            <a:lvl3pPr marL="914400" indent="0" algn="ctr" rtl="0" eaLnBrk="1" fontAlgn="base" hangingPunct="1">
              <a:spcBef>
                <a:spcPts val="600"/>
              </a:spcBef>
              <a:spcAft>
                <a:spcPct val="0"/>
              </a:spcAft>
              <a:buClr>
                <a:schemeClr val="accent2"/>
              </a:buClr>
              <a:buSzPct val="90000"/>
              <a:buFont typeface="Courier New" charset="0"/>
              <a:buNone/>
              <a:defRPr sz="2000"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3pPr>
            <a:lvl4pPr marL="1371600" indent="0" algn="ctr" rtl="0" eaLnBrk="1" fontAlgn="base" hangingPunct="1">
              <a:spcBef>
                <a:spcPts val="600"/>
              </a:spcBef>
              <a:spcAft>
                <a:spcPct val="0"/>
              </a:spcAft>
              <a:buClr>
                <a:schemeClr val="accent2"/>
              </a:buClr>
              <a:buSzPct val="90000"/>
              <a:buFont typeface="Courier New" charset="0"/>
              <a:buNone/>
              <a:defRPr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4pPr>
            <a:lvl5pPr marL="1828800" indent="0" algn="ctr" rtl="0" eaLnBrk="1" fontAlgn="base" hangingPunct="1">
              <a:spcBef>
                <a:spcPts val="600"/>
              </a:spcBef>
              <a:spcAft>
                <a:spcPct val="0"/>
              </a:spcAft>
              <a:buClr>
                <a:schemeClr val="accent2"/>
              </a:buClr>
              <a:buSzPct val="90000"/>
              <a:buFont typeface="Courier New" charset="0"/>
              <a:buNone/>
              <a:defRPr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5pPr>
            <a:lvl6pPr marL="22860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pPr marL="0" marR="0" lvl="0" indent="0" algn="ctr" defTabSz="914400" rtl="0" eaLnBrk="1" fontAlgn="base" latinLnBrk="0" hangingPunct="1">
              <a:lnSpc>
                <a:spcPct val="100000"/>
              </a:lnSpc>
              <a:spcBef>
                <a:spcPct val="300"/>
              </a:spcBef>
              <a:spcAft>
                <a:spcPct val="0"/>
              </a:spcAft>
              <a:buClr>
                <a:srgbClr val="9DE61E"/>
              </a:buClr>
              <a:buSzTx/>
              <a:buFont typeface="Arial" charset="0"/>
              <a:buNone/>
              <a:tabLst/>
              <a:defRPr/>
            </a:pPr>
            <a:r>
              <a:rPr kumimoji="0" lang="en-AU" altLang="en-US" sz="4200" b="1" i="0" u="none" strike="noStrike" kern="1200" cap="none" spc="0" normalizeH="0" baseline="0" noProof="0" dirty="0">
                <a:ln>
                  <a:noFill/>
                </a:ln>
                <a:solidFill>
                  <a:srgbClr val="FFFFFF"/>
                </a:solidFill>
                <a:effectLst/>
                <a:uLnTx/>
                <a:uFillTx/>
                <a:latin typeface="Candara"/>
                <a:ea typeface="ＭＳ Ｐゴシック" charset="0"/>
                <a:cs typeface="Verdana"/>
              </a:rPr>
              <a:t>Team </a:t>
            </a:r>
          </a:p>
          <a:p>
            <a:pPr marL="0" marR="0" lvl="0" indent="0" algn="ctr" defTabSz="914400" rtl="0" eaLnBrk="1" fontAlgn="base" latinLnBrk="0" hangingPunct="1">
              <a:lnSpc>
                <a:spcPct val="100000"/>
              </a:lnSpc>
              <a:spcBef>
                <a:spcPct val="300"/>
              </a:spcBef>
              <a:spcAft>
                <a:spcPct val="0"/>
              </a:spcAft>
              <a:buClr>
                <a:srgbClr val="9DE61E"/>
              </a:buClr>
              <a:buSzTx/>
              <a:buFont typeface="Arial" charset="0"/>
              <a:buNone/>
              <a:tabLst/>
              <a:defRPr/>
            </a:pPr>
            <a:r>
              <a:rPr kumimoji="0" lang="en-AU" altLang="en-US" sz="4200" b="1" i="0" u="none" strike="noStrike" kern="1200" cap="none" spc="0" normalizeH="0" baseline="0" noProof="0" dirty="0">
                <a:ln>
                  <a:noFill/>
                </a:ln>
                <a:solidFill>
                  <a:srgbClr val="118BCF"/>
                </a:solidFill>
                <a:effectLst/>
                <a:uLnTx/>
                <a:uFillTx/>
                <a:latin typeface="Candara"/>
                <a:ea typeface="ＭＳ Ｐゴシック" charset="0"/>
                <a:cs typeface="Verdana"/>
              </a:rPr>
              <a:t>Team Building &amp; </a:t>
            </a:r>
          </a:p>
          <a:p>
            <a:pPr marL="0" marR="0" lvl="0" indent="0" algn="ctr" defTabSz="914400" rtl="0" eaLnBrk="1" fontAlgn="base" latinLnBrk="0" hangingPunct="1">
              <a:lnSpc>
                <a:spcPct val="100000"/>
              </a:lnSpc>
              <a:spcBef>
                <a:spcPct val="300"/>
              </a:spcBef>
              <a:spcAft>
                <a:spcPct val="0"/>
              </a:spcAft>
              <a:buClr>
                <a:srgbClr val="9DE61E"/>
              </a:buClr>
              <a:buSzTx/>
              <a:buFont typeface="Arial" charset="0"/>
              <a:buNone/>
              <a:tabLst/>
              <a:defRPr/>
            </a:pPr>
            <a:r>
              <a:rPr kumimoji="0" lang="en-AU" altLang="en-US" sz="4200" b="1" i="0" u="none" strike="noStrike" kern="1200" cap="none" spc="0" normalizeH="0" baseline="0" noProof="0" dirty="0">
                <a:ln>
                  <a:noFill/>
                </a:ln>
                <a:solidFill>
                  <a:srgbClr val="118BCF"/>
                </a:solidFill>
                <a:effectLst/>
                <a:uLnTx/>
                <a:uFillTx/>
                <a:latin typeface="Candara"/>
                <a:ea typeface="ＭＳ Ｐゴシック" charset="0"/>
                <a:cs typeface="Verdana"/>
              </a:rPr>
              <a:t>ACN’s Core Values</a:t>
            </a:r>
          </a:p>
        </p:txBody>
      </p:sp>
      <p:sp>
        <p:nvSpPr>
          <p:cNvPr id="6" name="Title 8">
            <a:extLst>
              <a:ext uri="{FF2B5EF4-FFF2-40B4-BE49-F238E27FC236}">
                <a16:creationId xmlns:a16="http://schemas.microsoft.com/office/drawing/2014/main" id="{2597E2E5-2F97-DF47-8E0A-551C6E4CD43F}"/>
              </a:ext>
            </a:extLst>
          </p:cNvPr>
          <p:cNvSpPr txBox="1">
            <a:spLocks/>
          </p:cNvSpPr>
          <p:nvPr/>
        </p:nvSpPr>
        <p:spPr>
          <a:xfrm>
            <a:off x="1263650" y="3222888"/>
            <a:ext cx="6616700" cy="806822"/>
          </a:xfrm>
          <a:prstGeom prst="rect">
            <a:avLst/>
          </a:prstGeom>
          <a:solidFill>
            <a:srgbClr val="57BEBA"/>
          </a:solidFill>
          <a:ln>
            <a:solidFill>
              <a:srgbClr val="FFFFFF"/>
            </a:solidFill>
          </a:ln>
        </p:spPr>
        <p:txBody>
          <a:bodyPr anchor="ctr" anchorCtr="0"/>
          <a:lstStyle>
            <a:lvl1pPr algn="ctr" rtl="0" eaLnBrk="1" fontAlgn="base" hangingPunct="1">
              <a:spcBef>
                <a:spcPct val="0"/>
              </a:spcBef>
              <a:spcAft>
                <a:spcPct val="0"/>
              </a:spcAft>
              <a:defRPr sz="3200" b="1" kern="1200" baseline="0">
                <a:solidFill>
                  <a:schemeClr val="tx1"/>
                </a:solidFill>
                <a:effectLst>
                  <a:outerShdw blurRad="101600" dist="63500" dir="2700000" algn="tl" rotWithShape="0">
                    <a:prstClr val="black">
                      <a:alpha val="75000"/>
                    </a:prstClr>
                  </a:outerShdw>
                </a:effectLst>
                <a:latin typeface="Verdana"/>
                <a:ea typeface="ＭＳ Ｐゴシック" charset="0"/>
                <a:cs typeface="Verdana"/>
              </a:defRPr>
            </a:lvl1pPr>
            <a:lvl2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2pPr>
            <a:lvl3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3pPr>
            <a:lvl4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4pPr>
            <a:lvl5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5pPr>
            <a:lvl6pPr marL="4572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6pPr>
            <a:lvl7pPr marL="9144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7pPr>
            <a:lvl8pPr marL="13716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8pPr>
            <a:lvl9pPr marL="18288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3200" b="1" i="0" u="none" strike="noStrike" kern="1200" cap="none" spc="0" normalizeH="0" baseline="0" noProof="0" dirty="0">
                <a:ln>
                  <a:noFill/>
                </a:ln>
                <a:solidFill>
                  <a:srgbClr val="FFFFFF"/>
                </a:solidFill>
                <a:effectLst/>
                <a:uLnTx/>
                <a:uFillTx/>
                <a:latin typeface="Candara"/>
                <a:ea typeface="ＭＳ Ｐゴシック" charset="0"/>
                <a:cs typeface="Candara"/>
              </a:rPr>
              <a:t>name</a:t>
            </a:r>
          </a:p>
        </p:txBody>
      </p:sp>
    </p:spTree>
    <p:extLst>
      <p:ext uri="{BB962C8B-B14F-4D97-AF65-F5344CB8AC3E}">
        <p14:creationId xmlns:p14="http://schemas.microsoft.com/office/powerpoint/2010/main" val="3891527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31800" y="1269239"/>
            <a:ext cx="8318500" cy="2426461"/>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a:ea typeface="+mn-ea"/>
              <a:cs typeface="+mn-cs"/>
            </a:endParaRPr>
          </a:p>
        </p:txBody>
      </p:sp>
      <p:grpSp>
        <p:nvGrpSpPr>
          <p:cNvPr id="9" name="Group 8"/>
          <p:cNvGrpSpPr/>
          <p:nvPr/>
        </p:nvGrpSpPr>
        <p:grpSpPr>
          <a:xfrm>
            <a:off x="3738436" y="361952"/>
            <a:ext cx="1758950" cy="1852760"/>
            <a:chOff x="6448071" y="2710358"/>
            <a:chExt cx="1073149" cy="1130384"/>
          </a:xfrm>
        </p:grpSpPr>
        <p:sp>
          <p:nvSpPr>
            <p:cNvPr id="10" name="Freeform 9"/>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57BEBA"/>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11" name="TextBox 10"/>
            <p:cNvSpPr txBox="1"/>
            <p:nvPr/>
          </p:nvSpPr>
          <p:spPr>
            <a:xfrm>
              <a:off x="6448071" y="2839264"/>
              <a:ext cx="1073149" cy="1001478"/>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2</a:t>
              </a:r>
            </a:p>
            <a:p>
              <a:pPr marL="0" marR="0" lvl="0" indent="0" algn="ctr" defTabSz="388185" rtl="0" eaLnBrk="1" fontAlgn="base" latinLnBrk="0" hangingPunct="1">
                <a:lnSpc>
                  <a:spcPct val="8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endParaRPr>
            </a:p>
          </p:txBody>
        </p:sp>
      </p:grpSp>
      <p:sp>
        <p:nvSpPr>
          <p:cNvPr id="20" name="Text Placeholder 1"/>
          <p:cNvSpPr txBox="1">
            <a:spLocks/>
          </p:cNvSpPr>
          <p:nvPr/>
        </p:nvSpPr>
        <p:spPr>
          <a:xfrm>
            <a:off x="5918200" y="2243834"/>
            <a:ext cx="2705100" cy="961375"/>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r>
              <a:rPr kumimoji="0" lang="en-AU" sz="2800" b="0" i="0" u="none" strike="noStrike" kern="1200" cap="none" spc="30" normalizeH="0" baseline="0" noProof="0" dirty="0">
                <a:ln>
                  <a:noFill/>
                </a:ln>
                <a:solidFill>
                  <a:srgbClr val="118BCF"/>
                </a:solidFill>
                <a:effectLst/>
                <a:uLnTx/>
                <a:uFillTx/>
                <a:latin typeface="Candara"/>
                <a:ea typeface="+mn-ea"/>
              </a:rPr>
              <a:t>CREDIBILITY</a:t>
            </a:r>
            <a:endParaRPr kumimoji="0" lang="en-US" sz="2800" b="0" i="0" u="none" strike="noStrike" kern="1200" cap="none" spc="30" normalizeH="0" baseline="0" noProof="0" dirty="0">
              <a:ln>
                <a:noFill/>
              </a:ln>
              <a:solidFill>
                <a:srgbClr val="000000"/>
              </a:solidFill>
              <a:effectLst/>
              <a:uLnTx/>
              <a:uFillTx/>
              <a:latin typeface="Candara"/>
              <a:ea typeface="+mn-ea"/>
            </a:endParaRPr>
          </a:p>
        </p:txBody>
      </p:sp>
      <p:sp>
        <p:nvSpPr>
          <p:cNvPr id="21" name="Text Placeholder 5"/>
          <p:cNvSpPr txBox="1">
            <a:spLocks/>
          </p:cNvSpPr>
          <p:nvPr/>
        </p:nvSpPr>
        <p:spPr>
          <a:xfrm>
            <a:off x="3321050" y="2243834"/>
            <a:ext cx="2597150" cy="961375"/>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2000"/>
              </a:spcBef>
              <a:spcAft>
                <a:spcPct val="0"/>
              </a:spcAft>
              <a:buClr>
                <a:srgbClr val="9DE61E"/>
              </a:buClr>
              <a:buSzTx/>
              <a:buFont typeface="Arial" pitchFamily="34" charset="0"/>
              <a:buNone/>
              <a:tabLst/>
              <a:defRPr/>
            </a:pPr>
            <a:r>
              <a:rPr kumimoji="0" lang="en-AU" sz="2800" b="0" i="0" u="none" strike="noStrike" kern="1200" cap="none" spc="0" normalizeH="0" baseline="0" noProof="0" dirty="0">
                <a:ln>
                  <a:noFill/>
                </a:ln>
                <a:solidFill>
                  <a:srgbClr val="118BCF"/>
                </a:solidFill>
                <a:effectLst/>
                <a:uLnTx/>
                <a:uFillTx/>
                <a:latin typeface="Candara"/>
                <a:ea typeface="ＭＳ Ｐゴシック" charset="0"/>
                <a:cs typeface="ＭＳ Ｐゴシック" charset="0"/>
              </a:rPr>
              <a:t>INTEGRITY</a:t>
            </a:r>
          </a:p>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endParaRPr kumimoji="0" lang="en-US" sz="2800" b="0" i="0" u="none" strike="noStrike" kern="1200" cap="none" spc="30" normalizeH="0" baseline="0" noProof="0" dirty="0">
              <a:ln>
                <a:noFill/>
              </a:ln>
              <a:solidFill>
                <a:srgbClr val="000000"/>
              </a:solidFill>
              <a:effectLst/>
              <a:uLnTx/>
              <a:uFillTx/>
              <a:latin typeface="Candara"/>
              <a:ea typeface="+mn-ea"/>
            </a:endParaRPr>
          </a:p>
        </p:txBody>
      </p:sp>
      <p:sp>
        <p:nvSpPr>
          <p:cNvPr id="22" name="Text Placeholder 6"/>
          <p:cNvSpPr txBox="1">
            <a:spLocks/>
          </p:cNvSpPr>
          <p:nvPr/>
        </p:nvSpPr>
        <p:spPr>
          <a:xfrm>
            <a:off x="965200" y="2243834"/>
            <a:ext cx="2165350" cy="693831"/>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r>
              <a:rPr kumimoji="0" lang="en-AU" sz="2800" b="0" i="0" u="none" strike="noStrike" kern="1200" cap="none" spc="30" normalizeH="0" baseline="0" noProof="0" dirty="0">
                <a:ln>
                  <a:noFill/>
                </a:ln>
                <a:solidFill>
                  <a:srgbClr val="118BCF"/>
                </a:solidFill>
                <a:effectLst/>
                <a:uLnTx/>
                <a:uFillTx/>
                <a:latin typeface="Candara"/>
                <a:ea typeface="+mn-ea"/>
              </a:rPr>
              <a:t>HONESTY</a:t>
            </a:r>
            <a:endParaRPr kumimoji="0" lang="en-US" sz="2800" b="0" i="0" u="none" strike="noStrike" kern="1200" cap="none" spc="30" normalizeH="0" baseline="0" noProof="0" dirty="0">
              <a:ln>
                <a:noFill/>
              </a:ln>
              <a:solidFill>
                <a:srgbClr val="118BCF"/>
              </a:solidFill>
              <a:effectLst/>
              <a:uLnTx/>
              <a:uFillTx/>
              <a:latin typeface="Candara"/>
              <a:ea typeface="+mn-ea"/>
            </a:endParaRPr>
          </a:p>
        </p:txBody>
      </p:sp>
      <p:grpSp>
        <p:nvGrpSpPr>
          <p:cNvPr id="23" name="Group 22"/>
          <p:cNvGrpSpPr/>
          <p:nvPr/>
        </p:nvGrpSpPr>
        <p:grpSpPr>
          <a:xfrm>
            <a:off x="1122239" y="361952"/>
            <a:ext cx="1803400" cy="1852760"/>
            <a:chOff x="6420952" y="2710358"/>
            <a:chExt cx="1100268" cy="1130384"/>
          </a:xfrm>
          <a:solidFill>
            <a:srgbClr val="57BEBA"/>
          </a:solidFill>
        </p:grpSpPr>
        <p:sp>
          <p:nvSpPr>
            <p:cNvPr id="24" name="Freeform 23"/>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grp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25" name="TextBox 24"/>
            <p:cNvSpPr txBox="1"/>
            <p:nvPr/>
          </p:nvSpPr>
          <p:spPr>
            <a:xfrm>
              <a:off x="6420952" y="2839264"/>
              <a:ext cx="1073149" cy="1001478"/>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1</a:t>
              </a:r>
            </a:p>
            <a:p>
              <a:pPr marL="0" marR="0" lvl="0" indent="0" algn="ctr" defTabSz="388185" rtl="0" eaLnBrk="1" fontAlgn="base" latinLnBrk="0" hangingPunct="1">
                <a:lnSpc>
                  <a:spcPct val="8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endParaRPr>
            </a:p>
          </p:txBody>
        </p:sp>
      </p:grpSp>
      <p:grpSp>
        <p:nvGrpSpPr>
          <p:cNvPr id="26" name="Group 25"/>
          <p:cNvGrpSpPr/>
          <p:nvPr/>
        </p:nvGrpSpPr>
        <p:grpSpPr>
          <a:xfrm>
            <a:off x="6348286" y="361952"/>
            <a:ext cx="1758950" cy="1848146"/>
            <a:chOff x="6448071" y="2710358"/>
            <a:chExt cx="1073149" cy="1127569"/>
          </a:xfrm>
        </p:grpSpPr>
        <p:sp>
          <p:nvSpPr>
            <p:cNvPr id="27" name="Freeform 26"/>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57BEBA"/>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28" name="TextBox 27"/>
            <p:cNvSpPr txBox="1"/>
            <p:nvPr/>
          </p:nvSpPr>
          <p:spPr>
            <a:xfrm>
              <a:off x="6448071" y="2836449"/>
              <a:ext cx="1073149" cy="1001478"/>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3</a:t>
              </a:r>
            </a:p>
            <a:p>
              <a:pPr marL="0" marR="0" lvl="0" indent="0" algn="ctr" defTabSz="388185" rtl="0" eaLnBrk="1" fontAlgn="base" latinLnBrk="0" hangingPunct="1">
                <a:lnSpc>
                  <a:spcPct val="8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endParaRPr>
            </a:p>
          </p:txBody>
        </p:sp>
      </p:grpSp>
    </p:spTree>
    <p:extLst>
      <p:ext uri="{BB962C8B-B14F-4D97-AF65-F5344CB8AC3E}">
        <p14:creationId xmlns:p14="http://schemas.microsoft.com/office/powerpoint/2010/main" val="320093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3"/>
          <p:cNvSpPr>
            <a:spLocks/>
          </p:cNvSpPr>
          <p:nvPr/>
        </p:nvSpPr>
        <p:spPr bwMode="auto">
          <a:xfrm>
            <a:off x="5594550" y="1258182"/>
            <a:ext cx="3474744" cy="3123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square" lIns="38092" tIns="38092" rIns="38092" bIns="38092" anchor="ctr">
            <a:spAutoFit/>
          </a:bodyPr>
          <a:lstStyle/>
          <a:p>
            <a:pPr marL="285750" marR="0" lvl="0" indent="-285750" algn="l" defTabSz="388185" rtl="0" eaLnBrk="1" fontAlgn="auto" latinLnBrk="0" hangingPunct="1">
              <a:lnSpc>
                <a:spcPct val="100000"/>
              </a:lnSpc>
              <a:spcBef>
                <a:spcPts val="0"/>
              </a:spcBef>
              <a:spcAft>
                <a:spcPts val="0"/>
              </a:spcAft>
              <a:buClr>
                <a:srgbClr val="57BEBA"/>
              </a:buClr>
              <a:buSzTx/>
              <a:buFont typeface="Arial"/>
              <a:buChar char="•"/>
              <a:tabLst/>
              <a:defRPr/>
            </a:pPr>
            <a:r>
              <a:rPr kumimoji="0" lang="en-AU" sz="1800" b="0" i="0" u="none" strike="noStrike" kern="1200" cap="none" spc="0" normalizeH="0" baseline="0" noProof="0" dirty="0">
                <a:ln>
                  <a:noFill/>
                </a:ln>
                <a:solidFill>
                  <a:srgbClr val="57BEBA"/>
                </a:solidFill>
                <a:effectLst/>
                <a:uLnTx/>
                <a:uFillTx/>
                <a:latin typeface="Candara"/>
                <a:ea typeface="MS PGothic" pitchFamily="34" charset="-128"/>
                <a:cs typeface="Candara"/>
              </a:rPr>
              <a:t>Protecting the integrity </a:t>
            </a:r>
            <a:r>
              <a:rPr kumimoji="0" lang="en-AU" sz="1800" b="0" i="0" u="none" strike="noStrike" kern="1200" cap="none" spc="0" normalizeH="0" baseline="0" noProof="0" dirty="0">
                <a:ln>
                  <a:noFill/>
                </a:ln>
                <a:solidFill>
                  <a:srgbClr val="67787B">
                    <a:lumMod val="75000"/>
                  </a:srgbClr>
                </a:solidFill>
                <a:effectLst/>
                <a:uLnTx/>
                <a:uFillTx/>
                <a:latin typeface="Candara"/>
                <a:ea typeface="MS PGothic" pitchFamily="34" charset="-128"/>
                <a:cs typeface="Candara"/>
              </a:rPr>
              <a:t>of the ACN Business Opportunity and the rights of Independent Business Owners and the customer</a:t>
            </a:r>
          </a:p>
          <a:p>
            <a:pPr marL="285750" marR="0" lvl="0" indent="-285750" algn="l" defTabSz="388185" rtl="0" eaLnBrk="1" fontAlgn="auto" latinLnBrk="0" hangingPunct="1">
              <a:lnSpc>
                <a:spcPct val="100000"/>
              </a:lnSpc>
              <a:spcBef>
                <a:spcPts val="0"/>
              </a:spcBef>
              <a:spcAft>
                <a:spcPts val="0"/>
              </a:spcAft>
              <a:buClr>
                <a:srgbClr val="57BEBA"/>
              </a:buClr>
              <a:buSzTx/>
              <a:buFont typeface="Arial"/>
              <a:buChar char="•"/>
              <a:tabLst/>
              <a:defRPr/>
            </a:pPr>
            <a:endParaRPr kumimoji="0" lang="en-AU" sz="1800" b="0" i="0" u="none" strike="noStrike" kern="1200" cap="none" spc="0" normalizeH="0" baseline="0" noProof="0" dirty="0">
              <a:ln>
                <a:noFill/>
              </a:ln>
              <a:solidFill>
                <a:srgbClr val="67787B">
                  <a:lumMod val="75000"/>
                </a:srgbClr>
              </a:solidFill>
              <a:effectLst/>
              <a:uLnTx/>
              <a:uFillTx/>
              <a:latin typeface="Candara"/>
              <a:ea typeface="MS PGothic" pitchFamily="34" charset="-128"/>
              <a:cs typeface="Candara"/>
            </a:endParaRPr>
          </a:p>
          <a:p>
            <a:pPr marL="285750" marR="0" lvl="0" indent="-285750" algn="l" defTabSz="388185" rtl="0" eaLnBrk="1" fontAlgn="auto" latinLnBrk="0" hangingPunct="1">
              <a:lnSpc>
                <a:spcPct val="100000"/>
              </a:lnSpc>
              <a:spcBef>
                <a:spcPts val="0"/>
              </a:spcBef>
              <a:spcAft>
                <a:spcPts val="0"/>
              </a:spcAft>
              <a:buClr>
                <a:srgbClr val="57BEBA"/>
              </a:buClr>
              <a:buSzTx/>
              <a:buFont typeface="Arial"/>
              <a:buChar char="•"/>
              <a:tabLst/>
              <a:defRPr/>
            </a:pPr>
            <a:r>
              <a:rPr kumimoji="0" lang="en-AU" sz="1800" b="0" i="0" u="none" strike="noStrike" kern="1200" cap="none" spc="0" normalizeH="0" baseline="0" noProof="0" dirty="0">
                <a:ln>
                  <a:noFill/>
                </a:ln>
                <a:solidFill>
                  <a:srgbClr val="57BEBA"/>
                </a:solidFill>
                <a:effectLst/>
                <a:uLnTx/>
                <a:uFillTx/>
                <a:latin typeface="Candara"/>
                <a:ea typeface="MS PGothic" pitchFamily="34" charset="-128"/>
                <a:cs typeface="Candara"/>
              </a:rPr>
              <a:t>Honesty, integrity, and credibility</a:t>
            </a:r>
            <a:r>
              <a:rPr kumimoji="0" lang="en-AU" sz="1800" b="0" i="0" u="none" strike="noStrike" kern="1200" cap="none" spc="0" normalizeH="0" baseline="0" noProof="0" dirty="0">
                <a:ln>
                  <a:noFill/>
                </a:ln>
                <a:solidFill>
                  <a:srgbClr val="67787B">
                    <a:lumMod val="75000"/>
                  </a:srgbClr>
                </a:solidFill>
                <a:effectLst/>
                <a:uLnTx/>
                <a:uFillTx/>
                <a:latin typeface="Candara"/>
                <a:ea typeface="MS PGothic" pitchFamily="34" charset="-128"/>
                <a:cs typeface="Candara"/>
              </a:rPr>
              <a:t> underpin everything we do at ACN and why your understanding and application of ACN’s core values matter. </a:t>
            </a:r>
          </a:p>
        </p:txBody>
      </p:sp>
      <p:sp>
        <p:nvSpPr>
          <p:cNvPr id="7" name="Rectangle 4"/>
          <p:cNvSpPr>
            <a:spLocks/>
          </p:cNvSpPr>
          <p:nvPr/>
        </p:nvSpPr>
        <p:spPr bwMode="auto">
          <a:xfrm>
            <a:off x="5594550" y="240748"/>
            <a:ext cx="2250600" cy="7232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8092" tIns="38092" rIns="38092" bIns="38092" anchor="ctr">
            <a:spAutoFit/>
          </a:bodyPr>
          <a:lstStyle/>
          <a:p>
            <a:pPr marL="0" marR="0" lvl="0" indent="0" algn="l" defTabSz="619001"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118BCF"/>
                </a:solidFill>
                <a:effectLst/>
                <a:uLnTx/>
                <a:uFillTx/>
                <a:latin typeface="Candara"/>
                <a:ea typeface="ＭＳ Ｐゴシック" charset="0"/>
                <a:cs typeface="Verdana"/>
                <a:sym typeface="Arial" charset="0"/>
              </a:rPr>
              <a:t>Company</a:t>
            </a:r>
          </a:p>
        </p:txBody>
      </p:sp>
    </p:spTree>
    <p:extLst>
      <p:ext uri="{BB962C8B-B14F-4D97-AF65-F5344CB8AC3E}">
        <p14:creationId xmlns:p14="http://schemas.microsoft.com/office/powerpoint/2010/main" val="3773412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3"/>
          <p:cNvSpPr>
            <a:spLocks/>
          </p:cNvSpPr>
          <p:nvPr/>
        </p:nvSpPr>
        <p:spPr bwMode="auto">
          <a:xfrm>
            <a:off x="5594550" y="1725571"/>
            <a:ext cx="3327400" cy="31546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square" lIns="38092" tIns="38092" rIns="38092" bIns="38092" anchor="ctr">
            <a:spAutoFit/>
          </a:bodyPr>
          <a:lstStyle/>
          <a:p>
            <a:pPr marL="285750" marR="0" lvl="0" indent="-285750" algn="l" defTabSz="388185" rtl="0" eaLnBrk="1" fontAlgn="auto" latinLnBrk="0" hangingPunct="1">
              <a:lnSpc>
                <a:spcPct val="100000"/>
              </a:lnSpc>
              <a:spcBef>
                <a:spcPts val="0"/>
              </a:spcBef>
              <a:spcAft>
                <a:spcPts val="0"/>
              </a:spcAft>
              <a:buClr>
                <a:srgbClr val="1F2123"/>
              </a:buClr>
              <a:buSzTx/>
              <a:buFont typeface="Arial"/>
              <a:buChar char="•"/>
              <a:tabLst/>
              <a:defRPr/>
            </a:pPr>
            <a:r>
              <a:rPr kumimoji="0" lang="en-AU" sz="2000" b="0" i="0" u="none" strike="noStrike" kern="1200" cap="none" spc="0" normalizeH="0" baseline="0" noProof="0" dirty="0">
                <a:ln>
                  <a:noFill/>
                </a:ln>
                <a:solidFill>
                  <a:srgbClr val="67787B">
                    <a:lumMod val="75000"/>
                  </a:srgbClr>
                </a:solidFill>
                <a:effectLst/>
                <a:uLnTx/>
                <a:uFillTx/>
                <a:latin typeface="Candara"/>
                <a:ea typeface="MS PGothic" pitchFamily="34" charset="-128"/>
                <a:cs typeface="Candara"/>
              </a:rPr>
              <a:t>Represent and pursue the ACN Opportunity in an </a:t>
            </a:r>
            <a:r>
              <a:rPr kumimoji="0" lang="en-AU" sz="2000" b="0" i="0" u="none" strike="noStrike" kern="1200" cap="none" spc="0" normalizeH="0" baseline="0" noProof="0" dirty="0">
                <a:ln>
                  <a:noFill/>
                </a:ln>
                <a:solidFill>
                  <a:srgbClr val="57BEBA"/>
                </a:solidFill>
                <a:effectLst/>
                <a:uLnTx/>
                <a:uFillTx/>
                <a:latin typeface="Candara"/>
                <a:ea typeface="MS PGothic" pitchFamily="34" charset="-128"/>
                <a:cs typeface="Candara"/>
              </a:rPr>
              <a:t>ethical and professional </a:t>
            </a:r>
            <a:r>
              <a:rPr kumimoji="0" lang="en-AU" sz="2000" b="0" i="0" u="none" strike="noStrike" kern="1200" cap="none" spc="0" normalizeH="0" baseline="0" noProof="0" dirty="0">
                <a:ln>
                  <a:noFill/>
                </a:ln>
                <a:solidFill>
                  <a:srgbClr val="67787B">
                    <a:lumMod val="75000"/>
                  </a:srgbClr>
                </a:solidFill>
                <a:effectLst/>
                <a:uLnTx/>
                <a:uFillTx/>
                <a:latin typeface="Candara"/>
                <a:ea typeface="MS PGothic" pitchFamily="34" charset="-128"/>
                <a:cs typeface="Candara"/>
              </a:rPr>
              <a:t>manner</a:t>
            </a:r>
          </a:p>
          <a:p>
            <a:pPr marL="285750" marR="0" lvl="0" indent="-285750" algn="l" defTabSz="388185" rtl="0" eaLnBrk="1" fontAlgn="auto" latinLnBrk="0" hangingPunct="1">
              <a:lnSpc>
                <a:spcPct val="100000"/>
              </a:lnSpc>
              <a:spcBef>
                <a:spcPts val="0"/>
              </a:spcBef>
              <a:spcAft>
                <a:spcPts val="0"/>
              </a:spcAft>
              <a:buClr>
                <a:srgbClr val="1F2123"/>
              </a:buClr>
              <a:buSzTx/>
              <a:buFont typeface="Arial"/>
              <a:buChar char="•"/>
              <a:tabLst/>
              <a:defRPr/>
            </a:pPr>
            <a:endParaRPr kumimoji="0" lang="en-AU" sz="2000" b="0" i="0" u="none" strike="noStrike" kern="1200" cap="none" spc="0" normalizeH="0" baseline="0" noProof="0" dirty="0">
              <a:ln>
                <a:noFill/>
              </a:ln>
              <a:solidFill>
                <a:srgbClr val="67787B">
                  <a:lumMod val="75000"/>
                </a:srgbClr>
              </a:solidFill>
              <a:effectLst/>
              <a:uLnTx/>
              <a:uFillTx/>
              <a:latin typeface="Candara"/>
              <a:ea typeface="MS PGothic" pitchFamily="34" charset="-128"/>
              <a:cs typeface="Candara"/>
            </a:endParaRPr>
          </a:p>
          <a:p>
            <a:pPr marL="285750" marR="0" lvl="0" indent="-285750" algn="l" defTabSz="388185" rtl="0" eaLnBrk="1" fontAlgn="auto" latinLnBrk="0" hangingPunct="1">
              <a:lnSpc>
                <a:spcPct val="100000"/>
              </a:lnSpc>
              <a:spcBef>
                <a:spcPts val="0"/>
              </a:spcBef>
              <a:spcAft>
                <a:spcPts val="0"/>
              </a:spcAft>
              <a:buClr>
                <a:srgbClr val="1F2123"/>
              </a:buClr>
              <a:buSzTx/>
              <a:buFont typeface="Arial"/>
              <a:buChar char="•"/>
              <a:tabLst/>
              <a:defRPr/>
            </a:pPr>
            <a:r>
              <a:rPr kumimoji="0" lang="en-AU" sz="2000" b="0" i="0" u="none" strike="noStrike" kern="1200" cap="none" spc="0" normalizeH="0" baseline="0" noProof="0" dirty="0">
                <a:ln>
                  <a:noFill/>
                </a:ln>
                <a:solidFill>
                  <a:srgbClr val="67787B">
                    <a:lumMod val="75000"/>
                  </a:srgbClr>
                </a:solidFill>
                <a:effectLst/>
                <a:uLnTx/>
                <a:uFillTx/>
                <a:latin typeface="Candara"/>
                <a:ea typeface="MS PGothic" pitchFamily="34" charset="-128"/>
                <a:cs typeface="Candara"/>
              </a:rPr>
              <a:t>Provide customers with </a:t>
            </a:r>
            <a:r>
              <a:rPr kumimoji="0" lang="en-AU" sz="2000" b="0" i="0" u="none" strike="noStrike" kern="1200" cap="none" spc="0" normalizeH="0" baseline="0" noProof="0" dirty="0">
                <a:ln>
                  <a:noFill/>
                </a:ln>
                <a:solidFill>
                  <a:srgbClr val="57BEBA"/>
                </a:solidFill>
                <a:effectLst/>
                <a:uLnTx/>
                <a:uFillTx/>
                <a:latin typeface="Candara"/>
                <a:ea typeface="MS PGothic" pitchFamily="34" charset="-128"/>
                <a:cs typeface="Candara"/>
              </a:rPr>
              <a:t>truthful and accurate information </a:t>
            </a:r>
            <a:r>
              <a:rPr kumimoji="0" lang="en-AU" sz="2000" b="0" i="0" u="none" strike="noStrike" kern="1200" cap="none" spc="0" normalizeH="0" baseline="0" noProof="0" dirty="0">
                <a:ln>
                  <a:noFill/>
                </a:ln>
                <a:solidFill>
                  <a:srgbClr val="67787B">
                    <a:lumMod val="75000"/>
                  </a:srgbClr>
                </a:solidFill>
                <a:effectLst/>
                <a:uLnTx/>
                <a:uFillTx/>
                <a:latin typeface="Candara"/>
                <a:ea typeface="MS PGothic" pitchFamily="34" charset="-128"/>
                <a:cs typeface="Candara"/>
              </a:rPr>
              <a:t>regarding ACN’s products and services</a:t>
            </a:r>
          </a:p>
        </p:txBody>
      </p:sp>
      <p:sp>
        <p:nvSpPr>
          <p:cNvPr id="7" name="Rectangle 4"/>
          <p:cNvSpPr>
            <a:spLocks/>
          </p:cNvSpPr>
          <p:nvPr/>
        </p:nvSpPr>
        <p:spPr bwMode="auto">
          <a:xfrm>
            <a:off x="5352223" y="355981"/>
            <a:ext cx="3812055" cy="13695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square" lIns="38092" tIns="38092" rIns="38092" bIns="38092" anchor="ctr">
            <a:spAutoFit/>
          </a:bodyPr>
          <a:lstStyle/>
          <a:p>
            <a:pPr marL="0" marR="0" lvl="0" indent="0" algn="l" defTabSz="619001"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118BCF"/>
                </a:solidFill>
                <a:effectLst/>
                <a:uLnTx/>
                <a:uFillTx/>
                <a:latin typeface="Candara"/>
                <a:ea typeface="ＭＳ Ｐゴシック" charset="0"/>
                <a:cs typeface="Verdana"/>
                <a:sym typeface="Arial" charset="0"/>
              </a:rPr>
              <a:t>Your</a:t>
            </a:r>
            <a:br>
              <a:rPr kumimoji="0" lang="en-US" sz="4200" b="1" i="0" u="none" strike="noStrike" kern="1200" cap="none" spc="0" normalizeH="0" baseline="0" noProof="0" dirty="0">
                <a:ln>
                  <a:noFill/>
                </a:ln>
                <a:solidFill>
                  <a:srgbClr val="118BCF"/>
                </a:solidFill>
                <a:effectLst/>
                <a:uLnTx/>
                <a:uFillTx/>
                <a:latin typeface="Candara"/>
                <a:ea typeface="ＭＳ Ｐゴシック" charset="0"/>
                <a:cs typeface="Verdana"/>
                <a:sym typeface="Arial" charset="0"/>
              </a:rPr>
            </a:br>
            <a:r>
              <a:rPr kumimoji="0" lang="en-US" sz="4200" b="1" i="0" u="none" strike="noStrike" kern="1200" cap="none" spc="0" normalizeH="0" baseline="0" noProof="0" dirty="0">
                <a:ln>
                  <a:noFill/>
                </a:ln>
                <a:solidFill>
                  <a:srgbClr val="118BCF"/>
                </a:solidFill>
                <a:effectLst/>
                <a:uLnTx/>
                <a:uFillTx/>
                <a:latin typeface="Candara"/>
                <a:ea typeface="ＭＳ Ｐゴシック" charset="0"/>
                <a:cs typeface="Verdana"/>
                <a:sym typeface="Arial" charset="0"/>
              </a:rPr>
              <a:t>Responsibilities</a:t>
            </a:r>
          </a:p>
        </p:txBody>
      </p:sp>
    </p:spTree>
    <p:extLst>
      <p:ext uri="{BB962C8B-B14F-4D97-AF65-F5344CB8AC3E}">
        <p14:creationId xmlns:p14="http://schemas.microsoft.com/office/powerpoint/2010/main" val="2844134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p:cNvSpPr txBox="1">
            <a:spLocks/>
          </p:cNvSpPr>
          <p:nvPr/>
        </p:nvSpPr>
        <p:spPr>
          <a:xfrm>
            <a:off x="774700" y="2822500"/>
            <a:ext cx="7721600" cy="977900"/>
          </a:xfrm>
          <a:prstGeom prst="rect">
            <a:avLst/>
          </a:prstGeom>
        </p:spPr>
        <p:txBody>
          <a:bodyPr>
            <a:noAutofit/>
          </a:bodyPr>
          <a:lstStyle>
            <a:lvl1pPr marL="342900" indent="-342900" algn="l" defTabSz="914400" rtl="0" eaLnBrk="1" latinLnBrk="0" hangingPunct="1">
              <a:lnSpc>
                <a:spcPct val="100000"/>
              </a:lnSpc>
              <a:spcBef>
                <a:spcPct val="20000"/>
              </a:spcBef>
              <a:spcAft>
                <a:spcPts val="600"/>
              </a:spcAft>
              <a:buClr>
                <a:srgbClr val="EC9CDB"/>
              </a:buClr>
              <a:buFont typeface="Arial" pitchFamily="34" charset="0"/>
              <a:buChar char="•"/>
              <a:defRPr sz="20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rgbClr val="EC9CDB"/>
              </a:buClr>
              <a:buFont typeface="Arial" pitchFamily="34" charset="0"/>
              <a:buChar char="•"/>
              <a:defRPr sz="20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rgbClr val="EC9CDB"/>
              </a:buClr>
              <a:buFont typeface="Arial" pitchFamily="34" charset="0"/>
              <a:buChar char="•"/>
              <a:defRPr sz="20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rgbClr val="EC9CDB"/>
              </a:buClr>
              <a:buFont typeface="Arial" pitchFamily="34" charset="0"/>
              <a:buChar char="•"/>
              <a:defRPr sz="20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rgbClr val="EC9CDB"/>
              </a:buClr>
              <a:buFont typeface="Arial" pitchFamily="34" charset="0"/>
              <a:buChar char="•"/>
              <a:defRPr sz="20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
                <a:srgbClr val="EC9CDB"/>
              </a:buClr>
              <a:buSzTx/>
              <a:buFont typeface="Arial" pitchFamily="34" charset="0"/>
              <a:buNone/>
              <a:tabLst/>
              <a:defRPr/>
            </a:pPr>
            <a:r>
              <a:rPr kumimoji="0" lang="en-AU" sz="2400" b="0" i="0" u="none" strike="noStrike" kern="1200" cap="none" spc="30" normalizeH="0" baseline="0" noProof="0" dirty="0">
                <a:ln>
                  <a:noFill/>
                </a:ln>
                <a:solidFill>
                  <a:srgbClr val="67787B">
                    <a:lumMod val="75000"/>
                  </a:srgbClr>
                </a:solidFill>
                <a:effectLst/>
                <a:uLnTx/>
                <a:uFillTx/>
                <a:latin typeface="Candara"/>
                <a:ea typeface="+mn-ea"/>
              </a:rPr>
              <a:t>Definition: The term is used to </a:t>
            </a:r>
            <a:r>
              <a:rPr kumimoji="0" lang="en-AU" sz="2400" b="1" i="0" u="none" strike="noStrike" kern="1200" cap="none" spc="30" normalizeH="0" baseline="0" noProof="0" dirty="0">
                <a:ln>
                  <a:noFill/>
                </a:ln>
                <a:solidFill>
                  <a:srgbClr val="67787B">
                    <a:lumMod val="75000"/>
                  </a:srgbClr>
                </a:solidFill>
                <a:effectLst/>
                <a:uLnTx/>
                <a:uFillTx/>
                <a:latin typeface="Candara"/>
                <a:ea typeface="+mn-ea"/>
              </a:rPr>
              <a:t>attract people </a:t>
            </a:r>
            <a:r>
              <a:rPr kumimoji="0" lang="en-AU" sz="2400" b="0" i="0" u="none" strike="noStrike" kern="1200" cap="none" spc="30" normalizeH="0" baseline="0" noProof="0" dirty="0">
                <a:ln>
                  <a:noFill/>
                </a:ln>
                <a:solidFill>
                  <a:srgbClr val="67787B">
                    <a:lumMod val="75000"/>
                  </a:srgbClr>
                </a:solidFill>
                <a:effectLst/>
                <a:uLnTx/>
                <a:uFillTx/>
                <a:latin typeface="Candara"/>
                <a:ea typeface="+mn-ea"/>
              </a:rPr>
              <a:t>by alerting them about the opening of your new Business!</a:t>
            </a:r>
          </a:p>
        </p:txBody>
      </p:sp>
      <p:pic>
        <p:nvPicPr>
          <p:cNvPr id="6" name="Picture 5"/>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2697480"/>
          </a:xfrm>
          <a:prstGeom prst="rect">
            <a:avLst/>
          </a:prstGeom>
        </p:spPr>
      </p:pic>
    </p:spTree>
    <p:extLst>
      <p:ext uri="{BB962C8B-B14F-4D97-AF65-F5344CB8AC3E}">
        <p14:creationId xmlns:p14="http://schemas.microsoft.com/office/powerpoint/2010/main" val="1948072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31800" y="1724434"/>
            <a:ext cx="8318500" cy="2426461"/>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a:ea typeface="+mn-ea"/>
              <a:cs typeface="+mn-cs"/>
            </a:endParaRPr>
          </a:p>
        </p:txBody>
      </p:sp>
      <p:grpSp>
        <p:nvGrpSpPr>
          <p:cNvPr id="10" name="Group 9"/>
          <p:cNvGrpSpPr/>
          <p:nvPr/>
        </p:nvGrpSpPr>
        <p:grpSpPr>
          <a:xfrm>
            <a:off x="3738436" y="817147"/>
            <a:ext cx="1758950" cy="1852760"/>
            <a:chOff x="6448071" y="2710358"/>
            <a:chExt cx="1073149" cy="1130384"/>
          </a:xfrm>
        </p:grpSpPr>
        <p:sp>
          <p:nvSpPr>
            <p:cNvPr id="11" name="Freeform 10"/>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118BCF"/>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12" name="TextBox 11"/>
            <p:cNvSpPr txBox="1"/>
            <p:nvPr/>
          </p:nvSpPr>
          <p:spPr>
            <a:xfrm>
              <a:off x="6448071" y="2839264"/>
              <a:ext cx="1073149" cy="1001478"/>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2</a:t>
              </a:r>
            </a:p>
            <a:p>
              <a:pPr marL="0" marR="0" lvl="0" indent="0" algn="ctr" defTabSz="388185" rtl="0" eaLnBrk="1" fontAlgn="base" latinLnBrk="0" hangingPunct="1">
                <a:lnSpc>
                  <a:spcPct val="8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endParaRPr>
            </a:p>
          </p:txBody>
        </p:sp>
      </p:grpSp>
      <p:sp>
        <p:nvSpPr>
          <p:cNvPr id="13" name="Text Placeholder 1"/>
          <p:cNvSpPr txBox="1">
            <a:spLocks/>
          </p:cNvSpPr>
          <p:nvPr/>
        </p:nvSpPr>
        <p:spPr>
          <a:xfrm>
            <a:off x="5918200" y="2699029"/>
            <a:ext cx="2705100" cy="961375"/>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auto" latinLnBrk="0" hangingPunct="1">
              <a:lnSpc>
                <a:spcPct val="60000"/>
              </a:lnSpc>
              <a:spcBef>
                <a:spcPct val="20000"/>
              </a:spcBef>
              <a:spcAft>
                <a:spcPts val="600"/>
              </a:spcAft>
              <a:buClr>
                <a:srgbClr val="1F2123"/>
              </a:buClr>
              <a:buSzTx/>
              <a:buFont typeface="Arial" pitchFamily="34" charset="0"/>
              <a:buNone/>
              <a:tabLst/>
              <a:defRPr/>
            </a:pPr>
            <a:r>
              <a:rPr kumimoji="0" lang="en-AU" sz="2800" b="0" i="0" u="none" strike="noStrike" kern="1200" cap="none" spc="30" normalizeH="0" baseline="0" noProof="0" dirty="0">
                <a:ln>
                  <a:noFill/>
                </a:ln>
                <a:solidFill>
                  <a:srgbClr val="67787B">
                    <a:lumMod val="75000"/>
                  </a:srgbClr>
                </a:solidFill>
                <a:effectLst/>
                <a:uLnTx/>
                <a:uFillTx/>
                <a:latin typeface="Candara"/>
                <a:ea typeface="+mn-ea"/>
              </a:rPr>
              <a:t>INVITE,</a:t>
            </a:r>
          </a:p>
          <a:p>
            <a:pPr marL="0" marR="0" lvl="0" indent="0" algn="ctr" defTabSz="914400" rtl="0" eaLnBrk="1" fontAlgn="auto" latinLnBrk="0" hangingPunct="1">
              <a:lnSpc>
                <a:spcPct val="60000"/>
              </a:lnSpc>
              <a:spcBef>
                <a:spcPct val="20000"/>
              </a:spcBef>
              <a:spcAft>
                <a:spcPts val="600"/>
              </a:spcAft>
              <a:buClr>
                <a:srgbClr val="1F2123"/>
              </a:buClr>
              <a:buSzTx/>
              <a:buFont typeface="Arial" pitchFamily="34" charset="0"/>
              <a:buNone/>
              <a:tabLst/>
              <a:defRPr/>
            </a:pPr>
            <a:r>
              <a:rPr kumimoji="0" lang="en-AU" sz="2800" b="0" i="0" u="none" strike="noStrike" kern="1200" cap="none" spc="30" normalizeH="0" baseline="0" noProof="0" dirty="0">
                <a:ln>
                  <a:noFill/>
                </a:ln>
                <a:solidFill>
                  <a:srgbClr val="67787B">
                    <a:lumMod val="75000"/>
                  </a:srgbClr>
                </a:solidFill>
                <a:effectLst/>
                <a:uLnTx/>
                <a:uFillTx/>
                <a:latin typeface="Candara"/>
                <a:ea typeface="+mn-ea"/>
              </a:rPr>
              <a:t>INVITE,</a:t>
            </a:r>
          </a:p>
          <a:p>
            <a:pPr marL="0" marR="0" lvl="0" indent="0" algn="ctr" defTabSz="914400" rtl="0" eaLnBrk="1" fontAlgn="auto" latinLnBrk="0" hangingPunct="1">
              <a:lnSpc>
                <a:spcPct val="60000"/>
              </a:lnSpc>
              <a:spcBef>
                <a:spcPct val="20000"/>
              </a:spcBef>
              <a:spcAft>
                <a:spcPts val="600"/>
              </a:spcAft>
              <a:buClr>
                <a:srgbClr val="1F2123"/>
              </a:buClr>
              <a:buSzTx/>
              <a:buFont typeface="Arial" pitchFamily="34" charset="0"/>
              <a:buNone/>
              <a:tabLst/>
              <a:defRPr/>
            </a:pPr>
            <a:r>
              <a:rPr kumimoji="0" lang="en-AU" sz="2800" b="0" i="0" u="none" strike="noStrike" kern="1200" cap="none" spc="30" normalizeH="0" baseline="0" noProof="0" dirty="0">
                <a:ln>
                  <a:noFill/>
                </a:ln>
                <a:solidFill>
                  <a:srgbClr val="67787B">
                    <a:lumMod val="75000"/>
                  </a:srgbClr>
                </a:solidFill>
                <a:effectLst/>
                <a:uLnTx/>
                <a:uFillTx/>
                <a:latin typeface="Candara"/>
                <a:ea typeface="+mn-ea"/>
              </a:rPr>
              <a:t>INVITE!</a:t>
            </a:r>
          </a:p>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endParaRPr kumimoji="0" lang="en-US" sz="2800" b="0" i="0" u="none" strike="noStrike" kern="1200" cap="none" spc="30" normalizeH="0" baseline="0" noProof="0" dirty="0">
              <a:ln>
                <a:noFill/>
              </a:ln>
              <a:solidFill>
                <a:srgbClr val="67787B">
                  <a:lumMod val="75000"/>
                </a:srgbClr>
              </a:solidFill>
              <a:effectLst/>
              <a:uLnTx/>
              <a:uFillTx/>
              <a:latin typeface="Candara"/>
              <a:ea typeface="+mn-ea"/>
            </a:endParaRPr>
          </a:p>
        </p:txBody>
      </p:sp>
      <p:sp>
        <p:nvSpPr>
          <p:cNvPr id="14" name="Text Placeholder 5"/>
          <p:cNvSpPr txBox="1">
            <a:spLocks/>
          </p:cNvSpPr>
          <p:nvPr/>
        </p:nvSpPr>
        <p:spPr>
          <a:xfrm>
            <a:off x="3321050" y="2699029"/>
            <a:ext cx="2597150" cy="961375"/>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2000"/>
              </a:spcBef>
              <a:spcAft>
                <a:spcPct val="0"/>
              </a:spcAft>
              <a:buClr>
                <a:srgbClr val="9DE61E"/>
              </a:buClr>
              <a:buSzTx/>
              <a:buFont typeface="Arial" pitchFamily="34" charset="0"/>
              <a:buNone/>
              <a:tabLst/>
              <a:defRPr/>
            </a:pPr>
            <a:r>
              <a:rPr kumimoji="0" lang="en-AU" sz="2800" b="0" i="0" u="none" strike="noStrike" kern="1200" cap="none" spc="0" normalizeH="0" baseline="0" noProof="0" dirty="0">
                <a:ln>
                  <a:noFill/>
                </a:ln>
                <a:solidFill>
                  <a:srgbClr val="67787B">
                    <a:lumMod val="75000"/>
                  </a:srgbClr>
                </a:solidFill>
                <a:effectLst/>
                <a:uLnTx/>
                <a:uFillTx/>
                <a:latin typeface="Candara"/>
                <a:ea typeface="ＭＳ Ｐゴシック" charset="0"/>
                <a:cs typeface="ＭＳ Ｐゴシック" charset="0"/>
              </a:rPr>
              <a:t>MAKE</a:t>
            </a:r>
            <a:br>
              <a:rPr kumimoji="0" lang="en-AU" sz="2800" b="0" i="0" u="none" strike="noStrike" kern="1200" cap="none" spc="0" normalizeH="0" baseline="0" noProof="0" dirty="0">
                <a:ln>
                  <a:noFill/>
                </a:ln>
                <a:solidFill>
                  <a:srgbClr val="67787B">
                    <a:lumMod val="75000"/>
                  </a:srgbClr>
                </a:solidFill>
                <a:effectLst/>
                <a:uLnTx/>
                <a:uFillTx/>
                <a:latin typeface="Candara"/>
                <a:ea typeface="ＭＳ Ｐゴシック" charset="0"/>
                <a:cs typeface="ＭＳ Ｐゴシック" charset="0"/>
              </a:rPr>
            </a:br>
            <a:r>
              <a:rPr kumimoji="0" lang="en-AU" sz="2800" b="0" i="0" u="none" strike="noStrike" kern="1200" cap="none" spc="0" normalizeH="0" baseline="0" noProof="0" dirty="0">
                <a:ln>
                  <a:noFill/>
                </a:ln>
                <a:solidFill>
                  <a:srgbClr val="67787B">
                    <a:lumMod val="75000"/>
                  </a:srgbClr>
                </a:solidFill>
                <a:effectLst/>
                <a:uLnTx/>
                <a:uFillTx/>
                <a:latin typeface="Candara"/>
                <a:ea typeface="ＭＳ Ｐゴシック" charset="0"/>
                <a:cs typeface="ＭＳ Ｐゴシック" charset="0"/>
              </a:rPr>
              <a:t>A LIST</a:t>
            </a:r>
          </a:p>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endParaRPr kumimoji="0" lang="en-US" sz="2800" b="0" i="0" u="none" strike="noStrike" kern="1200" cap="none" spc="30" normalizeH="0" baseline="0" noProof="0" dirty="0">
              <a:ln>
                <a:noFill/>
              </a:ln>
              <a:solidFill>
                <a:srgbClr val="000000"/>
              </a:solidFill>
              <a:effectLst/>
              <a:uLnTx/>
              <a:uFillTx/>
              <a:latin typeface="Candara"/>
              <a:ea typeface="+mn-ea"/>
            </a:endParaRPr>
          </a:p>
        </p:txBody>
      </p:sp>
      <p:sp>
        <p:nvSpPr>
          <p:cNvPr id="15" name="Text Placeholder 6"/>
          <p:cNvSpPr txBox="1">
            <a:spLocks/>
          </p:cNvSpPr>
          <p:nvPr/>
        </p:nvSpPr>
        <p:spPr>
          <a:xfrm>
            <a:off x="965200" y="2699029"/>
            <a:ext cx="2165350" cy="693831"/>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
                <a:srgbClr val="1F2123"/>
              </a:buClr>
              <a:buSzTx/>
              <a:buFont typeface="Arial" pitchFamily="34" charset="0"/>
              <a:buNone/>
              <a:tabLst/>
              <a:defRPr/>
            </a:pPr>
            <a:r>
              <a:rPr kumimoji="0" lang="en-AU" sz="2800" b="0" i="0" u="none" strike="noStrike" kern="1200" cap="none" spc="30" normalizeH="0" baseline="0" noProof="0" dirty="0">
                <a:ln>
                  <a:noFill/>
                </a:ln>
                <a:solidFill>
                  <a:srgbClr val="67787B">
                    <a:lumMod val="75000"/>
                  </a:srgbClr>
                </a:solidFill>
                <a:effectLst/>
                <a:uLnTx/>
                <a:uFillTx/>
                <a:latin typeface="Candara"/>
                <a:ea typeface="+mn-ea"/>
              </a:rPr>
              <a:t>SET</a:t>
            </a:r>
            <a:br>
              <a:rPr kumimoji="0" lang="en-AU" sz="2800" b="0" i="0" u="none" strike="noStrike" kern="1200" cap="none" spc="30" normalizeH="0" baseline="0" noProof="0" dirty="0">
                <a:ln>
                  <a:noFill/>
                </a:ln>
                <a:solidFill>
                  <a:srgbClr val="67787B">
                    <a:lumMod val="75000"/>
                  </a:srgbClr>
                </a:solidFill>
                <a:effectLst/>
                <a:uLnTx/>
                <a:uFillTx/>
                <a:latin typeface="Candara"/>
                <a:ea typeface="+mn-ea"/>
              </a:rPr>
            </a:br>
            <a:r>
              <a:rPr kumimoji="0" lang="en-AU" sz="2800" b="0" i="0" u="none" strike="noStrike" kern="1200" cap="none" spc="30" normalizeH="0" baseline="0" noProof="0" dirty="0">
                <a:ln>
                  <a:noFill/>
                </a:ln>
                <a:solidFill>
                  <a:srgbClr val="67787B">
                    <a:lumMod val="75000"/>
                  </a:srgbClr>
                </a:solidFill>
                <a:effectLst/>
                <a:uLnTx/>
                <a:uFillTx/>
                <a:latin typeface="Candara"/>
                <a:ea typeface="+mn-ea"/>
              </a:rPr>
              <a:t>A DATE</a:t>
            </a:r>
            <a:endParaRPr kumimoji="0" lang="en-US" sz="2800" b="0" i="0" u="none" strike="noStrike" kern="1200" cap="none" spc="30" normalizeH="0" baseline="0" noProof="0" dirty="0">
              <a:ln>
                <a:noFill/>
              </a:ln>
              <a:solidFill>
                <a:srgbClr val="67787B">
                  <a:lumMod val="75000"/>
                </a:srgbClr>
              </a:solidFill>
              <a:effectLst/>
              <a:uLnTx/>
              <a:uFillTx/>
              <a:latin typeface="Candara"/>
              <a:ea typeface="+mn-ea"/>
            </a:endParaRPr>
          </a:p>
        </p:txBody>
      </p:sp>
      <p:grpSp>
        <p:nvGrpSpPr>
          <p:cNvPr id="16" name="Group 15"/>
          <p:cNvGrpSpPr/>
          <p:nvPr/>
        </p:nvGrpSpPr>
        <p:grpSpPr>
          <a:xfrm>
            <a:off x="1122239" y="817147"/>
            <a:ext cx="1803400" cy="1852760"/>
            <a:chOff x="6420952" y="2710358"/>
            <a:chExt cx="1100268" cy="1130384"/>
          </a:xfrm>
        </p:grpSpPr>
        <p:sp>
          <p:nvSpPr>
            <p:cNvPr id="17" name="Freeform 16"/>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1894DC"/>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57BEBA"/>
                </a:solidFill>
                <a:effectLst/>
                <a:uLnTx/>
                <a:uFillTx/>
                <a:latin typeface="Candara"/>
                <a:ea typeface="+mn-ea"/>
                <a:cs typeface="Candara"/>
              </a:endParaRPr>
            </a:p>
          </p:txBody>
        </p:sp>
        <p:sp>
          <p:nvSpPr>
            <p:cNvPr id="18" name="TextBox 17"/>
            <p:cNvSpPr txBox="1"/>
            <p:nvPr/>
          </p:nvSpPr>
          <p:spPr>
            <a:xfrm>
              <a:off x="6420952" y="2839264"/>
              <a:ext cx="1073149" cy="1001478"/>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1</a:t>
              </a:r>
            </a:p>
            <a:p>
              <a:pPr marL="0" marR="0" lvl="0" indent="0" algn="ctr" defTabSz="388185" rtl="0" eaLnBrk="1" fontAlgn="base" latinLnBrk="0" hangingPunct="1">
                <a:lnSpc>
                  <a:spcPct val="8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endParaRPr>
            </a:p>
          </p:txBody>
        </p:sp>
      </p:grpSp>
      <p:grpSp>
        <p:nvGrpSpPr>
          <p:cNvPr id="19" name="Group 18"/>
          <p:cNvGrpSpPr/>
          <p:nvPr/>
        </p:nvGrpSpPr>
        <p:grpSpPr>
          <a:xfrm>
            <a:off x="6348286" y="817147"/>
            <a:ext cx="1758950" cy="1848146"/>
            <a:chOff x="6448071" y="2710358"/>
            <a:chExt cx="1073149" cy="1127569"/>
          </a:xfrm>
        </p:grpSpPr>
        <p:sp>
          <p:nvSpPr>
            <p:cNvPr id="20" name="Freeform 19"/>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1894DC"/>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21" name="TextBox 20"/>
            <p:cNvSpPr txBox="1"/>
            <p:nvPr/>
          </p:nvSpPr>
          <p:spPr>
            <a:xfrm>
              <a:off x="6448071" y="2836449"/>
              <a:ext cx="1073149" cy="1001478"/>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3</a:t>
              </a:r>
            </a:p>
            <a:p>
              <a:pPr marL="0" marR="0" lvl="0" indent="0" algn="ctr" defTabSz="388185" rtl="0" eaLnBrk="1" fontAlgn="base" latinLnBrk="0" hangingPunct="1">
                <a:lnSpc>
                  <a:spcPct val="8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endParaRPr>
            </a:p>
          </p:txBody>
        </p:sp>
      </p:grpSp>
    </p:spTree>
    <p:extLst>
      <p:ext uri="{BB962C8B-B14F-4D97-AF65-F5344CB8AC3E}">
        <p14:creationId xmlns:p14="http://schemas.microsoft.com/office/powerpoint/2010/main" val="383001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9233" y="2151614"/>
            <a:ext cx="2213673" cy="1387235"/>
          </a:xfrm>
          <a:prstGeom prst="rect">
            <a:avLst/>
          </a:prstGeom>
        </p:spPr>
      </p:pic>
      <p:sp>
        <p:nvSpPr>
          <p:cNvPr id="15" name="Text Placeholder 8"/>
          <p:cNvSpPr txBox="1">
            <a:spLocks/>
          </p:cNvSpPr>
          <p:nvPr/>
        </p:nvSpPr>
        <p:spPr>
          <a:xfrm>
            <a:off x="3785616" y="1682496"/>
            <a:ext cx="5102352" cy="1938692"/>
          </a:xfrm>
          <a:prstGeom prst="rect">
            <a:avLst/>
          </a:prstGeom>
        </p:spPr>
        <p:txBody>
          <a:bodyPr vert="horz" lIns="91440" tIns="45720" rIns="91440" bIns="45720" rtlCol="0">
            <a:noAutofit/>
          </a:bodyPr>
          <a:lstStyle>
            <a:lvl1pPr marL="0" indent="0" algn="ctr" defTabSz="914400" rtl="0" eaLnBrk="1" latinLnBrk="0" hangingPunct="1">
              <a:lnSpc>
                <a:spcPct val="70000"/>
              </a:lnSpc>
              <a:spcBef>
                <a:spcPct val="20000"/>
              </a:spcBef>
              <a:spcAft>
                <a:spcPts val="600"/>
              </a:spcAft>
              <a:buClr>
                <a:schemeClr val="tx2"/>
              </a:buClr>
              <a:buFont typeface="Arial" pitchFamily="34" charset="0"/>
              <a:buNone/>
              <a:defRPr sz="4400" kern="1200" spc="30" baseline="0">
                <a:solidFill>
                  <a:schemeClr val="tx1"/>
                </a:solidFill>
                <a:latin typeface="Candara"/>
                <a:ea typeface="+mn-ea"/>
                <a:cs typeface="Candara"/>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Candara"/>
                <a:ea typeface="+mn-ea"/>
                <a:cs typeface="Candara"/>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268288" marR="0" lvl="0" indent="-268288" algn="l" defTabSz="269875" rtl="0" eaLnBrk="1" fontAlgn="auto" latinLnBrk="0" hangingPunct="1">
              <a:lnSpc>
                <a:spcPct val="120000"/>
              </a:lnSpc>
              <a:spcBef>
                <a:spcPct val="20000"/>
              </a:spcBef>
              <a:spcAft>
                <a:spcPts val="600"/>
              </a:spcAft>
              <a:buClr>
                <a:srgbClr val="57BEBA"/>
              </a:buClr>
              <a:buSzTx/>
              <a:buFont typeface="Arial" pitchFamily="34" charset="0"/>
              <a:buChar char="•"/>
              <a:tabLst>
                <a:tab pos="268288" algn="l"/>
                <a:tab pos="1231900" algn="l"/>
                <a:tab pos="3949700" algn="l"/>
                <a:tab pos="5257800" algn="l"/>
                <a:tab pos="6553200" algn="l"/>
                <a:tab pos="7861300" algn="l"/>
                <a:tab pos="9156700" algn="l"/>
                <a:tab pos="10452100" algn="l"/>
                <a:tab pos="11760200" algn="l"/>
                <a:tab pos="13055600" algn="l"/>
                <a:tab pos="14363700" algn="l"/>
              </a:tabLst>
              <a:defRPr/>
            </a:pPr>
            <a:r>
              <a:rPr kumimoji="0" lang="en-US" altLang="en-US" sz="2000" b="0" i="0" u="none" strike="noStrike" kern="1200" cap="none" spc="30" normalizeH="0" baseline="0" noProof="0" dirty="0">
                <a:ln>
                  <a:noFill/>
                </a:ln>
                <a:solidFill>
                  <a:srgbClr val="67787B">
                    <a:lumMod val="75000"/>
                  </a:srgbClr>
                </a:solidFill>
                <a:effectLst/>
                <a:uLnTx/>
                <a:uFillTx/>
                <a:latin typeface="Candara"/>
                <a:ea typeface="+mn-ea"/>
                <a:sym typeface="Helvetica" charset="0"/>
              </a:rPr>
              <a:t>Have Your Meeting at your home</a:t>
            </a:r>
          </a:p>
          <a:p>
            <a:pPr marL="268288" marR="0" lvl="0" indent="-268288" algn="l" defTabSz="269875" rtl="0" eaLnBrk="1" fontAlgn="auto" latinLnBrk="0" hangingPunct="1">
              <a:lnSpc>
                <a:spcPct val="120000"/>
              </a:lnSpc>
              <a:spcBef>
                <a:spcPct val="20000"/>
              </a:spcBef>
              <a:spcAft>
                <a:spcPts val="600"/>
              </a:spcAft>
              <a:buClr>
                <a:srgbClr val="57BEBA"/>
              </a:buClr>
              <a:buSzTx/>
              <a:buFont typeface="Arial" pitchFamily="34" charset="0"/>
              <a:buChar char="•"/>
              <a:tabLst>
                <a:tab pos="268288" algn="l"/>
                <a:tab pos="1231900" algn="l"/>
                <a:tab pos="3949700" algn="l"/>
                <a:tab pos="5257800" algn="l"/>
                <a:tab pos="6553200" algn="l"/>
                <a:tab pos="7861300" algn="l"/>
                <a:tab pos="9156700" algn="l"/>
                <a:tab pos="10452100" algn="l"/>
                <a:tab pos="11760200" algn="l"/>
                <a:tab pos="13055600" algn="l"/>
                <a:tab pos="14363700" algn="l"/>
              </a:tabLst>
              <a:defRPr/>
            </a:pPr>
            <a:r>
              <a:rPr kumimoji="0" lang="en-US" altLang="en-US" sz="2000" b="0" i="0" u="none" strike="noStrike" kern="1200" cap="none" spc="30" normalizeH="0" baseline="0" noProof="0" dirty="0">
                <a:ln>
                  <a:noFill/>
                </a:ln>
                <a:solidFill>
                  <a:srgbClr val="67787B">
                    <a:lumMod val="75000"/>
                  </a:srgbClr>
                </a:solidFill>
                <a:effectLst/>
                <a:uLnTx/>
                <a:uFillTx/>
                <a:latin typeface="Candara"/>
                <a:ea typeface="+mn-ea"/>
                <a:sym typeface="Helvetica" charset="0"/>
              </a:rPr>
              <a:t>4:30pm, 6:30pm and 8:30pm Weekdays / Weekends on the Hour</a:t>
            </a:r>
          </a:p>
          <a:p>
            <a:pPr marL="268288" marR="0" lvl="0" indent="-268288" algn="l" defTabSz="269875" rtl="0" eaLnBrk="1" fontAlgn="auto" latinLnBrk="0" hangingPunct="1">
              <a:lnSpc>
                <a:spcPct val="120000"/>
              </a:lnSpc>
              <a:spcBef>
                <a:spcPct val="20000"/>
              </a:spcBef>
              <a:spcAft>
                <a:spcPts val="600"/>
              </a:spcAft>
              <a:buClr>
                <a:srgbClr val="57BEBA"/>
              </a:buClr>
              <a:buSzTx/>
              <a:buFont typeface="Arial" pitchFamily="34" charset="0"/>
              <a:buChar char="•"/>
              <a:tabLst>
                <a:tab pos="268288" algn="l"/>
                <a:tab pos="1231900" algn="l"/>
                <a:tab pos="3949700" algn="l"/>
                <a:tab pos="5257800" algn="l"/>
                <a:tab pos="6553200" algn="l"/>
                <a:tab pos="7861300" algn="l"/>
                <a:tab pos="9156700" algn="l"/>
                <a:tab pos="10452100" algn="l"/>
                <a:tab pos="11760200" algn="l"/>
                <a:tab pos="13055600" algn="l"/>
                <a:tab pos="14363700" algn="l"/>
              </a:tabLst>
              <a:defRPr/>
            </a:pPr>
            <a:r>
              <a:rPr kumimoji="0" lang="en-US" altLang="en-US" sz="2000" b="0" i="0" u="none" strike="noStrike" kern="1200" cap="none" spc="30" normalizeH="0" baseline="0" noProof="0" dirty="0">
                <a:ln>
                  <a:noFill/>
                </a:ln>
                <a:solidFill>
                  <a:srgbClr val="67787B">
                    <a:lumMod val="75000"/>
                  </a:srgbClr>
                </a:solidFill>
                <a:effectLst/>
                <a:uLnTx/>
                <a:uFillTx/>
                <a:latin typeface="Candara"/>
                <a:ea typeface="+mn-ea"/>
                <a:sym typeface="Helvetica" charset="0"/>
              </a:rPr>
              <a:t>We never cancel home meetings</a:t>
            </a:r>
            <a:endParaRPr kumimoji="0" lang="en-AU" sz="900" b="0" i="0" u="none" strike="noStrike" kern="1200" cap="none" spc="30" normalizeH="0" baseline="0" noProof="0" dirty="0">
              <a:ln>
                <a:noFill/>
              </a:ln>
              <a:solidFill>
                <a:srgbClr val="67787B">
                  <a:lumMod val="75000"/>
                </a:srgbClr>
              </a:solidFill>
              <a:effectLst/>
              <a:uLnTx/>
              <a:uFillTx/>
              <a:latin typeface="Candara"/>
              <a:ea typeface="+mn-ea"/>
            </a:endParaRPr>
          </a:p>
        </p:txBody>
      </p:sp>
      <p:sp>
        <p:nvSpPr>
          <p:cNvPr id="7" name="Title 6">
            <a:extLst>
              <a:ext uri="{FF2B5EF4-FFF2-40B4-BE49-F238E27FC236}">
                <a16:creationId xmlns:a16="http://schemas.microsoft.com/office/drawing/2014/main" id="{FDEB6958-8B63-F945-BE69-AD842D8CDCDF}"/>
              </a:ext>
            </a:extLst>
          </p:cNvPr>
          <p:cNvSpPr>
            <a:spLocks noGrp="1"/>
          </p:cNvSpPr>
          <p:nvPr>
            <p:ph type="title"/>
          </p:nvPr>
        </p:nvSpPr>
        <p:spPr/>
        <p:txBody>
          <a:bodyPr/>
          <a:lstStyle/>
          <a:p>
            <a:r>
              <a:rPr lang="en-US" dirty="0"/>
              <a:t>Set a Date</a:t>
            </a:r>
          </a:p>
        </p:txBody>
      </p:sp>
      <p:cxnSp>
        <p:nvCxnSpPr>
          <p:cNvPr id="9" name="Straight Connector 8">
            <a:extLst>
              <a:ext uri="{FF2B5EF4-FFF2-40B4-BE49-F238E27FC236}">
                <a16:creationId xmlns:a16="http://schemas.microsoft.com/office/drawing/2014/main" id="{490288D4-DD2C-8843-848C-9F0A678538D8}"/>
              </a:ext>
            </a:extLst>
          </p:cNvPr>
          <p:cNvCxnSpPr/>
          <p:nvPr/>
        </p:nvCxnSpPr>
        <p:spPr>
          <a:xfrm>
            <a:off x="3191256" y="1298448"/>
            <a:ext cx="0" cy="27249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080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3E71-826E-814F-BA81-B09661AFE3BB}"/>
              </a:ext>
            </a:extLst>
          </p:cNvPr>
          <p:cNvSpPr>
            <a:spLocks noGrp="1"/>
          </p:cNvSpPr>
          <p:nvPr>
            <p:ph type="title"/>
          </p:nvPr>
        </p:nvSpPr>
        <p:spPr/>
        <p:txBody>
          <a:bodyPr/>
          <a:lstStyle/>
          <a:p>
            <a:r>
              <a:rPr lang="en-US" dirty="0"/>
              <a:t>Make a List</a:t>
            </a:r>
          </a:p>
        </p:txBody>
      </p:sp>
      <p:sp>
        <p:nvSpPr>
          <p:cNvPr id="6" name="Text Placeholder 8"/>
          <p:cNvSpPr>
            <a:spLocks noGrp="1"/>
          </p:cNvSpPr>
          <p:nvPr>
            <p:ph type="body" sz="quarter" idx="4294967295"/>
          </p:nvPr>
        </p:nvSpPr>
        <p:spPr>
          <a:xfrm>
            <a:off x="3850323" y="1314458"/>
            <a:ext cx="6345237" cy="4194175"/>
          </a:xfrm>
        </p:spPr>
        <p:txBody>
          <a:bodyPr>
            <a:noAutofit/>
          </a:bodyPr>
          <a:lstStyle/>
          <a:p>
            <a:pPr marL="268288" indent="-268288" defTabSz="269875">
              <a:lnSpc>
                <a:spcPct val="90000"/>
              </a:lnSpc>
              <a:spcBef>
                <a:spcPts val="600"/>
              </a:spcBef>
              <a:tabLst>
                <a:tab pos="268288" algn="l"/>
                <a:tab pos="1231900" algn="l"/>
                <a:tab pos="3949700" algn="l"/>
                <a:tab pos="5257800" algn="l"/>
                <a:tab pos="6553200" algn="l"/>
                <a:tab pos="7861300" algn="l"/>
                <a:tab pos="9156700" algn="l"/>
                <a:tab pos="10452100" algn="l"/>
                <a:tab pos="11760200" algn="l"/>
                <a:tab pos="13055600" algn="l"/>
                <a:tab pos="14363700" algn="l"/>
              </a:tabLst>
            </a:pPr>
            <a:r>
              <a:rPr lang="en-US" altLang="en-US" sz="2000" dirty="0">
                <a:solidFill>
                  <a:schemeClr val="accent5">
                    <a:lumMod val="75000"/>
                  </a:schemeClr>
                </a:solidFill>
                <a:sym typeface="Helvetica" charset="0"/>
              </a:rPr>
              <a:t>100 Names &amp; numbers. Do not pre-judge.</a:t>
            </a:r>
          </a:p>
          <a:p>
            <a:pPr marL="268288" indent="-268288" algn="l" defTabSz="269875">
              <a:lnSpc>
                <a:spcPct val="90000"/>
              </a:lnSpc>
              <a:spcBef>
                <a:spcPts val="600"/>
              </a:spcBef>
              <a:buFont typeface="Arial" pitchFamily="34" charset="0"/>
              <a:buChar char="•"/>
              <a:tabLst>
                <a:tab pos="268288" algn="l"/>
                <a:tab pos="1231900" algn="l"/>
                <a:tab pos="3949700" algn="l"/>
                <a:tab pos="5257800" algn="l"/>
                <a:tab pos="6553200" algn="l"/>
                <a:tab pos="7861300" algn="l"/>
                <a:tab pos="9156700" algn="l"/>
                <a:tab pos="10452100" algn="l"/>
                <a:tab pos="11760200" algn="l"/>
                <a:tab pos="13055600" algn="l"/>
                <a:tab pos="14363700" algn="l"/>
              </a:tabLst>
            </a:pPr>
            <a:r>
              <a:rPr lang="en-US" altLang="en-US" sz="2000" dirty="0">
                <a:solidFill>
                  <a:schemeClr val="accent5">
                    <a:lumMod val="75000"/>
                  </a:schemeClr>
                </a:solidFill>
                <a:sym typeface="Helvetica" charset="0"/>
              </a:rPr>
              <a:t>A-list your top 10</a:t>
            </a:r>
          </a:p>
          <a:p>
            <a:pPr marL="268288" indent="-268288" algn="l" defTabSz="269875">
              <a:lnSpc>
                <a:spcPct val="90000"/>
              </a:lnSpc>
              <a:spcBef>
                <a:spcPts val="600"/>
              </a:spcBef>
              <a:buFont typeface="Arial" pitchFamily="34" charset="0"/>
              <a:buChar char="•"/>
              <a:tabLst>
                <a:tab pos="268288" algn="l"/>
                <a:tab pos="1231900" algn="l"/>
                <a:tab pos="3949700" algn="l"/>
                <a:tab pos="5257800" algn="l"/>
                <a:tab pos="6553200" algn="l"/>
                <a:tab pos="7861300" algn="l"/>
                <a:tab pos="9156700" algn="l"/>
                <a:tab pos="10452100" algn="l"/>
                <a:tab pos="11760200" algn="l"/>
                <a:tab pos="13055600" algn="l"/>
                <a:tab pos="14363700" algn="l"/>
              </a:tabLst>
            </a:pPr>
            <a:r>
              <a:rPr lang="en-US" sz="2000" dirty="0">
                <a:solidFill>
                  <a:schemeClr val="accent5">
                    <a:lumMod val="75000"/>
                  </a:schemeClr>
                </a:solidFill>
                <a:sym typeface="Helvetica" charset="0"/>
              </a:rPr>
              <a:t>Business Owners</a:t>
            </a:r>
          </a:p>
          <a:p>
            <a:pPr marL="268288" indent="-268288" algn="l" defTabSz="269875">
              <a:lnSpc>
                <a:spcPct val="90000"/>
              </a:lnSpc>
              <a:spcBef>
                <a:spcPts val="600"/>
              </a:spcBef>
              <a:buFont typeface="Arial" pitchFamily="34" charset="0"/>
              <a:buChar char="•"/>
              <a:tabLst>
                <a:tab pos="268288" algn="l"/>
                <a:tab pos="1231900" algn="l"/>
                <a:tab pos="3949700" algn="l"/>
                <a:tab pos="5257800" algn="l"/>
                <a:tab pos="6553200" algn="l"/>
                <a:tab pos="7861300" algn="l"/>
                <a:tab pos="9156700" algn="l"/>
                <a:tab pos="10452100" algn="l"/>
                <a:tab pos="11760200" algn="l"/>
                <a:tab pos="13055600" algn="l"/>
                <a:tab pos="14363700" algn="l"/>
              </a:tabLst>
            </a:pPr>
            <a:r>
              <a:rPr lang="en-US" sz="2000" dirty="0">
                <a:solidFill>
                  <a:schemeClr val="accent5">
                    <a:lumMod val="75000"/>
                  </a:schemeClr>
                </a:solidFill>
                <a:sym typeface="Helvetica" charset="0"/>
              </a:rPr>
              <a:t>Network marketing experience</a:t>
            </a:r>
          </a:p>
          <a:p>
            <a:pPr marL="268288" indent="-268288" algn="l" defTabSz="269875">
              <a:lnSpc>
                <a:spcPct val="90000"/>
              </a:lnSpc>
              <a:spcBef>
                <a:spcPts val="600"/>
              </a:spcBef>
              <a:buFont typeface="Arial" pitchFamily="34" charset="0"/>
              <a:buChar char="•"/>
              <a:tabLst>
                <a:tab pos="268288" algn="l"/>
                <a:tab pos="1231900" algn="l"/>
                <a:tab pos="3949700" algn="l"/>
                <a:tab pos="5257800" algn="l"/>
                <a:tab pos="6553200" algn="l"/>
                <a:tab pos="7861300" algn="l"/>
                <a:tab pos="9156700" algn="l"/>
                <a:tab pos="10452100" algn="l"/>
                <a:tab pos="11760200" algn="l"/>
                <a:tab pos="13055600" algn="l"/>
                <a:tab pos="14363700" algn="l"/>
              </a:tabLst>
            </a:pPr>
            <a:r>
              <a:rPr lang="en-US" sz="2000" dirty="0">
                <a:solidFill>
                  <a:schemeClr val="accent5">
                    <a:lumMod val="75000"/>
                  </a:schemeClr>
                </a:solidFill>
                <a:sym typeface="Helvetica" charset="0"/>
              </a:rPr>
              <a:t>Already successful</a:t>
            </a:r>
          </a:p>
          <a:p>
            <a:pPr marL="268288" indent="-268288" algn="l" defTabSz="269875">
              <a:lnSpc>
                <a:spcPct val="90000"/>
              </a:lnSpc>
              <a:spcBef>
                <a:spcPts val="600"/>
              </a:spcBef>
              <a:buFont typeface="Arial" pitchFamily="34" charset="0"/>
              <a:buChar char="•"/>
              <a:tabLst>
                <a:tab pos="268288" algn="l"/>
                <a:tab pos="1231900" algn="l"/>
                <a:tab pos="3949700" algn="l"/>
                <a:tab pos="5257800" algn="l"/>
                <a:tab pos="6553200" algn="l"/>
                <a:tab pos="7861300" algn="l"/>
                <a:tab pos="9156700" algn="l"/>
                <a:tab pos="10452100" algn="l"/>
                <a:tab pos="11760200" algn="l"/>
                <a:tab pos="13055600" algn="l"/>
                <a:tab pos="14363700" algn="l"/>
              </a:tabLst>
            </a:pPr>
            <a:r>
              <a:rPr lang="en-US" sz="2000" dirty="0">
                <a:solidFill>
                  <a:schemeClr val="accent5">
                    <a:lumMod val="75000"/>
                  </a:schemeClr>
                </a:solidFill>
                <a:sym typeface="Helvetica" charset="0"/>
              </a:rPr>
              <a:t>Happy people</a:t>
            </a:r>
          </a:p>
          <a:p>
            <a:pPr marL="268288" indent="-268288" algn="l" defTabSz="269875">
              <a:lnSpc>
                <a:spcPct val="90000"/>
              </a:lnSpc>
              <a:spcBef>
                <a:spcPts val="600"/>
              </a:spcBef>
              <a:buFont typeface="Arial" pitchFamily="34" charset="0"/>
              <a:buChar char="•"/>
              <a:tabLst>
                <a:tab pos="268288" algn="l"/>
                <a:tab pos="1231900" algn="l"/>
                <a:tab pos="3949700" algn="l"/>
                <a:tab pos="5257800" algn="l"/>
                <a:tab pos="6553200" algn="l"/>
                <a:tab pos="7861300" algn="l"/>
                <a:tab pos="9156700" algn="l"/>
                <a:tab pos="10452100" algn="l"/>
                <a:tab pos="11760200" algn="l"/>
                <a:tab pos="13055600" algn="l"/>
                <a:tab pos="14363700" algn="l"/>
              </a:tabLst>
            </a:pPr>
            <a:r>
              <a:rPr lang="en-US" sz="2000" dirty="0">
                <a:solidFill>
                  <a:schemeClr val="accent5">
                    <a:lumMod val="75000"/>
                  </a:schemeClr>
                </a:solidFill>
                <a:sym typeface="Helvetica" charset="0"/>
              </a:rPr>
              <a:t>Everyone else</a:t>
            </a:r>
            <a:endParaRPr lang="en-AU" sz="2000" dirty="0">
              <a:solidFill>
                <a:schemeClr val="accent5">
                  <a:lumMod val="75000"/>
                </a:schemeClr>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2752" y="1542614"/>
            <a:ext cx="1868932" cy="1868932"/>
          </a:xfrm>
          <a:prstGeom prst="rect">
            <a:avLst/>
          </a:prstGeom>
        </p:spPr>
      </p:pic>
      <p:cxnSp>
        <p:nvCxnSpPr>
          <p:cNvPr id="7" name="Straight Connector 6">
            <a:extLst>
              <a:ext uri="{FF2B5EF4-FFF2-40B4-BE49-F238E27FC236}">
                <a16:creationId xmlns:a16="http://schemas.microsoft.com/office/drawing/2014/main" id="{9245F472-C122-A74C-B2C2-77B5EDED1A69}"/>
              </a:ext>
            </a:extLst>
          </p:cNvPr>
          <p:cNvCxnSpPr/>
          <p:nvPr/>
        </p:nvCxnSpPr>
        <p:spPr>
          <a:xfrm>
            <a:off x="3191256" y="1298448"/>
            <a:ext cx="0" cy="27249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670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2843" y="1691310"/>
            <a:ext cx="1757993" cy="2419604"/>
          </a:xfrm>
          <a:prstGeom prst="rect">
            <a:avLst/>
          </a:prstGeom>
        </p:spPr>
      </p:pic>
      <p:sp>
        <p:nvSpPr>
          <p:cNvPr id="2" name="Title 1">
            <a:extLst>
              <a:ext uri="{FF2B5EF4-FFF2-40B4-BE49-F238E27FC236}">
                <a16:creationId xmlns:a16="http://schemas.microsoft.com/office/drawing/2014/main" id="{B148567B-7DE3-984F-9D97-7930B05DF321}"/>
              </a:ext>
            </a:extLst>
          </p:cNvPr>
          <p:cNvSpPr>
            <a:spLocks noGrp="1"/>
          </p:cNvSpPr>
          <p:nvPr>
            <p:ph type="title"/>
          </p:nvPr>
        </p:nvSpPr>
        <p:spPr/>
        <p:txBody>
          <a:bodyPr/>
          <a:lstStyle/>
          <a:p>
            <a:r>
              <a:rPr lang="en-US" dirty="0"/>
              <a:t>Invite, Invite, Invite</a:t>
            </a:r>
          </a:p>
        </p:txBody>
      </p:sp>
      <p:sp>
        <p:nvSpPr>
          <p:cNvPr id="7" name="Text Placeholder 8"/>
          <p:cNvSpPr>
            <a:spLocks noGrp="1"/>
          </p:cNvSpPr>
          <p:nvPr>
            <p:ph type="body" sz="quarter" idx="4294967295"/>
          </p:nvPr>
        </p:nvSpPr>
        <p:spPr>
          <a:xfrm>
            <a:off x="3881677" y="1298448"/>
            <a:ext cx="3657597" cy="3079623"/>
          </a:xfrm>
        </p:spPr>
        <p:txBody>
          <a:bodyPr>
            <a:normAutofit/>
          </a:bodyPr>
          <a:lstStyle/>
          <a:p>
            <a:pPr algn="l" defTabSz="269875">
              <a:lnSpc>
                <a:spcPct val="120000"/>
              </a:lnSpc>
              <a:tabLst>
                <a:tab pos="647700" algn="l"/>
                <a:tab pos="1231900" algn="l"/>
                <a:tab pos="3949700" algn="l"/>
                <a:tab pos="5257800" algn="l"/>
                <a:tab pos="6553200" algn="l"/>
                <a:tab pos="7861300" algn="l"/>
                <a:tab pos="9156700" algn="l"/>
                <a:tab pos="10452100" algn="l"/>
                <a:tab pos="11760200" algn="l"/>
                <a:tab pos="13055600" algn="l"/>
                <a:tab pos="14363700" algn="l"/>
              </a:tabLst>
            </a:pPr>
            <a:r>
              <a:rPr lang="en-US" altLang="en-US" sz="2000" dirty="0">
                <a:solidFill>
                  <a:schemeClr val="accent5">
                    <a:lumMod val="75000"/>
                  </a:schemeClr>
                </a:solidFill>
                <a:sym typeface="Helvetica" charset="0"/>
              </a:rPr>
              <a:t>Invite, Invite, Invite!</a:t>
            </a:r>
          </a:p>
          <a:p>
            <a:pPr marL="268288" indent="-268288" algn="l" defTabSz="269875">
              <a:lnSpc>
                <a:spcPct val="120000"/>
              </a:lnSpc>
              <a:spcBef>
                <a:spcPts val="600"/>
              </a:spcBef>
              <a:buFont typeface="Arial" pitchFamily="34" charset="0"/>
              <a:buChar char="•"/>
              <a:tabLst>
                <a:tab pos="268288" algn="l"/>
                <a:tab pos="1231900" algn="l"/>
                <a:tab pos="3949700" algn="l"/>
                <a:tab pos="5257800" algn="l"/>
                <a:tab pos="6553200" algn="l"/>
                <a:tab pos="7861300" algn="l"/>
                <a:tab pos="9156700" algn="l"/>
                <a:tab pos="10452100" algn="l"/>
                <a:tab pos="11760200" algn="l"/>
                <a:tab pos="13055600" algn="l"/>
                <a:tab pos="14363700" algn="l"/>
              </a:tabLst>
            </a:pPr>
            <a:r>
              <a:rPr lang="en-US" altLang="en-US" sz="2000" dirty="0">
                <a:solidFill>
                  <a:schemeClr val="accent5">
                    <a:lumMod val="75000"/>
                  </a:schemeClr>
                </a:solidFill>
                <a:sym typeface="Helvetica" charset="0"/>
              </a:rPr>
              <a:t>Your goal 10-20 guests (invite 50+)</a:t>
            </a:r>
          </a:p>
          <a:p>
            <a:pPr marL="268288" indent="-268288" algn="l" defTabSz="269875">
              <a:lnSpc>
                <a:spcPct val="120000"/>
              </a:lnSpc>
              <a:spcBef>
                <a:spcPts val="600"/>
              </a:spcBef>
              <a:buFont typeface="Arial" pitchFamily="34" charset="0"/>
              <a:buChar char="•"/>
              <a:tabLst>
                <a:tab pos="268288" algn="l"/>
                <a:tab pos="1231900" algn="l"/>
                <a:tab pos="3949700" algn="l"/>
                <a:tab pos="5257800" algn="l"/>
                <a:tab pos="6553200" algn="l"/>
                <a:tab pos="7861300" algn="l"/>
                <a:tab pos="9156700" algn="l"/>
                <a:tab pos="10452100" algn="l"/>
                <a:tab pos="11760200" algn="l"/>
                <a:tab pos="13055600" algn="l"/>
                <a:tab pos="14363700" algn="l"/>
              </a:tabLst>
            </a:pPr>
            <a:r>
              <a:rPr lang="en-US" sz="2000" dirty="0">
                <a:solidFill>
                  <a:schemeClr val="accent5">
                    <a:lumMod val="75000"/>
                  </a:schemeClr>
                </a:solidFill>
                <a:sym typeface="Helvetica" charset="0"/>
              </a:rPr>
              <a:t>50% will not show up</a:t>
            </a:r>
          </a:p>
          <a:p>
            <a:pPr marL="268288" indent="-268288" algn="l" defTabSz="269875">
              <a:lnSpc>
                <a:spcPct val="120000"/>
              </a:lnSpc>
              <a:spcBef>
                <a:spcPts val="600"/>
              </a:spcBef>
              <a:buFont typeface="Arial" pitchFamily="34" charset="0"/>
              <a:buChar char="•"/>
              <a:tabLst>
                <a:tab pos="268288" algn="l"/>
                <a:tab pos="1231900" algn="l"/>
                <a:tab pos="3949700" algn="l"/>
                <a:tab pos="5257800" algn="l"/>
                <a:tab pos="6553200" algn="l"/>
                <a:tab pos="7861300" algn="l"/>
                <a:tab pos="9156700" algn="l"/>
                <a:tab pos="10452100" algn="l"/>
                <a:tab pos="11760200" algn="l"/>
                <a:tab pos="13055600" algn="l"/>
                <a:tab pos="14363700" algn="l"/>
              </a:tabLst>
            </a:pPr>
            <a:r>
              <a:rPr lang="en-US" sz="2000" dirty="0">
                <a:solidFill>
                  <a:schemeClr val="accent5">
                    <a:lumMod val="75000"/>
                  </a:schemeClr>
                </a:solidFill>
                <a:sym typeface="Helvetica" charset="0"/>
              </a:rPr>
              <a:t>The size of your PBR will duplicate, good or bad</a:t>
            </a:r>
            <a:endParaRPr lang="en-AU" sz="2000" dirty="0">
              <a:solidFill>
                <a:schemeClr val="accent5">
                  <a:lumMod val="75000"/>
                </a:schemeClr>
              </a:solidFill>
            </a:endParaRPr>
          </a:p>
        </p:txBody>
      </p:sp>
      <p:cxnSp>
        <p:nvCxnSpPr>
          <p:cNvPr id="8" name="Straight Connector 7">
            <a:extLst>
              <a:ext uri="{FF2B5EF4-FFF2-40B4-BE49-F238E27FC236}">
                <a16:creationId xmlns:a16="http://schemas.microsoft.com/office/drawing/2014/main" id="{32B2F6EE-3EA1-8F4A-9018-CBA60C3B4442}"/>
              </a:ext>
            </a:extLst>
          </p:cNvPr>
          <p:cNvCxnSpPr/>
          <p:nvPr/>
        </p:nvCxnSpPr>
        <p:spPr>
          <a:xfrm>
            <a:off x="3191256" y="1298448"/>
            <a:ext cx="0" cy="27249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557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5250" y="18335"/>
            <a:ext cx="8940800" cy="62619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8BCF"/>
                </a:solidFill>
                <a:effectLst/>
                <a:uLnTx/>
                <a:uFillTx/>
                <a:latin typeface="Candara" panose="020E0502030303020204"/>
                <a:ea typeface="+mn-ea"/>
                <a:cs typeface="+mn-cs"/>
              </a:rPr>
              <a:t>Our Vision</a:t>
            </a:r>
          </a:p>
        </p:txBody>
      </p:sp>
      <p:sp>
        <p:nvSpPr>
          <p:cNvPr id="9" name="Rectangle"/>
          <p:cNvSpPr/>
          <p:nvPr/>
        </p:nvSpPr>
        <p:spPr>
          <a:xfrm>
            <a:off x="806450" y="690598"/>
            <a:ext cx="7526140" cy="520701"/>
          </a:xfrm>
          <a:prstGeom prst="rect">
            <a:avLst/>
          </a:prstGeom>
          <a:solidFill>
            <a:srgbClr val="67C8C6"/>
          </a:solidFill>
          <a:ln w="12700">
            <a:miter lim="400000"/>
          </a:ln>
        </p:spPr>
        <p:txBody>
          <a:bodyPr lIns="71436" tIns="71436" rIns="71436" bIns="71436"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ndara" panose="020E0502030303020204"/>
                <a:ea typeface="+mn-ea"/>
                <a:cs typeface="+mn-cs"/>
              </a:rPr>
              <a:t>Largest &amp; fastest </a:t>
            </a:r>
            <a:r>
              <a:rPr kumimoji="0" lang="en-US" sz="2400" b="0" i="0" u="none" strike="noStrike" kern="1200" cap="none" spc="0" normalizeH="0" baseline="0" noProof="0" dirty="0">
                <a:ln>
                  <a:noFill/>
                </a:ln>
                <a:solidFill>
                  <a:srgbClr val="FFFFFF"/>
                </a:solidFill>
                <a:effectLst/>
                <a:uLnTx/>
                <a:uFillTx/>
                <a:latin typeface="Candara" panose="020E0502030303020204"/>
                <a:ea typeface="+mn-ea"/>
                <a:cs typeface="+mn-cs"/>
              </a:rPr>
              <a:t>growing industries in the world</a:t>
            </a:r>
          </a:p>
        </p:txBody>
      </p:sp>
      <p:sp>
        <p:nvSpPr>
          <p:cNvPr id="10" name="Rectangle"/>
          <p:cNvSpPr/>
          <p:nvPr/>
        </p:nvSpPr>
        <p:spPr>
          <a:xfrm>
            <a:off x="806450" y="1293848"/>
            <a:ext cx="7526140" cy="520701"/>
          </a:xfrm>
          <a:prstGeom prst="rect">
            <a:avLst/>
          </a:prstGeom>
          <a:solidFill>
            <a:srgbClr val="67C8C6"/>
          </a:solidFill>
          <a:ln w="12700">
            <a:miter lim="400000"/>
          </a:ln>
        </p:spPr>
        <p:txBody>
          <a:bodyPr lIns="71436" tIns="71436" rIns="71436" bIns="71436"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ndara" panose="020E0502030303020204"/>
                <a:ea typeface="+mn-ea"/>
                <a:cs typeface="+mn-cs"/>
              </a:rPr>
              <a:t>Exceeding </a:t>
            </a:r>
            <a:r>
              <a:rPr kumimoji="0" lang="en-US" sz="2400" b="1" i="0" u="none" strike="noStrike" kern="1200" cap="none" spc="0" normalizeH="0" baseline="0" noProof="0" dirty="0">
                <a:ln>
                  <a:noFill/>
                </a:ln>
                <a:solidFill>
                  <a:srgbClr val="FFFFFF"/>
                </a:solidFill>
                <a:effectLst/>
                <a:uLnTx/>
                <a:uFillTx/>
                <a:latin typeface="Candara" panose="020E0502030303020204"/>
                <a:ea typeface="+mn-ea"/>
                <a:cs typeface="+mn-cs"/>
              </a:rPr>
              <a:t>$1.75 trillion </a:t>
            </a:r>
            <a:r>
              <a:rPr kumimoji="0" lang="en-US" sz="2400" b="0" i="0" u="none" strike="noStrike" kern="1200" cap="none" spc="0" normalizeH="0" baseline="0" noProof="0" dirty="0">
                <a:ln>
                  <a:noFill/>
                </a:ln>
                <a:solidFill>
                  <a:srgbClr val="FFFFFF"/>
                </a:solidFill>
                <a:effectLst/>
                <a:uLnTx/>
                <a:uFillTx/>
                <a:latin typeface="Candara" panose="020E0502030303020204"/>
                <a:ea typeface="+mn-ea"/>
                <a:cs typeface="+mn-cs"/>
              </a:rPr>
              <a:t>revenue annually</a:t>
            </a:r>
          </a:p>
        </p:txBody>
      </p:sp>
      <p:sp>
        <p:nvSpPr>
          <p:cNvPr id="11" name="Rectangle"/>
          <p:cNvSpPr/>
          <p:nvPr/>
        </p:nvSpPr>
        <p:spPr>
          <a:xfrm>
            <a:off x="806450" y="1890748"/>
            <a:ext cx="7526140" cy="520701"/>
          </a:xfrm>
          <a:prstGeom prst="rect">
            <a:avLst/>
          </a:prstGeom>
          <a:solidFill>
            <a:srgbClr val="67C8C6"/>
          </a:solidFill>
          <a:ln w="12700">
            <a:miter lim="400000"/>
          </a:ln>
        </p:spPr>
        <p:txBody>
          <a:bodyPr lIns="71436" tIns="71436" rIns="71436" bIns="71436"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ndara" panose="020E0502030303020204"/>
                <a:ea typeface="+mn-ea"/>
                <a:cs typeface="+mn-cs"/>
              </a:rPr>
              <a:t>Among </a:t>
            </a:r>
            <a:r>
              <a:rPr kumimoji="0" lang="en-US" sz="2400" b="1" i="1" u="none" strike="noStrike" kern="1200" cap="none" spc="0" normalizeH="0" baseline="0" noProof="0" dirty="0">
                <a:ln>
                  <a:noFill/>
                </a:ln>
                <a:solidFill>
                  <a:srgbClr val="FFFFFF"/>
                </a:solidFill>
                <a:effectLst/>
                <a:uLnTx/>
                <a:uFillTx/>
                <a:latin typeface="Candara" panose="020E0502030303020204"/>
                <a:ea typeface="+mn-ea"/>
                <a:cs typeface="+mn-cs"/>
              </a:rPr>
              <a:t>most sought after </a:t>
            </a:r>
            <a:r>
              <a:rPr kumimoji="0" lang="en-US" sz="2400" b="0" i="0" u="none" strike="noStrike" kern="1200" cap="none" spc="0" normalizeH="0" baseline="0" noProof="0" dirty="0">
                <a:ln>
                  <a:noFill/>
                </a:ln>
                <a:solidFill>
                  <a:srgbClr val="FFFFFF"/>
                </a:solidFill>
                <a:effectLst/>
                <a:uLnTx/>
                <a:uFillTx/>
                <a:latin typeface="Candara" panose="020E0502030303020204"/>
                <a:ea typeface="+mn-ea"/>
                <a:cs typeface="+mn-cs"/>
              </a:rPr>
              <a:t>by Big Business</a:t>
            </a:r>
          </a:p>
        </p:txBody>
      </p:sp>
      <p:sp>
        <p:nvSpPr>
          <p:cNvPr id="13" name="TextBox 12"/>
          <p:cNvSpPr txBox="1"/>
          <p:nvPr/>
        </p:nvSpPr>
        <p:spPr>
          <a:xfrm>
            <a:off x="95250" y="2333773"/>
            <a:ext cx="8940800" cy="62619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8BCF"/>
                </a:solidFill>
                <a:effectLst/>
                <a:uLnTx/>
                <a:uFillTx/>
                <a:latin typeface="Candara" panose="020E0502030303020204"/>
                <a:ea typeface="+mn-ea"/>
                <a:cs typeface="+mn-cs"/>
              </a:rPr>
              <a:t>Now Imagine</a:t>
            </a:r>
            <a:r>
              <a:rPr kumimoji="0" lang="mr-IN" sz="3200" b="1" i="0" u="none" strike="noStrike" kern="1200" cap="none" spc="0" normalizeH="0" baseline="0" noProof="0" dirty="0">
                <a:ln>
                  <a:noFill/>
                </a:ln>
                <a:solidFill>
                  <a:srgbClr val="118BCF"/>
                </a:solidFill>
                <a:effectLst/>
                <a:uLnTx/>
                <a:uFillTx/>
                <a:latin typeface="Candara" panose="020E0502030303020204"/>
                <a:ea typeface="+mn-ea"/>
                <a:cs typeface="Mangal" panose="02040503050203030202" pitchFamily="18" charset="0"/>
              </a:rPr>
              <a:t>…</a:t>
            </a:r>
            <a:endParaRPr kumimoji="0" lang="en-US" sz="3200" b="1" i="0" u="none" strike="noStrike" kern="1200" cap="none" spc="0" normalizeH="0" baseline="0" noProof="0" dirty="0">
              <a:ln>
                <a:noFill/>
              </a:ln>
              <a:solidFill>
                <a:srgbClr val="118BCF"/>
              </a:solidFill>
              <a:effectLst/>
              <a:uLnTx/>
              <a:uFillTx/>
              <a:latin typeface="Candara" panose="020E0502030303020204"/>
              <a:ea typeface="+mn-ea"/>
              <a:cs typeface="+mn-cs"/>
            </a:endParaRPr>
          </a:p>
        </p:txBody>
      </p:sp>
      <p:sp>
        <p:nvSpPr>
          <p:cNvPr id="14" name="Rectangle"/>
          <p:cNvSpPr/>
          <p:nvPr/>
        </p:nvSpPr>
        <p:spPr>
          <a:xfrm>
            <a:off x="806450" y="2971335"/>
            <a:ext cx="7526140" cy="520701"/>
          </a:xfrm>
          <a:prstGeom prst="rect">
            <a:avLst/>
          </a:prstGeom>
          <a:solidFill>
            <a:srgbClr val="67C8C6"/>
          </a:solidFill>
          <a:ln w="12700">
            <a:miter lim="400000"/>
          </a:ln>
        </p:spPr>
        <p:txBody>
          <a:bodyPr lIns="71436" tIns="71436" rIns="71436" bIns="71436"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ndara" panose="020E0502030303020204"/>
                <a:ea typeface="+mn-ea"/>
                <a:cs typeface="+mn-cs"/>
              </a:rPr>
              <a:t>Earning Income </a:t>
            </a:r>
            <a:r>
              <a:rPr kumimoji="0" lang="en-US" sz="2400" b="0" i="0" u="none" strike="noStrike" kern="1200" cap="none" spc="0" normalizeH="0" baseline="0" noProof="0" dirty="0">
                <a:ln>
                  <a:noFill/>
                </a:ln>
                <a:solidFill>
                  <a:srgbClr val="FFFFFF"/>
                </a:solidFill>
                <a:effectLst/>
                <a:uLnTx/>
                <a:uFillTx/>
                <a:latin typeface="Candara" panose="020E0502030303020204"/>
                <a:ea typeface="+mn-ea"/>
                <a:cs typeface="+mn-cs"/>
              </a:rPr>
              <a:t>off these industries every month</a:t>
            </a:r>
          </a:p>
        </p:txBody>
      </p:sp>
      <p:sp>
        <p:nvSpPr>
          <p:cNvPr id="15" name="TextBox 14"/>
          <p:cNvSpPr txBox="1"/>
          <p:nvPr/>
        </p:nvSpPr>
        <p:spPr>
          <a:xfrm>
            <a:off x="0" y="4620280"/>
            <a:ext cx="9145922" cy="523220"/>
          </a:xfrm>
          <a:prstGeom prst="rect">
            <a:avLst/>
          </a:prstGeom>
          <a:noFill/>
        </p:spPr>
        <p:txBody>
          <a:bodyPr wrap="square" rtlCol="0">
            <a:spAutoFit/>
          </a:bodyPr>
          <a:lstStyle/>
          <a:p>
            <a:pPr marL="0" marR="0" lvl="0" indent="0" algn="ctr" defTabSz="821489"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E3D6D"/>
                </a:solidFill>
                <a:effectLst/>
                <a:uLnTx/>
                <a:uFillTx/>
                <a:latin typeface="Helvetica Neue"/>
                <a:ea typeface="Helvetica Neue"/>
                <a:cs typeface="Helvetica Neue"/>
                <a:sym typeface="Helvetica Neue"/>
              </a:rPr>
              <a:t>ACN MAKES IT POSSIBLE!</a:t>
            </a:r>
          </a:p>
        </p:txBody>
      </p:sp>
      <p:sp>
        <p:nvSpPr>
          <p:cNvPr id="12" name="Rectangle"/>
          <p:cNvSpPr/>
          <p:nvPr/>
        </p:nvSpPr>
        <p:spPr>
          <a:xfrm>
            <a:off x="806450" y="3533923"/>
            <a:ext cx="7526140" cy="520701"/>
          </a:xfrm>
          <a:prstGeom prst="rect">
            <a:avLst/>
          </a:prstGeom>
          <a:solidFill>
            <a:srgbClr val="67C8C6"/>
          </a:solidFill>
          <a:ln w="12700">
            <a:miter lim="400000"/>
          </a:ln>
        </p:spPr>
        <p:txBody>
          <a:bodyPr lIns="71436" tIns="71436" rIns="71436" bIns="71436"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ndara" panose="020E0502030303020204"/>
                <a:ea typeface="+mn-ea"/>
                <a:cs typeface="+mn-cs"/>
              </a:rPr>
              <a:t>Getting Paid </a:t>
            </a:r>
            <a:r>
              <a:rPr kumimoji="0" lang="en-US" sz="2400" b="0" i="0" u="none" strike="noStrike" kern="1200" cap="none" spc="0" normalizeH="0" baseline="0" noProof="0" dirty="0">
                <a:ln>
                  <a:noFill/>
                </a:ln>
                <a:solidFill>
                  <a:srgbClr val="FFFFFF"/>
                </a:solidFill>
                <a:effectLst/>
                <a:uLnTx/>
                <a:uFillTx/>
                <a:latin typeface="Candara" panose="020E0502030303020204"/>
                <a:ea typeface="+mn-ea"/>
                <a:cs typeface="+mn-cs"/>
              </a:rPr>
              <a:t>every month when people pay bills</a:t>
            </a:r>
          </a:p>
        </p:txBody>
      </p:sp>
      <p:sp>
        <p:nvSpPr>
          <p:cNvPr id="16" name="Rectangle"/>
          <p:cNvSpPr/>
          <p:nvPr/>
        </p:nvSpPr>
        <p:spPr>
          <a:xfrm>
            <a:off x="806450" y="4110120"/>
            <a:ext cx="7526140" cy="520701"/>
          </a:xfrm>
          <a:prstGeom prst="rect">
            <a:avLst/>
          </a:prstGeom>
          <a:solidFill>
            <a:srgbClr val="67C8C6"/>
          </a:solidFill>
          <a:ln w="12700">
            <a:miter lim="400000"/>
          </a:ln>
        </p:spPr>
        <p:txBody>
          <a:bodyPr lIns="71436" tIns="71436" rIns="71436" bIns="71436"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ndara" panose="020E0502030303020204"/>
                <a:ea typeface="+mn-ea"/>
                <a:cs typeface="+mn-cs"/>
              </a:rPr>
              <a:t>Going head to head </a:t>
            </a:r>
            <a:r>
              <a:rPr kumimoji="0" lang="en-US" sz="2400" b="0" i="0" u="none" strike="noStrike" kern="1200" cap="none" spc="0" normalizeH="0" baseline="0" noProof="0" dirty="0">
                <a:ln>
                  <a:noFill/>
                </a:ln>
                <a:solidFill>
                  <a:srgbClr val="FFFFFF"/>
                </a:solidFill>
                <a:effectLst/>
                <a:uLnTx/>
                <a:uFillTx/>
                <a:latin typeface="Candara" panose="020E0502030303020204"/>
                <a:ea typeface="+mn-ea"/>
                <a:cs typeface="+mn-cs"/>
              </a:rPr>
              <a:t>with billion-dollar companies</a:t>
            </a:r>
          </a:p>
        </p:txBody>
      </p:sp>
    </p:spTree>
    <p:extLst>
      <p:ext uri="{BB962C8B-B14F-4D97-AF65-F5344CB8AC3E}">
        <p14:creationId xmlns:p14="http://schemas.microsoft.com/office/powerpoint/2010/main" val="342960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7"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37"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4" fill="hold">
                            <p:stCondLst>
                              <p:cond delay="2500"/>
                            </p:stCondLst>
                            <p:childTnLst>
                              <p:par>
                                <p:cTn id="25" presetID="37"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900" decel="100000" fill="hold"/>
                                        <p:tgtEl>
                                          <p:spTgt spid="11"/>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par>
                          <p:cTn id="38" fill="hold">
                            <p:stCondLst>
                              <p:cond delay="500"/>
                            </p:stCondLst>
                            <p:childTnLst>
                              <p:par>
                                <p:cTn id="39" presetID="37"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900" decel="100000" fill="hold"/>
                                        <p:tgtEl>
                                          <p:spTgt spid="1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45" fill="hold">
                            <p:stCondLst>
                              <p:cond delay="1500"/>
                            </p:stCondLst>
                            <p:childTnLst>
                              <p:par>
                                <p:cTn id="46" presetID="37"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900" decel="100000" fill="hold"/>
                                        <p:tgtEl>
                                          <p:spTgt spid="12"/>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52" fill="hold">
                            <p:stCondLst>
                              <p:cond delay="2500"/>
                            </p:stCondLst>
                            <p:childTnLst>
                              <p:par>
                                <p:cTn id="53" presetID="37"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900" decel="100000" fill="hold"/>
                                        <p:tgtEl>
                                          <p:spTgt spid="16"/>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3" grpId="0"/>
      <p:bldP spid="14" grpId="0" animBg="1"/>
      <p:bldP spid="15" grpId="0"/>
      <p:bldP spid="12"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6141" y="1402237"/>
            <a:ext cx="7791718" cy="1631216"/>
          </a:xfrm>
          <a:prstGeom prst="rect">
            <a:avLst/>
          </a:prstGeom>
        </p:spPr>
        <p:txBody>
          <a:bodyPr wrap="square">
            <a:spAutoFit/>
          </a:bodyPr>
          <a:lstStyle/>
          <a:p>
            <a:pPr marL="457200" marR="0" lvl="0" indent="-457200" algn="l" defTabSz="269875" rtl="0" eaLnBrk="1" fontAlgn="auto" latinLnBrk="0" hangingPunct="1">
              <a:lnSpc>
                <a:spcPct val="100000"/>
              </a:lnSpc>
              <a:spcBef>
                <a:spcPts val="0"/>
              </a:spcBef>
              <a:spcAft>
                <a:spcPts val="0"/>
              </a:spcAft>
              <a:buClr>
                <a:srgbClr val="57BEBA"/>
              </a:buClr>
              <a:buSzTx/>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Candara"/>
                <a:sym typeface="Helvetica" charset="0"/>
              </a:rPr>
              <a:t>Do you look at other ways of making money?</a:t>
            </a:r>
          </a:p>
          <a:p>
            <a:pPr marL="457200" marR="0" lvl="0" indent="-457200" algn="l" defTabSz="269875" rtl="0" eaLnBrk="1" fontAlgn="auto" latinLnBrk="0" hangingPunct="1">
              <a:lnSpc>
                <a:spcPct val="100000"/>
              </a:lnSpc>
              <a:spcBef>
                <a:spcPts val="0"/>
              </a:spcBef>
              <a:spcAft>
                <a:spcPts val="0"/>
              </a:spcAft>
              <a:buClr>
                <a:srgbClr val="57BEBA"/>
              </a:buClr>
              <a:buSzTx/>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Candara"/>
                <a:sym typeface="Helvetica" charset="0"/>
              </a:rPr>
              <a:t>Share your ‘W</a:t>
            </a:r>
            <a:r>
              <a:rPr kumimoji="0" lang="en-US" altLang="ja-JP" sz="2000" b="0" i="0" u="none" strike="noStrike" kern="1200" cap="none" spc="0" normalizeH="0" baseline="0" noProof="0" dirty="0">
                <a:ln>
                  <a:noFill/>
                </a:ln>
                <a:solidFill>
                  <a:srgbClr val="67787B">
                    <a:lumMod val="75000"/>
                  </a:srgbClr>
                </a:solidFill>
                <a:effectLst/>
                <a:uLnTx/>
                <a:uFillTx/>
                <a:latin typeface="Candara"/>
                <a:cs typeface="Candara"/>
                <a:sym typeface="Helvetica" charset="0"/>
              </a:rPr>
              <a:t>HY</a:t>
            </a:r>
            <a:r>
              <a:rPr kumimoji="0" lang="en-AU" altLang="ja-JP" sz="2000" b="0" i="0" u="none" strike="noStrike" kern="1200" cap="none" spc="0" normalizeH="0" baseline="0" noProof="0" dirty="0">
                <a:ln>
                  <a:noFill/>
                </a:ln>
                <a:solidFill>
                  <a:srgbClr val="67787B">
                    <a:lumMod val="75000"/>
                  </a:srgbClr>
                </a:solidFill>
                <a:effectLst/>
                <a:uLnTx/>
                <a:uFillTx/>
                <a:latin typeface="Candara"/>
                <a:cs typeface="Candara"/>
                <a:sym typeface="Helvetica" charset="0"/>
              </a:rPr>
              <a:t>’</a:t>
            </a:r>
            <a:endParaRPr kumimoji="0" lang="en-US" altLang="ja-JP" sz="2000" b="0" i="0" u="none" strike="noStrike" kern="1200" cap="none" spc="0" normalizeH="0" baseline="0" noProof="0" dirty="0">
              <a:ln>
                <a:noFill/>
              </a:ln>
              <a:solidFill>
                <a:srgbClr val="67787B">
                  <a:lumMod val="75000"/>
                </a:srgbClr>
              </a:solidFill>
              <a:effectLst/>
              <a:uLnTx/>
              <a:uFillTx/>
              <a:latin typeface="Candara"/>
              <a:cs typeface="Candara"/>
              <a:sym typeface="Helvetica" charset="0"/>
            </a:endParaRPr>
          </a:p>
          <a:p>
            <a:pPr marL="457200" marR="0" lvl="0" indent="-457200" algn="l" defTabSz="269875" rtl="0" eaLnBrk="1" fontAlgn="auto" latinLnBrk="0" hangingPunct="1">
              <a:lnSpc>
                <a:spcPct val="100000"/>
              </a:lnSpc>
              <a:spcBef>
                <a:spcPts val="0"/>
              </a:spcBef>
              <a:spcAft>
                <a:spcPts val="0"/>
              </a:spcAft>
              <a:buClr>
                <a:srgbClr val="57BEBA"/>
              </a:buClr>
              <a:buSzTx/>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Candara"/>
                <a:sym typeface="Helvetica" charset="0"/>
              </a:rPr>
              <a:t>New technology</a:t>
            </a:r>
          </a:p>
          <a:p>
            <a:pPr marL="457200" marR="0" lvl="0" indent="-457200" algn="l" defTabSz="269875" rtl="0" eaLnBrk="1" fontAlgn="auto" latinLnBrk="0" hangingPunct="1">
              <a:lnSpc>
                <a:spcPct val="100000"/>
              </a:lnSpc>
              <a:spcBef>
                <a:spcPts val="0"/>
              </a:spcBef>
              <a:spcAft>
                <a:spcPts val="0"/>
              </a:spcAft>
              <a:buClr>
                <a:srgbClr val="57BEBA"/>
              </a:buClr>
              <a:buSzTx/>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Candara"/>
                <a:sym typeface="Helvetica" charset="0"/>
              </a:rPr>
              <a:t>Edify speaker</a:t>
            </a:r>
          </a:p>
          <a:p>
            <a:pPr marL="457200" marR="0" lvl="0" indent="-457200" algn="l" defTabSz="269875" rtl="0" eaLnBrk="1" fontAlgn="auto" latinLnBrk="0" hangingPunct="1">
              <a:lnSpc>
                <a:spcPct val="100000"/>
              </a:lnSpc>
              <a:spcBef>
                <a:spcPts val="0"/>
              </a:spcBef>
              <a:spcAft>
                <a:spcPts val="0"/>
              </a:spcAft>
              <a:buClr>
                <a:srgbClr val="57BEBA"/>
              </a:buClr>
              <a:buSzTx/>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Candara"/>
                <a:sym typeface="Helvetica" charset="0"/>
              </a:rPr>
              <a:t>Set up confirmation call</a:t>
            </a:r>
          </a:p>
        </p:txBody>
      </p:sp>
      <p:sp>
        <p:nvSpPr>
          <p:cNvPr id="8" name="Rectangle 7"/>
          <p:cNvSpPr/>
          <p:nvPr/>
        </p:nvSpPr>
        <p:spPr>
          <a:xfrm>
            <a:off x="1841124" y="3945428"/>
            <a:ext cx="546175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57BEBA"/>
                </a:solidFill>
                <a:effectLst/>
                <a:uLnTx/>
                <a:uFillTx/>
                <a:latin typeface="Candara"/>
                <a:ea typeface="+mn-ea"/>
                <a:cs typeface="Candara"/>
                <a:sym typeface="Helvetica" panose="020B0604020202020204" pitchFamily="34" charset="0"/>
              </a:rPr>
              <a:t>Enthusiasm &amp; Urgency = SUCCESS!</a:t>
            </a:r>
          </a:p>
        </p:txBody>
      </p:sp>
      <p:sp>
        <p:nvSpPr>
          <p:cNvPr id="2" name="Title 1">
            <a:extLst>
              <a:ext uri="{FF2B5EF4-FFF2-40B4-BE49-F238E27FC236}">
                <a16:creationId xmlns:a16="http://schemas.microsoft.com/office/drawing/2014/main" id="{F5E47B89-6D31-7E46-8244-E519B827D8C1}"/>
              </a:ext>
            </a:extLst>
          </p:cNvPr>
          <p:cNvSpPr>
            <a:spLocks noGrp="1"/>
          </p:cNvSpPr>
          <p:nvPr>
            <p:ph type="title"/>
          </p:nvPr>
        </p:nvSpPr>
        <p:spPr/>
        <p:txBody>
          <a:bodyPr/>
          <a:lstStyle/>
          <a:p>
            <a:r>
              <a:rPr lang="en-US" dirty="0"/>
              <a:t>Inviting Script</a:t>
            </a:r>
          </a:p>
        </p:txBody>
      </p:sp>
    </p:spTree>
    <p:extLst>
      <p:ext uri="{BB962C8B-B14F-4D97-AF65-F5344CB8AC3E}">
        <p14:creationId xmlns:p14="http://schemas.microsoft.com/office/powerpoint/2010/main" val="224822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6141" y="1127917"/>
            <a:ext cx="7791718" cy="523220"/>
          </a:xfrm>
          <a:prstGeom prst="rect">
            <a:avLst/>
          </a:prstGeom>
        </p:spPr>
        <p:txBody>
          <a:bodyPr wrap="square">
            <a:spAutoFit/>
          </a:bodyPr>
          <a:lstStyle/>
          <a:p>
            <a:pPr marL="457200" marR="0" lvl="0" indent="-457200" algn="l" defTabSz="269875" rtl="0" eaLnBrk="1" fontAlgn="auto" latinLnBrk="0" hangingPunct="1">
              <a:lnSpc>
                <a:spcPct val="100000"/>
              </a:lnSpc>
              <a:spcBef>
                <a:spcPts val="0"/>
              </a:spcBef>
              <a:spcAft>
                <a:spcPts val="0"/>
              </a:spcAft>
              <a:buClrTx/>
              <a:buSzTx/>
              <a:buFont typeface="Arial" pitchFamily="34" charset="0"/>
              <a:buChar char="•"/>
              <a:tabLst>
                <a:tab pos="50800" algn="l"/>
                <a:tab pos="1358900" algn="l"/>
                <a:tab pos="2654300" algn="l"/>
                <a:tab pos="3949700" algn="l"/>
                <a:tab pos="5257800" algn="l"/>
                <a:tab pos="6553200" algn="l"/>
                <a:tab pos="7861300" algn="l"/>
              </a:tabLst>
              <a:defRPr/>
            </a:pPr>
            <a:endParaRPr kumimoji="0" lang="en-US" altLang="en-US" sz="2800" b="0" i="0" u="none" strike="noStrike" kern="1200" cap="none" spc="0" normalizeH="0" baseline="0" noProof="0" dirty="0">
              <a:ln>
                <a:noFill/>
              </a:ln>
              <a:solidFill>
                <a:srgbClr val="000000"/>
              </a:solidFill>
              <a:effectLst/>
              <a:uLnTx/>
              <a:uFillTx/>
              <a:latin typeface="Candara"/>
              <a:ea typeface="+mn-ea"/>
              <a:cs typeface="Candara"/>
              <a:sym typeface="Helvetica" charset="0"/>
            </a:endParaRPr>
          </a:p>
        </p:txBody>
      </p:sp>
      <p:sp>
        <p:nvSpPr>
          <p:cNvPr id="8" name="Rectangle 7"/>
          <p:cNvSpPr/>
          <p:nvPr/>
        </p:nvSpPr>
        <p:spPr>
          <a:xfrm>
            <a:off x="742682" y="1454875"/>
            <a:ext cx="7791718" cy="1785104"/>
          </a:xfrm>
          <a:prstGeom prst="rect">
            <a:avLst/>
          </a:prstGeom>
        </p:spPr>
        <p:txBody>
          <a:bodyPr wrap="square">
            <a:spAutoFit/>
          </a:bodyPr>
          <a:lstStyle/>
          <a:p>
            <a:pPr marL="457200" marR="0" lvl="0" indent="-457200" algn="l" defTabSz="269875" rtl="0" eaLnBrk="1" fontAlgn="auto" latinLnBrk="0" hangingPunct="1">
              <a:lnSpc>
                <a:spcPct val="150000"/>
              </a:lnSpc>
              <a:spcBef>
                <a:spcPts val="0"/>
              </a:spcBef>
              <a:spcAft>
                <a:spcPts val="0"/>
              </a:spcAft>
              <a:buClr>
                <a:srgbClr val="57BEBA"/>
              </a:buClr>
              <a:buSzPct val="125000"/>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Candara"/>
                <a:sym typeface="Helvetica" charset="0"/>
              </a:rPr>
              <a:t>Builds your belief and confidence</a:t>
            </a:r>
          </a:p>
          <a:p>
            <a:pPr marL="457200" marR="0" lvl="0" indent="-457200" algn="l" defTabSz="269875" rtl="0" eaLnBrk="1" fontAlgn="auto" latinLnBrk="0" hangingPunct="1">
              <a:lnSpc>
                <a:spcPct val="150000"/>
              </a:lnSpc>
              <a:spcBef>
                <a:spcPts val="0"/>
              </a:spcBef>
              <a:spcAft>
                <a:spcPts val="0"/>
              </a:spcAft>
              <a:buClr>
                <a:srgbClr val="57BEBA"/>
              </a:buClr>
              <a:buSzPct val="125000"/>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Candara"/>
                <a:sym typeface="Helvetica" charset="0"/>
              </a:rPr>
              <a:t>Practicing the script helps you build your list</a:t>
            </a:r>
          </a:p>
          <a:p>
            <a:pPr marL="457200" marR="0" lvl="0" indent="-457200" algn="l" defTabSz="269875" rtl="0" eaLnBrk="1" fontAlgn="auto" latinLnBrk="0" hangingPunct="1">
              <a:lnSpc>
                <a:spcPct val="150000"/>
              </a:lnSpc>
              <a:spcBef>
                <a:spcPts val="0"/>
              </a:spcBef>
              <a:spcAft>
                <a:spcPts val="0"/>
              </a:spcAft>
              <a:buClr>
                <a:srgbClr val="57BEBA"/>
              </a:buClr>
              <a:buSzPct val="125000"/>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Candara"/>
                <a:sym typeface="Helvetica" charset="0"/>
              </a:rPr>
              <a:t>Prepares you for more success</a:t>
            </a:r>
          </a:p>
          <a:p>
            <a:pPr marL="457200" marR="0" lvl="0" indent="-457200" algn="l" defTabSz="269875" rtl="0" eaLnBrk="1" fontAlgn="auto" latinLnBrk="0" hangingPunct="1">
              <a:lnSpc>
                <a:spcPct val="100000"/>
              </a:lnSpc>
              <a:spcBef>
                <a:spcPts val="0"/>
              </a:spcBef>
              <a:spcAft>
                <a:spcPts val="0"/>
              </a:spcAft>
              <a:buClr>
                <a:srgbClr val="57BEBA"/>
              </a:buClr>
              <a:buSzTx/>
              <a:buFont typeface="Arial" pitchFamily="34" charset="0"/>
              <a:buChar char="•"/>
              <a:tabLst>
                <a:tab pos="50800" algn="l"/>
                <a:tab pos="1358900" algn="l"/>
                <a:tab pos="2654300" algn="l"/>
                <a:tab pos="3949700" algn="l"/>
                <a:tab pos="5257800" algn="l"/>
                <a:tab pos="6553200" algn="l"/>
                <a:tab pos="7861300" algn="l"/>
              </a:tabLst>
              <a:defRPr/>
            </a:pPr>
            <a:endPar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Candara"/>
              <a:sym typeface="Helvetica" charset="0"/>
            </a:endParaRPr>
          </a:p>
        </p:txBody>
      </p:sp>
      <p:sp>
        <p:nvSpPr>
          <p:cNvPr id="2" name="Title 1">
            <a:extLst>
              <a:ext uri="{FF2B5EF4-FFF2-40B4-BE49-F238E27FC236}">
                <a16:creationId xmlns:a16="http://schemas.microsoft.com/office/drawing/2014/main" id="{0D74B24B-AAEA-AD4E-A00B-E427E5C238F0}"/>
              </a:ext>
            </a:extLst>
          </p:cNvPr>
          <p:cNvSpPr>
            <a:spLocks noGrp="1"/>
          </p:cNvSpPr>
          <p:nvPr>
            <p:ph type="title"/>
          </p:nvPr>
        </p:nvSpPr>
        <p:spPr/>
        <p:txBody>
          <a:bodyPr/>
          <a:lstStyle/>
          <a:p>
            <a:r>
              <a:rPr lang="en-US" dirty="0"/>
              <a:t>72 Hour Coaching Call</a:t>
            </a:r>
          </a:p>
        </p:txBody>
      </p:sp>
    </p:spTree>
    <p:extLst>
      <p:ext uri="{BB962C8B-B14F-4D97-AF65-F5344CB8AC3E}">
        <p14:creationId xmlns:p14="http://schemas.microsoft.com/office/powerpoint/2010/main" val="3833585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992" y="1527146"/>
            <a:ext cx="8208015" cy="2283702"/>
          </a:xfrm>
          <a:prstGeom prst="rect">
            <a:avLst/>
          </a:prstGeom>
        </p:spPr>
        <p:txBody>
          <a:bodyPr wrap="square">
            <a:spAutoFit/>
          </a:bodyPr>
          <a:lstStyle/>
          <a:p>
            <a:pPr marL="457200" marR="0" lvl="0" indent="-457200" algn="l" defTabSz="269875" rtl="0" eaLnBrk="1" fontAlgn="auto" latinLnBrk="0" hangingPunct="1">
              <a:lnSpc>
                <a:spcPct val="120000"/>
              </a:lnSpc>
              <a:spcBef>
                <a:spcPts val="0"/>
              </a:spcBef>
              <a:spcAft>
                <a:spcPts val="0"/>
              </a:spcAft>
              <a:buClr>
                <a:srgbClr val="57BEBA"/>
              </a:buClr>
              <a:buSzPct val="125000"/>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mn-cs"/>
                <a:sym typeface="Helvetica" charset="0"/>
              </a:rPr>
              <a:t>Welcome guests – turn off phones &amp; hold all questions to the end</a:t>
            </a:r>
          </a:p>
          <a:p>
            <a:pPr marL="457200" marR="0" lvl="0" indent="-457200" algn="l" defTabSz="269875" rtl="0" eaLnBrk="1" fontAlgn="auto" latinLnBrk="0" hangingPunct="1">
              <a:lnSpc>
                <a:spcPct val="120000"/>
              </a:lnSpc>
              <a:spcBef>
                <a:spcPts val="0"/>
              </a:spcBef>
              <a:spcAft>
                <a:spcPts val="0"/>
              </a:spcAft>
              <a:buClr>
                <a:srgbClr val="57BEBA"/>
              </a:buClr>
              <a:buSzPct val="125000"/>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mn-cs"/>
                <a:sym typeface="Helvetica" charset="0"/>
              </a:rPr>
              <a:t>Do not apologise for ‘no shows’</a:t>
            </a:r>
          </a:p>
          <a:p>
            <a:pPr marL="457200" marR="0" lvl="0" indent="-457200" algn="l" defTabSz="269875" rtl="0" eaLnBrk="1" fontAlgn="auto" latinLnBrk="0" hangingPunct="1">
              <a:lnSpc>
                <a:spcPct val="120000"/>
              </a:lnSpc>
              <a:spcBef>
                <a:spcPts val="0"/>
              </a:spcBef>
              <a:spcAft>
                <a:spcPts val="0"/>
              </a:spcAft>
              <a:buClr>
                <a:srgbClr val="57BEBA"/>
              </a:buClr>
              <a:buSzPct val="125000"/>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mn-cs"/>
                <a:sym typeface="Helvetica" charset="0"/>
              </a:rPr>
              <a:t>Edify the speaker by speaking about their past, present, future</a:t>
            </a:r>
          </a:p>
          <a:p>
            <a:pPr marL="457200" marR="0" lvl="0" indent="-457200" algn="l" defTabSz="269875" rtl="0" eaLnBrk="1" fontAlgn="auto" latinLnBrk="0" hangingPunct="1">
              <a:lnSpc>
                <a:spcPct val="120000"/>
              </a:lnSpc>
              <a:spcBef>
                <a:spcPts val="0"/>
              </a:spcBef>
              <a:spcAft>
                <a:spcPts val="0"/>
              </a:spcAft>
              <a:buClr>
                <a:srgbClr val="57BEBA"/>
              </a:buClr>
              <a:buSzPct val="125000"/>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mn-cs"/>
                <a:sym typeface="Helvetica" charset="0"/>
              </a:rPr>
              <a:t>Sit through the presentation &amp; take notes</a:t>
            </a:r>
          </a:p>
          <a:p>
            <a:pPr marL="457200" marR="0" lvl="0" indent="-457200" algn="l" defTabSz="269875" rtl="0" eaLnBrk="1" fontAlgn="auto" latinLnBrk="0" hangingPunct="1">
              <a:lnSpc>
                <a:spcPct val="120000"/>
              </a:lnSpc>
              <a:spcBef>
                <a:spcPts val="0"/>
              </a:spcBef>
              <a:spcAft>
                <a:spcPts val="0"/>
              </a:spcAft>
              <a:buClr>
                <a:srgbClr val="57BEBA"/>
              </a:buClr>
              <a:buSzPct val="125000"/>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mn-cs"/>
                <a:sym typeface="Helvetica" charset="0"/>
              </a:rPr>
              <a:t>Do not interrupt the speaker</a:t>
            </a:r>
          </a:p>
          <a:p>
            <a:pPr marL="457200" marR="0" lvl="0" indent="-457200" algn="l" defTabSz="269875" rtl="0" eaLnBrk="1" fontAlgn="auto" latinLnBrk="0" hangingPunct="1">
              <a:lnSpc>
                <a:spcPct val="120000"/>
              </a:lnSpc>
              <a:spcBef>
                <a:spcPts val="0"/>
              </a:spcBef>
              <a:spcAft>
                <a:spcPts val="0"/>
              </a:spcAft>
              <a:buClr>
                <a:srgbClr val="57BEBA"/>
              </a:buClr>
              <a:buSzPct val="125000"/>
              <a:buFont typeface="Arial" pitchFamily="34" charset="0"/>
              <a:buChar char="•"/>
              <a:tabLst>
                <a:tab pos="50800" algn="l"/>
                <a:tab pos="1358900" algn="l"/>
                <a:tab pos="2654300" algn="l"/>
                <a:tab pos="3949700" algn="l"/>
                <a:tab pos="5257800" algn="l"/>
                <a:tab pos="6553200" algn="l"/>
                <a:tab pos="7861300" algn="l"/>
              </a:tabLst>
              <a:defRPr/>
            </a:pPr>
            <a:r>
              <a:rPr kumimoji="0" lang="en-US" altLang="en-US" sz="2000" b="0" i="0" u="none" strike="noStrike" kern="1200" cap="none" spc="0" normalizeH="0" baseline="0" noProof="0" dirty="0">
                <a:ln>
                  <a:noFill/>
                </a:ln>
                <a:solidFill>
                  <a:srgbClr val="67787B">
                    <a:lumMod val="75000"/>
                  </a:srgbClr>
                </a:solidFill>
                <a:effectLst/>
                <a:uLnTx/>
                <a:uFillTx/>
                <a:latin typeface="Candara"/>
                <a:ea typeface="+mn-ea"/>
                <a:cs typeface="+mn-cs"/>
                <a:sym typeface="Helvetica" charset="0"/>
              </a:rPr>
              <a:t>Sort guests after the presentation</a:t>
            </a:r>
          </a:p>
        </p:txBody>
      </p:sp>
      <p:sp>
        <p:nvSpPr>
          <p:cNvPr id="2" name="Title 1">
            <a:extLst>
              <a:ext uri="{FF2B5EF4-FFF2-40B4-BE49-F238E27FC236}">
                <a16:creationId xmlns:a16="http://schemas.microsoft.com/office/drawing/2014/main" id="{75540CE5-6AB7-3742-A44E-BF7FDAAA28F6}"/>
              </a:ext>
            </a:extLst>
          </p:cNvPr>
          <p:cNvSpPr>
            <a:spLocks noGrp="1"/>
          </p:cNvSpPr>
          <p:nvPr>
            <p:ph type="title"/>
          </p:nvPr>
        </p:nvSpPr>
        <p:spPr/>
        <p:txBody>
          <a:bodyPr/>
          <a:lstStyle/>
          <a:p>
            <a:r>
              <a:rPr lang="en-US" dirty="0"/>
              <a:t>Role of the Host</a:t>
            </a:r>
          </a:p>
        </p:txBody>
      </p:sp>
    </p:spTree>
    <p:extLst>
      <p:ext uri="{BB962C8B-B14F-4D97-AF65-F5344CB8AC3E}">
        <p14:creationId xmlns:p14="http://schemas.microsoft.com/office/powerpoint/2010/main" val="2148645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504"/>
          <p:cNvSpPr>
            <a:spLocks noChangeArrowheads="1"/>
          </p:cNvSpPr>
          <p:nvPr/>
        </p:nvSpPr>
        <p:spPr bwMode="auto">
          <a:xfrm rot="16200000" flipH="1">
            <a:off x="1797056" y="1379779"/>
            <a:ext cx="344501" cy="292327"/>
          </a:xfrm>
          <a:prstGeom prst="rightArrow">
            <a:avLst>
              <a:gd name="adj1" fmla="val 47093"/>
              <a:gd name="adj2" fmla="val 87046"/>
            </a:avLst>
          </a:prstGeom>
          <a:solidFill>
            <a:srgbClr val="118BCF"/>
          </a:solidFill>
          <a:ln w="9525">
            <a:noFill/>
            <a:round/>
            <a:headEnd/>
            <a:tailEnd/>
          </a:ln>
        </p:spPr>
        <p:txBody>
          <a:bodyPr lIns="0" tIns="0" rIns="0" bIns="0" anchor="ctr"/>
          <a:lstStyle>
            <a:lvl1pPr>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sym typeface="Calibri Light" panose="020F0302020204030204" pitchFamily="34" charset="0"/>
              </a:defRPr>
            </a:lvl1pPr>
            <a:lvl2pPr marL="742950" indent="-28575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2pPr>
            <a:lvl3pPr marL="11430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3pPr>
            <a:lvl4pPr marL="16002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4pPr>
            <a:lvl5pPr marL="20574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5pPr>
            <a:lvl6pPr marL="25146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29718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34290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38862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a:lstStyle>
          <a:p>
            <a:pPr marL="27905"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900" b="0"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Candara"/>
              <a:sym typeface="Arial" panose="020B0604020202020204" pitchFamily="34" charset="0"/>
            </a:endParaRPr>
          </a:p>
        </p:txBody>
      </p:sp>
      <p:sp>
        <p:nvSpPr>
          <p:cNvPr id="14" name="Shape 1505"/>
          <p:cNvSpPr>
            <a:spLocks noChangeArrowheads="1"/>
          </p:cNvSpPr>
          <p:nvPr/>
        </p:nvSpPr>
        <p:spPr bwMode="auto">
          <a:xfrm rot="16200000" flipH="1">
            <a:off x="1808413" y="2237460"/>
            <a:ext cx="321786" cy="292327"/>
          </a:xfrm>
          <a:prstGeom prst="rightArrow">
            <a:avLst>
              <a:gd name="adj1" fmla="val 47093"/>
              <a:gd name="adj2" fmla="val 87046"/>
            </a:avLst>
          </a:prstGeom>
          <a:solidFill>
            <a:srgbClr val="118BCF"/>
          </a:solidFill>
          <a:ln w="9525">
            <a:no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900" b="0"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Candara"/>
              <a:sym typeface="Arial" panose="020B0604020202020204" pitchFamily="34" charset="0"/>
            </a:endParaRPr>
          </a:p>
        </p:txBody>
      </p:sp>
      <p:sp>
        <p:nvSpPr>
          <p:cNvPr id="15" name="Shape 1506"/>
          <p:cNvSpPr>
            <a:spLocks noChangeArrowheads="1"/>
          </p:cNvSpPr>
          <p:nvPr/>
        </p:nvSpPr>
        <p:spPr bwMode="auto">
          <a:xfrm rot="16200000" flipH="1">
            <a:off x="1804117" y="3111572"/>
            <a:ext cx="330378" cy="292327"/>
          </a:xfrm>
          <a:prstGeom prst="rightArrow">
            <a:avLst>
              <a:gd name="adj1" fmla="val 47093"/>
              <a:gd name="adj2" fmla="val 87046"/>
            </a:avLst>
          </a:prstGeom>
          <a:solidFill>
            <a:srgbClr val="118BCF"/>
          </a:solidFill>
          <a:ln w="9525">
            <a:no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900" b="0"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Candara"/>
              <a:sym typeface="Arial" panose="020B0604020202020204" pitchFamily="34" charset="0"/>
            </a:endParaRPr>
          </a:p>
        </p:txBody>
      </p:sp>
      <p:sp>
        <p:nvSpPr>
          <p:cNvPr id="16" name="Shape 1507"/>
          <p:cNvSpPr>
            <a:spLocks noChangeArrowheads="1"/>
          </p:cNvSpPr>
          <p:nvPr/>
        </p:nvSpPr>
        <p:spPr bwMode="auto">
          <a:xfrm rot="16200000" flipH="1">
            <a:off x="1831921" y="3959769"/>
            <a:ext cx="291045" cy="292327"/>
          </a:xfrm>
          <a:prstGeom prst="rightArrow">
            <a:avLst>
              <a:gd name="adj1" fmla="val 47093"/>
              <a:gd name="adj2" fmla="val 87046"/>
            </a:avLst>
          </a:prstGeom>
          <a:solidFill>
            <a:srgbClr val="118BCF"/>
          </a:solidFill>
          <a:ln w="9525">
            <a:no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900" b="0"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Candara"/>
              <a:sym typeface="Arial" panose="020B0604020202020204" pitchFamily="34" charset="0"/>
            </a:endParaRPr>
          </a:p>
        </p:txBody>
      </p:sp>
      <p:sp>
        <p:nvSpPr>
          <p:cNvPr id="17" name="Shape 1508"/>
          <p:cNvSpPr>
            <a:spLocks noChangeArrowheads="1"/>
          </p:cNvSpPr>
          <p:nvPr/>
        </p:nvSpPr>
        <p:spPr bwMode="auto">
          <a:xfrm rot="16200000" flipH="1">
            <a:off x="4380429" y="1375995"/>
            <a:ext cx="336937" cy="292327"/>
          </a:xfrm>
          <a:prstGeom prst="rightArrow">
            <a:avLst>
              <a:gd name="adj1" fmla="val 47093"/>
              <a:gd name="adj2" fmla="val 87046"/>
            </a:avLst>
          </a:prstGeom>
          <a:solidFill>
            <a:srgbClr val="118BCF"/>
          </a:solidFill>
          <a:ln w="9525">
            <a:no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900" b="0"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Candara"/>
              <a:sym typeface="Arial" panose="020B0604020202020204" pitchFamily="34" charset="0"/>
            </a:endParaRPr>
          </a:p>
        </p:txBody>
      </p:sp>
      <p:sp>
        <p:nvSpPr>
          <p:cNvPr id="18" name="Shape 1509"/>
          <p:cNvSpPr>
            <a:spLocks noChangeArrowheads="1"/>
          </p:cNvSpPr>
          <p:nvPr/>
        </p:nvSpPr>
        <p:spPr bwMode="auto">
          <a:xfrm rot="16200000" flipH="1">
            <a:off x="4387644" y="2237821"/>
            <a:ext cx="322507" cy="292327"/>
          </a:xfrm>
          <a:prstGeom prst="rightArrow">
            <a:avLst>
              <a:gd name="adj1" fmla="val 47093"/>
              <a:gd name="adj2" fmla="val 87046"/>
            </a:avLst>
          </a:prstGeom>
          <a:solidFill>
            <a:srgbClr val="118BCF"/>
          </a:solidFill>
          <a:ln w="9525">
            <a:no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900" b="0"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Candara"/>
              <a:sym typeface="Arial" panose="020B0604020202020204" pitchFamily="34" charset="0"/>
            </a:endParaRPr>
          </a:p>
        </p:txBody>
      </p:sp>
      <p:sp>
        <p:nvSpPr>
          <p:cNvPr id="19" name="Shape 1510"/>
          <p:cNvSpPr>
            <a:spLocks noChangeArrowheads="1"/>
          </p:cNvSpPr>
          <p:nvPr/>
        </p:nvSpPr>
        <p:spPr bwMode="auto">
          <a:xfrm rot="16200000" flipH="1">
            <a:off x="4388368" y="3106913"/>
            <a:ext cx="321061" cy="292327"/>
          </a:xfrm>
          <a:prstGeom prst="rightArrow">
            <a:avLst>
              <a:gd name="adj1" fmla="val 47093"/>
              <a:gd name="adj2" fmla="val 87046"/>
            </a:avLst>
          </a:prstGeom>
          <a:solidFill>
            <a:srgbClr val="118BCF"/>
          </a:solidFill>
          <a:ln w="9525">
            <a:no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900" b="0"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Candara"/>
              <a:sym typeface="Arial" panose="020B0604020202020204" pitchFamily="34" charset="0"/>
            </a:endParaRPr>
          </a:p>
        </p:txBody>
      </p:sp>
      <p:sp>
        <p:nvSpPr>
          <p:cNvPr id="20" name="Shape 1511"/>
          <p:cNvSpPr>
            <a:spLocks noChangeArrowheads="1"/>
          </p:cNvSpPr>
          <p:nvPr/>
        </p:nvSpPr>
        <p:spPr bwMode="auto">
          <a:xfrm rot="16200000" flipH="1">
            <a:off x="4403375" y="3959770"/>
            <a:ext cx="291045" cy="292327"/>
          </a:xfrm>
          <a:prstGeom prst="rightArrow">
            <a:avLst>
              <a:gd name="adj1" fmla="val 47093"/>
              <a:gd name="adj2" fmla="val 87046"/>
            </a:avLst>
          </a:prstGeom>
          <a:solidFill>
            <a:srgbClr val="118BCF"/>
          </a:solidFill>
          <a:ln w="9525">
            <a:no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900" b="0"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Candara"/>
              <a:sym typeface="Arial" panose="020B0604020202020204" pitchFamily="34" charset="0"/>
            </a:endParaRPr>
          </a:p>
        </p:txBody>
      </p:sp>
      <p:sp>
        <p:nvSpPr>
          <p:cNvPr id="27" name="Shape 1508"/>
          <p:cNvSpPr>
            <a:spLocks noChangeArrowheads="1"/>
          </p:cNvSpPr>
          <p:nvPr/>
        </p:nvSpPr>
        <p:spPr bwMode="auto">
          <a:xfrm rot="16200000" flipH="1">
            <a:off x="7039002" y="1378533"/>
            <a:ext cx="342012" cy="292327"/>
          </a:xfrm>
          <a:prstGeom prst="rightArrow">
            <a:avLst>
              <a:gd name="adj1" fmla="val 47093"/>
              <a:gd name="adj2" fmla="val 87046"/>
            </a:avLst>
          </a:prstGeom>
          <a:solidFill>
            <a:srgbClr val="118BCF"/>
          </a:solidFill>
          <a:ln w="9525">
            <a:no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900" b="0"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Candara"/>
              <a:sym typeface="Arial" panose="020B0604020202020204" pitchFamily="34" charset="0"/>
            </a:endParaRPr>
          </a:p>
        </p:txBody>
      </p:sp>
      <p:sp>
        <p:nvSpPr>
          <p:cNvPr id="28" name="Shape 1508"/>
          <p:cNvSpPr>
            <a:spLocks noChangeArrowheads="1"/>
          </p:cNvSpPr>
          <p:nvPr/>
        </p:nvSpPr>
        <p:spPr bwMode="auto">
          <a:xfrm rot="16200000" flipH="1">
            <a:off x="7035128" y="2251446"/>
            <a:ext cx="349758" cy="292327"/>
          </a:xfrm>
          <a:prstGeom prst="rightArrow">
            <a:avLst>
              <a:gd name="adj1" fmla="val 41323"/>
              <a:gd name="adj2" fmla="val 87046"/>
            </a:avLst>
          </a:prstGeom>
          <a:solidFill>
            <a:srgbClr val="118BCF"/>
          </a:solidFill>
          <a:ln w="9525">
            <a:no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900" b="0"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Candara"/>
              <a:sym typeface="Arial" panose="020B0604020202020204" pitchFamily="34" charset="0"/>
            </a:endParaRPr>
          </a:p>
        </p:txBody>
      </p:sp>
      <p:sp>
        <p:nvSpPr>
          <p:cNvPr id="29" name="Shape 1508"/>
          <p:cNvSpPr>
            <a:spLocks noChangeArrowheads="1"/>
          </p:cNvSpPr>
          <p:nvPr/>
        </p:nvSpPr>
        <p:spPr bwMode="auto">
          <a:xfrm rot="16200000" flipH="1">
            <a:off x="7053412" y="3102981"/>
            <a:ext cx="313196" cy="292327"/>
          </a:xfrm>
          <a:prstGeom prst="rightArrow">
            <a:avLst>
              <a:gd name="adj1" fmla="val 47093"/>
              <a:gd name="adj2" fmla="val 87046"/>
            </a:avLst>
          </a:prstGeom>
          <a:solidFill>
            <a:srgbClr val="118BCF"/>
          </a:solidFill>
          <a:ln w="9525">
            <a:no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900" b="0"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Candara"/>
              <a:sym typeface="Arial" panose="020B0604020202020204" pitchFamily="34" charset="0"/>
            </a:endParaRPr>
          </a:p>
        </p:txBody>
      </p:sp>
      <p:sp>
        <p:nvSpPr>
          <p:cNvPr id="30" name="Shape 1508"/>
          <p:cNvSpPr>
            <a:spLocks noChangeArrowheads="1"/>
          </p:cNvSpPr>
          <p:nvPr/>
        </p:nvSpPr>
        <p:spPr bwMode="auto">
          <a:xfrm rot="16200000" flipH="1">
            <a:off x="7064488" y="3959770"/>
            <a:ext cx="291045" cy="292327"/>
          </a:xfrm>
          <a:prstGeom prst="rightArrow">
            <a:avLst>
              <a:gd name="adj1" fmla="val 47093"/>
              <a:gd name="adj2" fmla="val 87046"/>
            </a:avLst>
          </a:prstGeom>
          <a:solidFill>
            <a:srgbClr val="118BCF"/>
          </a:solidFill>
          <a:ln w="9525">
            <a:no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900" b="0"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Candara"/>
              <a:sym typeface="Arial" panose="020B0604020202020204" pitchFamily="34" charset="0"/>
            </a:endParaRPr>
          </a:p>
        </p:txBody>
      </p:sp>
      <p:sp>
        <p:nvSpPr>
          <p:cNvPr id="4" name="Shape 1491"/>
          <p:cNvSpPr>
            <a:spLocks noChangeArrowheads="1"/>
          </p:cNvSpPr>
          <p:nvPr/>
        </p:nvSpPr>
        <p:spPr bwMode="auto">
          <a:xfrm>
            <a:off x="843450" y="826663"/>
            <a:ext cx="2251711" cy="527027"/>
          </a:xfrm>
          <a:prstGeom prst="roundRect">
            <a:avLst>
              <a:gd name="adj" fmla="val 22389"/>
            </a:avLst>
          </a:prstGeom>
          <a:noFill/>
          <a:ln w="9525">
            <a:solidFill>
              <a:srgbClr val="FF0000"/>
            </a:solidFill>
            <a:round/>
            <a:headEnd/>
            <a:tailEnd/>
          </a:ln>
        </p:spPr>
        <p:txBody>
          <a:bodyPr lIns="0" tIns="0" rIns="0" bIns="0" anchor="ctr"/>
          <a:lstStyle>
            <a:lvl1pPr>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sym typeface="Calibri Light" panose="020F0302020204030204" pitchFamily="34" charset="0"/>
              </a:defRPr>
            </a:lvl1pPr>
            <a:lvl2pPr marL="742950" indent="-28575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2pPr>
            <a:lvl3pPr marL="11430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3pPr>
            <a:lvl4pPr marL="16002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4pPr>
            <a:lvl5pPr marL="20574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5pPr>
            <a:lvl6pPr marL="25146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29718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34290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38862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a:lstStyle>
          <a:p>
            <a:pPr marL="27905"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6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Yes</a:t>
            </a:r>
          </a:p>
        </p:txBody>
      </p:sp>
      <p:sp>
        <p:nvSpPr>
          <p:cNvPr id="5" name="Shape 1492"/>
          <p:cNvSpPr>
            <a:spLocks noChangeArrowheads="1"/>
          </p:cNvSpPr>
          <p:nvPr/>
        </p:nvSpPr>
        <p:spPr bwMode="auto">
          <a:xfrm>
            <a:off x="859699" y="1695702"/>
            <a:ext cx="2251710" cy="527027"/>
          </a:xfrm>
          <a:prstGeom prst="roundRect">
            <a:avLst>
              <a:gd name="adj" fmla="val 22389"/>
            </a:avLst>
          </a:prstGeom>
          <a:noFill/>
          <a:ln w="9525">
            <a:solidFill>
              <a:srgbClr val="FF0000"/>
            </a:solidFill>
            <a:round/>
            <a:headEnd/>
            <a:tailEnd/>
          </a:ln>
        </p:spPr>
        <p:txBody>
          <a:bodyPr lIns="0" tIns="0" rIns="0" bIns="0" anchor="ctr"/>
          <a:lstStyle>
            <a:lvl1pPr>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sym typeface="Calibri Light" panose="020F0302020204030204" pitchFamily="34" charset="0"/>
              </a:defRPr>
            </a:lvl1pPr>
            <a:lvl2pPr marL="742950" indent="-28575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2pPr>
            <a:lvl3pPr marL="11430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3pPr>
            <a:lvl4pPr marL="16002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4pPr>
            <a:lvl5pPr marL="20574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5pPr>
            <a:lvl6pPr marL="25146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29718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34290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38862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a:lstStyle>
          <a:p>
            <a:pPr marL="27905"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Sign up as an </a:t>
            </a:r>
          </a:p>
          <a:p>
            <a:pPr marL="27905"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IBO</a:t>
            </a:r>
          </a:p>
        </p:txBody>
      </p:sp>
      <p:sp>
        <p:nvSpPr>
          <p:cNvPr id="6" name="Shape 1493"/>
          <p:cNvSpPr>
            <a:spLocks noChangeArrowheads="1"/>
          </p:cNvSpPr>
          <p:nvPr/>
        </p:nvSpPr>
        <p:spPr bwMode="auto">
          <a:xfrm>
            <a:off x="859700" y="2568113"/>
            <a:ext cx="2251709" cy="527027"/>
          </a:xfrm>
          <a:prstGeom prst="roundRect">
            <a:avLst>
              <a:gd name="adj" fmla="val 22389"/>
            </a:avLst>
          </a:prstGeom>
          <a:noFill/>
          <a:ln w="9525">
            <a:solidFill>
              <a:srgbClr val="FF0000"/>
            </a:solidFill>
            <a:round/>
            <a:headEnd/>
            <a:tailEnd/>
          </a:ln>
        </p:spPr>
        <p:txBody>
          <a:bodyPr lIns="0" tIns="0" rIns="0" bIns="0" anchor="ctr"/>
          <a:lstStyle>
            <a:lvl1pPr>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sym typeface="Calibri Light" panose="020F0302020204030204" pitchFamily="34" charset="0"/>
              </a:defRPr>
            </a:lvl1pPr>
            <a:lvl2pPr marL="742950" indent="-28575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2pPr>
            <a:lvl3pPr marL="11430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3pPr>
            <a:lvl4pPr marL="16002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4pPr>
            <a:lvl5pPr marL="20574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5pPr>
            <a:lvl6pPr marL="25146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29718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34290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38862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a:lstStyle>
          <a:p>
            <a:pPr marL="27905"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Pencil in Home</a:t>
            </a:r>
          </a:p>
          <a:p>
            <a:pPr marL="27905"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Meeting date</a:t>
            </a:r>
          </a:p>
        </p:txBody>
      </p:sp>
      <p:sp>
        <p:nvSpPr>
          <p:cNvPr id="7" name="Shape 1494"/>
          <p:cNvSpPr>
            <a:spLocks noChangeArrowheads="1"/>
          </p:cNvSpPr>
          <p:nvPr/>
        </p:nvSpPr>
        <p:spPr bwMode="auto">
          <a:xfrm>
            <a:off x="859700" y="3414333"/>
            <a:ext cx="2251709" cy="527027"/>
          </a:xfrm>
          <a:prstGeom prst="roundRect">
            <a:avLst>
              <a:gd name="adj" fmla="val 22389"/>
            </a:avLst>
          </a:prstGeom>
          <a:noFill/>
          <a:ln w="9525">
            <a:solidFill>
              <a:srgbClr val="FF0000"/>
            </a:solid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Promote Saturday</a:t>
            </a:r>
          </a:p>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Training</a:t>
            </a:r>
          </a:p>
        </p:txBody>
      </p:sp>
      <p:sp>
        <p:nvSpPr>
          <p:cNvPr id="8" name="Shape 1495"/>
          <p:cNvSpPr>
            <a:spLocks noChangeArrowheads="1"/>
          </p:cNvSpPr>
          <p:nvPr/>
        </p:nvSpPr>
        <p:spPr bwMode="auto">
          <a:xfrm>
            <a:off x="859700" y="4270081"/>
            <a:ext cx="2251709" cy="527027"/>
          </a:xfrm>
          <a:prstGeom prst="roundRect">
            <a:avLst>
              <a:gd name="adj" fmla="val 22389"/>
            </a:avLst>
          </a:prstGeom>
          <a:noFill/>
          <a:ln w="9525">
            <a:solidFill>
              <a:srgbClr val="FF0000"/>
            </a:solid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Video &amp; Customer Survey</a:t>
            </a:r>
          </a:p>
        </p:txBody>
      </p:sp>
      <p:sp>
        <p:nvSpPr>
          <p:cNvPr id="9" name="Shape 1496"/>
          <p:cNvSpPr>
            <a:spLocks noChangeArrowheads="1"/>
          </p:cNvSpPr>
          <p:nvPr/>
        </p:nvSpPr>
        <p:spPr bwMode="auto">
          <a:xfrm>
            <a:off x="3438844" y="826663"/>
            <a:ext cx="2251710" cy="527027"/>
          </a:xfrm>
          <a:prstGeom prst="roundRect">
            <a:avLst>
              <a:gd name="adj" fmla="val 22389"/>
            </a:avLst>
          </a:prstGeom>
          <a:noFill/>
          <a:ln w="9525">
            <a:solidFill>
              <a:srgbClr val="00B050"/>
            </a:solidFill>
            <a:round/>
            <a:headEnd/>
            <a:tailEnd/>
          </a:ln>
        </p:spPr>
        <p:txBody>
          <a:bodyPr lIns="0" tIns="0" rIns="0" bIns="0" anchor="ctr"/>
          <a:lstStyle>
            <a:lvl1pPr>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sym typeface="Calibri Light" panose="020F0302020204030204" pitchFamily="34" charset="0"/>
              </a:defRPr>
            </a:lvl1pPr>
            <a:lvl2pPr marL="742950" indent="-28575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2pPr>
            <a:lvl3pPr marL="11430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3pPr>
            <a:lvl4pPr marL="16002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4pPr>
            <a:lvl5pPr marL="20574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5pPr>
            <a:lvl6pPr marL="25146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29718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34290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38862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a:lstStyle>
          <a:p>
            <a:pPr marL="27905"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6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Questions</a:t>
            </a:r>
          </a:p>
        </p:txBody>
      </p:sp>
      <p:sp>
        <p:nvSpPr>
          <p:cNvPr id="10" name="Shape 1497"/>
          <p:cNvSpPr>
            <a:spLocks noChangeArrowheads="1"/>
          </p:cNvSpPr>
          <p:nvPr/>
        </p:nvSpPr>
        <p:spPr bwMode="auto">
          <a:xfrm>
            <a:off x="3438844" y="1695702"/>
            <a:ext cx="2251711" cy="527027"/>
          </a:xfrm>
          <a:prstGeom prst="roundRect">
            <a:avLst>
              <a:gd name="adj" fmla="val 22389"/>
            </a:avLst>
          </a:prstGeom>
          <a:noFill/>
          <a:ln w="9525">
            <a:solidFill>
              <a:srgbClr val="00B050"/>
            </a:solid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Promote training</a:t>
            </a:r>
          </a:p>
        </p:txBody>
      </p:sp>
      <p:sp>
        <p:nvSpPr>
          <p:cNvPr id="11" name="Shape 1498"/>
          <p:cNvSpPr>
            <a:spLocks noChangeArrowheads="1"/>
          </p:cNvSpPr>
          <p:nvPr/>
        </p:nvSpPr>
        <p:spPr bwMode="auto">
          <a:xfrm>
            <a:off x="3438844" y="3414333"/>
            <a:ext cx="2251710" cy="527027"/>
          </a:xfrm>
          <a:prstGeom prst="roundRect">
            <a:avLst>
              <a:gd name="adj" fmla="val 22389"/>
            </a:avLst>
          </a:prstGeom>
          <a:noFill/>
          <a:ln w="9525">
            <a:solidFill>
              <a:srgbClr val="00B050"/>
            </a:solid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Promote training</a:t>
            </a:r>
          </a:p>
        </p:txBody>
      </p:sp>
      <p:sp>
        <p:nvSpPr>
          <p:cNvPr id="12" name="Shape 1499"/>
          <p:cNvSpPr>
            <a:spLocks noChangeArrowheads="1"/>
          </p:cNvSpPr>
          <p:nvPr/>
        </p:nvSpPr>
        <p:spPr bwMode="auto">
          <a:xfrm>
            <a:off x="3454646" y="4270081"/>
            <a:ext cx="2251710" cy="527027"/>
          </a:xfrm>
          <a:prstGeom prst="roundRect">
            <a:avLst>
              <a:gd name="adj" fmla="val 22389"/>
            </a:avLst>
          </a:prstGeom>
          <a:noFill/>
          <a:ln w="9525">
            <a:solidFill>
              <a:srgbClr val="00B050"/>
            </a:solid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Video &amp; Customer Survey</a:t>
            </a:r>
          </a:p>
        </p:txBody>
      </p:sp>
      <p:sp>
        <p:nvSpPr>
          <p:cNvPr id="21" name="Shape 1515"/>
          <p:cNvSpPr>
            <a:spLocks noChangeArrowheads="1"/>
          </p:cNvSpPr>
          <p:nvPr/>
        </p:nvSpPr>
        <p:spPr bwMode="auto">
          <a:xfrm>
            <a:off x="3423043" y="2568113"/>
            <a:ext cx="2251710" cy="543483"/>
          </a:xfrm>
          <a:prstGeom prst="roundRect">
            <a:avLst>
              <a:gd name="adj" fmla="val 20000"/>
            </a:avLst>
          </a:prstGeom>
          <a:noFill/>
          <a:ln w="9525">
            <a:solidFill>
              <a:srgbClr val="00B050"/>
            </a:solid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Promote training</a:t>
            </a:r>
          </a:p>
        </p:txBody>
      </p:sp>
      <p:sp>
        <p:nvSpPr>
          <p:cNvPr id="22" name="Shape 1491"/>
          <p:cNvSpPr>
            <a:spLocks noChangeArrowheads="1"/>
          </p:cNvSpPr>
          <p:nvPr/>
        </p:nvSpPr>
        <p:spPr bwMode="auto">
          <a:xfrm>
            <a:off x="6096419" y="826663"/>
            <a:ext cx="2227185" cy="527027"/>
          </a:xfrm>
          <a:prstGeom prst="roundRect">
            <a:avLst>
              <a:gd name="adj" fmla="val 22389"/>
            </a:avLst>
          </a:prstGeom>
          <a:noFill/>
          <a:ln w="9525">
            <a:solidFill>
              <a:schemeClr val="accent4">
                <a:lumMod val="75000"/>
              </a:schemeClr>
            </a:solidFill>
            <a:round/>
            <a:headEnd/>
            <a:tailEnd/>
          </a:ln>
        </p:spPr>
        <p:txBody>
          <a:bodyPr lIns="0" tIns="0" rIns="0" bIns="0" anchor="ctr"/>
          <a:lstStyle>
            <a:lvl1pPr>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sym typeface="Calibri Light" panose="020F0302020204030204" pitchFamily="34" charset="0"/>
              </a:defRPr>
            </a:lvl1pPr>
            <a:lvl2pPr marL="742950" indent="-28575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2pPr>
            <a:lvl3pPr marL="11430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3pPr>
            <a:lvl4pPr marL="16002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4pPr>
            <a:lvl5pPr marL="20574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5pPr>
            <a:lvl6pPr marL="25146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29718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34290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38862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a:lstStyle>
          <a:p>
            <a:pPr marL="27905"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6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No</a:t>
            </a:r>
          </a:p>
        </p:txBody>
      </p:sp>
      <p:sp>
        <p:nvSpPr>
          <p:cNvPr id="23" name="Shape 1491"/>
          <p:cNvSpPr>
            <a:spLocks noChangeArrowheads="1"/>
          </p:cNvSpPr>
          <p:nvPr/>
        </p:nvSpPr>
        <p:spPr bwMode="auto">
          <a:xfrm>
            <a:off x="6096418" y="1695702"/>
            <a:ext cx="2227185" cy="527027"/>
          </a:xfrm>
          <a:prstGeom prst="roundRect">
            <a:avLst>
              <a:gd name="adj" fmla="val 22389"/>
            </a:avLst>
          </a:prstGeom>
          <a:noFill/>
          <a:ln w="9525">
            <a:solidFill>
              <a:schemeClr val="accent4">
                <a:lumMod val="75000"/>
              </a:schemeClr>
            </a:solidFill>
            <a:round/>
            <a:headEnd/>
            <a:tailEnd/>
          </a:ln>
        </p:spPr>
        <p:txBody>
          <a:bodyPr lIns="0" tIns="0" rIns="0" bIns="0" anchor="ctr"/>
          <a:lstStyle>
            <a:lvl1pPr>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sym typeface="Calibri Light" panose="020F0302020204030204" pitchFamily="34" charset="0"/>
              </a:defRPr>
            </a:lvl1pPr>
            <a:lvl2pPr marL="742950" indent="-28575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2pPr>
            <a:lvl3pPr marL="11430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3pPr>
            <a:lvl4pPr marL="16002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4pPr>
            <a:lvl5pPr marL="2057400" indent="-228600">
              <a:spcBef>
                <a:spcPts val="1100"/>
              </a:spcBef>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5pPr>
            <a:lvl6pPr marL="25146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29718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34290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3886200" indent="-228600" eaLnBrk="0" fontAlgn="base" hangingPunct="0">
              <a:spcBef>
                <a:spcPts val="1100"/>
              </a:spcBef>
              <a:spcAft>
                <a:spcPct val="0"/>
              </a:spcAft>
              <a:buSzPct val="100000"/>
              <a:buFont typeface="Arial" panose="020B0604020202020204" pitchFamily="34" charset="0"/>
              <a:buChar char="•"/>
              <a:defRPr sz="44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a:lstStyle>
          <a:p>
            <a:pPr marL="27905"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Thank them</a:t>
            </a:r>
          </a:p>
        </p:txBody>
      </p:sp>
      <p:sp>
        <p:nvSpPr>
          <p:cNvPr id="24" name="Shape 1491"/>
          <p:cNvSpPr>
            <a:spLocks noChangeArrowheads="1"/>
          </p:cNvSpPr>
          <p:nvPr/>
        </p:nvSpPr>
        <p:spPr bwMode="auto">
          <a:xfrm>
            <a:off x="6096416" y="2568113"/>
            <a:ext cx="2227185" cy="527027"/>
          </a:xfrm>
          <a:prstGeom prst="roundRect">
            <a:avLst>
              <a:gd name="adj" fmla="val 22389"/>
            </a:avLst>
          </a:prstGeom>
          <a:noFill/>
          <a:ln w="9525">
            <a:solidFill>
              <a:schemeClr val="accent4">
                <a:lumMod val="75000"/>
              </a:schemeClr>
            </a:solid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Customer survey</a:t>
            </a:r>
          </a:p>
        </p:txBody>
      </p:sp>
      <p:sp>
        <p:nvSpPr>
          <p:cNvPr id="25" name="Shape 1491"/>
          <p:cNvSpPr>
            <a:spLocks noChangeArrowheads="1"/>
          </p:cNvSpPr>
          <p:nvPr/>
        </p:nvSpPr>
        <p:spPr bwMode="auto">
          <a:xfrm>
            <a:off x="6096415" y="3414333"/>
            <a:ext cx="2227185" cy="527027"/>
          </a:xfrm>
          <a:prstGeom prst="roundRect">
            <a:avLst>
              <a:gd name="adj" fmla="val 22389"/>
            </a:avLst>
          </a:prstGeom>
          <a:noFill/>
          <a:ln w="9525">
            <a:solidFill>
              <a:schemeClr val="accent4">
                <a:lumMod val="75000"/>
              </a:schemeClr>
            </a:solid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Sign up as a customer</a:t>
            </a:r>
          </a:p>
        </p:txBody>
      </p:sp>
      <p:sp>
        <p:nvSpPr>
          <p:cNvPr id="26" name="Shape 1491"/>
          <p:cNvSpPr>
            <a:spLocks noChangeArrowheads="1"/>
          </p:cNvSpPr>
          <p:nvPr/>
        </p:nvSpPr>
        <p:spPr bwMode="auto">
          <a:xfrm>
            <a:off x="6096414" y="4270081"/>
            <a:ext cx="2227185" cy="527027"/>
          </a:xfrm>
          <a:prstGeom prst="roundRect">
            <a:avLst>
              <a:gd name="adj" fmla="val 22389"/>
            </a:avLst>
          </a:prstGeom>
          <a:noFill/>
          <a:ln w="9525">
            <a:solidFill>
              <a:schemeClr val="accent4">
                <a:lumMod val="75000"/>
              </a:schemeClr>
            </a:solidFill>
            <a:round/>
            <a:headEnd/>
            <a:tailEnd/>
          </a:ln>
        </p:spPr>
        <p:txBody>
          <a:bodyPr lIns="0" tIns="0" rIns="0" bIns="0" anchor="ctr"/>
          <a:lstStyle/>
          <a:p>
            <a:pPr marL="2790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67787B">
                    <a:lumMod val="75000"/>
                  </a:srgbClr>
                </a:solidFill>
                <a:effectLst/>
                <a:uLnTx/>
                <a:uFillTx/>
                <a:latin typeface="Candara"/>
                <a:ea typeface="ＭＳ Ｐゴシック" panose="020B0600070205080204" pitchFamily="34" charset="-128"/>
                <a:cs typeface="Candara"/>
                <a:sym typeface="Constantia" panose="02030602050306030303" pitchFamily="18" charset="0"/>
              </a:rPr>
              <a:t>Get a referral</a:t>
            </a:r>
          </a:p>
        </p:txBody>
      </p:sp>
      <p:sp>
        <p:nvSpPr>
          <p:cNvPr id="2" name="Title 1">
            <a:extLst>
              <a:ext uri="{FF2B5EF4-FFF2-40B4-BE49-F238E27FC236}">
                <a16:creationId xmlns:a16="http://schemas.microsoft.com/office/drawing/2014/main" id="{8F8786DC-6507-DD49-8F90-D0F925729689}"/>
              </a:ext>
            </a:extLst>
          </p:cNvPr>
          <p:cNvSpPr>
            <a:spLocks noGrp="1"/>
          </p:cNvSpPr>
          <p:nvPr>
            <p:ph type="title"/>
          </p:nvPr>
        </p:nvSpPr>
        <p:spPr>
          <a:xfrm>
            <a:off x="602299" y="-23617"/>
            <a:ext cx="7924800" cy="857250"/>
          </a:xfrm>
        </p:spPr>
        <p:txBody>
          <a:bodyPr/>
          <a:lstStyle/>
          <a:p>
            <a:r>
              <a:rPr lang="en-US" dirty="0"/>
              <a:t>Ready to get Started?</a:t>
            </a:r>
          </a:p>
        </p:txBody>
      </p:sp>
    </p:spTree>
    <p:extLst>
      <p:ext uri="{BB962C8B-B14F-4D97-AF65-F5344CB8AC3E}">
        <p14:creationId xmlns:p14="http://schemas.microsoft.com/office/powerpoint/2010/main" val="1145358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9"/>
          <p:cNvSpPr txBox="1">
            <a:spLocks/>
          </p:cNvSpPr>
          <p:nvPr/>
        </p:nvSpPr>
        <p:spPr>
          <a:xfrm>
            <a:off x="0" y="790326"/>
            <a:ext cx="9144000" cy="2508369"/>
          </a:xfrm>
          <a:prstGeom prst="rect">
            <a:avLst/>
          </a:prstGeom>
        </p:spPr>
        <p:txBody>
          <a:bodyPr>
            <a:noAutofit/>
          </a:bodyPr>
          <a:lstStyle>
            <a:lvl1pPr marL="0" indent="0" algn="ctr" rtl="0" eaLnBrk="1" fontAlgn="base" hangingPunct="1">
              <a:spcBef>
                <a:spcPct val="300"/>
              </a:spcBef>
              <a:spcAft>
                <a:spcPct val="0"/>
              </a:spcAft>
              <a:buClr>
                <a:schemeClr val="accent2"/>
              </a:buClr>
              <a:buFont typeface="Arial" charset="0"/>
              <a:buNone/>
              <a:defRPr sz="4400" b="1" kern="1200" baseline="0">
                <a:solidFill>
                  <a:srgbClr val="002B52"/>
                </a:solidFill>
                <a:effectLst/>
                <a:latin typeface="Verdana"/>
                <a:ea typeface="ＭＳ Ｐゴシック" charset="0"/>
                <a:cs typeface="Verdana"/>
              </a:defRPr>
            </a:lvl1pPr>
            <a:lvl2pPr marL="457200" indent="0" algn="ctr" rtl="0" eaLnBrk="1" fontAlgn="base" hangingPunct="1">
              <a:spcBef>
                <a:spcPts val="600"/>
              </a:spcBef>
              <a:spcAft>
                <a:spcPct val="0"/>
              </a:spcAft>
              <a:buClr>
                <a:schemeClr val="accent2"/>
              </a:buClr>
              <a:buSzPct val="90000"/>
              <a:buFont typeface="Courier New" charset="0"/>
              <a:buNone/>
              <a:defRPr sz="2200"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2pPr>
            <a:lvl3pPr marL="914400" indent="0" algn="ctr" rtl="0" eaLnBrk="1" fontAlgn="base" hangingPunct="1">
              <a:spcBef>
                <a:spcPts val="600"/>
              </a:spcBef>
              <a:spcAft>
                <a:spcPct val="0"/>
              </a:spcAft>
              <a:buClr>
                <a:schemeClr val="accent2"/>
              </a:buClr>
              <a:buSzPct val="90000"/>
              <a:buFont typeface="Courier New" charset="0"/>
              <a:buNone/>
              <a:defRPr sz="2000"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3pPr>
            <a:lvl4pPr marL="1371600" indent="0" algn="ctr" rtl="0" eaLnBrk="1" fontAlgn="base" hangingPunct="1">
              <a:spcBef>
                <a:spcPts val="600"/>
              </a:spcBef>
              <a:spcAft>
                <a:spcPct val="0"/>
              </a:spcAft>
              <a:buClr>
                <a:schemeClr val="accent2"/>
              </a:buClr>
              <a:buSzPct val="90000"/>
              <a:buFont typeface="Courier New" charset="0"/>
              <a:buNone/>
              <a:defRPr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4pPr>
            <a:lvl5pPr marL="1828800" indent="0" algn="ctr" rtl="0" eaLnBrk="1" fontAlgn="base" hangingPunct="1">
              <a:spcBef>
                <a:spcPts val="600"/>
              </a:spcBef>
              <a:spcAft>
                <a:spcPct val="0"/>
              </a:spcAft>
              <a:buClr>
                <a:schemeClr val="accent2"/>
              </a:buClr>
              <a:buSzPct val="90000"/>
              <a:buFont typeface="Courier New" charset="0"/>
              <a:buNone/>
              <a:defRPr b="1" kern="1200">
                <a:solidFill>
                  <a:schemeClr val="tx1">
                    <a:tint val="75000"/>
                  </a:schemeClr>
                </a:solidFill>
                <a:effectLst>
                  <a:outerShdw blurRad="101600" dist="63500" dir="2700000" algn="tl" rotWithShape="0">
                    <a:prstClr val="black">
                      <a:alpha val="75000"/>
                    </a:prstClr>
                  </a:outerShdw>
                </a:effectLst>
                <a:latin typeface="+mn-lt"/>
                <a:ea typeface="ＭＳ Ｐゴシック" charset="0"/>
                <a:cs typeface="+mn-cs"/>
              </a:defRPr>
            </a:lvl5pPr>
            <a:lvl6pPr marL="22860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Clr>
                <a:schemeClr val="accent2"/>
              </a:buClr>
              <a:buSzPct val="90000"/>
              <a:buFont typeface="Courier New"/>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pPr marL="0" marR="0" lvl="0" indent="0" algn="ctr" defTabSz="914400" rtl="0" eaLnBrk="1" fontAlgn="base" latinLnBrk="0" hangingPunct="1">
              <a:lnSpc>
                <a:spcPct val="100000"/>
              </a:lnSpc>
              <a:spcBef>
                <a:spcPct val="300"/>
              </a:spcBef>
              <a:spcAft>
                <a:spcPct val="0"/>
              </a:spcAft>
              <a:buClr>
                <a:srgbClr val="9DE61E"/>
              </a:buClr>
              <a:buSzTx/>
              <a:buFont typeface="Arial" charset="0"/>
              <a:buNone/>
              <a:tabLst/>
              <a:defRPr/>
            </a:pPr>
            <a:r>
              <a:rPr kumimoji="0" lang="en-AU" altLang="en-US" sz="4200" b="1" i="0" u="none" strike="noStrike" kern="1200" cap="none" spc="0" normalizeH="0" baseline="0" noProof="0" dirty="0">
                <a:ln>
                  <a:noFill/>
                </a:ln>
                <a:solidFill>
                  <a:srgbClr val="FFFFFF"/>
                </a:solidFill>
                <a:effectLst/>
                <a:uLnTx/>
                <a:uFillTx/>
                <a:latin typeface="Candara"/>
                <a:ea typeface="ＭＳ Ｐゴシック" charset="0"/>
                <a:cs typeface="Candara"/>
              </a:rPr>
              <a:t>Mindset </a:t>
            </a:r>
          </a:p>
          <a:p>
            <a:pPr marL="0" marR="0" lvl="0" indent="0" algn="ctr" defTabSz="914400" rtl="0" eaLnBrk="1" fontAlgn="base" latinLnBrk="0" hangingPunct="1">
              <a:lnSpc>
                <a:spcPct val="100000"/>
              </a:lnSpc>
              <a:spcBef>
                <a:spcPct val="300"/>
              </a:spcBef>
              <a:spcAft>
                <a:spcPct val="0"/>
              </a:spcAft>
              <a:buClr>
                <a:srgbClr val="9DE61E"/>
              </a:buClr>
              <a:buSzTx/>
              <a:buFont typeface="Arial" charset="0"/>
              <a:buNone/>
              <a:tabLst/>
              <a:defRPr/>
            </a:pPr>
            <a:r>
              <a:rPr kumimoji="0" lang="en-AU" altLang="en-US" sz="4200" b="1" i="0" u="none" strike="noStrike" kern="1200" cap="none" spc="0" normalizeH="0" baseline="0" noProof="0" dirty="0">
                <a:ln>
                  <a:noFill/>
                </a:ln>
                <a:solidFill>
                  <a:srgbClr val="FFFFFF"/>
                </a:solidFill>
                <a:effectLst/>
                <a:uLnTx/>
                <a:uFillTx/>
                <a:latin typeface="Candara"/>
                <a:ea typeface="ＭＳ Ｐゴシック" charset="0"/>
                <a:cs typeface="Candara"/>
              </a:rPr>
              <a:t>&amp; Events</a:t>
            </a:r>
          </a:p>
        </p:txBody>
      </p:sp>
      <p:sp>
        <p:nvSpPr>
          <p:cNvPr id="2" name="Title 1">
            <a:extLst>
              <a:ext uri="{FF2B5EF4-FFF2-40B4-BE49-F238E27FC236}">
                <a16:creationId xmlns:a16="http://schemas.microsoft.com/office/drawing/2014/main" id="{72B502C6-AAEC-6544-A819-4C277BC2EF5B}"/>
              </a:ext>
            </a:extLst>
          </p:cNvPr>
          <p:cNvSpPr>
            <a:spLocks noGrp="1"/>
          </p:cNvSpPr>
          <p:nvPr>
            <p:ph type="title"/>
          </p:nvPr>
        </p:nvSpPr>
        <p:spPr>
          <a:xfrm>
            <a:off x="609600" y="1615885"/>
            <a:ext cx="7924800" cy="857250"/>
          </a:xfrm>
        </p:spPr>
        <p:txBody>
          <a:bodyPr/>
          <a:lstStyle/>
          <a:p>
            <a:r>
              <a:rPr lang="en-US" dirty="0"/>
              <a:t>Mindset &amp; Events</a:t>
            </a:r>
          </a:p>
        </p:txBody>
      </p:sp>
      <p:sp>
        <p:nvSpPr>
          <p:cNvPr id="6" name="Title 8">
            <a:extLst>
              <a:ext uri="{FF2B5EF4-FFF2-40B4-BE49-F238E27FC236}">
                <a16:creationId xmlns:a16="http://schemas.microsoft.com/office/drawing/2014/main" id="{DC814BF2-C8AF-7244-B5CC-B9006D79561F}"/>
              </a:ext>
            </a:extLst>
          </p:cNvPr>
          <p:cNvSpPr txBox="1">
            <a:spLocks/>
          </p:cNvSpPr>
          <p:nvPr/>
        </p:nvSpPr>
        <p:spPr>
          <a:xfrm>
            <a:off x="1263650" y="3222888"/>
            <a:ext cx="6616700" cy="806822"/>
          </a:xfrm>
          <a:prstGeom prst="rect">
            <a:avLst/>
          </a:prstGeom>
          <a:solidFill>
            <a:srgbClr val="57BEBA"/>
          </a:solidFill>
          <a:ln>
            <a:solidFill>
              <a:srgbClr val="FFFFFF"/>
            </a:solidFill>
          </a:ln>
        </p:spPr>
        <p:txBody>
          <a:bodyPr anchor="ctr" anchorCtr="0"/>
          <a:lstStyle>
            <a:lvl1pPr algn="ctr" rtl="0" eaLnBrk="1" fontAlgn="base" hangingPunct="1">
              <a:spcBef>
                <a:spcPct val="0"/>
              </a:spcBef>
              <a:spcAft>
                <a:spcPct val="0"/>
              </a:spcAft>
              <a:defRPr sz="3200" b="1" kern="1200" baseline="0">
                <a:solidFill>
                  <a:schemeClr val="tx1"/>
                </a:solidFill>
                <a:effectLst>
                  <a:outerShdw blurRad="101600" dist="63500" dir="2700000" algn="tl" rotWithShape="0">
                    <a:prstClr val="black">
                      <a:alpha val="75000"/>
                    </a:prstClr>
                  </a:outerShdw>
                </a:effectLst>
                <a:latin typeface="Verdana"/>
                <a:ea typeface="ＭＳ Ｐゴシック" charset="0"/>
                <a:cs typeface="Verdana"/>
              </a:defRPr>
            </a:lvl1pPr>
            <a:lvl2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2pPr>
            <a:lvl3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3pPr>
            <a:lvl4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4pPr>
            <a:lvl5pPr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5pPr>
            <a:lvl6pPr marL="4572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6pPr>
            <a:lvl7pPr marL="9144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7pPr>
            <a:lvl8pPr marL="13716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8pPr>
            <a:lvl9pPr marL="1828800" algn="ctr" rtl="0" eaLnBrk="1" fontAlgn="base" hangingPunct="1">
              <a:spcBef>
                <a:spcPct val="0"/>
              </a:spcBef>
              <a:spcAft>
                <a:spcPct val="0"/>
              </a:spcAft>
              <a:defRPr sz="4000" b="1">
                <a:solidFill>
                  <a:schemeClr val="tx1"/>
                </a:solidFill>
                <a:latin typeface="Candara"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3200" b="1" i="0" u="none" strike="noStrike" kern="1200" cap="none" spc="0" normalizeH="0" baseline="0" noProof="0" dirty="0">
                <a:ln>
                  <a:noFill/>
                </a:ln>
                <a:solidFill>
                  <a:srgbClr val="FFFFFF"/>
                </a:solidFill>
                <a:effectLst/>
                <a:uLnTx/>
                <a:uFillTx/>
                <a:latin typeface="Candara"/>
                <a:ea typeface="ＭＳ Ｐゴシック" charset="0"/>
                <a:cs typeface="Candara"/>
              </a:rPr>
              <a:t>name</a:t>
            </a:r>
          </a:p>
        </p:txBody>
      </p:sp>
    </p:spTree>
    <p:extLst>
      <p:ext uri="{BB962C8B-B14F-4D97-AF65-F5344CB8AC3E}">
        <p14:creationId xmlns:p14="http://schemas.microsoft.com/office/powerpoint/2010/main" val="1722623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23826" y="1250153"/>
            <a:ext cx="5404918" cy="2821285"/>
          </a:xfrm>
          <a:prstGeom prst="rect">
            <a:avLst/>
          </a:prstGeom>
        </p:spPr>
        <p:txBody>
          <a:bodyPr wrap="square">
            <a:spAutoFit/>
          </a:bodyPr>
          <a:lstStyle/>
          <a:p>
            <a:pPr marL="185690" marR="0" lvl="0" indent="-185690" algn="l" defTabSz="342819" rtl="0" eaLnBrk="1" fontAlgn="auto" latinLnBrk="0" hangingPunct="1">
              <a:lnSpc>
                <a:spcPct val="100000"/>
              </a:lnSpc>
              <a:spcBef>
                <a:spcPts val="750"/>
              </a:spcBef>
              <a:spcAft>
                <a:spcPts val="0"/>
              </a:spcAft>
              <a:buClr>
                <a:srgbClr val="57BEBA"/>
              </a:buClr>
              <a:buSzPct val="100000"/>
              <a:buFont typeface="Arial Rounded MT Bold"/>
              <a:buChar char="•"/>
              <a:tabLst/>
              <a:defRPr sz="1800"/>
            </a:pPr>
            <a:r>
              <a:rPr kumimoji="0" lang="en-US" sz="24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Time with family</a:t>
            </a:r>
          </a:p>
          <a:p>
            <a:pPr marL="185690" marR="0" lvl="0" indent="-185690" algn="l" defTabSz="342819" rtl="0" eaLnBrk="1" fontAlgn="auto" latinLnBrk="0" hangingPunct="1">
              <a:lnSpc>
                <a:spcPct val="100000"/>
              </a:lnSpc>
              <a:spcBef>
                <a:spcPts val="750"/>
              </a:spcBef>
              <a:spcAft>
                <a:spcPts val="0"/>
              </a:spcAft>
              <a:buClr>
                <a:srgbClr val="57BEBA"/>
              </a:buClr>
              <a:buSzPct val="100000"/>
              <a:buFont typeface="Arial Rounded MT Bold"/>
              <a:buChar char="•"/>
              <a:tabLst/>
              <a:defRPr sz="1800"/>
            </a:pPr>
            <a:r>
              <a:rPr kumimoji="0" lang="en-US" sz="24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Pay off some bills</a:t>
            </a:r>
          </a:p>
          <a:p>
            <a:pPr marL="185690" marR="0" lvl="0" indent="-185690" algn="l" defTabSz="342819" rtl="0" eaLnBrk="1" fontAlgn="auto" latinLnBrk="0" hangingPunct="1">
              <a:lnSpc>
                <a:spcPct val="100000"/>
              </a:lnSpc>
              <a:spcBef>
                <a:spcPts val="750"/>
              </a:spcBef>
              <a:spcAft>
                <a:spcPts val="0"/>
              </a:spcAft>
              <a:buClr>
                <a:srgbClr val="57BEBA"/>
              </a:buClr>
              <a:buSzPct val="100000"/>
              <a:buFont typeface="Arial Rounded MT Bold"/>
              <a:buChar char="•"/>
              <a:tabLst/>
              <a:defRPr sz="1800"/>
            </a:pPr>
            <a:r>
              <a:rPr kumimoji="0" lang="en-US" sz="24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Help with college education for children</a:t>
            </a:r>
          </a:p>
          <a:p>
            <a:pPr marL="185690" marR="0" lvl="0" indent="-185690" algn="l" defTabSz="342819" rtl="0" eaLnBrk="1" fontAlgn="auto" latinLnBrk="0" hangingPunct="1">
              <a:lnSpc>
                <a:spcPct val="100000"/>
              </a:lnSpc>
              <a:spcBef>
                <a:spcPts val="750"/>
              </a:spcBef>
              <a:spcAft>
                <a:spcPts val="0"/>
              </a:spcAft>
              <a:buClr>
                <a:srgbClr val="57BEBA"/>
              </a:buClr>
              <a:buSzPct val="100000"/>
              <a:buFont typeface="Arial Rounded MT Bold"/>
              <a:buChar char="•"/>
              <a:tabLst/>
              <a:defRPr sz="1800"/>
            </a:pPr>
            <a:r>
              <a:rPr kumimoji="0" lang="en-US" sz="24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Help parents</a:t>
            </a:r>
          </a:p>
          <a:p>
            <a:pPr marL="185690" marR="0" lvl="0" indent="-185690" algn="l" defTabSz="342819" rtl="0" eaLnBrk="1" fontAlgn="auto" latinLnBrk="0" hangingPunct="1">
              <a:lnSpc>
                <a:spcPct val="100000"/>
              </a:lnSpc>
              <a:spcBef>
                <a:spcPts val="750"/>
              </a:spcBef>
              <a:spcAft>
                <a:spcPts val="0"/>
              </a:spcAft>
              <a:buClr>
                <a:srgbClr val="57BEBA"/>
              </a:buClr>
              <a:buSzPct val="100000"/>
              <a:buFont typeface="Arial Rounded MT Bold"/>
              <a:buChar char="•"/>
              <a:tabLst/>
              <a:defRPr sz="1800"/>
            </a:pPr>
            <a:r>
              <a:rPr kumimoji="0" lang="en-US" sz="24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Family holidays</a:t>
            </a:r>
          </a:p>
          <a:p>
            <a:pPr marL="185690" marR="0" lvl="0" indent="-185690" algn="l" defTabSz="342819" rtl="0" eaLnBrk="1" fontAlgn="auto" latinLnBrk="0" hangingPunct="1">
              <a:lnSpc>
                <a:spcPct val="100000"/>
              </a:lnSpc>
              <a:spcBef>
                <a:spcPts val="750"/>
              </a:spcBef>
              <a:spcAft>
                <a:spcPts val="0"/>
              </a:spcAft>
              <a:buClr>
                <a:srgbClr val="57BEBA"/>
              </a:buClr>
              <a:buSzPct val="100000"/>
              <a:buFont typeface="Arial Rounded MT Bold"/>
              <a:buChar char="•"/>
              <a:tabLst/>
              <a:defRPr sz="1800"/>
            </a:pPr>
            <a:r>
              <a:rPr kumimoji="0" lang="en-US" sz="24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Charity</a:t>
            </a:r>
          </a:p>
        </p:txBody>
      </p:sp>
      <p:pic>
        <p:nvPicPr>
          <p:cNvPr id="3" name="Picture 2" descr="profile-man-thinking.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55915" y="2796987"/>
            <a:ext cx="3272020" cy="2399480"/>
          </a:xfrm>
          <a:prstGeom prst="rect">
            <a:avLst/>
          </a:prstGeom>
        </p:spPr>
      </p:pic>
      <p:sp>
        <p:nvSpPr>
          <p:cNvPr id="4" name="Title 3">
            <a:extLst>
              <a:ext uri="{FF2B5EF4-FFF2-40B4-BE49-F238E27FC236}">
                <a16:creationId xmlns:a16="http://schemas.microsoft.com/office/drawing/2014/main" id="{9A8FC370-2144-904F-9AF6-EAFB3D48C5EF}"/>
              </a:ext>
            </a:extLst>
          </p:cNvPr>
          <p:cNvSpPr>
            <a:spLocks noGrp="1"/>
          </p:cNvSpPr>
          <p:nvPr>
            <p:ph type="title"/>
          </p:nvPr>
        </p:nvSpPr>
        <p:spPr/>
        <p:txBody>
          <a:bodyPr/>
          <a:lstStyle/>
          <a:p>
            <a:r>
              <a:rPr lang="en-US" dirty="0"/>
              <a:t>Determine your ‘Why’</a:t>
            </a:r>
          </a:p>
        </p:txBody>
      </p:sp>
      <p:sp>
        <p:nvSpPr>
          <p:cNvPr id="5" name="TextBox 4">
            <a:extLst>
              <a:ext uri="{FF2B5EF4-FFF2-40B4-BE49-F238E27FC236}">
                <a16:creationId xmlns:a16="http://schemas.microsoft.com/office/drawing/2014/main" id="{58539A79-E49F-BE42-BA27-FCD7276348C9}"/>
              </a:ext>
            </a:extLst>
          </p:cNvPr>
          <p:cNvSpPr txBox="1"/>
          <p:nvPr/>
        </p:nvSpPr>
        <p:spPr>
          <a:xfrm>
            <a:off x="609600" y="1506633"/>
            <a:ext cx="275573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a:noFill/>
                </a:ln>
                <a:solidFill>
                  <a:srgbClr val="118BCF"/>
                </a:solidFill>
                <a:effectLst/>
                <a:uLnTx/>
                <a:uFillTx/>
                <a:latin typeface="Candara"/>
                <a:ea typeface="+mn-ea"/>
                <a:cs typeface="+mn-cs"/>
              </a:rPr>
              <a:t>Why are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a:noFill/>
                </a:ln>
                <a:solidFill>
                  <a:srgbClr val="118BCF"/>
                </a:solidFill>
                <a:effectLst/>
                <a:uLnTx/>
                <a:uFillTx/>
                <a:latin typeface="Candara"/>
                <a:ea typeface="+mn-ea"/>
                <a:cs typeface="+mn-cs"/>
              </a:rPr>
              <a:t>doing this business?</a:t>
            </a:r>
          </a:p>
        </p:txBody>
      </p:sp>
      <p:cxnSp>
        <p:nvCxnSpPr>
          <p:cNvPr id="8" name="Straight Connector 7">
            <a:extLst>
              <a:ext uri="{FF2B5EF4-FFF2-40B4-BE49-F238E27FC236}">
                <a16:creationId xmlns:a16="http://schemas.microsoft.com/office/drawing/2014/main" id="{CEB4A21D-E7F0-E04C-8F1D-7EFDB05B6B8F}"/>
              </a:ext>
            </a:extLst>
          </p:cNvPr>
          <p:cNvCxnSpPr/>
          <p:nvPr/>
        </p:nvCxnSpPr>
        <p:spPr>
          <a:xfrm>
            <a:off x="3191256" y="1298448"/>
            <a:ext cx="0" cy="27249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1949" y="0"/>
            <a:ext cx="9144000" cy="5143500"/>
          </a:xfrm>
          <a:prstGeom prst="rect">
            <a:avLst/>
          </a:prstGeom>
        </p:spPr>
      </p:pic>
      <p:sp>
        <p:nvSpPr>
          <p:cNvPr id="4" name="Shape 44"/>
          <p:cNvSpPr/>
          <p:nvPr/>
        </p:nvSpPr>
        <p:spPr>
          <a:xfrm>
            <a:off x="5259293" y="1433800"/>
            <a:ext cx="3884707" cy="3019015"/>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marL="276156" marR="0" lvl="0" indent="-276156" algn="l" defTabSz="219023" rtl="0" eaLnBrk="1" fontAlgn="auto" latinLnBrk="0" hangingPunct="1">
              <a:lnSpc>
                <a:spcPct val="80000"/>
              </a:lnSpc>
              <a:spcBef>
                <a:spcPts val="0"/>
              </a:spcBef>
              <a:spcAft>
                <a:spcPts val="0"/>
              </a:spcAft>
              <a:buClr>
                <a:srgbClr val="57BEBA"/>
              </a:buClr>
              <a:buSzPct val="100000"/>
              <a:buFontTx/>
              <a:buChar char="•"/>
              <a:tabLst/>
              <a:defRPr sz="1800"/>
            </a:pPr>
            <a:r>
              <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Learning curve</a:t>
            </a:r>
          </a:p>
          <a:p>
            <a:pPr marL="276156" marR="0" lvl="0" indent="-276156" algn="l" defTabSz="219023" rtl="0" eaLnBrk="1" fontAlgn="auto" latinLnBrk="0" hangingPunct="1">
              <a:lnSpc>
                <a:spcPct val="80000"/>
              </a:lnSpc>
              <a:spcBef>
                <a:spcPts val="0"/>
              </a:spcBef>
              <a:spcAft>
                <a:spcPts val="0"/>
              </a:spcAft>
              <a:buClr>
                <a:srgbClr val="57BEBA"/>
              </a:buClr>
              <a:buSzPct val="100000"/>
              <a:buFontTx/>
              <a:buChar char="•"/>
              <a:tabLst/>
              <a:defRPr sz="1800"/>
            </a:pPr>
            <a:endPar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endParaRPr>
          </a:p>
          <a:p>
            <a:pPr marL="276156" marR="0" lvl="0" indent="-276156" algn="l" defTabSz="219023" rtl="0" eaLnBrk="1" fontAlgn="auto" latinLnBrk="0" hangingPunct="1">
              <a:lnSpc>
                <a:spcPct val="80000"/>
              </a:lnSpc>
              <a:spcBef>
                <a:spcPts val="0"/>
              </a:spcBef>
              <a:spcAft>
                <a:spcPts val="0"/>
              </a:spcAft>
              <a:buClr>
                <a:srgbClr val="57BEBA"/>
              </a:buClr>
              <a:buSzPct val="100000"/>
              <a:buFontTx/>
              <a:buChar char="•"/>
              <a:tabLst/>
              <a:defRPr sz="1800"/>
            </a:pPr>
            <a:r>
              <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Emotional roller coaster</a:t>
            </a:r>
          </a:p>
          <a:p>
            <a:pPr marL="276156" marR="0" lvl="0" indent="-276156" algn="l" defTabSz="219023" rtl="0" eaLnBrk="1" fontAlgn="auto" latinLnBrk="0" hangingPunct="1">
              <a:lnSpc>
                <a:spcPct val="80000"/>
              </a:lnSpc>
              <a:spcBef>
                <a:spcPts val="0"/>
              </a:spcBef>
              <a:spcAft>
                <a:spcPts val="0"/>
              </a:spcAft>
              <a:buClr>
                <a:srgbClr val="57BEBA"/>
              </a:buClr>
              <a:buSzPct val="100000"/>
              <a:buFontTx/>
              <a:buChar char="•"/>
              <a:tabLst/>
              <a:defRPr sz="1800"/>
            </a:pPr>
            <a:endPar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endParaRPr>
          </a:p>
          <a:p>
            <a:pPr marL="276156" marR="0" lvl="0" indent="-276156" algn="l" defTabSz="219023" rtl="0" eaLnBrk="1" fontAlgn="auto" latinLnBrk="0" hangingPunct="1">
              <a:lnSpc>
                <a:spcPct val="80000"/>
              </a:lnSpc>
              <a:spcBef>
                <a:spcPts val="0"/>
              </a:spcBef>
              <a:spcAft>
                <a:spcPts val="0"/>
              </a:spcAft>
              <a:buClr>
                <a:srgbClr val="57BEBA"/>
              </a:buClr>
              <a:buSzPct val="100000"/>
              <a:buFontTx/>
              <a:buChar char="•"/>
              <a:tabLst/>
              <a:defRPr sz="1800"/>
            </a:pPr>
            <a:r>
              <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Develop the right mental attitude</a:t>
            </a:r>
          </a:p>
          <a:p>
            <a:pPr marL="276156" marR="0" lvl="0" indent="-276156" algn="l" defTabSz="219023" rtl="0" eaLnBrk="1" fontAlgn="auto" latinLnBrk="0" hangingPunct="1">
              <a:lnSpc>
                <a:spcPct val="80000"/>
              </a:lnSpc>
              <a:spcBef>
                <a:spcPts val="0"/>
              </a:spcBef>
              <a:spcAft>
                <a:spcPts val="0"/>
              </a:spcAft>
              <a:buClr>
                <a:srgbClr val="57BEBA"/>
              </a:buClr>
              <a:buSzPct val="100000"/>
              <a:buFontTx/>
              <a:buChar char="•"/>
              <a:tabLst/>
              <a:defRPr sz="1800"/>
            </a:pPr>
            <a:endPar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endParaRPr>
          </a:p>
          <a:p>
            <a:pPr marL="276156" marR="0" lvl="0" indent="-276156" algn="l" defTabSz="219023" rtl="0" eaLnBrk="1" fontAlgn="auto" latinLnBrk="0" hangingPunct="1">
              <a:lnSpc>
                <a:spcPct val="80000"/>
              </a:lnSpc>
              <a:spcBef>
                <a:spcPts val="0"/>
              </a:spcBef>
              <a:spcAft>
                <a:spcPts val="0"/>
              </a:spcAft>
              <a:buClr>
                <a:srgbClr val="57BEBA"/>
              </a:buClr>
              <a:buSzPct val="100000"/>
              <a:buFontTx/>
              <a:buChar char="•"/>
              <a:tabLst/>
              <a:defRPr sz="1800"/>
            </a:pPr>
            <a:r>
              <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Long term vision short term</a:t>
            </a:r>
            <a:br>
              <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br>
            <a:r>
              <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memory</a:t>
            </a:r>
          </a:p>
          <a:p>
            <a:pPr marL="276156" marR="0" lvl="0" indent="-276156" algn="l" defTabSz="219023" rtl="0" eaLnBrk="1" fontAlgn="auto" latinLnBrk="0" hangingPunct="1">
              <a:lnSpc>
                <a:spcPct val="80000"/>
              </a:lnSpc>
              <a:spcBef>
                <a:spcPts val="0"/>
              </a:spcBef>
              <a:spcAft>
                <a:spcPts val="0"/>
              </a:spcAft>
              <a:buClr>
                <a:srgbClr val="57BEBA"/>
              </a:buClr>
              <a:buSzPct val="100000"/>
              <a:buFontTx/>
              <a:buChar char="•"/>
              <a:tabLst/>
              <a:defRPr sz="1800"/>
            </a:pPr>
            <a:endPar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endParaRPr>
          </a:p>
          <a:p>
            <a:pPr marL="276156" marR="0" lvl="0" indent="-276156" algn="l" defTabSz="219023" rtl="0" eaLnBrk="1" fontAlgn="auto" latinLnBrk="0" hangingPunct="1">
              <a:lnSpc>
                <a:spcPct val="80000"/>
              </a:lnSpc>
              <a:spcBef>
                <a:spcPts val="0"/>
              </a:spcBef>
              <a:spcAft>
                <a:spcPts val="0"/>
              </a:spcAft>
              <a:buClr>
                <a:srgbClr val="57BEBA"/>
              </a:buClr>
              <a:buSzPct val="100000"/>
              <a:buFontTx/>
              <a:buChar char="•"/>
              <a:tabLst/>
              <a:defRPr sz="1800"/>
            </a:pPr>
            <a:r>
              <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Prepare for issues and challenges</a:t>
            </a:r>
          </a:p>
          <a:p>
            <a:pPr marL="276156" marR="0" lvl="0" indent="-276156" algn="l" defTabSz="219023" rtl="0" eaLnBrk="1" fontAlgn="auto" latinLnBrk="0" hangingPunct="1">
              <a:lnSpc>
                <a:spcPct val="80000"/>
              </a:lnSpc>
              <a:spcBef>
                <a:spcPts val="0"/>
              </a:spcBef>
              <a:spcAft>
                <a:spcPts val="0"/>
              </a:spcAft>
              <a:buClr>
                <a:srgbClr val="57BEBA"/>
              </a:buClr>
              <a:buSzPct val="100000"/>
              <a:buFontTx/>
              <a:buChar char="•"/>
              <a:tabLst/>
              <a:defRPr sz="1800"/>
            </a:pPr>
            <a:endPar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endParaRPr>
          </a:p>
          <a:p>
            <a:pPr marL="276156" marR="0" lvl="0" indent="-276156" algn="l" defTabSz="219023" rtl="0" eaLnBrk="1" fontAlgn="auto" latinLnBrk="0" hangingPunct="1">
              <a:lnSpc>
                <a:spcPct val="80000"/>
              </a:lnSpc>
              <a:spcBef>
                <a:spcPts val="0"/>
              </a:spcBef>
              <a:spcAft>
                <a:spcPts val="0"/>
              </a:spcAft>
              <a:buClr>
                <a:srgbClr val="57BEBA"/>
              </a:buClr>
              <a:buSzPct val="100000"/>
              <a:buFontTx/>
              <a:buChar char="•"/>
              <a:tabLst/>
              <a:defRPr sz="1800"/>
            </a:pPr>
            <a:r>
              <a:rPr kumimoji="0" lang="en-AU" sz="2000" b="0" i="0" u="none" strike="noStrike" kern="0" cap="none" spc="-61" normalizeH="0" baseline="0" noProof="0" dirty="0">
                <a:ln>
                  <a:noFill/>
                </a:ln>
                <a:solidFill>
                  <a:srgbClr val="67787B">
                    <a:lumMod val="75000"/>
                  </a:srgbClr>
                </a:solidFill>
                <a:effectLst/>
                <a:uLnTx/>
                <a:uFillTx/>
                <a:latin typeface="Candara"/>
                <a:ea typeface="Arial"/>
                <a:cs typeface="Candara"/>
                <a:sym typeface="Helvetica"/>
              </a:rPr>
              <a:t>Never quit</a:t>
            </a:r>
          </a:p>
        </p:txBody>
      </p:sp>
      <p:sp>
        <p:nvSpPr>
          <p:cNvPr id="3" name="Title 2">
            <a:extLst>
              <a:ext uri="{FF2B5EF4-FFF2-40B4-BE49-F238E27FC236}">
                <a16:creationId xmlns:a16="http://schemas.microsoft.com/office/drawing/2014/main" id="{A606204E-5F1E-6248-9DB4-B417A2BA4D01}"/>
              </a:ext>
            </a:extLst>
          </p:cNvPr>
          <p:cNvSpPr>
            <a:spLocks noGrp="1"/>
          </p:cNvSpPr>
          <p:nvPr>
            <p:ph type="title"/>
          </p:nvPr>
        </p:nvSpPr>
        <p:spPr>
          <a:xfrm>
            <a:off x="3239246" y="288275"/>
            <a:ext cx="7924800" cy="857250"/>
          </a:xfrm>
        </p:spPr>
        <p:txBody>
          <a:bodyPr/>
          <a:lstStyle/>
          <a:p>
            <a:r>
              <a:rPr lang="en-US" dirty="0"/>
              <a:t>Getting Started </a:t>
            </a:r>
            <a:br>
              <a:rPr lang="en-US" dirty="0"/>
            </a:br>
            <a:r>
              <a:rPr lang="en-US" dirty="0"/>
              <a:t>Mindset</a:t>
            </a:r>
          </a:p>
        </p:txBody>
      </p:sp>
    </p:spTree>
    <p:extLst>
      <p:ext uri="{BB962C8B-B14F-4D97-AF65-F5344CB8AC3E}">
        <p14:creationId xmlns:p14="http://schemas.microsoft.com/office/powerpoint/2010/main" val="323739630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p:nvPr/>
        </p:nvSpPr>
        <p:spPr>
          <a:xfrm>
            <a:off x="1097181" y="3767105"/>
            <a:ext cx="1721049" cy="631031"/>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marL="0" marR="0" lvl="0" indent="0" algn="ctr" defTabSz="219028" rtl="0" eaLnBrk="1" fontAlgn="auto" latinLnBrk="0" hangingPunct="1">
              <a:lnSpc>
                <a:spcPct val="70000"/>
              </a:lnSpc>
              <a:spcBef>
                <a:spcPts val="0"/>
              </a:spcBef>
              <a:spcAft>
                <a:spcPts val="0"/>
              </a:spcAft>
              <a:buClrTx/>
              <a:buSzTx/>
              <a:buFontTx/>
              <a:buNone/>
              <a:tabLst/>
              <a:defRPr sz="1800"/>
            </a:pPr>
            <a:r>
              <a:rPr kumimoji="0"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90% of </a:t>
            </a:r>
            <a:endParaRPr kumimoji="0" lang="en-AU"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endParaRPr>
          </a:p>
          <a:p>
            <a:pPr marL="0" marR="0" lvl="0" indent="0" algn="ctr" defTabSz="219028" rtl="0" eaLnBrk="1" fontAlgn="auto" latinLnBrk="0" hangingPunct="1">
              <a:lnSpc>
                <a:spcPct val="70000"/>
              </a:lnSpc>
              <a:spcBef>
                <a:spcPts val="0"/>
              </a:spcBef>
              <a:spcAft>
                <a:spcPts val="0"/>
              </a:spcAft>
              <a:buClrTx/>
              <a:buSzTx/>
              <a:buFontTx/>
              <a:buNone/>
              <a:tabLst/>
              <a:defRPr sz="1800"/>
            </a:pPr>
            <a:r>
              <a:rPr kumimoji="0" lang="en-AU"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y</a:t>
            </a:r>
            <a:r>
              <a:rPr kumimoji="0"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our </a:t>
            </a:r>
            <a:r>
              <a:rPr kumimoji="0" lang="en-AU"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t</a:t>
            </a:r>
            <a:r>
              <a:rPr kumimoji="0"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ime</a:t>
            </a:r>
          </a:p>
        </p:txBody>
      </p:sp>
      <p:sp>
        <p:nvSpPr>
          <p:cNvPr id="62" name="Shape 62"/>
          <p:cNvSpPr/>
          <p:nvPr/>
        </p:nvSpPr>
        <p:spPr>
          <a:xfrm>
            <a:off x="3675230" y="3767032"/>
            <a:ext cx="1721644" cy="631031"/>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marL="0" marR="0" lvl="0" indent="0" algn="ctr" defTabSz="219028" rtl="0" eaLnBrk="1" fontAlgn="auto" latinLnBrk="0" hangingPunct="1">
              <a:lnSpc>
                <a:spcPct val="70000"/>
              </a:lnSpc>
              <a:spcBef>
                <a:spcPts val="0"/>
              </a:spcBef>
              <a:spcAft>
                <a:spcPts val="0"/>
              </a:spcAft>
              <a:buClrTx/>
              <a:buSzTx/>
              <a:buFontTx/>
              <a:buNone/>
              <a:tabLst/>
              <a:defRPr sz="1800"/>
            </a:pPr>
            <a:r>
              <a:rPr kumimoji="0"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10% of </a:t>
            </a:r>
            <a:endParaRPr kumimoji="0" lang="en-US"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endParaRPr>
          </a:p>
          <a:p>
            <a:pPr marL="0" marR="0" lvl="0" indent="0" algn="ctr" defTabSz="219028" rtl="0" eaLnBrk="1" fontAlgn="auto" latinLnBrk="0" hangingPunct="1">
              <a:lnSpc>
                <a:spcPct val="70000"/>
              </a:lnSpc>
              <a:spcBef>
                <a:spcPts val="0"/>
              </a:spcBef>
              <a:spcAft>
                <a:spcPts val="0"/>
              </a:spcAft>
              <a:buClrTx/>
              <a:buSzTx/>
              <a:buFontTx/>
              <a:buNone/>
              <a:tabLst/>
              <a:defRPr sz="1800"/>
            </a:pPr>
            <a:r>
              <a:rPr kumimoji="0" lang="en-AU"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y</a:t>
            </a:r>
            <a:r>
              <a:rPr kumimoji="0"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our </a:t>
            </a:r>
            <a:r>
              <a:rPr kumimoji="0" lang="en-AU"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t</a:t>
            </a:r>
            <a:r>
              <a:rPr kumimoji="0"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ime</a:t>
            </a:r>
          </a:p>
        </p:txBody>
      </p:sp>
      <p:sp>
        <p:nvSpPr>
          <p:cNvPr id="63" name="Shape 63"/>
          <p:cNvSpPr/>
          <p:nvPr/>
        </p:nvSpPr>
        <p:spPr>
          <a:xfrm>
            <a:off x="6356884" y="3767031"/>
            <a:ext cx="1721048" cy="631031"/>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marL="0" marR="0" lvl="0" indent="0" algn="ctr" defTabSz="219028" rtl="0" eaLnBrk="1" fontAlgn="auto" latinLnBrk="0" hangingPunct="1">
              <a:lnSpc>
                <a:spcPct val="70000"/>
              </a:lnSpc>
              <a:spcBef>
                <a:spcPts val="0"/>
              </a:spcBef>
              <a:spcAft>
                <a:spcPts val="0"/>
              </a:spcAft>
              <a:buClrTx/>
              <a:buSzTx/>
              <a:buFontTx/>
              <a:buNone/>
              <a:tabLst/>
              <a:defRPr sz="1800"/>
            </a:pPr>
            <a:r>
              <a:rPr kumimoji="0"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0% of </a:t>
            </a:r>
            <a:br>
              <a:rPr kumimoji="0"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br>
            <a:r>
              <a:rPr kumimoji="0" lang="en-AU"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y</a:t>
            </a:r>
            <a:r>
              <a:rPr kumimoji="0"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our </a:t>
            </a:r>
            <a:r>
              <a:rPr kumimoji="0" lang="en-AU"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t</a:t>
            </a:r>
            <a:r>
              <a:rPr kumimoji="0" sz="2600" b="1" i="0" u="none" strike="noStrike" kern="0" cap="none" spc="-79" normalizeH="0" baseline="0" noProof="0" dirty="0">
                <a:ln>
                  <a:noFill/>
                </a:ln>
                <a:solidFill>
                  <a:srgbClr val="67787B">
                    <a:lumMod val="75000"/>
                  </a:srgbClr>
                </a:solidFill>
                <a:effectLst/>
                <a:uLnTx/>
                <a:uFillTx/>
                <a:latin typeface="Candara"/>
                <a:ea typeface="Arial"/>
                <a:cs typeface="Candara"/>
                <a:sym typeface="Helvetica"/>
              </a:rPr>
              <a:t>ime</a:t>
            </a:r>
          </a:p>
        </p:txBody>
      </p:sp>
      <p:grpSp>
        <p:nvGrpSpPr>
          <p:cNvPr id="4" name="Group 3"/>
          <p:cNvGrpSpPr/>
          <p:nvPr/>
        </p:nvGrpSpPr>
        <p:grpSpPr>
          <a:xfrm>
            <a:off x="905425" y="1192716"/>
            <a:ext cx="7240057" cy="2399479"/>
            <a:chOff x="905425" y="1192716"/>
            <a:chExt cx="7240057" cy="2399479"/>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425" y="1193731"/>
              <a:ext cx="2082566" cy="239744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478" y="1192716"/>
              <a:ext cx="2082157" cy="239947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3325" y="1192716"/>
              <a:ext cx="2082157" cy="2399479"/>
            </a:xfrm>
            <a:prstGeom prst="rect">
              <a:avLst/>
            </a:prstGeom>
          </p:spPr>
        </p:pic>
        <p:sp>
          <p:nvSpPr>
            <p:cNvPr id="14" name="Shape 58"/>
            <p:cNvSpPr/>
            <p:nvPr/>
          </p:nvSpPr>
          <p:spPr>
            <a:xfrm>
              <a:off x="1097181" y="2131355"/>
              <a:ext cx="1721049" cy="761987"/>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marL="0" marR="0" lvl="0" indent="0" algn="ctr" defTabSz="219028" rtl="0" eaLnBrk="1" fontAlgn="auto" latinLnBrk="0" hangingPunct="1">
                <a:lnSpc>
                  <a:spcPct val="100000"/>
                </a:lnSpc>
                <a:spcBef>
                  <a:spcPts val="0"/>
                </a:spcBef>
                <a:spcAft>
                  <a:spcPts val="0"/>
                </a:spcAft>
                <a:buClrTx/>
                <a:buSzTx/>
                <a:buFontTx/>
                <a:buNone/>
                <a:tabLst/>
                <a:defRPr sz="1800"/>
              </a:pPr>
              <a:r>
                <a:rPr kumimoji="0" sz="2300" b="1" i="0" u="none" strike="noStrike" kern="0" cap="none" spc="-79" normalizeH="0" baseline="0" noProof="0" dirty="0">
                  <a:ln>
                    <a:noFill/>
                  </a:ln>
                  <a:solidFill>
                    <a:srgbClr val="FFFFFF"/>
                  </a:solidFill>
                  <a:effectLst/>
                  <a:uLnTx/>
                  <a:uFillTx/>
                  <a:latin typeface="Candara"/>
                  <a:ea typeface="Arial"/>
                  <a:cs typeface="Candara"/>
                  <a:sym typeface="Helvetica"/>
                </a:rPr>
                <a:t>Very</a:t>
              </a:r>
            </a:p>
            <a:p>
              <a:pPr marL="0" marR="0" lvl="0" indent="0" algn="ctr" defTabSz="219028" rtl="0" eaLnBrk="1" fontAlgn="auto" latinLnBrk="0" hangingPunct="1">
                <a:lnSpc>
                  <a:spcPct val="100000"/>
                </a:lnSpc>
                <a:spcBef>
                  <a:spcPts val="0"/>
                </a:spcBef>
                <a:spcAft>
                  <a:spcPts val="0"/>
                </a:spcAft>
                <a:buClrTx/>
                <a:buSzTx/>
                <a:buFontTx/>
                <a:buNone/>
                <a:tabLst/>
                <a:defRPr sz="1800"/>
              </a:pPr>
              <a:r>
                <a:rPr kumimoji="0" lang="en-AU" sz="2300" b="1" i="0" u="none" strike="noStrike" kern="0" cap="none" spc="-79" normalizeH="0" baseline="0" noProof="0" dirty="0">
                  <a:ln>
                    <a:noFill/>
                  </a:ln>
                  <a:solidFill>
                    <a:srgbClr val="FFFFFF"/>
                  </a:solidFill>
                  <a:effectLst/>
                  <a:uLnTx/>
                  <a:uFillTx/>
                  <a:latin typeface="Candara"/>
                  <a:ea typeface="Arial"/>
                  <a:cs typeface="Candara"/>
                  <a:sym typeface="Helvetica"/>
                </a:rPr>
                <a:t>i</a:t>
              </a:r>
              <a:r>
                <a:rPr kumimoji="0" sz="2300" b="1" i="0" u="none" strike="noStrike" kern="0" cap="none" spc="-79" normalizeH="0" baseline="0" noProof="0" dirty="0">
                  <a:ln>
                    <a:noFill/>
                  </a:ln>
                  <a:solidFill>
                    <a:srgbClr val="FFFFFF"/>
                  </a:solidFill>
                  <a:effectLst/>
                  <a:uLnTx/>
                  <a:uFillTx/>
                  <a:latin typeface="Candara"/>
                  <a:ea typeface="Arial"/>
                  <a:cs typeface="Candara"/>
                  <a:sym typeface="Helvetica"/>
                </a:rPr>
                <a:t>nterested</a:t>
              </a:r>
            </a:p>
          </p:txBody>
        </p:sp>
        <p:sp>
          <p:nvSpPr>
            <p:cNvPr id="15" name="Shape 59"/>
            <p:cNvSpPr/>
            <p:nvPr/>
          </p:nvSpPr>
          <p:spPr>
            <a:xfrm>
              <a:off x="3692743" y="2131356"/>
              <a:ext cx="1721644" cy="761987"/>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marL="0" marR="0" lvl="0" indent="0" algn="ctr" defTabSz="219028" rtl="0" eaLnBrk="1" fontAlgn="auto" latinLnBrk="0" hangingPunct="1">
                <a:lnSpc>
                  <a:spcPct val="100000"/>
                </a:lnSpc>
                <a:spcBef>
                  <a:spcPts val="0"/>
                </a:spcBef>
                <a:spcAft>
                  <a:spcPts val="0"/>
                </a:spcAft>
                <a:buClrTx/>
                <a:buSzTx/>
                <a:buFontTx/>
                <a:buNone/>
                <a:tabLst/>
                <a:defRPr sz="1800"/>
              </a:pPr>
              <a:r>
                <a:rPr kumimoji="0" sz="2300" b="1" i="0" u="none" strike="noStrike" kern="0" cap="none" spc="-79" normalizeH="0" baseline="0" noProof="0" dirty="0">
                  <a:ln>
                    <a:noFill/>
                  </a:ln>
                  <a:solidFill>
                    <a:srgbClr val="FFFFFF"/>
                  </a:solidFill>
                  <a:effectLst/>
                  <a:uLnTx/>
                  <a:uFillTx/>
                  <a:latin typeface="Candara"/>
                  <a:ea typeface="Arial"/>
                  <a:cs typeface="Candara"/>
                  <a:sym typeface="Helvetica"/>
                </a:rPr>
                <a:t>Want to</a:t>
              </a:r>
            </a:p>
            <a:p>
              <a:pPr marL="0" marR="0" lvl="0" indent="0" algn="ctr" defTabSz="219028" rtl="0" eaLnBrk="1" fontAlgn="auto" latinLnBrk="0" hangingPunct="1">
                <a:lnSpc>
                  <a:spcPct val="100000"/>
                </a:lnSpc>
                <a:spcBef>
                  <a:spcPts val="0"/>
                </a:spcBef>
                <a:spcAft>
                  <a:spcPts val="0"/>
                </a:spcAft>
                <a:buClrTx/>
                <a:buSzTx/>
                <a:buFontTx/>
                <a:buNone/>
                <a:tabLst/>
                <a:defRPr sz="1800"/>
              </a:pPr>
              <a:r>
                <a:rPr kumimoji="0" sz="2300" b="1" i="0" u="none" strike="noStrike" kern="0" cap="none" spc="-79" normalizeH="0" baseline="0" noProof="0" dirty="0">
                  <a:ln>
                    <a:noFill/>
                  </a:ln>
                  <a:solidFill>
                    <a:srgbClr val="FFFFFF"/>
                  </a:solidFill>
                  <a:effectLst/>
                  <a:uLnTx/>
                  <a:uFillTx/>
                  <a:latin typeface="Candara"/>
                  <a:ea typeface="Arial"/>
                  <a:cs typeface="Candara"/>
                  <a:sym typeface="Helvetica"/>
                </a:rPr>
                <a:t>think about it</a:t>
              </a:r>
            </a:p>
          </p:txBody>
        </p:sp>
        <p:sp>
          <p:nvSpPr>
            <p:cNvPr id="16" name="Shape 60"/>
            <p:cNvSpPr/>
            <p:nvPr/>
          </p:nvSpPr>
          <p:spPr>
            <a:xfrm>
              <a:off x="6288901" y="2131354"/>
              <a:ext cx="1721048" cy="761987"/>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marL="0" marR="0" lvl="0" indent="0" algn="ctr" defTabSz="219028" rtl="0" eaLnBrk="1" fontAlgn="auto" latinLnBrk="0" hangingPunct="1">
                <a:lnSpc>
                  <a:spcPct val="100000"/>
                </a:lnSpc>
                <a:spcBef>
                  <a:spcPts val="0"/>
                </a:spcBef>
                <a:spcAft>
                  <a:spcPts val="0"/>
                </a:spcAft>
                <a:buClrTx/>
                <a:buSzTx/>
                <a:buFontTx/>
                <a:buNone/>
                <a:tabLst/>
                <a:defRPr sz="1800"/>
              </a:pPr>
              <a:r>
                <a:rPr kumimoji="0" sz="2300" b="1" i="0" u="none" strike="noStrike" kern="0" cap="none" spc="-79" normalizeH="0" baseline="0" noProof="0" dirty="0">
                  <a:ln>
                    <a:noFill/>
                  </a:ln>
                  <a:solidFill>
                    <a:srgbClr val="FFFFFF"/>
                  </a:solidFill>
                  <a:effectLst/>
                  <a:uLnTx/>
                  <a:uFillTx/>
                  <a:latin typeface="Candara"/>
                  <a:ea typeface="Arial"/>
                  <a:cs typeface="Candara"/>
                  <a:sym typeface="Helvetica"/>
                </a:rPr>
                <a:t>Not</a:t>
              </a:r>
            </a:p>
            <a:p>
              <a:pPr marL="0" marR="0" lvl="0" indent="0" algn="ctr" defTabSz="219028" rtl="0" eaLnBrk="1" fontAlgn="auto" latinLnBrk="0" hangingPunct="1">
                <a:lnSpc>
                  <a:spcPct val="100000"/>
                </a:lnSpc>
                <a:spcBef>
                  <a:spcPts val="0"/>
                </a:spcBef>
                <a:spcAft>
                  <a:spcPts val="0"/>
                </a:spcAft>
                <a:buClrTx/>
                <a:buSzTx/>
                <a:buFontTx/>
                <a:buNone/>
                <a:tabLst/>
                <a:defRPr sz="1800"/>
              </a:pPr>
              <a:r>
                <a:rPr kumimoji="0" lang="en-AU" sz="2300" b="1" i="0" u="none" strike="noStrike" kern="0" cap="none" spc="-79" normalizeH="0" baseline="0" noProof="0" dirty="0">
                  <a:ln>
                    <a:noFill/>
                  </a:ln>
                  <a:solidFill>
                    <a:srgbClr val="FFFFFF"/>
                  </a:solidFill>
                  <a:effectLst/>
                  <a:uLnTx/>
                  <a:uFillTx/>
                  <a:latin typeface="Candara"/>
                  <a:ea typeface="Arial"/>
                  <a:cs typeface="Candara"/>
                  <a:sym typeface="Helvetica"/>
                </a:rPr>
                <a:t>i</a:t>
              </a:r>
              <a:r>
                <a:rPr kumimoji="0" sz="2300" b="1" i="0" u="none" strike="noStrike" kern="0" cap="none" spc="-79" normalizeH="0" baseline="0" noProof="0" dirty="0">
                  <a:ln>
                    <a:noFill/>
                  </a:ln>
                  <a:solidFill>
                    <a:srgbClr val="FFFFFF"/>
                  </a:solidFill>
                  <a:effectLst/>
                  <a:uLnTx/>
                  <a:uFillTx/>
                  <a:latin typeface="Candara"/>
                  <a:ea typeface="Arial"/>
                  <a:cs typeface="Candara"/>
                  <a:sym typeface="Helvetica"/>
                </a:rPr>
                <a:t>nterested</a:t>
              </a:r>
            </a:p>
          </p:txBody>
        </p:sp>
      </p:grpSp>
      <p:sp>
        <p:nvSpPr>
          <p:cNvPr id="2" name="Title 1">
            <a:extLst>
              <a:ext uri="{FF2B5EF4-FFF2-40B4-BE49-F238E27FC236}">
                <a16:creationId xmlns:a16="http://schemas.microsoft.com/office/drawing/2014/main" id="{F05DFBFE-8BF0-B14B-86B2-D2A1C8FB637F}"/>
              </a:ext>
            </a:extLst>
          </p:cNvPr>
          <p:cNvSpPr>
            <a:spLocks noGrp="1"/>
          </p:cNvSpPr>
          <p:nvPr>
            <p:ph type="title"/>
          </p:nvPr>
        </p:nvSpPr>
        <p:spPr/>
        <p:txBody>
          <a:bodyPr/>
          <a:lstStyle/>
          <a:p>
            <a:r>
              <a:rPr lang="en-US" dirty="0"/>
              <a:t>Professionals Sort, Amateurs Sell</a:t>
            </a:r>
          </a:p>
        </p:txBody>
      </p:sp>
    </p:spTree>
    <p:extLst>
      <p:ext uri="{BB962C8B-B14F-4D97-AF65-F5344CB8AC3E}">
        <p14:creationId xmlns:p14="http://schemas.microsoft.com/office/powerpoint/2010/main" val="3725916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500" fill="hold"/>
                                        <p:tgtEl>
                                          <p:spTgt spid="61"/>
                                        </p:tgtEl>
                                        <p:attrNameLst>
                                          <p:attrName>ppt_x</p:attrName>
                                        </p:attrNameLst>
                                      </p:cBhvr>
                                      <p:tavLst>
                                        <p:tav tm="0">
                                          <p:val>
                                            <p:strVal val="#ppt_x"/>
                                          </p:val>
                                        </p:tav>
                                        <p:tav tm="100000">
                                          <p:val>
                                            <p:strVal val="#ppt_x"/>
                                          </p:val>
                                        </p:tav>
                                      </p:tavLst>
                                    </p:anim>
                                    <p:anim calcmode="lin" valueType="num">
                                      <p:cBhvr additive="base">
                                        <p:cTn id="1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additive="base">
                                        <p:cTn id="18" dur="500" fill="hold"/>
                                        <p:tgtEl>
                                          <p:spTgt spid="62"/>
                                        </p:tgtEl>
                                        <p:attrNameLst>
                                          <p:attrName>ppt_x</p:attrName>
                                        </p:attrNameLst>
                                      </p:cBhvr>
                                      <p:tavLst>
                                        <p:tav tm="0">
                                          <p:val>
                                            <p:strVal val="#ppt_x"/>
                                          </p:val>
                                        </p:tav>
                                        <p:tav tm="100000">
                                          <p:val>
                                            <p:strVal val="#ppt_x"/>
                                          </p:val>
                                        </p:tav>
                                      </p:tavLst>
                                    </p:anim>
                                    <p:anim calcmode="lin" valueType="num">
                                      <p:cBhvr additive="base">
                                        <p:cTn id="1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500" fill="hold"/>
                                        <p:tgtEl>
                                          <p:spTgt spid="63"/>
                                        </p:tgtEl>
                                        <p:attrNameLst>
                                          <p:attrName>ppt_x</p:attrName>
                                        </p:attrNameLst>
                                      </p:cBhvr>
                                      <p:tavLst>
                                        <p:tav tm="0">
                                          <p:val>
                                            <p:strVal val="#ppt_x"/>
                                          </p:val>
                                        </p:tav>
                                        <p:tav tm="100000">
                                          <p:val>
                                            <p:strVal val="#ppt_x"/>
                                          </p:val>
                                        </p:tav>
                                      </p:tavLst>
                                    </p:anim>
                                    <p:anim calcmode="lin" valueType="num">
                                      <p:cBhvr additive="base">
                                        <p:cTn id="2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65"/>
          <p:cNvSpPr>
            <a:spLocks noGrp="1"/>
          </p:cNvSpPr>
          <p:nvPr>
            <p:ph type="title" idx="4294967295"/>
          </p:nvPr>
        </p:nvSpPr>
        <p:spPr>
          <a:xfrm>
            <a:off x="0" y="2165350"/>
            <a:ext cx="9144000" cy="1076325"/>
          </a:xfrm>
        </p:spPr>
        <p:txBody>
          <a:bodyPr/>
          <a:lstStyle/>
          <a:p>
            <a:pPr algn="ctr" defTabSz="309492">
              <a:lnSpc>
                <a:spcPct val="80000"/>
              </a:lnSpc>
              <a:defRPr/>
            </a:pPr>
            <a:r>
              <a:rPr lang="en-US" sz="5600" dirty="0">
                <a:latin typeface="+mn-lt"/>
                <a:cs typeface="Arial" charset="0"/>
              </a:rPr>
              <a:t>Next</a:t>
            </a:r>
          </a:p>
        </p:txBody>
      </p:sp>
      <p:sp>
        <p:nvSpPr>
          <p:cNvPr id="13" name="Shape 67"/>
          <p:cNvSpPr/>
          <p:nvPr/>
        </p:nvSpPr>
        <p:spPr>
          <a:xfrm>
            <a:off x="1232343" y="3241632"/>
            <a:ext cx="6679313" cy="60809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defTabSz="825500">
              <a:defRPr sz="10000" spc="-300">
                <a:solidFill>
                  <a:srgbClr val="FFCD30"/>
                </a:solidFill>
                <a:latin typeface="Helvetica"/>
                <a:ea typeface="Helvetica"/>
                <a:cs typeface="Helvetica"/>
                <a:sym typeface="Helvetica"/>
              </a:defRPr>
            </a:lvl1pPr>
          </a:lstStyle>
          <a:p>
            <a:pPr marL="0" marR="0" lvl="0" indent="0" algn="ctr" defTabSz="825500" rtl="0" eaLnBrk="1" fontAlgn="auto" latinLnBrk="0" hangingPunct="1">
              <a:lnSpc>
                <a:spcPct val="100000"/>
              </a:lnSpc>
              <a:spcBef>
                <a:spcPts val="0"/>
              </a:spcBef>
              <a:spcAft>
                <a:spcPts val="0"/>
              </a:spcAft>
              <a:buClrTx/>
              <a:buSzTx/>
              <a:buFontTx/>
              <a:buNone/>
              <a:tabLst/>
              <a:defRPr sz="1800" spc="0">
                <a:solidFill>
                  <a:srgbClr val="000000"/>
                </a:solidFill>
              </a:defRPr>
            </a:pPr>
            <a:r>
              <a:rPr kumimoji="0" sz="3600" b="0" i="0" u="none" strike="noStrike" kern="0" cap="none" spc="0" normalizeH="0" baseline="0" noProof="0" dirty="0">
                <a:ln>
                  <a:noFill/>
                </a:ln>
                <a:solidFill>
                  <a:srgbClr val="67787B">
                    <a:lumMod val="75000"/>
                  </a:srgbClr>
                </a:solidFill>
                <a:effectLst/>
                <a:uLnTx/>
                <a:uFillTx/>
                <a:latin typeface="Candara" panose="020E0502030303020204"/>
                <a:ea typeface="Arial"/>
                <a:cs typeface="Arial"/>
                <a:sym typeface="Helvetica"/>
              </a:rPr>
              <a:t>Some Will / Some Won’t / So What</a:t>
            </a:r>
          </a:p>
        </p:txBody>
      </p:sp>
      <p:grpSp>
        <p:nvGrpSpPr>
          <p:cNvPr id="5" name="Group 4"/>
          <p:cNvGrpSpPr/>
          <p:nvPr/>
        </p:nvGrpSpPr>
        <p:grpSpPr>
          <a:xfrm>
            <a:off x="1892298" y="483183"/>
            <a:ext cx="1546579" cy="1546579"/>
            <a:chOff x="6448071" y="2710358"/>
            <a:chExt cx="1073149" cy="1073150"/>
          </a:xfrm>
        </p:grpSpPr>
        <p:sp>
          <p:nvSpPr>
            <p:cNvPr id="6" name="Freeform 5"/>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1894DC"/>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7" name="TextBox 6"/>
            <p:cNvSpPr txBox="1"/>
            <p:nvPr/>
          </p:nvSpPr>
          <p:spPr>
            <a:xfrm>
              <a:off x="6448071" y="3021239"/>
              <a:ext cx="1073149" cy="455599"/>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SW</a:t>
              </a:r>
            </a:p>
          </p:txBody>
        </p:sp>
      </p:grpSp>
      <p:grpSp>
        <p:nvGrpSpPr>
          <p:cNvPr id="9" name="Group 8"/>
          <p:cNvGrpSpPr/>
          <p:nvPr/>
        </p:nvGrpSpPr>
        <p:grpSpPr>
          <a:xfrm>
            <a:off x="3809823" y="483183"/>
            <a:ext cx="1546579" cy="1546579"/>
            <a:chOff x="6448071" y="2710358"/>
            <a:chExt cx="1073149" cy="1073150"/>
          </a:xfrm>
        </p:grpSpPr>
        <p:sp>
          <p:nvSpPr>
            <p:cNvPr id="10" name="Freeform 9"/>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1894DC"/>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14" name="TextBox 13"/>
            <p:cNvSpPr txBox="1"/>
            <p:nvPr/>
          </p:nvSpPr>
          <p:spPr>
            <a:xfrm>
              <a:off x="6448071" y="3021239"/>
              <a:ext cx="1073149" cy="455599"/>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SW</a:t>
              </a:r>
            </a:p>
          </p:txBody>
        </p:sp>
      </p:grpSp>
      <p:grpSp>
        <p:nvGrpSpPr>
          <p:cNvPr id="15" name="Group 14"/>
          <p:cNvGrpSpPr/>
          <p:nvPr/>
        </p:nvGrpSpPr>
        <p:grpSpPr>
          <a:xfrm>
            <a:off x="5702298" y="483183"/>
            <a:ext cx="1546579" cy="1546579"/>
            <a:chOff x="6448071" y="2710358"/>
            <a:chExt cx="1073149" cy="1073150"/>
          </a:xfrm>
        </p:grpSpPr>
        <p:sp>
          <p:nvSpPr>
            <p:cNvPr id="16" name="Freeform 15"/>
            <p:cNvSpPr/>
            <p:nvPr/>
          </p:nvSpPr>
          <p:spPr>
            <a:xfrm>
              <a:off x="6448071" y="2710358"/>
              <a:ext cx="1073149" cy="1073150"/>
            </a:xfrm>
            <a:custGeom>
              <a:avLst/>
              <a:gdLst>
                <a:gd name="connsiteX0" fmla="*/ 0 w 2050568"/>
                <a:gd name="connsiteY0" fmla="*/ 1025284 h 2050568"/>
                <a:gd name="connsiteX1" fmla="*/ 1025284 w 2050568"/>
                <a:gd name="connsiteY1" fmla="*/ 0 h 2050568"/>
                <a:gd name="connsiteX2" fmla="*/ 2050568 w 2050568"/>
                <a:gd name="connsiteY2" fmla="*/ 1025284 h 2050568"/>
                <a:gd name="connsiteX3" fmla="*/ 1025284 w 2050568"/>
                <a:gd name="connsiteY3" fmla="*/ 2050568 h 2050568"/>
                <a:gd name="connsiteX4" fmla="*/ 0 w 2050568"/>
                <a:gd name="connsiteY4" fmla="*/ 1025284 h 205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568" h="2050568">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1894DC"/>
            </a:solidFill>
            <a:ln w="25400" cap="flat" cmpd="sng" algn="ctr">
              <a:solidFill>
                <a:sysClr val="window" lastClr="FFFFFF">
                  <a:hueOff val="0"/>
                  <a:satOff val="0"/>
                  <a:lumOff val="0"/>
                  <a:alphaOff val="0"/>
                </a:sysClr>
              </a:solidFill>
              <a:prstDash val="solid"/>
            </a:ln>
            <a:effectLst/>
          </p:spPr>
          <p:txBody>
            <a:bodyPr spcFirstLastPara="0" vert="horz" wrap="square" lIns="79935" tIns="79935" rIns="79935" bIns="79935" numCol="1" spcCol="1270" anchor="ctr" anchorCtr="0">
              <a:noAutofit/>
            </a:bodyPr>
            <a:lstStyle/>
            <a:p>
              <a:pPr marL="0" marR="0" lvl="0" indent="0" algn="ctr" defTabSz="800100" rtl="0" eaLnBrk="1" fontAlgn="base" latinLnBrk="0" hangingPunct="1">
                <a:lnSpc>
                  <a:spcPct val="70000"/>
                </a:lnSpc>
                <a:spcBef>
                  <a:spcPct val="0"/>
                </a:spcBef>
                <a:spcAft>
                  <a:spcPct val="35000"/>
                </a:spcAft>
                <a:buClrTx/>
                <a:buSzTx/>
                <a:buFontTx/>
                <a:buNone/>
                <a:tabLst/>
                <a:defRPr/>
              </a:pPr>
              <a:endParaRPr kumimoji="0" lang="en-AU" sz="4400" b="0" i="0" u="none" strike="noStrike" kern="0" cap="none" spc="0" normalizeH="0" baseline="0" noProof="0" dirty="0">
                <a:ln>
                  <a:noFill/>
                </a:ln>
                <a:solidFill>
                  <a:srgbClr val="FFFFFF"/>
                </a:solidFill>
                <a:effectLst/>
                <a:uLnTx/>
                <a:uFillTx/>
                <a:latin typeface="Candara"/>
                <a:ea typeface="+mn-ea"/>
                <a:cs typeface="Candara"/>
              </a:endParaRPr>
            </a:p>
          </p:txBody>
        </p:sp>
        <p:sp>
          <p:nvSpPr>
            <p:cNvPr id="17" name="TextBox 16"/>
            <p:cNvSpPr txBox="1"/>
            <p:nvPr/>
          </p:nvSpPr>
          <p:spPr>
            <a:xfrm>
              <a:off x="6448071" y="3021239"/>
              <a:ext cx="1073149" cy="455599"/>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SW</a:t>
              </a:r>
            </a:p>
          </p:txBody>
        </p:sp>
      </p:grpSp>
    </p:spTree>
    <p:extLst>
      <p:ext uri="{BB962C8B-B14F-4D97-AF65-F5344CB8AC3E}">
        <p14:creationId xmlns:p14="http://schemas.microsoft.com/office/powerpoint/2010/main" val="89644866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Block Arc 42"/>
          <p:cNvSpPr/>
          <p:nvPr/>
        </p:nvSpPr>
        <p:spPr>
          <a:xfrm>
            <a:off x="1633917" y="1254857"/>
            <a:ext cx="3350844" cy="3350844"/>
          </a:xfrm>
          <a:prstGeom prst="blockArc">
            <a:avLst>
              <a:gd name="adj1" fmla="val 16200000"/>
              <a:gd name="adj2" fmla="val 0"/>
              <a:gd name="adj3" fmla="val 4643"/>
            </a:avLst>
          </a:prstGeom>
          <a:gradFill rotWithShape="1">
            <a:gsLst>
              <a:gs pos="0">
                <a:srgbClr val="9DE61E">
                  <a:hueOff val="0"/>
                  <a:satOff val="0"/>
                  <a:lumOff val="0"/>
                  <a:alphaOff val="0"/>
                  <a:shade val="30000"/>
                  <a:satMod val="100000"/>
                </a:srgbClr>
              </a:gs>
              <a:gs pos="80000">
                <a:srgbClr val="9DE61E">
                  <a:hueOff val="0"/>
                  <a:satOff val="0"/>
                  <a:lumOff val="0"/>
                  <a:alphaOff val="0"/>
                  <a:shade val="90000"/>
                  <a:satMod val="100000"/>
                </a:srgbClr>
              </a:gs>
              <a:gs pos="100000">
                <a:srgbClr val="9DE61E">
                  <a:hueOff val="0"/>
                  <a:satOff val="0"/>
                  <a:lumOff val="0"/>
                  <a:alphaOff val="0"/>
                  <a:tint val="90000"/>
                  <a:shade val="100000"/>
                  <a:satMod val="150000"/>
                </a:srgbClr>
              </a:gs>
            </a:gsLst>
            <a:lin ang="16200000" scaled="0"/>
          </a:gradFill>
          <a:ln>
            <a:noFill/>
          </a:ln>
          <a:effectLst>
            <a:outerShdw blurRad="228600" dist="38100" dir="5400000" sx="104000" sy="104000" algn="ctr" rotWithShape="0">
              <a:srgbClr val="000000">
                <a:alpha val="80000"/>
              </a:srgbClr>
            </a:outerShdw>
          </a:effectLst>
        </p:spPr>
      </p:sp>
      <p:sp>
        <p:nvSpPr>
          <p:cNvPr id="44" name="Block Arc 43"/>
          <p:cNvSpPr/>
          <p:nvPr/>
        </p:nvSpPr>
        <p:spPr>
          <a:xfrm>
            <a:off x="1633917" y="1254857"/>
            <a:ext cx="3350844" cy="3350844"/>
          </a:xfrm>
          <a:prstGeom prst="blockArc">
            <a:avLst>
              <a:gd name="adj1" fmla="val 5400000"/>
              <a:gd name="adj2" fmla="val 10800000"/>
              <a:gd name="adj3" fmla="val 4643"/>
            </a:avLst>
          </a:prstGeom>
          <a:gradFill rotWithShape="1">
            <a:gsLst>
              <a:gs pos="0">
                <a:srgbClr val="9DE61E">
                  <a:hueOff val="4930408"/>
                  <a:satOff val="6207"/>
                  <a:lumOff val="-2223"/>
                  <a:alphaOff val="0"/>
                  <a:shade val="30000"/>
                  <a:satMod val="100000"/>
                </a:srgbClr>
              </a:gs>
              <a:gs pos="80000">
                <a:srgbClr val="9DE61E">
                  <a:hueOff val="4930408"/>
                  <a:satOff val="6207"/>
                  <a:lumOff val="-2223"/>
                  <a:alphaOff val="0"/>
                  <a:shade val="90000"/>
                  <a:satMod val="100000"/>
                </a:srgbClr>
              </a:gs>
              <a:gs pos="100000">
                <a:srgbClr val="9DE61E">
                  <a:hueOff val="4930408"/>
                  <a:satOff val="6207"/>
                  <a:lumOff val="-2223"/>
                  <a:alphaOff val="0"/>
                  <a:tint val="90000"/>
                  <a:shade val="100000"/>
                  <a:satMod val="150000"/>
                </a:srgbClr>
              </a:gs>
            </a:gsLst>
            <a:lin ang="16200000" scaled="0"/>
          </a:gradFill>
          <a:ln>
            <a:noFill/>
          </a:ln>
          <a:effectLst>
            <a:outerShdw blurRad="228600" dist="38100" dir="5400000" sx="104000" sy="104000" algn="ctr" rotWithShape="0">
              <a:srgbClr val="000000">
                <a:alpha val="80000"/>
              </a:srgbClr>
            </a:outerShdw>
          </a:effectLst>
        </p:spPr>
      </p:sp>
      <p:sp>
        <p:nvSpPr>
          <p:cNvPr id="45" name="Block Arc 44"/>
          <p:cNvSpPr/>
          <p:nvPr/>
        </p:nvSpPr>
        <p:spPr>
          <a:xfrm>
            <a:off x="1633917" y="1254857"/>
            <a:ext cx="3350844" cy="3350844"/>
          </a:xfrm>
          <a:prstGeom prst="blockArc">
            <a:avLst>
              <a:gd name="adj1" fmla="val 0"/>
              <a:gd name="adj2" fmla="val 5400000"/>
              <a:gd name="adj3" fmla="val 4643"/>
            </a:avLst>
          </a:prstGeom>
          <a:gradFill rotWithShape="1">
            <a:gsLst>
              <a:gs pos="0">
                <a:srgbClr val="9DE61E">
                  <a:hueOff val="2465204"/>
                  <a:satOff val="3103"/>
                  <a:lumOff val="-1112"/>
                  <a:alphaOff val="0"/>
                  <a:shade val="30000"/>
                  <a:satMod val="100000"/>
                </a:srgbClr>
              </a:gs>
              <a:gs pos="80000">
                <a:srgbClr val="9DE61E">
                  <a:hueOff val="2465204"/>
                  <a:satOff val="3103"/>
                  <a:lumOff val="-1112"/>
                  <a:alphaOff val="0"/>
                  <a:shade val="90000"/>
                  <a:satMod val="100000"/>
                </a:srgbClr>
              </a:gs>
              <a:gs pos="100000">
                <a:srgbClr val="9DE61E">
                  <a:hueOff val="2465204"/>
                  <a:satOff val="3103"/>
                  <a:lumOff val="-1112"/>
                  <a:alphaOff val="0"/>
                  <a:tint val="90000"/>
                  <a:shade val="100000"/>
                  <a:satMod val="150000"/>
                </a:srgbClr>
              </a:gs>
            </a:gsLst>
            <a:lin ang="16200000" scaled="0"/>
          </a:gradFill>
          <a:ln>
            <a:noFill/>
          </a:ln>
          <a:effectLst>
            <a:outerShdw blurRad="228600" dist="38100" dir="5400000" sx="104000" sy="104000" algn="ctr" rotWithShape="0">
              <a:srgbClr val="000000">
                <a:alpha val="80000"/>
              </a:srgbClr>
            </a:outerShdw>
          </a:effectLst>
        </p:spPr>
      </p:sp>
      <p:grpSp>
        <p:nvGrpSpPr>
          <p:cNvPr id="46" name="Group 45"/>
          <p:cNvGrpSpPr/>
          <p:nvPr/>
        </p:nvGrpSpPr>
        <p:grpSpPr>
          <a:xfrm>
            <a:off x="2589554" y="2150687"/>
            <a:ext cx="1543309" cy="1543309"/>
            <a:chOff x="2890798" y="1406395"/>
            <a:chExt cx="1543309" cy="1543309"/>
          </a:xfrm>
        </p:grpSpPr>
        <p:sp>
          <p:nvSpPr>
            <p:cNvPr id="47" name="Oval 46"/>
            <p:cNvSpPr/>
            <p:nvPr/>
          </p:nvSpPr>
          <p:spPr>
            <a:xfrm>
              <a:off x="2890798" y="1406395"/>
              <a:ext cx="1543309" cy="1543309"/>
            </a:xfrm>
            <a:prstGeom prst="ellipse">
              <a:avLst/>
            </a:prstGeom>
            <a:gradFill flip="none" rotWithShape="1">
              <a:gsLst>
                <a:gs pos="48000">
                  <a:srgbClr val="6A24A0"/>
                </a:gs>
                <a:gs pos="100000">
                  <a:srgbClr val="8D35D1">
                    <a:lumMod val="50000"/>
                  </a:srgbClr>
                </a:gs>
              </a:gsLst>
              <a:lin ang="5400000" scaled="0"/>
              <a:tileRect/>
            </a:gradFill>
            <a:ln>
              <a:noFill/>
            </a:ln>
            <a:effectLst>
              <a:outerShdw blurRad="228600" dist="38100" dir="5400000" sx="104000" sy="104000" algn="ctr" rotWithShape="0">
                <a:srgbClr val="000000">
                  <a:alpha val="80000"/>
                </a:srgbClr>
              </a:outerShdw>
            </a:effectLst>
          </p:spPr>
        </p:sp>
        <p:sp>
          <p:nvSpPr>
            <p:cNvPr id="48" name="Oval 4"/>
            <p:cNvSpPr/>
            <p:nvPr/>
          </p:nvSpPr>
          <p:spPr>
            <a:xfrm>
              <a:off x="3116810" y="1632407"/>
              <a:ext cx="1091285" cy="1091285"/>
            </a:xfrm>
            <a:prstGeom prst="rect">
              <a:avLst/>
            </a:prstGeom>
            <a:noFill/>
            <a:ln>
              <a:noFill/>
            </a:ln>
            <a:effectLst/>
          </p:spPr>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ndara"/>
                  <a:ea typeface="+mn-ea"/>
                  <a:cs typeface="Candara"/>
                </a:rPr>
                <a:t>Events</a:t>
              </a:r>
            </a:p>
          </p:txBody>
        </p:sp>
      </p:grpSp>
      <p:grpSp>
        <p:nvGrpSpPr>
          <p:cNvPr id="49" name="Group 48"/>
          <p:cNvGrpSpPr/>
          <p:nvPr/>
        </p:nvGrpSpPr>
        <p:grpSpPr>
          <a:xfrm>
            <a:off x="2589554" y="2150687"/>
            <a:ext cx="1543309" cy="1543309"/>
            <a:chOff x="2890798" y="1406395"/>
            <a:chExt cx="1543309" cy="1543309"/>
          </a:xfrm>
          <a:solidFill>
            <a:srgbClr val="FFFFFF"/>
          </a:solidFill>
        </p:grpSpPr>
        <p:sp>
          <p:nvSpPr>
            <p:cNvPr id="50" name="Oval 49"/>
            <p:cNvSpPr/>
            <p:nvPr/>
          </p:nvSpPr>
          <p:spPr>
            <a:xfrm>
              <a:off x="2890798" y="1406395"/>
              <a:ext cx="1543309" cy="1543309"/>
            </a:xfrm>
            <a:prstGeom prst="ellipse">
              <a:avLst/>
            </a:prstGeom>
            <a:grpFill/>
            <a:ln>
              <a:noFill/>
            </a:ln>
            <a:effectLst>
              <a:outerShdw blurRad="228600" dist="38100" dir="5400000" sx="104000" sy="104000" algn="ctr" rotWithShape="0">
                <a:srgbClr val="000000">
                  <a:alpha val="80000"/>
                </a:srgbClr>
              </a:outerShdw>
            </a:effectLst>
          </p:spPr>
        </p:sp>
        <p:sp>
          <p:nvSpPr>
            <p:cNvPr id="51" name="Oval 4"/>
            <p:cNvSpPr/>
            <p:nvPr/>
          </p:nvSpPr>
          <p:spPr>
            <a:xfrm>
              <a:off x="3116810" y="1632407"/>
              <a:ext cx="1091285" cy="1091285"/>
            </a:xfrm>
            <a:prstGeom prst="rect">
              <a:avLst/>
            </a:prstGeom>
            <a:noFill/>
            <a:ln>
              <a:noFill/>
            </a:ln>
            <a:effectLst/>
          </p:spPr>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8D35D1">
                      <a:lumMod val="75000"/>
                    </a:srgbClr>
                  </a:solidFill>
                  <a:effectLst/>
                  <a:uLnTx/>
                  <a:uFillTx/>
                  <a:latin typeface="Candara"/>
                  <a:ea typeface="+mn-ea"/>
                  <a:cs typeface="Candara"/>
                </a:rPr>
                <a:t>Events</a:t>
              </a:r>
            </a:p>
          </p:txBody>
        </p:sp>
      </p:grpSp>
      <p:grpSp>
        <p:nvGrpSpPr>
          <p:cNvPr id="52" name="Group 51"/>
          <p:cNvGrpSpPr/>
          <p:nvPr/>
        </p:nvGrpSpPr>
        <p:grpSpPr>
          <a:xfrm>
            <a:off x="2815566" y="877173"/>
            <a:ext cx="1080316" cy="1080316"/>
            <a:chOff x="3122295" y="3274422"/>
            <a:chExt cx="1080316" cy="1080316"/>
          </a:xfrm>
        </p:grpSpPr>
        <p:sp>
          <p:nvSpPr>
            <p:cNvPr id="53" name="Oval 52"/>
            <p:cNvSpPr/>
            <p:nvPr/>
          </p:nvSpPr>
          <p:spPr>
            <a:xfrm>
              <a:off x="3122295" y="3274422"/>
              <a:ext cx="1080316" cy="1080316"/>
            </a:xfrm>
            <a:prstGeom prst="ellipse">
              <a:avLst/>
            </a:prstGeom>
            <a:gradFill rotWithShape="1">
              <a:gsLst>
                <a:gs pos="0">
                  <a:srgbClr val="9DE61E">
                    <a:hueOff val="4930408"/>
                    <a:satOff val="6207"/>
                    <a:lumOff val="-2223"/>
                    <a:alphaOff val="0"/>
                    <a:shade val="30000"/>
                    <a:satMod val="100000"/>
                  </a:srgbClr>
                </a:gs>
                <a:gs pos="80000">
                  <a:srgbClr val="9DE61E">
                    <a:hueOff val="4930408"/>
                    <a:satOff val="6207"/>
                    <a:lumOff val="-2223"/>
                    <a:alphaOff val="0"/>
                    <a:shade val="90000"/>
                    <a:satMod val="100000"/>
                  </a:srgbClr>
                </a:gs>
                <a:gs pos="100000">
                  <a:srgbClr val="9DE61E">
                    <a:hueOff val="4930408"/>
                    <a:satOff val="6207"/>
                    <a:lumOff val="-2223"/>
                    <a:alphaOff val="0"/>
                    <a:tint val="90000"/>
                    <a:shade val="100000"/>
                    <a:satMod val="150000"/>
                  </a:srgbClr>
                </a:gs>
              </a:gsLst>
              <a:lin ang="16200000" scaled="0"/>
            </a:gradFill>
            <a:ln>
              <a:noFill/>
            </a:ln>
            <a:effectLst>
              <a:outerShdw blurRad="228600" dist="38100" dir="5400000" sx="104000" sy="104000" algn="ctr" rotWithShape="0">
                <a:srgbClr val="000000">
                  <a:alpha val="80000"/>
                </a:srgbClr>
              </a:outerShdw>
            </a:effectLst>
          </p:spPr>
        </p:sp>
        <p:sp>
          <p:nvSpPr>
            <p:cNvPr id="54" name="Oval 4"/>
            <p:cNvSpPr/>
            <p:nvPr/>
          </p:nvSpPr>
          <p:spPr>
            <a:xfrm>
              <a:off x="3280504" y="3432631"/>
              <a:ext cx="763898" cy="763898"/>
            </a:xfrm>
            <a:prstGeom prst="rect">
              <a:avLst/>
            </a:prstGeom>
            <a:noFill/>
            <a:ln>
              <a:noFill/>
            </a:ln>
            <a:effectLst/>
          </p:spPr>
          <p:txBody>
            <a:bodyPr spcFirstLastPara="0" vert="horz" wrap="square" lIns="19050" tIns="19050" rIns="19050"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a:ln>
                    <a:noFill/>
                  </a:ln>
                  <a:solidFill>
                    <a:srgbClr val="FFFFFF"/>
                  </a:solidFill>
                  <a:effectLst/>
                  <a:uLnTx/>
                  <a:uFillTx/>
                  <a:latin typeface="Candara"/>
                  <a:ea typeface="+mn-ea"/>
                  <a:cs typeface="Candara"/>
                </a:rPr>
                <a:t>Action</a:t>
              </a:r>
              <a:endParaRPr kumimoji="0" lang="en-US" sz="1500" b="1" i="0" u="none" strike="noStrike" kern="1200" cap="none" spc="0" normalizeH="0" baseline="0" noProof="0" dirty="0">
                <a:ln>
                  <a:noFill/>
                </a:ln>
                <a:solidFill>
                  <a:srgbClr val="FFFFFF"/>
                </a:solidFill>
                <a:effectLst/>
                <a:uLnTx/>
                <a:uFillTx/>
                <a:latin typeface="Candara"/>
                <a:ea typeface="+mn-ea"/>
                <a:cs typeface="Candara"/>
              </a:endParaRPr>
            </a:p>
          </p:txBody>
        </p:sp>
      </p:grpSp>
      <p:sp>
        <p:nvSpPr>
          <p:cNvPr id="55" name="Block Arc 54"/>
          <p:cNvSpPr/>
          <p:nvPr/>
        </p:nvSpPr>
        <p:spPr>
          <a:xfrm>
            <a:off x="1633917" y="1254857"/>
            <a:ext cx="3350844" cy="3350844"/>
          </a:xfrm>
          <a:prstGeom prst="blockArc">
            <a:avLst>
              <a:gd name="adj1" fmla="val 10800000"/>
              <a:gd name="adj2" fmla="val 16200000"/>
              <a:gd name="adj3" fmla="val 4643"/>
            </a:avLst>
          </a:prstGeom>
          <a:gradFill rotWithShape="1">
            <a:gsLst>
              <a:gs pos="0">
                <a:srgbClr val="9DE61E">
                  <a:hueOff val="7395611"/>
                  <a:satOff val="9310"/>
                  <a:lumOff val="-3335"/>
                  <a:alphaOff val="0"/>
                  <a:shade val="30000"/>
                  <a:satMod val="100000"/>
                </a:srgbClr>
              </a:gs>
              <a:gs pos="80000">
                <a:srgbClr val="9DE61E">
                  <a:hueOff val="7395611"/>
                  <a:satOff val="9310"/>
                  <a:lumOff val="-3335"/>
                  <a:alphaOff val="0"/>
                  <a:shade val="90000"/>
                  <a:satMod val="100000"/>
                </a:srgbClr>
              </a:gs>
              <a:gs pos="100000">
                <a:srgbClr val="9DE61E">
                  <a:hueOff val="7395611"/>
                  <a:satOff val="9310"/>
                  <a:lumOff val="-3335"/>
                  <a:alphaOff val="0"/>
                  <a:tint val="90000"/>
                  <a:shade val="100000"/>
                  <a:satMod val="150000"/>
                </a:srgbClr>
              </a:gs>
            </a:gsLst>
            <a:lin ang="16200000" scaled="0"/>
          </a:gradFill>
          <a:ln>
            <a:noFill/>
          </a:ln>
          <a:effectLst>
            <a:outerShdw blurRad="228600" dist="38100" dir="5400000" sx="104000" sy="104000" algn="ctr" rotWithShape="0">
              <a:srgbClr val="000000">
                <a:alpha val="80000"/>
              </a:srgbClr>
            </a:outerShdw>
          </a:effectLst>
        </p:spPr>
      </p:sp>
      <p:grpSp>
        <p:nvGrpSpPr>
          <p:cNvPr id="56" name="Group 55"/>
          <p:cNvGrpSpPr/>
          <p:nvPr/>
        </p:nvGrpSpPr>
        <p:grpSpPr>
          <a:xfrm>
            <a:off x="2826535" y="877173"/>
            <a:ext cx="1080316" cy="1080316"/>
            <a:chOff x="4758826" y="1637891"/>
            <a:chExt cx="1080316" cy="1080316"/>
          </a:xfrm>
        </p:grpSpPr>
        <p:sp>
          <p:nvSpPr>
            <p:cNvPr id="57" name="Oval 56"/>
            <p:cNvSpPr/>
            <p:nvPr/>
          </p:nvSpPr>
          <p:spPr>
            <a:xfrm>
              <a:off x="4758826" y="1637891"/>
              <a:ext cx="1080316" cy="1080316"/>
            </a:xfrm>
            <a:prstGeom prst="ellipse">
              <a:avLst/>
            </a:prstGeom>
            <a:gradFill rotWithShape="0">
              <a:gsLst>
                <a:gs pos="21000">
                  <a:srgbClr val="008000"/>
                </a:gs>
                <a:gs pos="62000">
                  <a:srgbClr val="17B405"/>
                </a:gs>
                <a:gs pos="100000">
                  <a:srgbClr val="17B405"/>
                </a:gs>
              </a:gsLst>
              <a:lin ang="16200000" scaled="0"/>
            </a:gradFill>
            <a:ln>
              <a:noFill/>
            </a:ln>
            <a:effectLst>
              <a:outerShdw blurRad="228600" dist="38100" dir="5400000" sx="104000" sy="104000" algn="ctr" rotWithShape="0">
                <a:srgbClr val="000000">
                  <a:alpha val="80000"/>
                </a:srgbClr>
              </a:outerShdw>
            </a:effectLst>
          </p:spPr>
        </p:sp>
        <p:sp>
          <p:nvSpPr>
            <p:cNvPr id="58" name="Oval 4"/>
            <p:cNvSpPr/>
            <p:nvPr/>
          </p:nvSpPr>
          <p:spPr>
            <a:xfrm>
              <a:off x="4917035" y="1796100"/>
              <a:ext cx="763898" cy="763898"/>
            </a:xfrm>
            <a:prstGeom prst="rect">
              <a:avLst/>
            </a:prstGeom>
            <a:noFill/>
            <a:ln>
              <a:noFill/>
            </a:ln>
            <a:effectLst/>
          </p:spPr>
          <p:txBody>
            <a:bodyPr spcFirstLastPara="0" vert="horz" wrap="square" lIns="19050" tIns="19050" rIns="19050"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ndara"/>
                  <a:ea typeface="+mn-ea"/>
                  <a:cs typeface="Candara"/>
                </a:rPr>
                <a:t>Energy</a:t>
              </a:r>
            </a:p>
          </p:txBody>
        </p:sp>
      </p:grpSp>
      <p:grpSp>
        <p:nvGrpSpPr>
          <p:cNvPr id="59" name="Group 58"/>
          <p:cNvGrpSpPr/>
          <p:nvPr/>
        </p:nvGrpSpPr>
        <p:grpSpPr>
          <a:xfrm>
            <a:off x="2815566" y="877173"/>
            <a:ext cx="1080316" cy="1080316"/>
            <a:chOff x="1485764" y="1637891"/>
            <a:chExt cx="1080316" cy="1080316"/>
          </a:xfrm>
        </p:grpSpPr>
        <p:sp>
          <p:nvSpPr>
            <p:cNvPr id="60" name="Oval 59"/>
            <p:cNvSpPr/>
            <p:nvPr/>
          </p:nvSpPr>
          <p:spPr>
            <a:xfrm>
              <a:off x="1485764" y="1637891"/>
              <a:ext cx="1080316" cy="1080316"/>
            </a:xfrm>
            <a:prstGeom prst="ellipse">
              <a:avLst/>
            </a:prstGeom>
            <a:gradFill rotWithShape="1">
              <a:gsLst>
                <a:gs pos="0">
                  <a:srgbClr val="9DE61E">
                    <a:hueOff val="7395611"/>
                    <a:satOff val="9310"/>
                    <a:lumOff val="-3335"/>
                    <a:alphaOff val="0"/>
                    <a:shade val="30000"/>
                    <a:satMod val="100000"/>
                  </a:srgbClr>
                </a:gs>
                <a:gs pos="80000">
                  <a:srgbClr val="9DE61E">
                    <a:hueOff val="7395611"/>
                    <a:satOff val="9310"/>
                    <a:lumOff val="-3335"/>
                    <a:alphaOff val="0"/>
                    <a:shade val="90000"/>
                    <a:satMod val="100000"/>
                  </a:srgbClr>
                </a:gs>
                <a:gs pos="100000">
                  <a:srgbClr val="9DE61E">
                    <a:hueOff val="7395611"/>
                    <a:satOff val="9310"/>
                    <a:lumOff val="-3335"/>
                    <a:alphaOff val="0"/>
                    <a:tint val="90000"/>
                    <a:shade val="100000"/>
                    <a:satMod val="150000"/>
                  </a:srgbClr>
                </a:gs>
              </a:gsLst>
              <a:lin ang="16200000" scaled="0"/>
            </a:gradFill>
            <a:ln>
              <a:noFill/>
            </a:ln>
            <a:effectLst>
              <a:outerShdw blurRad="228600" dist="38100" dir="5400000" sx="104000" sy="104000" algn="ctr" rotWithShape="0">
                <a:srgbClr val="000000">
                  <a:alpha val="80000"/>
                </a:srgbClr>
              </a:outerShdw>
            </a:effectLst>
          </p:spPr>
        </p:sp>
        <p:sp>
          <p:nvSpPr>
            <p:cNvPr id="61" name="Oval 4"/>
            <p:cNvSpPr/>
            <p:nvPr/>
          </p:nvSpPr>
          <p:spPr>
            <a:xfrm>
              <a:off x="1643973" y="1796100"/>
              <a:ext cx="763898" cy="763898"/>
            </a:xfrm>
            <a:prstGeom prst="rect">
              <a:avLst/>
            </a:prstGeom>
            <a:noFill/>
            <a:ln>
              <a:noFill/>
            </a:ln>
            <a:effectLst/>
          </p:spPr>
          <p:txBody>
            <a:bodyPr spcFirstLastPara="0" vert="horz" wrap="square" lIns="19050" tIns="19050" rIns="19050"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a:ln>
                    <a:noFill/>
                  </a:ln>
                  <a:solidFill>
                    <a:srgbClr val="FFFFFF"/>
                  </a:solidFill>
                  <a:effectLst/>
                  <a:uLnTx/>
                  <a:uFillTx/>
                  <a:latin typeface="Candara"/>
                  <a:ea typeface="+mn-ea"/>
                  <a:cs typeface="Candara"/>
                </a:rPr>
                <a:t>Results</a:t>
              </a:r>
              <a:endParaRPr kumimoji="0" lang="en-US" sz="1500" b="1" i="0" u="none" strike="noStrike" kern="1200" cap="none" spc="0" normalizeH="0" baseline="0" noProof="0" dirty="0">
                <a:ln>
                  <a:noFill/>
                </a:ln>
                <a:solidFill>
                  <a:srgbClr val="FFFFFF"/>
                </a:solidFill>
                <a:effectLst/>
                <a:uLnTx/>
                <a:uFillTx/>
                <a:latin typeface="Candara"/>
                <a:ea typeface="+mn-ea"/>
                <a:cs typeface="Candara"/>
              </a:endParaRPr>
            </a:p>
          </p:txBody>
        </p:sp>
      </p:grpSp>
      <p:grpSp>
        <p:nvGrpSpPr>
          <p:cNvPr id="62" name="Group 61"/>
          <p:cNvGrpSpPr/>
          <p:nvPr/>
        </p:nvGrpSpPr>
        <p:grpSpPr>
          <a:xfrm>
            <a:off x="2826535" y="871454"/>
            <a:ext cx="1080316" cy="1080316"/>
            <a:chOff x="5648545" y="1360"/>
            <a:chExt cx="1080316" cy="1080316"/>
          </a:xfrm>
        </p:grpSpPr>
        <p:sp>
          <p:nvSpPr>
            <p:cNvPr id="63" name="Oval 62"/>
            <p:cNvSpPr/>
            <p:nvPr/>
          </p:nvSpPr>
          <p:spPr>
            <a:xfrm>
              <a:off x="5648545" y="1360"/>
              <a:ext cx="1080316" cy="1080316"/>
            </a:xfrm>
            <a:prstGeom prst="ellipse">
              <a:avLst/>
            </a:prstGeom>
            <a:gradFill rotWithShape="1">
              <a:gsLst>
                <a:gs pos="0">
                  <a:srgbClr val="9DE61E">
                    <a:hueOff val="0"/>
                    <a:satOff val="0"/>
                    <a:lumOff val="0"/>
                    <a:alphaOff val="0"/>
                    <a:shade val="30000"/>
                    <a:satMod val="100000"/>
                  </a:srgbClr>
                </a:gs>
                <a:gs pos="80000">
                  <a:srgbClr val="9DE61E">
                    <a:hueOff val="0"/>
                    <a:satOff val="0"/>
                    <a:lumOff val="0"/>
                    <a:alphaOff val="0"/>
                    <a:shade val="90000"/>
                    <a:satMod val="100000"/>
                  </a:srgbClr>
                </a:gs>
                <a:gs pos="100000">
                  <a:srgbClr val="9DE61E">
                    <a:hueOff val="0"/>
                    <a:satOff val="0"/>
                    <a:lumOff val="0"/>
                    <a:alphaOff val="0"/>
                    <a:tint val="90000"/>
                    <a:shade val="100000"/>
                    <a:satMod val="150000"/>
                  </a:srgbClr>
                </a:gs>
              </a:gsLst>
              <a:lin ang="16200000" scaled="0"/>
            </a:gradFill>
            <a:ln>
              <a:noFill/>
            </a:ln>
            <a:effectLst>
              <a:outerShdw blurRad="228600" dist="38100" dir="5400000" sx="104000" sy="104000" algn="ctr" rotWithShape="0">
                <a:srgbClr val="000000">
                  <a:alpha val="80000"/>
                </a:srgbClr>
              </a:outerShdw>
            </a:effectLst>
          </p:spPr>
        </p:sp>
        <p:sp>
          <p:nvSpPr>
            <p:cNvPr id="64" name="Oval 4"/>
            <p:cNvSpPr/>
            <p:nvPr/>
          </p:nvSpPr>
          <p:spPr>
            <a:xfrm>
              <a:off x="5827237" y="167238"/>
              <a:ext cx="763898" cy="763898"/>
            </a:xfrm>
            <a:prstGeom prst="rect">
              <a:avLst/>
            </a:prstGeom>
            <a:noFill/>
            <a:ln>
              <a:noFill/>
            </a:ln>
            <a:effectLst/>
          </p:spPr>
          <p:txBody>
            <a:bodyPr spcFirstLastPara="0" vert="horz" wrap="square" lIns="19050" tIns="19050" rIns="19050"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ndara"/>
                  <a:ea typeface="+mn-ea"/>
                  <a:cs typeface="Candara"/>
                </a:rPr>
                <a:t>Belief</a:t>
              </a:r>
            </a:p>
          </p:txBody>
        </p:sp>
      </p:grpSp>
      <p:sp>
        <p:nvSpPr>
          <p:cNvPr id="65" name="TextBox 3"/>
          <p:cNvSpPr txBox="1">
            <a:spLocks noChangeArrowheads="1"/>
          </p:cNvSpPr>
          <p:nvPr/>
        </p:nvSpPr>
        <p:spPr bwMode="auto">
          <a:xfrm>
            <a:off x="5417360" y="2085290"/>
            <a:ext cx="3117040" cy="156966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67787B">
                    <a:lumMod val="75000"/>
                  </a:srgbClr>
                </a:solidFill>
                <a:effectLst/>
                <a:uLnTx/>
                <a:uFillTx/>
                <a:latin typeface="Candara"/>
                <a:ea typeface="MS PGothic" pitchFamily="34" charset="-128"/>
                <a:cs typeface="Candara"/>
              </a:rPr>
              <a:t>Don’t break the cycle of Momentum</a:t>
            </a:r>
          </a:p>
        </p:txBody>
      </p:sp>
      <p:sp>
        <p:nvSpPr>
          <p:cNvPr id="2" name="Title 1">
            <a:extLst>
              <a:ext uri="{FF2B5EF4-FFF2-40B4-BE49-F238E27FC236}">
                <a16:creationId xmlns:a16="http://schemas.microsoft.com/office/drawing/2014/main" id="{D2DFEE85-9254-074D-BE20-7EE80AB9B3BF}"/>
              </a:ext>
            </a:extLst>
          </p:cNvPr>
          <p:cNvSpPr>
            <a:spLocks noGrp="1"/>
          </p:cNvSpPr>
          <p:nvPr>
            <p:ph type="title"/>
          </p:nvPr>
        </p:nvSpPr>
        <p:spPr>
          <a:xfrm>
            <a:off x="609600" y="1604"/>
            <a:ext cx="7924800" cy="857250"/>
          </a:xfrm>
        </p:spPr>
        <p:txBody>
          <a:bodyPr/>
          <a:lstStyle/>
          <a:p>
            <a:r>
              <a:rPr lang="en-US" dirty="0"/>
              <a:t>Event Cycle to Financial Freedom </a:t>
            </a:r>
          </a:p>
        </p:txBody>
      </p:sp>
    </p:spTree>
    <p:extLst>
      <p:ext uri="{BB962C8B-B14F-4D97-AF65-F5344CB8AC3E}">
        <p14:creationId xmlns:p14="http://schemas.microsoft.com/office/powerpoint/2010/main" val="7566765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1000"/>
                                  </p:stCondLst>
                                  <p:childTnLst>
                                    <p:animMotion origin="layout" path="M 0.06146 -0.0074 C 0.07431 -0.01327 0.08924 -0.00277 0.10052 0.00803 C 0.11806 0.02439 0.13438 0.05031 0.14653 0.07902 C 0.1559 0.10155 0.16129 0.1284 0.16997 0.15155 C 0.17014 0.15402 0.17014 0.15679 0.17083 0.15926 C 0.17136 0.16204 0.17274 0.16389 0.17344 0.16698 C 0.17517 0.17655 0.17622 0.18889 0.17778 0.19939 C 0.17726 0.21883 0.17761 0.25031 0.17083 0.26883 C 0.16962 0.27655 0.16823 0.28365 0.16823 0.29198 " pathEditMode="relative" rAng="0" ptsTypes="ffffffffA">
                                      <p:cBhvr>
                                        <p:cTn id="6" dur="1000" fill="hold"/>
                                        <p:tgtEl>
                                          <p:spTgt spid="56"/>
                                        </p:tgtEl>
                                        <p:attrNameLst>
                                          <p:attrName>ppt_x</p:attrName>
                                          <p:attrName>ppt_y</p:attrName>
                                        </p:attrNameLst>
                                      </p:cBhvr>
                                      <p:rCtr x="5816" y="14660"/>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6441 0.00556 C 0.08055 0.01266 0.09496 0.02531 0.11041 0.03642 C 0.11319 0.04136 0.11753 0.04414 0.11996 0.05031 C 0.1342 0.08828 0.1401 0.13519 0.14513 0.17994 C 0.14635 0.19198 0.14687 0.20494 0.14861 0.21698 C 0.14965 0.24198 0.15173 0.26729 0.15382 0.2926 C 0.15659 0.3284 0.15295 0.28735 0.15555 0.31266 C 0.15607 0.31852 0.15729 0.33118 0.15729 0.33118 C 0.15677 0.35649 0.15607 0.37994 0.15468 0.40525 C 0.15451 0.4071 0.15399 0.4247 0.15295 0.42994 C 0.15034 0.44198 0.14496 0.45926 0.13993 0.46852 C 0.1375 0.47254 0.13472 0.47593 0.13298 0.48087 C 0.12569 0.5 0.11319 0.51976 0.10086 0.52716 C 0.09722 0.53179 0.09461 0.53426 0.09045 0.53642 C 0.08454 0.54321 0.07795 0.54661 0.07222 0.55494 C 0.05225 0.5821 0.03941 0.61112 0.01319 0.61513 C 0.00677 0.61112 0.00972 0.61266 0.00451 0.6105 C -0.00157 0.60216 -0.00469 0.60278 -0.01198 0.60278 " pathEditMode="relative" ptsTypes="fffffffffffffffffA">
                                      <p:cBhvr>
                                        <p:cTn id="9" dur="1000" fill="hold"/>
                                        <p:tgtEl>
                                          <p:spTgt spid="52"/>
                                        </p:tgtEl>
                                        <p:attrNameLst>
                                          <p:attrName>ppt_x</p:attrName>
                                          <p:attrName>ppt_y</p:attrName>
                                        </p:attrNameLst>
                                      </p:cBhvr>
                                    </p:animMotion>
                                  </p:childTnLst>
                                </p:cTn>
                              </p:par>
                            </p:childTnLst>
                          </p:cTn>
                        </p:par>
                        <p:par>
                          <p:cTn id="10" fill="hold">
                            <p:stCondLst>
                              <p:cond delay="3000"/>
                            </p:stCondLst>
                            <p:childTnLst>
                              <p:par>
                                <p:cTn id="11" presetID="0" presetClass="path" presetSubtype="0" accel="50000" decel="50000" fill="hold" nodeType="afterEffect">
                                  <p:stCondLst>
                                    <p:cond delay="0"/>
                                  </p:stCondLst>
                                  <p:childTnLst>
                                    <p:animMotion origin="layout" path="M 0.06076 0.00556 C 0.06128 0.00556 0.06805 0.00618 0.06892 0.00803 C 0.075 0.01544 0.06857 0.0105 0.07378 0.0142 C 0.07864 0.01914 0.08125 0.02408 0.08524 0.02963 C 0.08888 0.03365 0.08993 0.03828 0.09305 0.04198 C 0.09913 0.05803 0.10868 0.06698 0.11388 0.08519 C 0.11632 0.09352 0.11944 0.10247 0.1217 0.11142 C 0.12413 0.12161 0.12465 0.13149 0.12864 0.14044 C 0.1309 0.15278 0.13229 0.16358 0.13645 0.1747 C 0.13854 0.19044 0.1427 0.20494 0.146 0.22037 C 0.14774 0.2284 0.14809 0.23735 0.15034 0.24537 C 0.15468 0.28457 0.15868 0.32192 0.15989 0.36235 C 0.15937 0.3821 0.16059 0.40834 0.15555 0.42871 C 0.15295 0.43797 0.14965 0.45402 0.14513 0.46235 C 0.14114 0.46945 0.13854 0.4784 0.13472 0.4855 C 0.13298 0.48858 0.13072 0.49105 0.12951 0.49476 C 0.125 0.50618 0.11927 0.51605 0.11388 0.52562 C 0.10816 0.5355 0.11701 0.52408 0.10954 0.53642 C 0.08958 0.56852 0.06145 0.58735 0.03576 0.59198 C 0.02465 0.59568 0.02882 0.59414 0.01909 0.59661 C 0.0059 0.60463 -0.00938 0.60309 -0.0224 0.60463 C -0.0382 0.60031 -0.05313 0.60031 -0.06841 0.59352 C -0.0724 0.58828 -0.07657 0.58457 -0.08056 0.57963 C -0.09896 0.55679 -0.11684 0.5284 -0.13091 0.49784 C -0.14289 0.47223 -0.15243 0.44414 -0.16216 0.41574 C -0.16684 0.40216 -0.16997 0.38704 -0.17518 0.375 C -0.17639 0.36791 -0.17882 0.36358 -0.18039 0.3571 C -0.18212 0.35062 -0.18351 0.34291 -0.18473 0.33581 C -0.18316 0.31544 -0.18386 0.3284 -0.18386 0.2963 " pathEditMode="relative" rAng="0" ptsTypes="ffffffffffffffffffffffffffffA">
                                      <p:cBhvr>
                                        <p:cTn id="12" dur="1000" fill="hold"/>
                                        <p:tgtEl>
                                          <p:spTgt spid="59"/>
                                        </p:tgtEl>
                                        <p:attrNameLst>
                                          <p:attrName>ppt_x</p:attrName>
                                          <p:attrName>ppt_y</p:attrName>
                                        </p:attrNameLst>
                                      </p:cBhvr>
                                      <p:rCtr x="-7292" y="29938"/>
                                    </p:animMotion>
                                  </p:childTnLst>
                                </p:cTn>
                              </p:par>
                            </p:childTnLst>
                          </p:cTn>
                        </p:par>
                        <p:par>
                          <p:cTn id="13" fill="hold">
                            <p:stCondLst>
                              <p:cond delay="4000"/>
                            </p:stCondLst>
                            <p:childTnLst>
                              <p:par>
                                <p:cTn id="14" presetID="53" presetClass="entr" presetSubtype="16" fill="hold"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1000" fill="hold"/>
                                        <p:tgtEl>
                                          <p:spTgt spid="49"/>
                                        </p:tgtEl>
                                        <p:attrNameLst>
                                          <p:attrName>ppt_w</p:attrName>
                                        </p:attrNameLst>
                                      </p:cBhvr>
                                      <p:tavLst>
                                        <p:tav tm="0">
                                          <p:val>
                                            <p:fltVal val="0"/>
                                          </p:val>
                                        </p:tav>
                                        <p:tav tm="100000">
                                          <p:val>
                                            <p:strVal val="#ppt_w"/>
                                          </p:val>
                                        </p:tav>
                                      </p:tavLst>
                                    </p:anim>
                                    <p:anim calcmode="lin" valueType="num">
                                      <p:cBhvr>
                                        <p:cTn id="17" dur="1000" fill="hold"/>
                                        <p:tgtEl>
                                          <p:spTgt spid="49"/>
                                        </p:tgtEl>
                                        <p:attrNameLst>
                                          <p:attrName>ppt_h</p:attrName>
                                        </p:attrNameLst>
                                      </p:cBhvr>
                                      <p:tavLst>
                                        <p:tav tm="0">
                                          <p:val>
                                            <p:fltVal val="0"/>
                                          </p:val>
                                        </p:tav>
                                        <p:tav tm="100000">
                                          <p:val>
                                            <p:strVal val="#ppt_h"/>
                                          </p:val>
                                        </p:tav>
                                      </p:tavLst>
                                    </p:anim>
                                    <p:animEffect transition="in" filter="fade">
                                      <p:cBhvr>
                                        <p:cTn id="18" dur="1000"/>
                                        <p:tgtEl>
                                          <p:spTgt spid="49"/>
                                        </p:tgtEl>
                                      </p:cBhvr>
                                    </p:animEffect>
                                  </p:childTnLst>
                                </p:cTn>
                              </p:par>
                            </p:childTnLst>
                          </p:cTn>
                        </p:par>
                        <p:par>
                          <p:cTn id="19" fill="hold">
                            <p:stCondLst>
                              <p:cond delay="5000"/>
                            </p:stCondLst>
                            <p:childTnLst>
                              <p:par>
                                <p:cTn id="20" presetID="26" presetClass="emph" presetSubtype="0" fill="hold" nodeType="afterEffect">
                                  <p:stCondLst>
                                    <p:cond delay="0"/>
                                  </p:stCondLst>
                                  <p:childTnLst>
                                    <p:animEffect transition="out" filter="fade">
                                      <p:cBhvr>
                                        <p:cTn id="21" dur="500" tmFilter="0, 0; .2, .5; .8, .5; 1, 0"/>
                                        <p:tgtEl>
                                          <p:spTgt spid="49"/>
                                        </p:tgtEl>
                                      </p:cBhvr>
                                    </p:animEffect>
                                    <p:animScale>
                                      <p:cBhvr>
                                        <p:cTn id="22" dur="250" autoRev="1" fill="hold"/>
                                        <p:tgtEl>
                                          <p:spTgt spid="49"/>
                                        </p:tgtEl>
                                      </p:cBhvr>
                                      <p:by x="105000" y="105000"/>
                                    </p:animScale>
                                  </p:childTnLst>
                                  <p:subTnLst>
                                    <p:set>
                                      <p:cBhvr override="childStyle">
                                        <p:cTn dur="1" fill="hold" display="0" masterRel="sameClick" afterEffect="1">
                                          <p:stCondLst>
                                            <p:cond evt="end" delay="0">
                                              <p:tn val="20"/>
                                            </p:cond>
                                          </p:stCondLst>
                                        </p:cTn>
                                        <p:tgtEl>
                                          <p:spTgt spid="4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ompany"/>
          <p:cNvSpPr txBox="1"/>
          <p:nvPr/>
        </p:nvSpPr>
        <p:spPr>
          <a:xfrm>
            <a:off x="6406298" y="251297"/>
            <a:ext cx="2025795" cy="485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nSpc>
                <a:spcPct val="80000"/>
              </a:lnSpc>
              <a:defRPr sz="10000" b="1">
                <a:solidFill>
                  <a:srgbClr val="4F92D3"/>
                </a:solidFill>
              </a:defRPr>
            </a:lvl1pPr>
          </a:lstStyle>
          <a:p>
            <a:pPr marL="0" marR="0" lvl="0" indent="0" algn="ctr" defTabSz="308074" rtl="0" eaLnBrk="1" fontAlgn="auto" latinLnBrk="0" hangingPunct="0">
              <a:lnSpc>
                <a:spcPct val="80000"/>
              </a:lnSpc>
              <a:spcBef>
                <a:spcPts val="0"/>
              </a:spcBef>
              <a:spcAft>
                <a:spcPts val="0"/>
              </a:spcAft>
              <a:buClrTx/>
              <a:buSzTx/>
              <a:buFontTx/>
              <a:buNone/>
              <a:tabLst/>
              <a:defRPr/>
            </a:pPr>
            <a:r>
              <a:rPr kumimoji="0" sz="3375" b="1" i="0" u="none" strike="noStrike" kern="0" cap="none" spc="0" normalizeH="0" baseline="0" noProof="0" dirty="0">
                <a:ln>
                  <a:noFill/>
                </a:ln>
                <a:solidFill>
                  <a:srgbClr val="4F92D3"/>
                </a:solidFill>
                <a:effectLst/>
                <a:uLnTx/>
                <a:uFillTx/>
                <a:latin typeface="Helvetica" pitchFamily="2" charset="0"/>
                <a:ea typeface="Helvetica Neue"/>
                <a:cs typeface="Helvetica Neue"/>
                <a:sym typeface="Helvetica Neue"/>
              </a:rPr>
              <a:t>Company</a:t>
            </a:r>
          </a:p>
        </p:txBody>
      </p:sp>
      <p:sp>
        <p:nvSpPr>
          <p:cNvPr id="131" name="Линия"/>
          <p:cNvSpPr/>
          <p:nvPr/>
        </p:nvSpPr>
        <p:spPr>
          <a:xfrm>
            <a:off x="5532807" y="808627"/>
            <a:ext cx="3360420" cy="0"/>
          </a:xfrm>
          <a:prstGeom prst="line">
            <a:avLst/>
          </a:prstGeom>
          <a:ln w="12700">
            <a:solidFill>
              <a:srgbClr val="102C53"/>
            </a:solidFill>
            <a:miter lim="400000"/>
          </a:ln>
        </p:spPr>
        <p:txBody>
          <a:bodyPr lIns="26789" tIns="26789" rIns="26789" bIns="26789" anchor="ctr"/>
          <a:lstStyle/>
          <a:p>
            <a:pPr marL="0" marR="0" lvl="0" indent="0" algn="ctr" defTabSz="308074"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1125" b="1" i="0" u="none" strike="noStrike" kern="0" cap="none" spc="0" normalizeH="0" baseline="0" noProof="0" dirty="0">
              <a:ln>
                <a:noFill/>
              </a:ln>
              <a:solidFill>
                <a:srgbClr val="FFFFFF"/>
              </a:solidFill>
              <a:effectLst/>
              <a:uLnTx/>
              <a:uFillTx/>
              <a:latin typeface="Helvetica" pitchFamily="2" charset="0"/>
              <a:ea typeface="Helvetica Neue Medium"/>
              <a:cs typeface="Helvetica Neue Medium"/>
              <a:sym typeface="Helvetica Neue Medium"/>
            </a:endParaRPr>
          </a:p>
        </p:txBody>
      </p:sp>
      <p:grpSp>
        <p:nvGrpSpPr>
          <p:cNvPr id="154" name="Группа"/>
          <p:cNvGrpSpPr/>
          <p:nvPr/>
        </p:nvGrpSpPr>
        <p:grpSpPr>
          <a:xfrm>
            <a:off x="5749714" y="249808"/>
            <a:ext cx="418468" cy="418468"/>
            <a:chOff x="0" y="0"/>
            <a:chExt cx="1115914" cy="1115914"/>
          </a:xfrm>
        </p:grpSpPr>
        <p:sp>
          <p:nvSpPr>
            <p:cNvPr id="152" name="Кружок"/>
            <p:cNvSpPr/>
            <p:nvPr/>
          </p:nvSpPr>
          <p:spPr>
            <a:xfrm>
              <a:off x="0" y="0"/>
              <a:ext cx="1115914" cy="1115914"/>
            </a:xfrm>
            <a:prstGeom prst="ellipse">
              <a:avLst/>
            </a:prstGeom>
            <a:solidFill>
              <a:srgbClr val="4E92D4"/>
            </a:solidFill>
            <a:ln w="12700" cap="flat">
              <a:solidFill>
                <a:schemeClr val="accent1"/>
              </a:solidFill>
              <a:miter lim="400000"/>
            </a:ln>
            <a:effectLst/>
          </p:spPr>
          <p:txBody>
            <a:bodyPr wrap="square" lIns="26789" tIns="26789" rIns="26789" bIns="26789" numCol="1" anchor="ctr">
              <a:noAutofit/>
            </a:bodyPr>
            <a:lstStyle/>
            <a:p>
              <a:pPr marL="0" marR="0" lvl="0" indent="0" algn="ctr" defTabSz="308074"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1125" b="1" i="0" u="none" strike="noStrike" kern="0" cap="none" spc="0" normalizeH="0" baseline="0" noProof="0" dirty="0">
                <a:ln>
                  <a:noFill/>
                </a:ln>
                <a:solidFill>
                  <a:srgbClr val="FFFFFF"/>
                </a:solidFill>
                <a:effectLst/>
                <a:uLnTx/>
                <a:uFillTx/>
                <a:latin typeface="Helvetica" pitchFamily="2" charset="0"/>
                <a:ea typeface="Helvetica Neue Medium"/>
                <a:cs typeface="Helvetica Neue Medium"/>
                <a:sym typeface="Helvetica Neue Medium"/>
              </a:endParaRPr>
            </a:p>
          </p:txBody>
        </p:sp>
        <p:sp>
          <p:nvSpPr>
            <p:cNvPr id="153" name="1"/>
            <p:cNvSpPr txBox="1"/>
            <p:nvPr/>
          </p:nvSpPr>
          <p:spPr>
            <a:xfrm>
              <a:off x="250368" y="45578"/>
              <a:ext cx="572644" cy="9810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lnSpc>
                  <a:spcPts val="9400"/>
                </a:lnSpc>
                <a:defRPr sz="6600">
                  <a:solidFill>
                    <a:srgbClr val="FFFFFF"/>
                  </a:solidFill>
                </a:defRPr>
              </a:lvl1pPr>
            </a:lstStyle>
            <a:p>
              <a:pPr marL="0" marR="0" lvl="0" indent="0" algn="ctr" defTabSz="308074" rtl="0" eaLnBrk="1" fontAlgn="auto" latinLnBrk="0" hangingPunct="0">
                <a:lnSpc>
                  <a:spcPts val="3525"/>
                </a:lnSpc>
                <a:spcBef>
                  <a:spcPts val="0"/>
                </a:spcBef>
                <a:spcAft>
                  <a:spcPts val="0"/>
                </a:spcAft>
                <a:buClrTx/>
                <a:buSzTx/>
                <a:buFontTx/>
                <a:buNone/>
                <a:tabLst/>
                <a:defRPr/>
              </a:pPr>
              <a:r>
                <a:rPr kumimoji="0" sz="2475" b="1" i="0" u="none" strike="noStrike" kern="0" cap="none" spc="0" normalizeH="0" baseline="0" noProof="0" dirty="0">
                  <a:ln>
                    <a:noFill/>
                  </a:ln>
                  <a:solidFill>
                    <a:srgbClr val="FFFFFF"/>
                  </a:solidFill>
                  <a:effectLst/>
                  <a:uLnTx/>
                  <a:uFillTx/>
                  <a:latin typeface="Helvetica" pitchFamily="2" charset="0"/>
                  <a:ea typeface="Helvetica Neue"/>
                  <a:cs typeface="Helvetica Neue"/>
                  <a:sym typeface="Helvetica Neue"/>
                </a:rPr>
                <a:t>1</a:t>
              </a:r>
            </a:p>
          </p:txBody>
        </p:sp>
      </p:grpSp>
      <p:sp>
        <p:nvSpPr>
          <p:cNvPr id="2" name="Rectangle 1">
            <a:extLst>
              <a:ext uri="{FF2B5EF4-FFF2-40B4-BE49-F238E27FC236}">
                <a16:creationId xmlns:a16="http://schemas.microsoft.com/office/drawing/2014/main" id="{74A944E3-62FA-44E8-B918-DFD55F34336D}"/>
              </a:ext>
            </a:extLst>
          </p:cNvPr>
          <p:cNvSpPr/>
          <p:nvPr/>
        </p:nvSpPr>
        <p:spPr>
          <a:xfrm>
            <a:off x="5333129" y="974308"/>
            <a:ext cx="3791424" cy="403957"/>
          </a:xfrm>
          <a:prstGeom prst="rect">
            <a:avLst/>
          </a:prstGeom>
        </p:spPr>
        <p:txBody>
          <a:bodyPr wrap="none">
            <a:spAutoFit/>
          </a:bodyPr>
          <a:lstStyle/>
          <a:p>
            <a:pPr marL="0" marR="0" lvl="0" indent="0" algn="ctr" defTabSz="308074" rtl="0" eaLnBrk="1" fontAlgn="auto" latinLnBrk="0" hangingPunct="0">
              <a:lnSpc>
                <a:spcPct val="100000"/>
              </a:lnSpc>
              <a:spcBef>
                <a:spcPts val="0"/>
              </a:spcBef>
              <a:spcAft>
                <a:spcPts val="0"/>
              </a:spcAft>
              <a:buClrTx/>
              <a:buSzTx/>
              <a:buFontTx/>
              <a:buNone/>
              <a:tabLst/>
              <a:defRPr/>
            </a:pPr>
            <a:r>
              <a:rPr kumimoji="0" lang="en-US" sz="2025" b="1" i="0" u="none" strike="noStrike" kern="0" cap="none" spc="0" normalizeH="0" baseline="0" noProof="0" dirty="0">
                <a:ln>
                  <a:noFill/>
                </a:ln>
                <a:solidFill>
                  <a:srgbClr val="4F92D3"/>
                </a:solidFill>
                <a:effectLst/>
                <a:uLnTx/>
                <a:uFillTx/>
                <a:latin typeface="Helvetica" pitchFamily="2" charset="0"/>
                <a:ea typeface="Myriad Pro Light"/>
                <a:cs typeface="Myriad Pro Light"/>
                <a:sym typeface="Myriad Pro Light"/>
              </a:rPr>
              <a:t>An Established Track Record</a:t>
            </a:r>
            <a:endParaRPr kumimoji="0" lang="en-US" sz="2025" b="1" i="0" u="none" strike="noStrike" kern="0" cap="none" spc="0" normalizeH="0" baseline="0" noProof="0" dirty="0">
              <a:ln>
                <a:noFill/>
              </a:ln>
              <a:solidFill>
                <a:srgbClr val="4F92D3"/>
              </a:solidFill>
              <a:effectLst/>
              <a:uLnTx/>
              <a:uFillTx/>
              <a:latin typeface="Helvetica" pitchFamily="2" charset="0"/>
              <a:ea typeface="Helvetica Neue"/>
              <a:cs typeface="Helvetica Neue"/>
              <a:sym typeface="Helvetica Neue"/>
            </a:endParaRPr>
          </a:p>
        </p:txBody>
      </p:sp>
      <p:sp>
        <p:nvSpPr>
          <p:cNvPr id="19" name="In business since 1993">
            <a:extLst>
              <a:ext uri="{FF2B5EF4-FFF2-40B4-BE49-F238E27FC236}">
                <a16:creationId xmlns:a16="http://schemas.microsoft.com/office/drawing/2014/main" id="{9FE021A6-FF3E-6947-85D9-6052E97CE505}"/>
              </a:ext>
            </a:extLst>
          </p:cNvPr>
          <p:cNvSpPr txBox="1"/>
          <p:nvPr/>
        </p:nvSpPr>
        <p:spPr>
          <a:xfrm>
            <a:off x="6406229" y="2371935"/>
            <a:ext cx="1302551" cy="469600"/>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marL="0" marR="0" lvl="0" indent="0" algn="ctr" defTabSz="171450" rtl="0" eaLnBrk="1" fontAlgn="auto" latinLnBrk="0" hangingPunct="0">
              <a:lnSpc>
                <a:spcPct val="100000"/>
              </a:lnSpc>
              <a:spcBef>
                <a:spcPts val="0"/>
              </a:spcBef>
              <a:spcAft>
                <a:spcPts val="0"/>
              </a:spcAft>
              <a:buClrTx/>
              <a:buSzTx/>
              <a:buFontTx/>
              <a:buNone/>
              <a:tabLst/>
              <a:defRPr sz="4500" b="0" spc="-135">
                <a:solidFill>
                  <a:srgbClr val="5E5E5E"/>
                </a:solidFill>
                <a:latin typeface="Helvetica"/>
                <a:ea typeface="Helvetica"/>
                <a:cs typeface="Helvetica"/>
                <a:sym typeface="Helvetica"/>
              </a:defRPr>
            </a:pPr>
            <a:r>
              <a:rPr kumimoji="0" sz="1350" b="0" i="0" u="none" strike="noStrike" kern="0" cap="none" spc="-51" normalizeH="0" baseline="0" noProof="0" dirty="0">
                <a:ln>
                  <a:noFill/>
                </a:ln>
                <a:solidFill>
                  <a:srgbClr val="5E5E5E"/>
                </a:solidFill>
                <a:effectLst/>
                <a:uLnTx/>
                <a:uFillTx/>
                <a:latin typeface="Helvetica"/>
                <a:sym typeface="Helvetica"/>
              </a:rPr>
              <a:t>In business</a:t>
            </a:r>
            <a:br>
              <a:rPr kumimoji="0" sz="1350" b="0" i="0" u="none" strike="noStrike" kern="0" cap="none" spc="-51" normalizeH="0" baseline="0" noProof="0" dirty="0">
                <a:ln>
                  <a:noFill/>
                </a:ln>
                <a:solidFill>
                  <a:srgbClr val="5E5E5E"/>
                </a:solidFill>
                <a:effectLst/>
                <a:uLnTx/>
                <a:uFillTx/>
                <a:latin typeface="Helvetica"/>
                <a:sym typeface="Helvetica"/>
              </a:rPr>
            </a:br>
            <a:r>
              <a:rPr kumimoji="0" sz="1350" b="0" i="0" u="none" strike="noStrike" kern="0" cap="none" spc="-51" normalizeH="0" baseline="0" noProof="0" dirty="0">
                <a:ln>
                  <a:noFill/>
                </a:ln>
                <a:solidFill>
                  <a:srgbClr val="5E5E5E"/>
                </a:solidFill>
                <a:effectLst/>
                <a:uLnTx/>
                <a:uFillTx/>
                <a:latin typeface="Helvetica"/>
                <a:sym typeface="Helvetica"/>
              </a:rPr>
              <a:t>since </a:t>
            </a:r>
            <a:r>
              <a:rPr kumimoji="0" sz="1350" b="1" i="0" u="none" strike="noStrike" kern="0" cap="none" spc="-51" normalizeH="0" baseline="0" noProof="0" dirty="0">
                <a:ln>
                  <a:noFill/>
                </a:ln>
                <a:solidFill>
                  <a:srgbClr val="5E5E5E"/>
                </a:solidFill>
                <a:effectLst/>
                <a:uLnTx/>
                <a:uFillTx/>
                <a:latin typeface="Helvetica"/>
                <a:sym typeface="Helvetica"/>
              </a:rPr>
              <a:t>1993</a:t>
            </a:r>
          </a:p>
        </p:txBody>
      </p:sp>
      <p:sp>
        <p:nvSpPr>
          <p:cNvPr id="20" name="26 Countries,…">
            <a:extLst>
              <a:ext uri="{FF2B5EF4-FFF2-40B4-BE49-F238E27FC236}">
                <a16:creationId xmlns:a16="http://schemas.microsoft.com/office/drawing/2014/main" id="{80FD82EF-C878-9D4D-AA17-03B3BF7E37B2}"/>
              </a:ext>
            </a:extLst>
          </p:cNvPr>
          <p:cNvSpPr txBox="1"/>
          <p:nvPr/>
        </p:nvSpPr>
        <p:spPr>
          <a:xfrm>
            <a:off x="7932990" y="2394333"/>
            <a:ext cx="998206" cy="469600"/>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marL="0" marR="0" lvl="0" indent="0" algn="ctr" defTabSz="171450" rtl="0" eaLnBrk="1" fontAlgn="auto" latinLnBrk="0" hangingPunct="0">
              <a:lnSpc>
                <a:spcPct val="100000"/>
              </a:lnSpc>
              <a:spcBef>
                <a:spcPts val="0"/>
              </a:spcBef>
              <a:spcAft>
                <a:spcPts val="0"/>
              </a:spcAft>
              <a:buClrTx/>
              <a:buSzTx/>
              <a:buFontTx/>
              <a:buNone/>
              <a:tabLst/>
              <a:defRPr sz="4500" b="0" spc="-135">
                <a:solidFill>
                  <a:srgbClr val="5E5E5E"/>
                </a:solidFill>
                <a:latin typeface="Helvetica"/>
                <a:ea typeface="Helvetica"/>
                <a:cs typeface="Helvetica"/>
                <a:sym typeface="Helvetica"/>
              </a:defRPr>
            </a:pPr>
            <a:r>
              <a:rPr kumimoji="0" sz="1350" b="1" i="0" u="none" strike="noStrike" kern="0" cap="none" spc="-51" normalizeH="0" baseline="0" noProof="0" dirty="0">
                <a:ln>
                  <a:noFill/>
                </a:ln>
                <a:solidFill>
                  <a:srgbClr val="5E5E5E"/>
                </a:solidFill>
                <a:effectLst/>
                <a:uLnTx/>
                <a:uFillTx/>
                <a:latin typeface="Helvetica"/>
                <a:sym typeface="Helvetica"/>
              </a:rPr>
              <a:t>2</a:t>
            </a:r>
            <a:r>
              <a:rPr kumimoji="0" lang="en-AU" sz="1350" b="1" i="0" u="none" strike="noStrike" kern="0" cap="none" spc="-51" normalizeH="0" baseline="0" noProof="0" dirty="0">
                <a:ln>
                  <a:noFill/>
                </a:ln>
                <a:solidFill>
                  <a:srgbClr val="5E5E5E"/>
                </a:solidFill>
                <a:effectLst/>
                <a:uLnTx/>
                <a:uFillTx/>
                <a:latin typeface="Helvetica"/>
                <a:sym typeface="Helvetica"/>
              </a:rPr>
              <a:t>7</a:t>
            </a:r>
            <a:r>
              <a:rPr kumimoji="0" sz="1350" b="0" i="0" u="none" strike="noStrike" kern="0" cap="none" spc="-51" normalizeH="0" baseline="0" noProof="0" dirty="0">
                <a:ln>
                  <a:noFill/>
                </a:ln>
                <a:solidFill>
                  <a:srgbClr val="5E5E5E"/>
                </a:solidFill>
                <a:effectLst/>
                <a:uLnTx/>
                <a:uFillTx/>
                <a:latin typeface="Helvetica"/>
                <a:sym typeface="Helvetica"/>
              </a:rPr>
              <a:t> Countries,</a:t>
            </a:r>
          </a:p>
          <a:p>
            <a:pPr marL="0" marR="0" lvl="0" indent="0" algn="ctr" defTabSz="171450" rtl="0" eaLnBrk="1" fontAlgn="auto" latinLnBrk="0" hangingPunct="0">
              <a:lnSpc>
                <a:spcPct val="100000"/>
              </a:lnSpc>
              <a:spcBef>
                <a:spcPts val="0"/>
              </a:spcBef>
              <a:spcAft>
                <a:spcPts val="0"/>
              </a:spcAft>
              <a:buClrTx/>
              <a:buSzTx/>
              <a:buFontTx/>
              <a:buNone/>
              <a:tabLst/>
              <a:defRPr sz="4500" b="0" spc="-135">
                <a:solidFill>
                  <a:srgbClr val="5E5E5E"/>
                </a:solidFill>
                <a:latin typeface="Helvetica"/>
                <a:ea typeface="Helvetica"/>
                <a:cs typeface="Helvetica"/>
                <a:sym typeface="Helvetica"/>
              </a:defRPr>
            </a:pPr>
            <a:r>
              <a:rPr kumimoji="0" sz="1350" b="1" i="0" u="none" strike="noStrike" kern="0" cap="none" spc="-51" normalizeH="0" baseline="0" noProof="0" dirty="0">
                <a:ln>
                  <a:noFill/>
                </a:ln>
                <a:solidFill>
                  <a:srgbClr val="5E5E5E"/>
                </a:solidFill>
                <a:effectLst/>
                <a:uLnTx/>
                <a:uFillTx/>
                <a:latin typeface="Helvetica"/>
                <a:sym typeface="Helvetica"/>
              </a:rPr>
              <a:t>5</a:t>
            </a:r>
            <a:r>
              <a:rPr kumimoji="0" sz="1350" b="0" i="0" u="none" strike="noStrike" kern="0" cap="none" spc="-51" normalizeH="0" baseline="0" noProof="0" dirty="0">
                <a:ln>
                  <a:noFill/>
                </a:ln>
                <a:solidFill>
                  <a:srgbClr val="5E5E5E"/>
                </a:solidFill>
                <a:effectLst/>
                <a:uLnTx/>
                <a:uFillTx/>
                <a:latin typeface="Helvetica"/>
                <a:sym typeface="Helvetica"/>
              </a:rPr>
              <a:t> Continents</a:t>
            </a:r>
          </a:p>
        </p:txBody>
      </p:sp>
      <p:sp>
        <p:nvSpPr>
          <p:cNvPr id="21" name="Over $4 billion in revenue…">
            <a:extLst>
              <a:ext uri="{FF2B5EF4-FFF2-40B4-BE49-F238E27FC236}">
                <a16:creationId xmlns:a16="http://schemas.microsoft.com/office/drawing/2014/main" id="{6FC086CB-2490-2E42-82A2-ED8B7B6EBD7E}"/>
              </a:ext>
            </a:extLst>
          </p:cNvPr>
          <p:cNvSpPr txBox="1"/>
          <p:nvPr/>
        </p:nvSpPr>
        <p:spPr>
          <a:xfrm>
            <a:off x="5638192" y="3961671"/>
            <a:ext cx="1619146" cy="67734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marL="0" marR="0" lvl="0" indent="0" algn="ctr" defTabSz="171450" rtl="0" eaLnBrk="1" fontAlgn="auto" latinLnBrk="0" hangingPunct="0">
              <a:lnSpc>
                <a:spcPct val="100000"/>
              </a:lnSpc>
              <a:spcBef>
                <a:spcPts val="0"/>
              </a:spcBef>
              <a:spcAft>
                <a:spcPts val="0"/>
              </a:spcAft>
              <a:buClrTx/>
              <a:buSzTx/>
              <a:buFontTx/>
              <a:buNone/>
              <a:tabLst/>
              <a:defRPr sz="4500" b="0" spc="-135">
                <a:solidFill>
                  <a:srgbClr val="5E5E5E"/>
                </a:solidFill>
                <a:latin typeface="Helvetica"/>
                <a:ea typeface="Helvetica"/>
                <a:cs typeface="Helvetica"/>
                <a:sym typeface="Helvetica"/>
              </a:defRPr>
            </a:pPr>
            <a:r>
              <a:rPr kumimoji="0" sz="1350" b="0" i="0" u="none" strike="noStrike" kern="0" cap="none" spc="-51" normalizeH="0" baseline="0" noProof="0" dirty="0">
                <a:ln>
                  <a:noFill/>
                </a:ln>
                <a:solidFill>
                  <a:srgbClr val="5E5E5E"/>
                </a:solidFill>
                <a:effectLst/>
                <a:uLnTx/>
                <a:uFillTx/>
                <a:latin typeface="Helvetica"/>
                <a:sym typeface="Helvetica"/>
              </a:rPr>
              <a:t>Over</a:t>
            </a:r>
            <a:r>
              <a:rPr kumimoji="0" sz="1350" b="1" i="0" u="none" strike="noStrike" kern="0" cap="none" spc="-51" normalizeH="0" baseline="0" noProof="0" dirty="0">
                <a:ln>
                  <a:noFill/>
                </a:ln>
                <a:solidFill>
                  <a:srgbClr val="5E5E5E"/>
                </a:solidFill>
                <a:effectLst/>
                <a:uLnTx/>
                <a:uFillTx/>
                <a:latin typeface="Helvetica"/>
                <a:sym typeface="Helvetica"/>
              </a:rPr>
              <a:t> $4 billion</a:t>
            </a:r>
            <a:r>
              <a:rPr kumimoji="0" lang="en-US" sz="1350" b="1" i="0" u="none" strike="noStrike" kern="0" cap="none" spc="-51" normalizeH="0" baseline="0" noProof="0" dirty="0">
                <a:ln>
                  <a:noFill/>
                </a:ln>
                <a:solidFill>
                  <a:srgbClr val="5E5E5E"/>
                </a:solidFill>
                <a:effectLst/>
                <a:uLnTx/>
                <a:uFillTx/>
                <a:latin typeface="Helvetica"/>
                <a:sym typeface="Helvetica"/>
              </a:rPr>
              <a:t> </a:t>
            </a:r>
            <a:r>
              <a:rPr kumimoji="0" lang="en-US" sz="1350" b="0" i="0" u="none" strike="noStrike" kern="0" cap="none" spc="-51" normalizeH="0" baseline="0" noProof="0" dirty="0">
                <a:ln>
                  <a:noFill/>
                </a:ln>
                <a:solidFill>
                  <a:srgbClr val="5E5E5E"/>
                </a:solidFill>
                <a:effectLst/>
                <a:uLnTx/>
                <a:uFillTx/>
                <a:latin typeface="Helvetica"/>
                <a:sym typeface="Helvetica"/>
              </a:rPr>
              <a:t>(USD)</a:t>
            </a:r>
            <a:br>
              <a:rPr kumimoji="0" sz="1350" b="0" i="0" u="none" strike="noStrike" kern="0" cap="none" spc="-51" normalizeH="0" baseline="0" noProof="0" dirty="0">
                <a:ln>
                  <a:noFill/>
                </a:ln>
                <a:solidFill>
                  <a:srgbClr val="5E5E5E"/>
                </a:solidFill>
                <a:effectLst/>
                <a:uLnTx/>
                <a:uFillTx/>
                <a:latin typeface="Helvetica"/>
                <a:sym typeface="Helvetica"/>
              </a:rPr>
            </a:br>
            <a:r>
              <a:rPr kumimoji="0" sz="1350" b="0" i="0" u="none" strike="noStrike" kern="0" cap="none" spc="-51" normalizeH="0" baseline="0" noProof="0" dirty="0">
                <a:ln>
                  <a:noFill/>
                </a:ln>
                <a:solidFill>
                  <a:srgbClr val="5E5E5E"/>
                </a:solidFill>
                <a:effectLst/>
                <a:uLnTx/>
                <a:uFillTx/>
                <a:latin typeface="Helvetica"/>
                <a:sym typeface="Helvetica"/>
              </a:rPr>
              <a:t>in </a:t>
            </a:r>
            <a:r>
              <a:rPr kumimoji="0" lang="en-AU" sz="1350" b="0" i="0" u="none" strike="noStrike" kern="0" cap="none" spc="-51" normalizeH="0" baseline="0" noProof="0" dirty="0">
                <a:ln>
                  <a:noFill/>
                </a:ln>
                <a:solidFill>
                  <a:srgbClr val="5E5E5E"/>
                </a:solidFill>
                <a:effectLst/>
                <a:uLnTx/>
                <a:uFillTx/>
                <a:latin typeface="Helvetica"/>
                <a:sym typeface="Helvetica"/>
              </a:rPr>
              <a:t>sales </a:t>
            </a:r>
            <a:r>
              <a:rPr kumimoji="0" sz="1350" b="0" i="0" u="none" strike="noStrike" kern="0" cap="none" spc="-51" normalizeH="0" baseline="0" noProof="0" dirty="0">
                <a:ln>
                  <a:noFill/>
                </a:ln>
                <a:solidFill>
                  <a:srgbClr val="5E5E5E"/>
                </a:solidFill>
                <a:effectLst/>
                <a:uLnTx/>
                <a:uFillTx/>
                <a:latin typeface="Helvetica"/>
                <a:sym typeface="Helvetica"/>
              </a:rPr>
              <a:t>over last </a:t>
            </a:r>
            <a:endParaRPr kumimoji="0" lang="en-AU" sz="1350" b="0" i="0" u="none" strike="noStrike" kern="0" cap="none" spc="-51" normalizeH="0" baseline="0" noProof="0" dirty="0">
              <a:ln>
                <a:noFill/>
              </a:ln>
              <a:solidFill>
                <a:srgbClr val="5E5E5E"/>
              </a:solidFill>
              <a:effectLst/>
              <a:uLnTx/>
              <a:uFillTx/>
              <a:latin typeface="Helvetica"/>
              <a:sym typeface="Helvetica"/>
            </a:endParaRPr>
          </a:p>
          <a:p>
            <a:pPr marL="0" marR="0" lvl="0" indent="0" algn="ctr" defTabSz="171450" rtl="0" eaLnBrk="1" fontAlgn="auto" latinLnBrk="0" hangingPunct="0">
              <a:lnSpc>
                <a:spcPct val="100000"/>
              </a:lnSpc>
              <a:spcBef>
                <a:spcPts val="0"/>
              </a:spcBef>
              <a:spcAft>
                <a:spcPts val="0"/>
              </a:spcAft>
              <a:buClrTx/>
              <a:buSzTx/>
              <a:buFontTx/>
              <a:buNone/>
              <a:tabLst/>
              <a:defRPr sz="4500" b="0" spc="-135">
                <a:solidFill>
                  <a:srgbClr val="5E5E5E"/>
                </a:solidFill>
                <a:latin typeface="Helvetica"/>
                <a:ea typeface="Helvetica"/>
                <a:cs typeface="Helvetica"/>
                <a:sym typeface="Helvetica"/>
              </a:defRPr>
            </a:pPr>
            <a:r>
              <a:rPr kumimoji="0" sz="1350" b="0" i="0" u="none" strike="noStrike" kern="0" cap="none" spc="-51" normalizeH="0" baseline="0" noProof="0" dirty="0">
                <a:ln>
                  <a:noFill/>
                </a:ln>
                <a:solidFill>
                  <a:srgbClr val="5E5E5E"/>
                </a:solidFill>
                <a:effectLst/>
                <a:uLnTx/>
                <a:uFillTx/>
                <a:latin typeface="Helvetica"/>
                <a:sym typeface="Helvetica"/>
              </a:rPr>
              <a:t>5 years</a:t>
            </a:r>
            <a:r>
              <a:rPr kumimoji="0" lang="en-AU" sz="1350" b="0" i="0" u="none" strike="noStrike" kern="0" cap="none" spc="-51" normalizeH="0" baseline="0" noProof="0" dirty="0">
                <a:ln>
                  <a:noFill/>
                </a:ln>
                <a:solidFill>
                  <a:srgbClr val="5E5E5E"/>
                </a:solidFill>
                <a:effectLst/>
                <a:uLnTx/>
                <a:uFillTx/>
                <a:latin typeface="Helvetica"/>
                <a:sym typeface="Helvetica"/>
              </a:rPr>
              <a:t> &amp; growing</a:t>
            </a:r>
            <a:endParaRPr kumimoji="0" sz="1350" b="0" i="0" u="none" strike="noStrike" kern="0" cap="none" spc="-51" normalizeH="0" baseline="0" noProof="0" dirty="0">
              <a:ln>
                <a:noFill/>
              </a:ln>
              <a:solidFill>
                <a:srgbClr val="5E5E5E"/>
              </a:solidFill>
              <a:effectLst/>
              <a:uLnTx/>
              <a:uFillTx/>
              <a:latin typeface="Helvetica"/>
              <a:sym typeface="Helvetica"/>
            </a:endParaRPr>
          </a:p>
        </p:txBody>
      </p:sp>
      <p:sp>
        <p:nvSpPr>
          <p:cNvPr id="22" name="Millions of  Customers  Acquired">
            <a:extLst>
              <a:ext uri="{FF2B5EF4-FFF2-40B4-BE49-F238E27FC236}">
                <a16:creationId xmlns:a16="http://schemas.microsoft.com/office/drawing/2014/main" id="{640C9E6D-3D49-254A-AC00-41806D32450B}"/>
              </a:ext>
            </a:extLst>
          </p:cNvPr>
          <p:cNvSpPr txBox="1"/>
          <p:nvPr/>
        </p:nvSpPr>
        <p:spPr>
          <a:xfrm>
            <a:off x="7329896" y="3960358"/>
            <a:ext cx="1302551" cy="677349"/>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marL="0" marR="0" lvl="0" indent="0" algn="ctr" defTabSz="171450" rtl="0" eaLnBrk="1" fontAlgn="auto" latinLnBrk="0" hangingPunct="0">
              <a:lnSpc>
                <a:spcPct val="100000"/>
              </a:lnSpc>
              <a:spcBef>
                <a:spcPts val="0"/>
              </a:spcBef>
              <a:spcAft>
                <a:spcPts val="0"/>
              </a:spcAft>
              <a:buClrTx/>
              <a:buSzTx/>
              <a:buFontTx/>
              <a:buNone/>
              <a:tabLst/>
              <a:defRPr sz="4500" b="0" spc="-135">
                <a:solidFill>
                  <a:srgbClr val="5E5E5E"/>
                </a:solidFill>
                <a:latin typeface="Helvetica"/>
                <a:ea typeface="Helvetica"/>
                <a:cs typeface="Helvetica"/>
                <a:sym typeface="Helvetica"/>
              </a:defRPr>
            </a:pPr>
            <a:r>
              <a:rPr kumimoji="0" sz="1350" b="1" i="0" u="none" strike="noStrike" kern="0" cap="none" spc="-51" normalizeH="0" baseline="0" noProof="0" dirty="0">
                <a:ln>
                  <a:noFill/>
                </a:ln>
                <a:solidFill>
                  <a:srgbClr val="5E5E5E"/>
                </a:solidFill>
                <a:effectLst/>
                <a:uLnTx/>
                <a:uFillTx/>
                <a:latin typeface="Helvetica"/>
                <a:sym typeface="Helvetica"/>
              </a:rPr>
              <a:t>Millions of </a:t>
            </a:r>
            <a:br>
              <a:rPr kumimoji="0" sz="1350" b="1" i="0" u="none" strike="noStrike" kern="0" cap="none" spc="-51" normalizeH="0" baseline="0" noProof="0" dirty="0">
                <a:ln>
                  <a:noFill/>
                </a:ln>
                <a:solidFill>
                  <a:srgbClr val="5E5E5E"/>
                </a:solidFill>
                <a:effectLst/>
                <a:uLnTx/>
                <a:uFillTx/>
                <a:latin typeface="Helvetica"/>
                <a:sym typeface="Helvetica"/>
              </a:rPr>
            </a:br>
            <a:r>
              <a:rPr kumimoji="0" sz="1350" b="1" i="0" u="none" strike="noStrike" kern="0" cap="none" spc="-51" normalizeH="0" baseline="0" noProof="0" dirty="0">
                <a:ln>
                  <a:noFill/>
                </a:ln>
                <a:solidFill>
                  <a:srgbClr val="5E5E5E"/>
                </a:solidFill>
                <a:effectLst/>
                <a:uLnTx/>
                <a:uFillTx/>
                <a:latin typeface="Helvetica"/>
                <a:sym typeface="Helvetica"/>
              </a:rPr>
              <a:t>Customers </a:t>
            </a:r>
            <a:br>
              <a:rPr kumimoji="0" sz="1350" b="1" i="0" u="none" strike="noStrike" kern="0" cap="none" spc="-51" normalizeH="0" baseline="0" noProof="0" dirty="0">
                <a:ln>
                  <a:noFill/>
                </a:ln>
                <a:solidFill>
                  <a:srgbClr val="5E5E5E"/>
                </a:solidFill>
                <a:effectLst/>
                <a:uLnTx/>
                <a:uFillTx/>
                <a:latin typeface="Helvetica"/>
                <a:sym typeface="Helvetica"/>
              </a:rPr>
            </a:br>
            <a:r>
              <a:rPr kumimoji="0" sz="1350" b="0" i="0" u="none" strike="noStrike" kern="0" cap="none" spc="-51" normalizeH="0" baseline="0" noProof="0" dirty="0">
                <a:ln>
                  <a:noFill/>
                </a:ln>
                <a:solidFill>
                  <a:srgbClr val="5E5E5E"/>
                </a:solidFill>
                <a:effectLst/>
                <a:uLnTx/>
                <a:uFillTx/>
                <a:latin typeface="Helvetica"/>
                <a:sym typeface="Helvetica"/>
              </a:rPr>
              <a:t>Acquired</a:t>
            </a:r>
          </a:p>
        </p:txBody>
      </p:sp>
      <p:pic>
        <p:nvPicPr>
          <p:cNvPr id="23" name="Изображение" descr="Изображение">
            <a:extLst>
              <a:ext uri="{FF2B5EF4-FFF2-40B4-BE49-F238E27FC236}">
                <a16:creationId xmlns:a16="http://schemas.microsoft.com/office/drawing/2014/main" id="{72F57517-A046-AB40-9EFB-9BEC3DCCB3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1883" y="1610614"/>
            <a:ext cx="585523" cy="690236"/>
          </a:xfrm>
          <a:prstGeom prst="rect">
            <a:avLst/>
          </a:prstGeom>
          <a:ln w="12700">
            <a:miter lim="400000"/>
          </a:ln>
        </p:spPr>
      </p:pic>
      <p:pic>
        <p:nvPicPr>
          <p:cNvPr id="24" name="Изображение" descr="Изображение">
            <a:extLst>
              <a:ext uri="{FF2B5EF4-FFF2-40B4-BE49-F238E27FC236}">
                <a16:creationId xmlns:a16="http://schemas.microsoft.com/office/drawing/2014/main" id="{D6D262F3-6462-9047-BE2E-11C53B395966}"/>
              </a:ext>
            </a:extLst>
          </p:cNvPr>
          <p:cNvPicPr>
            <a:picLocks noChangeAspect="1"/>
          </p:cNvPicPr>
          <p:nvPr/>
        </p:nvPicPr>
        <p:blipFill>
          <a:blip r:embed="rId4"/>
          <a:stretch>
            <a:fillRect/>
          </a:stretch>
        </p:blipFill>
        <p:spPr>
          <a:xfrm>
            <a:off x="8089334" y="1546871"/>
            <a:ext cx="690228" cy="690236"/>
          </a:xfrm>
          <a:prstGeom prst="rect">
            <a:avLst/>
          </a:prstGeom>
          <a:ln w="12700">
            <a:miter lim="400000"/>
          </a:ln>
        </p:spPr>
      </p:pic>
      <p:pic>
        <p:nvPicPr>
          <p:cNvPr id="25" name="Изображение" descr="Изображение">
            <a:extLst>
              <a:ext uri="{FF2B5EF4-FFF2-40B4-BE49-F238E27FC236}">
                <a16:creationId xmlns:a16="http://schemas.microsoft.com/office/drawing/2014/main" id="{47C92591-62A3-0645-95A0-48C9E0B1B1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4233" y="3378192"/>
            <a:ext cx="847065" cy="403146"/>
          </a:xfrm>
          <a:prstGeom prst="rect">
            <a:avLst/>
          </a:prstGeom>
          <a:ln w="12700">
            <a:miter lim="400000"/>
          </a:ln>
        </p:spPr>
      </p:pic>
      <p:pic>
        <p:nvPicPr>
          <p:cNvPr id="26" name="Изображение" descr="Изображение">
            <a:extLst>
              <a:ext uri="{FF2B5EF4-FFF2-40B4-BE49-F238E27FC236}">
                <a16:creationId xmlns:a16="http://schemas.microsoft.com/office/drawing/2014/main" id="{38A9F253-CA74-6245-8E95-9E9470B2E0DB}"/>
              </a:ext>
            </a:extLst>
          </p:cNvPr>
          <p:cNvPicPr>
            <a:picLocks noChangeAspect="1"/>
          </p:cNvPicPr>
          <p:nvPr/>
        </p:nvPicPr>
        <p:blipFill>
          <a:blip r:embed="rId6"/>
          <a:stretch>
            <a:fillRect/>
          </a:stretch>
        </p:blipFill>
        <p:spPr>
          <a:xfrm>
            <a:off x="7572504" y="3142860"/>
            <a:ext cx="693996" cy="683188"/>
          </a:xfrm>
          <a:prstGeom prst="rect">
            <a:avLst/>
          </a:prstGeom>
          <a:ln w="12700">
            <a:miter lim="400000"/>
          </a:ln>
        </p:spPr>
      </p:pic>
      <p:pic>
        <p:nvPicPr>
          <p:cNvPr id="27" name="Изображение" descr="Изображение">
            <a:extLst>
              <a:ext uri="{FF2B5EF4-FFF2-40B4-BE49-F238E27FC236}">
                <a16:creationId xmlns:a16="http://schemas.microsoft.com/office/drawing/2014/main" id="{BA11C756-91A3-1E42-B1F8-433E92CF0C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9138" y="1511289"/>
            <a:ext cx="761151" cy="761400"/>
          </a:xfrm>
          <a:prstGeom prst="rect">
            <a:avLst/>
          </a:prstGeom>
          <a:ln w="12700">
            <a:miter lim="400000"/>
          </a:ln>
        </p:spPr>
      </p:pic>
      <p:sp>
        <p:nvSpPr>
          <p:cNvPr id="28" name="Millions of  Customers  Acquired">
            <a:extLst>
              <a:ext uri="{FF2B5EF4-FFF2-40B4-BE49-F238E27FC236}">
                <a16:creationId xmlns:a16="http://schemas.microsoft.com/office/drawing/2014/main" id="{2CB475B0-632A-A64B-BA8F-2FB5B6A9E37A}"/>
              </a:ext>
            </a:extLst>
          </p:cNvPr>
          <p:cNvSpPr txBox="1"/>
          <p:nvPr/>
        </p:nvSpPr>
        <p:spPr>
          <a:xfrm>
            <a:off x="5339774" y="2329592"/>
            <a:ext cx="860477" cy="67734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marL="0" marR="0" lvl="0" indent="0" algn="ctr" defTabSz="171450" rtl="0" eaLnBrk="1" fontAlgn="auto" latinLnBrk="0" hangingPunct="0">
              <a:lnSpc>
                <a:spcPct val="100000"/>
              </a:lnSpc>
              <a:spcBef>
                <a:spcPts val="0"/>
              </a:spcBef>
              <a:spcAft>
                <a:spcPts val="0"/>
              </a:spcAft>
              <a:buClrTx/>
              <a:buSzTx/>
              <a:buFontTx/>
              <a:buNone/>
              <a:tabLst/>
              <a:defRPr sz="4500" b="0" spc="-135">
                <a:solidFill>
                  <a:srgbClr val="5E5E5E"/>
                </a:solidFill>
                <a:latin typeface="Helvetica"/>
                <a:ea typeface="Helvetica"/>
                <a:cs typeface="Helvetica"/>
                <a:sym typeface="Helvetica"/>
              </a:defRPr>
            </a:pPr>
            <a:r>
              <a:rPr kumimoji="0" lang="en-AU" sz="1350" b="0" i="0" u="none" strike="noStrike" kern="0" cap="none" spc="-51" normalizeH="0" baseline="0" noProof="0" dirty="0">
                <a:ln>
                  <a:noFill/>
                </a:ln>
                <a:solidFill>
                  <a:srgbClr val="5E5E5E"/>
                </a:solidFill>
                <a:effectLst/>
                <a:uLnTx/>
                <a:uFillTx/>
                <a:latin typeface="Helvetica"/>
                <a:sym typeface="Helvetica"/>
              </a:rPr>
              <a:t>Customer </a:t>
            </a:r>
          </a:p>
          <a:p>
            <a:pPr marL="0" marR="0" lvl="0" indent="0" algn="ctr" defTabSz="171450" rtl="0" eaLnBrk="1" fontAlgn="auto" latinLnBrk="0" hangingPunct="0">
              <a:lnSpc>
                <a:spcPct val="100000"/>
              </a:lnSpc>
              <a:spcBef>
                <a:spcPts val="0"/>
              </a:spcBef>
              <a:spcAft>
                <a:spcPts val="0"/>
              </a:spcAft>
              <a:buClrTx/>
              <a:buSzTx/>
              <a:buFontTx/>
              <a:buNone/>
              <a:tabLst/>
              <a:defRPr sz="4500" b="0" spc="-135">
                <a:solidFill>
                  <a:srgbClr val="5E5E5E"/>
                </a:solidFill>
                <a:latin typeface="Helvetica"/>
                <a:ea typeface="Helvetica"/>
                <a:cs typeface="Helvetica"/>
                <a:sym typeface="Helvetica"/>
              </a:defRPr>
            </a:pPr>
            <a:r>
              <a:rPr kumimoji="0" lang="en-AU" sz="1350" b="0" i="0" u="none" strike="noStrike" kern="0" cap="none" spc="-51" normalizeH="0" baseline="0" noProof="0" dirty="0">
                <a:ln>
                  <a:noFill/>
                </a:ln>
                <a:solidFill>
                  <a:srgbClr val="5E5E5E"/>
                </a:solidFill>
                <a:effectLst/>
                <a:uLnTx/>
                <a:uFillTx/>
                <a:latin typeface="Helvetica"/>
                <a:sym typeface="Helvetica"/>
              </a:rPr>
              <a:t>Acquisition </a:t>
            </a:r>
          </a:p>
          <a:p>
            <a:pPr marL="0" marR="0" lvl="0" indent="0" algn="ctr" defTabSz="171450" rtl="0" eaLnBrk="1" fontAlgn="auto" latinLnBrk="0" hangingPunct="0">
              <a:lnSpc>
                <a:spcPct val="100000"/>
              </a:lnSpc>
              <a:spcBef>
                <a:spcPts val="0"/>
              </a:spcBef>
              <a:spcAft>
                <a:spcPts val="0"/>
              </a:spcAft>
              <a:buClrTx/>
              <a:buSzTx/>
              <a:buFontTx/>
              <a:buNone/>
              <a:tabLst/>
              <a:defRPr sz="4500" b="0" spc="-135">
                <a:solidFill>
                  <a:srgbClr val="5E5E5E"/>
                </a:solidFill>
                <a:latin typeface="Helvetica"/>
                <a:ea typeface="Helvetica"/>
                <a:cs typeface="Helvetica"/>
                <a:sym typeface="Helvetica"/>
              </a:defRPr>
            </a:pPr>
            <a:r>
              <a:rPr kumimoji="0" lang="en-AU" sz="1350" b="0" i="0" u="none" strike="noStrike" kern="0" cap="none" spc="-51" normalizeH="0" baseline="0" noProof="0" dirty="0">
                <a:ln>
                  <a:noFill/>
                </a:ln>
                <a:solidFill>
                  <a:srgbClr val="5E5E5E"/>
                </a:solidFill>
                <a:effectLst/>
                <a:uLnTx/>
                <a:uFillTx/>
                <a:latin typeface="Helvetica"/>
                <a:sym typeface="Helvetica"/>
              </a:rPr>
              <a:t>Company</a:t>
            </a:r>
            <a:endParaRPr kumimoji="0" sz="1350" b="0" i="0" u="none" strike="noStrike" kern="0" cap="none" spc="-51" normalizeH="0" baseline="0" noProof="0" dirty="0">
              <a:ln>
                <a:noFill/>
              </a:ln>
              <a:solidFill>
                <a:srgbClr val="5E5E5E"/>
              </a:solidFill>
              <a:effectLst/>
              <a:uLnTx/>
              <a:uFillTx/>
              <a:latin typeface="Helvetica"/>
              <a:sym typeface="Helvetica"/>
            </a:endParaRPr>
          </a:p>
        </p:txBody>
      </p:sp>
      <p:pic>
        <p:nvPicPr>
          <p:cNvPr id="5" name="Picture 4" descr="A flag on the side of a road&#10;&#10;Description automatically generated">
            <a:extLst>
              <a:ext uri="{FF2B5EF4-FFF2-40B4-BE49-F238E27FC236}">
                <a16:creationId xmlns:a16="http://schemas.microsoft.com/office/drawing/2014/main" id="{F1B549B6-E212-784E-BF55-C12FF13E0AB8}"/>
              </a:ext>
            </a:extLst>
          </p:cNvPr>
          <p:cNvPicPr>
            <a:picLocks noChangeAspect="1"/>
          </p:cNvPicPr>
          <p:nvPr/>
        </p:nvPicPr>
        <p:blipFill rotWithShape="1">
          <a:blip r:embed="rId8">
            <a:extLst>
              <a:ext uri="{28A0092B-C50C-407E-A947-70E740481C1C}">
                <a14:useLocalDpi xmlns:a14="http://schemas.microsoft.com/office/drawing/2010/main" val="0"/>
              </a:ext>
            </a:extLst>
          </a:blip>
          <a:srcRect l="16518" t="15" r="17296" b="-15"/>
          <a:stretch/>
        </p:blipFill>
        <p:spPr>
          <a:xfrm>
            <a:off x="0" y="0"/>
            <a:ext cx="5103423" cy="5144297"/>
          </a:xfrm>
          <a:prstGeom prst="rect">
            <a:avLst/>
          </a:prstGeom>
        </p:spPr>
      </p:pic>
      <p:sp>
        <p:nvSpPr>
          <p:cNvPr id="31" name="World’s Largest Direct Seller of Telecommunications, Energy &amp; Other Essential Services">
            <a:extLst>
              <a:ext uri="{FF2B5EF4-FFF2-40B4-BE49-F238E27FC236}">
                <a16:creationId xmlns:a16="http://schemas.microsoft.com/office/drawing/2014/main" id="{98557B10-3CDA-1244-8CDF-CFCC48880B39}"/>
              </a:ext>
            </a:extLst>
          </p:cNvPr>
          <p:cNvSpPr txBox="1"/>
          <p:nvPr/>
        </p:nvSpPr>
        <p:spPr>
          <a:xfrm>
            <a:off x="773750" y="590438"/>
            <a:ext cx="3555921" cy="292014"/>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defTabSz="457200">
              <a:defRPr sz="4000" b="0" i="1" spc="-39">
                <a:solidFill>
                  <a:srgbClr val="102C53"/>
                </a:solidFill>
                <a:latin typeface="Helvetica"/>
                <a:ea typeface="Helvetica"/>
                <a:cs typeface="Helvetica"/>
                <a:sym typeface="Helvetica"/>
              </a:defRPr>
            </a:lvl1pPr>
          </a:lstStyle>
          <a:p>
            <a:pPr marL="0" marR="0" lvl="0" indent="0" algn="ctr" defTabSz="171450" rtl="0" eaLnBrk="1" fontAlgn="auto" latinLnBrk="0" hangingPunct="0">
              <a:lnSpc>
                <a:spcPct val="100000"/>
              </a:lnSpc>
              <a:spcBef>
                <a:spcPts val="0"/>
              </a:spcBef>
              <a:spcAft>
                <a:spcPts val="0"/>
              </a:spcAft>
              <a:buClrTx/>
              <a:buSzTx/>
              <a:buFontTx/>
              <a:buNone/>
              <a:tabLst/>
              <a:defRPr/>
            </a:pPr>
            <a:r>
              <a:rPr kumimoji="0" lang="en-AU" sz="2025" b="1" i="0" u="none" strike="noStrike" kern="0" cap="none" spc="-15" normalizeH="0" baseline="0" noProof="0" dirty="0">
                <a:ln>
                  <a:noFill/>
                </a:ln>
                <a:solidFill>
                  <a:srgbClr val="FFFFFF"/>
                </a:solidFill>
                <a:effectLst/>
                <a:uLnTx/>
                <a:uFillTx/>
                <a:latin typeface="Helvetica"/>
                <a:sym typeface="Helvetica"/>
              </a:rPr>
              <a:t>WORLD’S LARGEST</a:t>
            </a:r>
          </a:p>
          <a:p>
            <a:pPr marL="0" marR="0" lvl="0" indent="0" algn="ctr" defTabSz="171450" rtl="0" eaLnBrk="1" fontAlgn="auto" latinLnBrk="0" hangingPunct="0">
              <a:lnSpc>
                <a:spcPct val="100000"/>
              </a:lnSpc>
              <a:spcBef>
                <a:spcPts val="0"/>
              </a:spcBef>
              <a:spcAft>
                <a:spcPts val="0"/>
              </a:spcAft>
              <a:buClrTx/>
              <a:buSzTx/>
              <a:buFontTx/>
              <a:buNone/>
              <a:tabLst/>
              <a:defRPr/>
            </a:pPr>
            <a:r>
              <a:rPr kumimoji="0" sz="1500" b="0" i="0" u="none" strike="noStrike" kern="0" cap="none" spc="-15" normalizeH="0" baseline="0" noProof="0" dirty="0">
                <a:ln>
                  <a:noFill/>
                </a:ln>
                <a:solidFill>
                  <a:srgbClr val="FFFFFF"/>
                </a:solidFill>
                <a:effectLst/>
                <a:uLnTx/>
                <a:uFillTx/>
                <a:latin typeface="Helvetica Light" panose="020B0403020202020204" pitchFamily="34" charset="0"/>
                <a:sym typeface="Helvetica"/>
              </a:rPr>
              <a:t>Direct Seller of Telecommunications, Energy &amp; Other Essential Services</a:t>
            </a:r>
          </a:p>
        </p:txBody>
      </p:sp>
      <p:sp>
        <p:nvSpPr>
          <p:cNvPr id="29" name="Rounded Rectangle 28">
            <a:extLst>
              <a:ext uri="{FF2B5EF4-FFF2-40B4-BE49-F238E27FC236}">
                <a16:creationId xmlns:a16="http://schemas.microsoft.com/office/drawing/2014/main" id="{917AD8EE-9FD8-464F-9DE3-C60A58CAAB05}"/>
              </a:ext>
            </a:extLst>
          </p:cNvPr>
          <p:cNvSpPr/>
          <p:nvPr/>
        </p:nvSpPr>
        <p:spPr>
          <a:xfrm>
            <a:off x="315884" y="4550611"/>
            <a:ext cx="1659262" cy="417949"/>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Rectangle 31">
            <a:extLst>
              <a:ext uri="{FF2B5EF4-FFF2-40B4-BE49-F238E27FC236}">
                <a16:creationId xmlns:a16="http://schemas.microsoft.com/office/drawing/2014/main" id="{E9CE8EA2-F245-D24A-A894-360ADE18F12B}"/>
              </a:ext>
            </a:extLst>
          </p:cNvPr>
          <p:cNvSpPr/>
          <p:nvPr/>
        </p:nvSpPr>
        <p:spPr>
          <a:xfrm>
            <a:off x="682310" y="4553062"/>
            <a:ext cx="1361826" cy="415498"/>
          </a:xfrm>
          <a:prstGeom prst="rect">
            <a:avLst/>
          </a:prstGeom>
        </p:spPr>
        <p:txBody>
          <a:bodyPr wrap="square">
            <a:spAutoFit/>
          </a:bodyPr>
          <a:lstStyle/>
          <a:p>
            <a:pPr marL="0" marR="0" lvl="0" indent="0" algn="ctr" defTabSz="308074" rtl="0" eaLnBrk="1" fontAlgn="auto" latinLnBrk="0" hangingPunct="0">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effectLst/>
                <a:uLnTx/>
                <a:uFillTx/>
                <a:latin typeface="Helvetica" pitchFamily="2" charset="0"/>
                <a:ea typeface="Helvetica Neue"/>
                <a:cs typeface="Helvetica Neue"/>
                <a:sym typeface="Helvetica Neue"/>
              </a:rPr>
              <a:t>Proud member of </a:t>
            </a:r>
          </a:p>
          <a:p>
            <a:pPr marL="0" marR="0" lvl="0" indent="0" algn="ctr" defTabSz="308074" rtl="0" eaLnBrk="1" fontAlgn="auto" latinLnBrk="0" hangingPunct="0">
              <a:lnSpc>
                <a:spcPct val="100000"/>
              </a:lnSpc>
              <a:spcBef>
                <a:spcPts val="0"/>
              </a:spcBef>
              <a:spcAft>
                <a:spcPts val="0"/>
              </a:spcAft>
              <a:buClrTx/>
              <a:buSzTx/>
              <a:buFontTx/>
              <a:buNone/>
              <a:tabLst/>
              <a:defRPr/>
            </a:pPr>
            <a:r>
              <a:rPr kumimoji="0" lang="en-AU" sz="700" b="0" i="0" u="none" strike="noStrike" kern="0" cap="none" spc="0" normalizeH="0" baseline="0" noProof="0" dirty="0">
                <a:ln>
                  <a:noFill/>
                </a:ln>
                <a:effectLst/>
                <a:uLnTx/>
                <a:uFillTx/>
                <a:latin typeface="Helvetica" pitchFamily="2" charset="0"/>
                <a:ea typeface="Helvetica Neue"/>
                <a:cs typeface="Helvetica Neue"/>
                <a:sym typeface="Helvetica Neue"/>
              </a:rPr>
              <a:t>Direct Selling Association New Zealand</a:t>
            </a:r>
          </a:p>
        </p:txBody>
      </p:sp>
      <p:pic>
        <p:nvPicPr>
          <p:cNvPr id="4" name="Picture 3" descr="A close up of a logo&#10;&#10;Description automatically generated">
            <a:extLst>
              <a:ext uri="{FF2B5EF4-FFF2-40B4-BE49-F238E27FC236}">
                <a16:creationId xmlns:a16="http://schemas.microsoft.com/office/drawing/2014/main" id="{697D24BA-AC9A-654C-8963-F3E70B77E86F}"/>
              </a:ext>
            </a:extLst>
          </p:cNvPr>
          <p:cNvPicPr>
            <a:picLocks noChangeAspect="1"/>
          </p:cNvPicPr>
          <p:nvPr/>
        </p:nvPicPr>
        <p:blipFill rotWithShape="1">
          <a:blip r:embed="rId9">
            <a:extLst>
              <a:ext uri="{28A0092B-C50C-407E-A947-70E740481C1C}">
                <a14:useLocalDpi xmlns:a14="http://schemas.microsoft.com/office/drawing/2010/main" val="0"/>
              </a:ext>
            </a:extLst>
          </a:blip>
          <a:srcRect t="-6748" r="57437" b="1"/>
          <a:stretch/>
        </p:blipFill>
        <p:spPr>
          <a:xfrm>
            <a:off x="384025" y="4617256"/>
            <a:ext cx="383475" cy="268029"/>
          </a:xfrm>
          <a:prstGeom prst="rect">
            <a:avLst/>
          </a:prstGeom>
        </p:spPr>
      </p:pic>
    </p:spTree>
    <p:extLst>
      <p:ext uri="{BB962C8B-B14F-4D97-AF65-F5344CB8AC3E}">
        <p14:creationId xmlns:p14="http://schemas.microsoft.com/office/powerpoint/2010/main" val="376678348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2956"/>
          <a:stretch/>
        </p:blipFill>
        <p:spPr>
          <a:xfrm>
            <a:off x="0" y="0"/>
            <a:ext cx="8873714" cy="5143500"/>
          </a:xfrm>
          <a:prstGeom prst="rect">
            <a:avLst/>
          </a:prstGeom>
        </p:spPr>
      </p:pic>
      <p:sp>
        <p:nvSpPr>
          <p:cNvPr id="898" name="Shape 898"/>
          <p:cNvSpPr>
            <a:spLocks noGrp="1"/>
          </p:cNvSpPr>
          <p:nvPr>
            <p:ph type="body" idx="4294967295"/>
          </p:nvPr>
        </p:nvSpPr>
        <p:spPr>
          <a:xfrm>
            <a:off x="5119307" y="375641"/>
            <a:ext cx="4157198" cy="3450400"/>
          </a:xfrm>
        </p:spPr>
        <p:txBody>
          <a:bodyPr>
            <a:noAutofit/>
          </a:bodyPr>
          <a:lstStyle/>
          <a:p>
            <a:pPr marL="0" indent="0" defTabSz="308366" fontAlgn="auto">
              <a:spcAft>
                <a:spcPts val="0"/>
              </a:spcAft>
              <a:buNone/>
              <a:defRPr sz="1800" spc="0">
                <a:solidFill>
                  <a:srgbClr val="000000"/>
                </a:solidFill>
              </a:defRPr>
            </a:pPr>
            <a:r>
              <a:rPr lang="en-AU" sz="2400" b="1" spc="50" dirty="0">
                <a:solidFill>
                  <a:srgbClr val="118BCF"/>
                </a:solidFill>
                <a:ea typeface="+mj-ea"/>
                <a:sym typeface="Helvetica"/>
              </a:rPr>
              <a:t>What are </a:t>
            </a:r>
            <a:r>
              <a:rPr sz="2400" b="1" spc="50" dirty="0">
                <a:solidFill>
                  <a:srgbClr val="118BCF"/>
                </a:solidFill>
                <a:ea typeface="+mj-ea"/>
                <a:sym typeface="Helvetica"/>
              </a:rPr>
              <a:t>Training Events?</a:t>
            </a:r>
            <a:br>
              <a:rPr lang="en-AU" sz="2400" b="1" spc="50" dirty="0">
                <a:solidFill>
                  <a:srgbClr val="118BCF"/>
                </a:solidFill>
                <a:ea typeface="+mj-ea"/>
                <a:sym typeface="Helvetica"/>
              </a:rPr>
            </a:br>
            <a:r>
              <a:rPr sz="2000" b="1" spc="50" dirty="0">
                <a:solidFill>
                  <a:schemeClr val="accent5">
                    <a:lumMod val="75000"/>
                  </a:schemeClr>
                </a:solidFill>
                <a:ea typeface="+mj-ea"/>
                <a:sym typeface="Helvetica"/>
              </a:rPr>
              <a:t>Everything is a Training Event!</a:t>
            </a:r>
            <a:endParaRPr lang="en-AU" sz="2000" b="1" spc="50" dirty="0">
              <a:solidFill>
                <a:schemeClr val="accent5">
                  <a:lumMod val="75000"/>
                </a:schemeClr>
              </a:solidFill>
              <a:ea typeface="+mj-ea"/>
              <a:sym typeface="Helvetica"/>
            </a:endParaRPr>
          </a:p>
          <a:p>
            <a:pPr marL="0" indent="0" defTabSz="308366" fontAlgn="auto">
              <a:spcAft>
                <a:spcPts val="0"/>
              </a:spcAft>
              <a:buNone/>
              <a:defRPr sz="1800" spc="0">
                <a:solidFill>
                  <a:srgbClr val="000000"/>
                </a:solidFill>
              </a:defRPr>
            </a:pPr>
            <a:endParaRPr sz="2000" b="1" spc="50" dirty="0">
              <a:solidFill>
                <a:schemeClr val="accent5">
                  <a:lumMod val="75000"/>
                </a:schemeClr>
              </a:solidFill>
              <a:ea typeface="+mj-ea"/>
              <a:sym typeface="Helvetica"/>
            </a:endParaRPr>
          </a:p>
          <a:p>
            <a:pPr defTabSz="308366" fontAlgn="auto">
              <a:spcBef>
                <a:spcPts val="1125"/>
              </a:spcBef>
              <a:spcAft>
                <a:spcPts val="0"/>
              </a:spcAft>
              <a:defRPr sz="1800" spc="0">
                <a:solidFill>
                  <a:srgbClr val="000000"/>
                </a:solidFill>
              </a:defRPr>
            </a:pPr>
            <a:r>
              <a:rPr sz="2000" spc="-56" dirty="0">
                <a:solidFill>
                  <a:schemeClr val="accent5">
                    <a:lumMod val="75000"/>
                  </a:schemeClr>
                </a:solidFill>
                <a:ea typeface="Helvetica"/>
                <a:sym typeface="Helvetica"/>
              </a:rPr>
              <a:t>Conference calls</a:t>
            </a:r>
          </a:p>
          <a:p>
            <a:pPr defTabSz="308366" fontAlgn="auto">
              <a:spcBef>
                <a:spcPts val="1125"/>
              </a:spcBef>
              <a:spcAft>
                <a:spcPts val="0"/>
              </a:spcAft>
              <a:defRPr sz="1800" spc="0">
                <a:solidFill>
                  <a:srgbClr val="000000"/>
                </a:solidFill>
              </a:defRPr>
            </a:pPr>
            <a:r>
              <a:rPr sz="2000" spc="-56" dirty="0">
                <a:solidFill>
                  <a:schemeClr val="accent5">
                    <a:lumMod val="75000"/>
                  </a:schemeClr>
                </a:solidFill>
                <a:ea typeface="Helvetica"/>
                <a:sym typeface="Helvetica"/>
              </a:rPr>
              <a:t>3-way calls, 2-on-1 meetings, PBRs</a:t>
            </a:r>
          </a:p>
          <a:p>
            <a:pPr defTabSz="308366" fontAlgn="auto">
              <a:spcBef>
                <a:spcPts val="1125"/>
              </a:spcBef>
              <a:spcAft>
                <a:spcPts val="0"/>
              </a:spcAft>
              <a:defRPr sz="1800" spc="0">
                <a:solidFill>
                  <a:srgbClr val="000000"/>
                </a:solidFill>
              </a:defRPr>
            </a:pPr>
            <a:r>
              <a:rPr sz="2000" spc="-56" dirty="0">
                <a:solidFill>
                  <a:schemeClr val="accent5">
                    <a:lumMod val="75000"/>
                  </a:schemeClr>
                </a:solidFill>
                <a:ea typeface="Helvetica"/>
                <a:sym typeface="Helvetica"/>
              </a:rPr>
              <a:t>Weekly BOMs, Regional Trainings</a:t>
            </a:r>
          </a:p>
          <a:p>
            <a:pPr defTabSz="308366" fontAlgn="auto">
              <a:spcBef>
                <a:spcPts val="1125"/>
              </a:spcBef>
              <a:spcAft>
                <a:spcPts val="0"/>
              </a:spcAft>
              <a:defRPr sz="1800" spc="0">
                <a:solidFill>
                  <a:srgbClr val="000000"/>
                </a:solidFill>
              </a:defRPr>
            </a:pPr>
            <a:r>
              <a:rPr sz="2000" spc="-56" dirty="0">
                <a:solidFill>
                  <a:schemeClr val="accent5">
                    <a:lumMod val="75000"/>
                  </a:schemeClr>
                </a:solidFill>
                <a:ea typeface="Helvetica"/>
                <a:sym typeface="Helvetica"/>
              </a:rPr>
              <a:t>Leadership Trainings</a:t>
            </a:r>
          </a:p>
          <a:p>
            <a:pPr defTabSz="308366" fontAlgn="auto">
              <a:spcBef>
                <a:spcPts val="1125"/>
              </a:spcBef>
              <a:spcAft>
                <a:spcPts val="0"/>
              </a:spcAft>
              <a:defRPr sz="1800" spc="0">
                <a:solidFill>
                  <a:srgbClr val="000000"/>
                </a:solidFill>
              </a:defRPr>
            </a:pPr>
            <a:r>
              <a:rPr sz="2000" spc="-56" dirty="0">
                <a:solidFill>
                  <a:schemeClr val="accent5">
                    <a:lumMod val="75000"/>
                  </a:schemeClr>
                </a:solidFill>
                <a:ea typeface="Helvetica"/>
                <a:sym typeface="Helvetica"/>
              </a:rPr>
              <a:t>Product Trainings</a:t>
            </a:r>
            <a:endParaRPr lang="en-US" sz="2000" spc="-56" dirty="0">
              <a:solidFill>
                <a:schemeClr val="accent5">
                  <a:lumMod val="75000"/>
                </a:schemeClr>
              </a:solidFill>
              <a:ea typeface="Helvetica"/>
              <a:sym typeface="Helvetica"/>
            </a:endParaRPr>
          </a:p>
          <a:p>
            <a:pPr defTabSz="308366" fontAlgn="auto">
              <a:spcBef>
                <a:spcPts val="1125"/>
              </a:spcBef>
              <a:spcAft>
                <a:spcPts val="0"/>
              </a:spcAft>
              <a:defRPr sz="1800" spc="0">
                <a:solidFill>
                  <a:srgbClr val="000000"/>
                </a:solidFill>
              </a:defRPr>
            </a:pPr>
            <a:r>
              <a:rPr lang="en-US" sz="2000" b="1" spc="-56" dirty="0">
                <a:solidFill>
                  <a:schemeClr val="accent5">
                    <a:lumMod val="75000"/>
                  </a:schemeClr>
                </a:solidFill>
                <a:ea typeface="Helvetica"/>
                <a:sym typeface="Helvetica"/>
              </a:rPr>
              <a:t>International Training Events</a:t>
            </a:r>
            <a:endParaRPr sz="2000" b="1" spc="-56" dirty="0">
              <a:solidFill>
                <a:schemeClr val="accent5">
                  <a:lumMod val="75000"/>
                </a:schemeClr>
              </a:solidFill>
              <a:ea typeface="Helvetica"/>
              <a:sym typeface="Helvetica"/>
            </a:endParaRPr>
          </a:p>
        </p:txBody>
      </p:sp>
    </p:spTree>
    <p:extLst>
      <p:ext uri="{BB962C8B-B14F-4D97-AF65-F5344CB8AC3E}">
        <p14:creationId xmlns:p14="http://schemas.microsoft.com/office/powerpoint/2010/main" val="38041752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885"/>
          <p:cNvSpPr>
            <a:spLocks/>
          </p:cNvSpPr>
          <p:nvPr/>
        </p:nvSpPr>
        <p:spPr bwMode="auto">
          <a:xfrm flipH="1">
            <a:off x="0" y="3031744"/>
            <a:ext cx="4273817" cy="692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10800" y="0"/>
                </a:lnTo>
                <a:lnTo>
                  <a:pt x="10800" y="21600"/>
                </a:lnTo>
                <a:lnTo>
                  <a:pt x="21600" y="21600"/>
                </a:lnTo>
              </a:path>
            </a:pathLst>
          </a:custGeom>
          <a:noFill/>
          <a:ln w="57150">
            <a:solidFill>
              <a:srgbClr val="1C9AD6"/>
            </a:solidFill>
            <a:round/>
            <a:headEnd/>
            <a:tailEnd/>
          </a:ln>
          <a:extLst>
            <a:ext uri="{909E8E84-426E-40dd-AFC4-6F175D3DCCD1}">
              <a14:hiddenFill xmlns:a14="http://schemas.microsoft.com/office/drawing/2010/main" xmlns="">
                <a:solidFill>
                  <a:srgbClr val="FFFFFF"/>
                </a:solidFill>
              </a14:hiddenFill>
            </a:ext>
          </a:extLst>
        </p:spPr>
        <p:txBody>
          <a:bodyPr lIns="45719" rIns="45719"/>
          <a:lstStyle/>
          <a:p>
            <a:endParaRPr lang="en-AU" dirty="0">
              <a:solidFill>
                <a:srgbClr val="FFFFFF"/>
              </a:solidFill>
            </a:endParaRPr>
          </a:p>
        </p:txBody>
      </p:sp>
      <p:sp>
        <p:nvSpPr>
          <p:cNvPr id="29" name="Shape 884"/>
          <p:cNvSpPr>
            <a:spLocks/>
          </p:cNvSpPr>
          <p:nvPr/>
        </p:nvSpPr>
        <p:spPr bwMode="auto">
          <a:xfrm flipH="1">
            <a:off x="2136906" y="2351654"/>
            <a:ext cx="4571999" cy="6800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10800" y="0"/>
                </a:lnTo>
                <a:lnTo>
                  <a:pt x="10800" y="21600"/>
                </a:lnTo>
                <a:lnTo>
                  <a:pt x="21600" y="21600"/>
                </a:lnTo>
              </a:path>
            </a:pathLst>
          </a:custGeom>
          <a:noFill/>
          <a:ln w="57150">
            <a:solidFill>
              <a:srgbClr val="1C9AD6"/>
            </a:solidFill>
            <a:round/>
            <a:headEnd/>
            <a:tailEnd/>
          </a:ln>
          <a:extLst>
            <a:ext uri="{909E8E84-426E-40dd-AFC4-6F175D3DCCD1}">
              <a14:hiddenFill xmlns:a14="http://schemas.microsoft.com/office/drawing/2010/main" xmlns="">
                <a:solidFill>
                  <a:srgbClr val="FFFFFF"/>
                </a:solidFill>
              </a14:hiddenFill>
            </a:ext>
          </a:extLst>
        </p:spPr>
        <p:txBody>
          <a:bodyPr lIns="45719" rIns="45719"/>
          <a:lstStyle/>
          <a:p>
            <a:endParaRPr lang="en-AU" dirty="0">
              <a:solidFill>
                <a:srgbClr val="FFFFFF"/>
              </a:solidFill>
            </a:endParaRPr>
          </a:p>
        </p:txBody>
      </p:sp>
      <p:sp>
        <p:nvSpPr>
          <p:cNvPr id="30" name="Shape 884"/>
          <p:cNvSpPr>
            <a:spLocks/>
          </p:cNvSpPr>
          <p:nvPr/>
        </p:nvSpPr>
        <p:spPr bwMode="auto">
          <a:xfrm flipH="1">
            <a:off x="4422901" y="1709784"/>
            <a:ext cx="4721093" cy="6418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10800" y="0"/>
                </a:lnTo>
                <a:lnTo>
                  <a:pt x="10800" y="21600"/>
                </a:lnTo>
                <a:lnTo>
                  <a:pt x="21600" y="21600"/>
                </a:lnTo>
              </a:path>
            </a:pathLst>
          </a:custGeom>
          <a:noFill/>
          <a:ln w="57150">
            <a:solidFill>
              <a:srgbClr val="1C9AD6"/>
            </a:solidFill>
            <a:round/>
            <a:headEnd/>
            <a:tailEnd/>
          </a:ln>
          <a:extLst>
            <a:ext uri="{909E8E84-426E-40dd-AFC4-6F175D3DCCD1}">
              <a14:hiddenFill xmlns:a14="http://schemas.microsoft.com/office/drawing/2010/main" xmlns="">
                <a:solidFill>
                  <a:srgbClr val="FFFFFF"/>
                </a:solidFill>
              </a14:hiddenFill>
            </a:ext>
          </a:extLst>
        </p:spPr>
        <p:txBody>
          <a:bodyPr lIns="45719" rIns="45719"/>
          <a:lstStyle/>
          <a:p>
            <a:endParaRPr lang="en-AU" dirty="0">
              <a:solidFill>
                <a:srgbClr val="FFFFFF"/>
              </a:solidFill>
            </a:endParaRPr>
          </a:p>
        </p:txBody>
      </p:sp>
      <p:grpSp>
        <p:nvGrpSpPr>
          <p:cNvPr id="5" name="Group 4"/>
          <p:cNvGrpSpPr/>
          <p:nvPr/>
        </p:nvGrpSpPr>
        <p:grpSpPr>
          <a:xfrm>
            <a:off x="0" y="3007997"/>
            <a:ext cx="2136907" cy="647700"/>
            <a:chOff x="0" y="3007997"/>
            <a:chExt cx="2136907" cy="647700"/>
          </a:xfrm>
          <a:solidFill>
            <a:srgbClr val="57BEBA"/>
          </a:solidFill>
        </p:grpSpPr>
        <p:sp>
          <p:nvSpPr>
            <p:cNvPr id="2" name="Rectangle 1"/>
            <p:cNvSpPr/>
            <p:nvPr/>
          </p:nvSpPr>
          <p:spPr>
            <a:xfrm>
              <a:off x="57150" y="3007997"/>
              <a:ext cx="2000250" cy="647700"/>
            </a:xfrm>
            <a:prstGeom prst="rect">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1" name="Shape 879"/>
            <p:cNvSpPr>
              <a:spLocks noChangeArrowheads="1"/>
            </p:cNvSpPr>
            <p:nvPr/>
          </p:nvSpPr>
          <p:spPr bwMode="auto">
            <a:xfrm>
              <a:off x="0" y="3131792"/>
              <a:ext cx="213690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9" rIns="45719">
              <a:spAutoFit/>
            </a:bodyPr>
            <a:lstStyle/>
            <a:p>
              <a:pPr algn="ctr" defTabSz="269875"/>
              <a:r>
                <a:rPr lang="en-US" altLang="en-US" sz="2000" b="1" dirty="0">
                  <a:solidFill>
                    <a:schemeClr val="bg1"/>
                  </a:solidFill>
                  <a:latin typeface="Candara"/>
                  <a:sym typeface="Helvetica" charset="0"/>
                </a:rPr>
                <a:t>Home Meetings</a:t>
              </a:r>
            </a:p>
          </p:txBody>
        </p:sp>
      </p:grpSp>
      <p:grpSp>
        <p:nvGrpSpPr>
          <p:cNvPr id="6" name="Group 5"/>
          <p:cNvGrpSpPr/>
          <p:nvPr/>
        </p:nvGrpSpPr>
        <p:grpSpPr>
          <a:xfrm>
            <a:off x="2143256" y="2319447"/>
            <a:ext cx="2225543" cy="647700"/>
            <a:chOff x="2143256" y="2319447"/>
            <a:chExt cx="2225543" cy="647700"/>
          </a:xfrm>
          <a:solidFill>
            <a:srgbClr val="57BEBA"/>
          </a:solidFill>
        </p:grpSpPr>
        <p:sp>
          <p:nvSpPr>
            <p:cNvPr id="12" name="Rectangle 11"/>
            <p:cNvSpPr/>
            <p:nvPr/>
          </p:nvSpPr>
          <p:spPr>
            <a:xfrm>
              <a:off x="2143256" y="2319447"/>
              <a:ext cx="2225543" cy="647700"/>
            </a:xfrm>
            <a:prstGeom prst="rect">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2" name="Shape 879"/>
            <p:cNvSpPr>
              <a:spLocks noChangeArrowheads="1"/>
            </p:cNvSpPr>
            <p:nvPr/>
          </p:nvSpPr>
          <p:spPr bwMode="auto">
            <a:xfrm>
              <a:off x="2143256" y="2430542"/>
              <a:ext cx="222554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9" rIns="45719">
              <a:spAutoFit/>
            </a:bodyPr>
            <a:lstStyle/>
            <a:p>
              <a:pPr algn="ctr" defTabSz="269875"/>
              <a:r>
                <a:rPr lang="en-US" altLang="en-US" sz="2000" b="1" dirty="0">
                  <a:solidFill>
                    <a:schemeClr val="bg1"/>
                  </a:solidFill>
                  <a:latin typeface="Candara"/>
                  <a:sym typeface="Helvetica" charset="0"/>
                </a:rPr>
                <a:t>Saturday Training</a:t>
              </a:r>
            </a:p>
          </p:txBody>
        </p:sp>
      </p:grpSp>
      <p:grpSp>
        <p:nvGrpSpPr>
          <p:cNvPr id="7" name="Group 6"/>
          <p:cNvGrpSpPr/>
          <p:nvPr/>
        </p:nvGrpSpPr>
        <p:grpSpPr>
          <a:xfrm>
            <a:off x="4429255" y="1640454"/>
            <a:ext cx="2296344" cy="647700"/>
            <a:chOff x="4429255" y="1640454"/>
            <a:chExt cx="2296344" cy="647700"/>
          </a:xfrm>
          <a:solidFill>
            <a:srgbClr val="57BEBA"/>
          </a:solidFill>
        </p:grpSpPr>
        <p:sp>
          <p:nvSpPr>
            <p:cNvPr id="13" name="Rectangle 12"/>
            <p:cNvSpPr/>
            <p:nvPr/>
          </p:nvSpPr>
          <p:spPr>
            <a:xfrm>
              <a:off x="4429255" y="1640454"/>
              <a:ext cx="2296344" cy="647700"/>
            </a:xfrm>
            <a:prstGeom prst="rect">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3" name="Shape 879"/>
            <p:cNvSpPr>
              <a:spLocks noChangeArrowheads="1"/>
            </p:cNvSpPr>
            <p:nvPr/>
          </p:nvSpPr>
          <p:spPr bwMode="auto">
            <a:xfrm>
              <a:off x="4429255" y="1776949"/>
              <a:ext cx="228600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9" rIns="45719">
              <a:spAutoFit/>
            </a:bodyPr>
            <a:lstStyle/>
            <a:p>
              <a:pPr algn="ctr" defTabSz="269875"/>
              <a:r>
                <a:rPr lang="en-US" altLang="en-US" sz="2000" b="1" dirty="0">
                  <a:solidFill>
                    <a:schemeClr val="bg1"/>
                  </a:solidFill>
                  <a:latin typeface="Candara"/>
                  <a:sym typeface="Helvetica" charset="0"/>
                </a:rPr>
                <a:t>CQ+ Training</a:t>
              </a:r>
            </a:p>
          </p:txBody>
        </p:sp>
      </p:grpSp>
      <p:grpSp>
        <p:nvGrpSpPr>
          <p:cNvPr id="8" name="Group 7"/>
          <p:cNvGrpSpPr/>
          <p:nvPr/>
        </p:nvGrpSpPr>
        <p:grpSpPr>
          <a:xfrm>
            <a:off x="6824156" y="1006508"/>
            <a:ext cx="2293036" cy="647700"/>
            <a:chOff x="6824156" y="1006508"/>
            <a:chExt cx="2293036" cy="647700"/>
          </a:xfrm>
          <a:solidFill>
            <a:srgbClr val="57BEBA"/>
          </a:solidFill>
        </p:grpSpPr>
        <p:sp>
          <p:nvSpPr>
            <p:cNvPr id="14" name="Rectangle 13"/>
            <p:cNvSpPr/>
            <p:nvPr/>
          </p:nvSpPr>
          <p:spPr>
            <a:xfrm>
              <a:off x="6824156" y="1006508"/>
              <a:ext cx="2286686" cy="647700"/>
            </a:xfrm>
            <a:prstGeom prst="rect">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4" name="Shape 879"/>
            <p:cNvSpPr>
              <a:spLocks noChangeArrowheads="1"/>
            </p:cNvSpPr>
            <p:nvPr/>
          </p:nvSpPr>
          <p:spPr bwMode="auto">
            <a:xfrm>
              <a:off x="6824156" y="1147719"/>
              <a:ext cx="22930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9" rIns="45719">
              <a:spAutoFit/>
            </a:bodyPr>
            <a:lstStyle/>
            <a:p>
              <a:pPr algn="ctr" defTabSz="269875"/>
              <a:r>
                <a:rPr lang="en-US" altLang="en-US" sz="2000" b="1" dirty="0">
                  <a:solidFill>
                    <a:schemeClr val="bg1"/>
                  </a:solidFill>
                  <a:latin typeface="Candara"/>
                  <a:sym typeface="Helvetica" charset="0"/>
                </a:rPr>
                <a:t>International Event</a:t>
              </a:r>
            </a:p>
          </p:txBody>
        </p:sp>
      </p:grpSp>
      <p:sp>
        <p:nvSpPr>
          <p:cNvPr id="36" name="Shape 887"/>
          <p:cNvSpPr>
            <a:spLocks noChangeArrowheads="1"/>
          </p:cNvSpPr>
          <p:nvPr/>
        </p:nvSpPr>
        <p:spPr bwMode="auto">
          <a:xfrm>
            <a:off x="3393649" y="3189906"/>
            <a:ext cx="5140751" cy="1576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45719" tIns="45719" rIns="45719" bIns="45719">
            <a:spAutoFit/>
          </a:bodyPr>
          <a:lstStyle/>
          <a:p>
            <a:pPr algn="ctr" defTabSz="269875"/>
            <a:r>
              <a:rPr lang="en-US" altLang="en-US" sz="3200" b="1" dirty="0">
                <a:solidFill>
                  <a:schemeClr val="accent5">
                    <a:lumMod val="75000"/>
                  </a:schemeClr>
                </a:solidFill>
                <a:latin typeface="Candara"/>
                <a:sym typeface="Helvetica" charset="0"/>
              </a:rPr>
              <a:t>Events Build Your Business</a:t>
            </a:r>
          </a:p>
          <a:p>
            <a:pPr algn="ctr" defTabSz="269875"/>
            <a:r>
              <a:rPr lang="en-US" altLang="en-US" sz="3200" b="1" dirty="0">
                <a:solidFill>
                  <a:schemeClr val="accent5">
                    <a:lumMod val="75000"/>
                  </a:schemeClr>
                </a:solidFill>
                <a:latin typeface="Candara"/>
                <a:sym typeface="Helvetica" charset="0"/>
              </a:rPr>
              <a:t>Events Build Your Belief</a:t>
            </a:r>
            <a:br>
              <a:rPr lang="en-US" altLang="en-US" sz="3200" b="1" dirty="0">
                <a:solidFill>
                  <a:schemeClr val="accent5">
                    <a:lumMod val="75000"/>
                  </a:schemeClr>
                </a:solidFill>
                <a:latin typeface="Candara"/>
                <a:sym typeface="Helvetica" charset="0"/>
              </a:rPr>
            </a:br>
            <a:r>
              <a:rPr lang="en-US" altLang="en-US" sz="3200" b="1" dirty="0">
                <a:solidFill>
                  <a:schemeClr val="accent5">
                    <a:lumMod val="75000"/>
                  </a:schemeClr>
                </a:solidFill>
                <a:latin typeface="Candara"/>
                <a:sym typeface="Helvetica" charset="0"/>
              </a:rPr>
              <a:t>Events Build </a:t>
            </a:r>
            <a:r>
              <a:rPr lang="en-US" altLang="en-US" sz="3200" b="1" dirty="0">
                <a:solidFill>
                  <a:srgbClr val="118BCF"/>
                </a:solidFill>
                <a:latin typeface="Candara"/>
                <a:sym typeface="Helvetica" charset="0"/>
              </a:rPr>
              <a:t>YOU</a:t>
            </a:r>
          </a:p>
        </p:txBody>
      </p:sp>
      <p:grpSp>
        <p:nvGrpSpPr>
          <p:cNvPr id="9" name="Group 8"/>
          <p:cNvGrpSpPr/>
          <p:nvPr/>
        </p:nvGrpSpPr>
        <p:grpSpPr>
          <a:xfrm>
            <a:off x="-21707" y="1008678"/>
            <a:ext cx="2536433" cy="2022540"/>
            <a:chOff x="-21707" y="1058373"/>
            <a:chExt cx="2536433" cy="202254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p:blipFill>
          <p:spPr>
            <a:xfrm>
              <a:off x="1655830" y="1058373"/>
              <a:ext cx="858896" cy="198304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816" r="-2627"/>
            <a:stretch/>
          </p:blipFill>
          <p:spPr>
            <a:xfrm>
              <a:off x="-21707" y="1169818"/>
              <a:ext cx="1881546" cy="1911095"/>
            </a:xfrm>
            <a:prstGeom prst="rect">
              <a:avLst/>
            </a:prstGeom>
          </p:spPr>
        </p:pic>
      </p:grpSp>
      <p:sp>
        <p:nvSpPr>
          <p:cNvPr id="10" name="Title 9">
            <a:extLst>
              <a:ext uri="{FF2B5EF4-FFF2-40B4-BE49-F238E27FC236}">
                <a16:creationId xmlns:a16="http://schemas.microsoft.com/office/drawing/2014/main" id="{B8F94BF8-0B8D-6E4B-82A1-AC8F819E8260}"/>
              </a:ext>
            </a:extLst>
          </p:cNvPr>
          <p:cNvSpPr>
            <a:spLocks noGrp="1"/>
          </p:cNvSpPr>
          <p:nvPr>
            <p:ph type="title"/>
          </p:nvPr>
        </p:nvSpPr>
        <p:spPr>
          <a:xfrm>
            <a:off x="609600" y="57545"/>
            <a:ext cx="7924800" cy="857250"/>
          </a:xfrm>
        </p:spPr>
        <p:txBody>
          <a:bodyPr/>
          <a:lstStyle/>
          <a:p>
            <a:r>
              <a:rPr lang="en-US" dirty="0"/>
              <a:t>Always Promote the Next Event</a:t>
            </a:r>
          </a:p>
        </p:txBody>
      </p:sp>
    </p:spTree>
    <p:extLst>
      <p:ext uri="{BB962C8B-B14F-4D97-AF65-F5344CB8AC3E}">
        <p14:creationId xmlns:p14="http://schemas.microsoft.com/office/powerpoint/2010/main" val="347078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9" presetID="2" presetClass="entr" presetSubtype="8" accel="5000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900" decel="100000" fill="hold"/>
                                        <p:tgtEl>
                                          <p:spTgt spid="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900" decel="100000" fill="hold"/>
                                        <p:tgtEl>
                                          <p:spTgt spid="8"/>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fltVal val="0"/>
                                          </p:val>
                                        </p:tav>
                                        <p:tav tm="100000">
                                          <p:val>
                                            <p:strVal val="#ppt_h"/>
                                          </p:val>
                                        </p:tav>
                                      </p:tavLst>
                                    </p:anim>
                                    <p:animEffect transition="in" filter="fade">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A8A3A34-221A-6264-0B2A-94771A6C4BB6}"/>
              </a:ext>
            </a:extLst>
          </p:cNvPr>
          <p:cNvSpPr/>
          <p:nvPr/>
        </p:nvSpPr>
        <p:spPr>
          <a:xfrm>
            <a:off x="5374171" y="416934"/>
            <a:ext cx="3440096" cy="720051"/>
          </a:xfrm>
          <a:prstGeom prst="roundRect">
            <a:avLst/>
          </a:prstGeom>
          <a:solidFill>
            <a:srgbClr val="FFFFFF"/>
          </a:solidFill>
          <a:ln w="12700" cap="flat" cmpd="sng" algn="ctr">
            <a:solidFill>
              <a:srgbClr val="7030A0"/>
            </a:solidFill>
            <a:prstDash val="solid"/>
          </a:ln>
          <a:effectLst/>
        </p:spPr>
        <p:txBody>
          <a:bodyPr lIns="144000" tIns="36000" rIns="68580" bIns="0" rtlCol="0" anchor="ctr" anchorCtr="0"/>
          <a:lstStyle/>
          <a:p>
            <a:pPr marL="0" marR="0" lvl="0" indent="0" algn="l" defTabSz="91431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61A80"/>
                </a:solidFill>
                <a:effectLst/>
                <a:uLnTx/>
                <a:uFillTx/>
                <a:latin typeface="Arial" panose="020B0604020202020204" pitchFamily="34" charset="0"/>
                <a:ea typeface="+mn-ea"/>
                <a:cs typeface="Arial" panose="020B0604020202020204" pitchFamily="34" charset="0"/>
              </a:rPr>
              <a:t>Registration Price:</a:t>
            </a:r>
          </a:p>
        </p:txBody>
      </p:sp>
      <p:grpSp>
        <p:nvGrpSpPr>
          <p:cNvPr id="5" name="Group 4">
            <a:extLst>
              <a:ext uri="{FF2B5EF4-FFF2-40B4-BE49-F238E27FC236}">
                <a16:creationId xmlns:a16="http://schemas.microsoft.com/office/drawing/2014/main" id="{C3F54FB0-8515-6716-3B71-0B2D2C1DB44F}"/>
              </a:ext>
            </a:extLst>
          </p:cNvPr>
          <p:cNvGrpSpPr/>
          <p:nvPr/>
        </p:nvGrpSpPr>
        <p:grpSpPr>
          <a:xfrm>
            <a:off x="5374173" y="3091124"/>
            <a:ext cx="3440094" cy="254135"/>
            <a:chOff x="6431012" y="4819466"/>
            <a:chExt cx="2783326" cy="219252"/>
          </a:xfrm>
        </p:grpSpPr>
        <p:sp>
          <p:nvSpPr>
            <p:cNvPr id="6" name="Rounded Rectangle 5">
              <a:extLst>
                <a:ext uri="{FF2B5EF4-FFF2-40B4-BE49-F238E27FC236}">
                  <a16:creationId xmlns:a16="http://schemas.microsoft.com/office/drawing/2014/main" id="{C25C7D0B-CA71-B1A9-7D4A-CF6A5FAD860E}"/>
                </a:ext>
              </a:extLst>
            </p:cNvPr>
            <p:cNvSpPr/>
            <p:nvPr/>
          </p:nvSpPr>
          <p:spPr>
            <a:xfrm>
              <a:off x="6431012" y="4819466"/>
              <a:ext cx="2783326" cy="219252"/>
            </a:xfrm>
            <a:prstGeom prst="roundRect">
              <a:avLst/>
            </a:prstGeom>
            <a:solidFill>
              <a:srgbClr val="FFFFFF"/>
            </a:solidFill>
            <a:ln w="12700" cap="flat" cmpd="sng" algn="ctr">
              <a:solidFill>
                <a:srgbClr val="7030A0"/>
              </a:solidFill>
              <a:prstDash val="solid"/>
            </a:ln>
            <a:effectLst/>
          </p:spPr>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FFFF"/>
                  </a:solidFill>
                </a:ln>
                <a:solidFill>
                  <a:srgbClr val="49BEAC"/>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BA8A1B4D-0FAE-DB74-E25D-4127A4E89B89}"/>
                </a:ext>
              </a:extLst>
            </p:cNvPr>
            <p:cNvSpPr/>
            <p:nvPr/>
          </p:nvSpPr>
          <p:spPr>
            <a:xfrm>
              <a:off x="6493819" y="4848898"/>
              <a:ext cx="2633098" cy="185872"/>
            </a:xfrm>
            <a:prstGeom prst="rect">
              <a:avLst/>
            </a:prstGeom>
          </p:spPr>
          <p:txBody>
            <a:bodyPr wrap="none">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110A1B"/>
                  </a:solidFill>
                  <a:effectLst/>
                  <a:uLnTx/>
                  <a:uFillTx/>
                  <a:latin typeface="Arial" panose="020B0604020202020204" pitchFamily="34" charset="0"/>
                  <a:ea typeface="+mn-ea"/>
                  <a:cs typeface="Arial" panose="020B0604020202020204" pitchFamily="34" charset="0"/>
                </a:rPr>
                <a:t>* includes GST. No refunds, exchanges, cancellations, or transfers.</a:t>
              </a:r>
            </a:p>
          </p:txBody>
        </p:sp>
      </p:grpSp>
      <p:sp>
        <p:nvSpPr>
          <p:cNvPr id="10" name="TextBox 9">
            <a:extLst>
              <a:ext uri="{FF2B5EF4-FFF2-40B4-BE49-F238E27FC236}">
                <a16:creationId xmlns:a16="http://schemas.microsoft.com/office/drawing/2014/main" id="{37C05323-BEBC-47C6-5978-59A52D1ADF93}"/>
              </a:ext>
            </a:extLst>
          </p:cNvPr>
          <p:cNvSpPr txBox="1"/>
          <p:nvPr/>
        </p:nvSpPr>
        <p:spPr>
          <a:xfrm>
            <a:off x="219852" y="1876803"/>
            <a:ext cx="3926380" cy="292388"/>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AU"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REGISTER AT: </a:t>
            </a:r>
            <a:r>
              <a:rPr kumimoji="0" lang="en-AU"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ACNPACIFIC.COM/2023SYD</a:t>
            </a:r>
          </a:p>
        </p:txBody>
      </p:sp>
      <p:sp>
        <p:nvSpPr>
          <p:cNvPr id="11" name="TextBox 10">
            <a:extLst>
              <a:ext uri="{FF2B5EF4-FFF2-40B4-BE49-F238E27FC236}">
                <a16:creationId xmlns:a16="http://schemas.microsoft.com/office/drawing/2014/main" id="{D97A89AE-5910-3A2D-FE00-FB1F03B894AF}"/>
              </a:ext>
            </a:extLst>
          </p:cNvPr>
          <p:cNvSpPr txBox="1"/>
          <p:nvPr/>
        </p:nvSpPr>
        <p:spPr>
          <a:xfrm>
            <a:off x="219852" y="1284717"/>
            <a:ext cx="3440097" cy="523220"/>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Sydney International Convention Centre, Darling Harbour</a:t>
            </a:r>
          </a:p>
        </p:txBody>
      </p:sp>
      <p:sp>
        <p:nvSpPr>
          <p:cNvPr id="12" name="TextBox 11">
            <a:extLst>
              <a:ext uri="{FF2B5EF4-FFF2-40B4-BE49-F238E27FC236}">
                <a16:creationId xmlns:a16="http://schemas.microsoft.com/office/drawing/2014/main" id="{098BD5BC-8E66-D57E-D120-2510C2E31415}"/>
              </a:ext>
            </a:extLst>
          </p:cNvPr>
          <p:cNvSpPr txBox="1"/>
          <p:nvPr/>
        </p:nvSpPr>
        <p:spPr>
          <a:xfrm>
            <a:off x="7954801" y="592293"/>
            <a:ext cx="817634" cy="369332"/>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C7909"/>
                </a:solidFill>
                <a:effectLst/>
                <a:uLnTx/>
                <a:uFillTx/>
                <a:latin typeface="Arial" panose="020B0604020202020204" pitchFamily="34" charset="0"/>
                <a:ea typeface="Calibri" charset="0"/>
                <a:cs typeface="Arial" panose="020B0604020202020204" pitchFamily="34" charset="0"/>
              </a:rPr>
              <a:t>$249</a:t>
            </a:r>
            <a:r>
              <a:rPr kumimoji="0" lang="en-US" sz="1800" b="0" i="0" u="none" strike="noStrike" kern="0" cap="none" spc="0" normalizeH="0" baseline="30000" noProof="0" dirty="0">
                <a:ln>
                  <a:noFill/>
                </a:ln>
                <a:solidFill>
                  <a:srgbClr val="000000">
                    <a:lumMod val="75000"/>
                    <a:lumOff val="25000"/>
                  </a:srgbClr>
                </a:solidFill>
                <a:effectLst/>
                <a:uLnTx/>
                <a:uFillTx/>
                <a:latin typeface="Arial" panose="020B0604020202020204" pitchFamily="34" charset="0"/>
                <a:ea typeface="Calibri" charset="0"/>
                <a:cs typeface="Arial" panose="020B0604020202020204" pitchFamily="34" charset="0"/>
              </a:rPr>
              <a:t>*</a:t>
            </a:r>
            <a:endParaRPr kumimoji="0" lang="en-US" sz="1800" b="0" i="0" u="none" strike="noStrike" kern="1200" cap="none" spc="0" normalizeH="0" baseline="0" noProof="0" dirty="0">
              <a:ln>
                <a:noFill/>
              </a:ln>
              <a:solidFill>
                <a:srgbClr val="EC7909"/>
              </a:solidFill>
              <a:effectLst/>
              <a:uLnTx/>
              <a:uFillTx/>
              <a:latin typeface="Arial" panose="020B0604020202020204" pitchFamily="34" charset="0"/>
              <a:ea typeface="+mn-ea"/>
              <a:cs typeface="Arial" panose="020B0604020202020204" pitchFamily="34" charset="0"/>
            </a:endParaRPr>
          </a:p>
        </p:txBody>
      </p:sp>
      <p:sp>
        <p:nvSpPr>
          <p:cNvPr id="15" name="Rounded Rectangle 14">
            <a:extLst>
              <a:ext uri="{FF2B5EF4-FFF2-40B4-BE49-F238E27FC236}">
                <a16:creationId xmlns:a16="http://schemas.microsoft.com/office/drawing/2014/main" id="{FFE1CA18-E543-1AEB-26E9-AC1ACCBA0BB4}"/>
              </a:ext>
            </a:extLst>
          </p:cNvPr>
          <p:cNvSpPr/>
          <p:nvPr/>
        </p:nvSpPr>
        <p:spPr>
          <a:xfrm>
            <a:off x="5374171" y="1262674"/>
            <a:ext cx="3440096" cy="811753"/>
          </a:xfrm>
          <a:prstGeom prst="roundRect">
            <a:avLst/>
          </a:prstGeom>
          <a:solidFill>
            <a:srgbClr val="FFFFFF"/>
          </a:solidFill>
          <a:ln w="12700" cap="flat" cmpd="sng" algn="ctr">
            <a:solidFill>
              <a:srgbClr val="7030A0"/>
            </a:solidFill>
            <a:prstDash val="solid"/>
          </a:ln>
          <a:effectLst/>
        </p:spPr>
        <p:txBody>
          <a:bodyPr lIns="144000" tIns="0" rIns="68580" bIns="0" rtlCol="0" anchor="ctr" anchorCtr="0"/>
          <a:lstStyle/>
          <a:p>
            <a:pPr defTabSz="1219080">
              <a:lnSpc>
                <a:spcPct val="90000"/>
              </a:lnSpc>
              <a:defRPr/>
            </a:pPr>
            <a:r>
              <a:rPr lang="en-US" sz="1600" b="1" kern="0" dirty="0">
                <a:solidFill>
                  <a:srgbClr val="161A80"/>
                </a:solidFill>
                <a:latin typeface="Arial" panose="020B0604020202020204" pitchFamily="34" charset="0"/>
                <a:cs typeface="Arial" panose="020B0604020202020204" pitchFamily="34" charset="0"/>
              </a:rPr>
              <a:t>Pre-registration price:</a:t>
            </a:r>
          </a:p>
          <a:p>
            <a:pPr marL="0" marR="0" lvl="0" indent="0" algn="l" defTabSz="914310" rtl="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800"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defTabSz="1219080">
              <a:lnSpc>
                <a:spcPct val="90000"/>
              </a:lnSpc>
              <a:defRPr/>
            </a:pPr>
            <a:r>
              <a:rPr lang="en-US" sz="1000" kern="0">
                <a:solidFill>
                  <a:srgbClr val="ED3D62"/>
                </a:solidFill>
                <a:latin typeface="Arial" panose="020B0604020202020204" pitchFamily="34" charset="0"/>
                <a:ea typeface="ＭＳ Ｐゴシック" charset="0"/>
                <a:cs typeface="Arial" panose="020B0604020202020204" pitchFamily="34" charset="0"/>
              </a:rPr>
              <a:t>Ends 11:59pm AEDT Sunday 26 February</a:t>
            </a:r>
            <a:endParaRPr lang="en-US" sz="1000" kern="0" dirty="0">
              <a:solidFill>
                <a:srgbClr val="ED3D62"/>
              </a:solidFill>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A8733863-7F21-469E-5A21-98FBFA70AC47}"/>
              </a:ext>
            </a:extLst>
          </p:cNvPr>
          <p:cNvSpPr txBox="1"/>
          <p:nvPr/>
        </p:nvSpPr>
        <p:spPr>
          <a:xfrm>
            <a:off x="7954801" y="1361661"/>
            <a:ext cx="817634" cy="369332"/>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C7909"/>
                </a:solidFill>
                <a:effectLst/>
                <a:uLnTx/>
                <a:uFillTx/>
                <a:latin typeface="Arial" panose="020B0604020202020204" pitchFamily="34" charset="0"/>
                <a:ea typeface="Calibri" charset="0"/>
                <a:cs typeface="Arial" panose="020B0604020202020204" pitchFamily="34" charset="0"/>
              </a:rPr>
              <a:t>$199</a:t>
            </a:r>
            <a:r>
              <a:rPr kumimoji="0" lang="en-US" sz="1800" b="0" i="0" u="none" strike="noStrike" kern="0" cap="none" spc="0" normalizeH="0" baseline="30000" noProof="0" dirty="0">
                <a:ln>
                  <a:noFill/>
                </a:ln>
                <a:solidFill>
                  <a:srgbClr val="000000">
                    <a:lumMod val="75000"/>
                    <a:lumOff val="25000"/>
                  </a:srgbClr>
                </a:solidFill>
                <a:effectLst/>
                <a:uLnTx/>
                <a:uFillTx/>
                <a:latin typeface="Arial" panose="020B0604020202020204" pitchFamily="34" charset="0"/>
                <a:ea typeface="Calibri" charset="0"/>
                <a:cs typeface="Arial" panose="020B0604020202020204" pitchFamily="34" charset="0"/>
              </a:rPr>
              <a:t>*</a:t>
            </a:r>
            <a:endParaRPr kumimoji="0" lang="en-US" sz="1800" b="0" i="0" u="none" strike="noStrike" kern="1200" cap="none" spc="0" normalizeH="0" baseline="0" noProof="0" dirty="0">
              <a:ln>
                <a:noFill/>
              </a:ln>
              <a:solidFill>
                <a:srgbClr val="EC7909"/>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C120B736-AC60-62AC-8ADD-391F6DD319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0160" y="2423682"/>
            <a:ext cx="2399480" cy="2399480"/>
          </a:xfrm>
          <a:prstGeom prst="rect">
            <a:avLst/>
          </a:prstGeom>
        </p:spPr>
      </p:pic>
      <p:sp>
        <p:nvSpPr>
          <p:cNvPr id="17" name="Rounded Rectangle 16">
            <a:extLst>
              <a:ext uri="{FF2B5EF4-FFF2-40B4-BE49-F238E27FC236}">
                <a16:creationId xmlns:a16="http://schemas.microsoft.com/office/drawing/2014/main" id="{C88BDC9B-CC1F-71DB-3235-D67292937B69}"/>
              </a:ext>
            </a:extLst>
          </p:cNvPr>
          <p:cNvSpPr/>
          <p:nvPr/>
        </p:nvSpPr>
        <p:spPr>
          <a:xfrm>
            <a:off x="5374171" y="2169191"/>
            <a:ext cx="3440096" cy="811753"/>
          </a:xfrm>
          <a:prstGeom prst="roundRect">
            <a:avLst/>
          </a:prstGeom>
          <a:solidFill>
            <a:srgbClr val="FFFFFF"/>
          </a:solidFill>
          <a:ln w="12700" cap="flat" cmpd="sng" algn="ctr">
            <a:solidFill>
              <a:srgbClr val="7030A0"/>
            </a:solidFill>
            <a:prstDash val="solid"/>
          </a:ln>
          <a:effectLst/>
        </p:spPr>
        <p:txBody>
          <a:bodyPr lIns="144000" tIns="0" rIns="68580" bIns="0" rtlCol="0" anchor="ctr" anchorCtr="0"/>
          <a:lstStyle/>
          <a:p>
            <a:pPr marL="0" marR="0" lvl="0" indent="0" algn="l" defTabSz="91431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61A80"/>
                </a:solidFill>
                <a:effectLst/>
                <a:uLnTx/>
                <a:uFillTx/>
                <a:latin typeface="Arial" panose="020B0604020202020204" pitchFamily="34" charset="0"/>
                <a:ea typeface="+mn-ea"/>
                <a:cs typeface="Arial" panose="020B0604020202020204" pitchFamily="34" charset="0"/>
              </a:rPr>
              <a:t>New IBO Price:</a:t>
            </a:r>
          </a:p>
          <a:p>
            <a:pPr marL="0" marR="0" lvl="0" indent="0" algn="l" defTabSz="914310" rtl="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800"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310" rtl="0" eaLnBrk="1" fontAlgn="auto" latinLnBrk="0" hangingPunct="1">
              <a:lnSpc>
                <a:spcPct val="90000"/>
              </a:lnSpc>
              <a:spcBef>
                <a:spcPts val="0"/>
              </a:spcBef>
              <a:spcAft>
                <a:spcPts val="0"/>
              </a:spcAft>
              <a:buClrTx/>
              <a:buSzTx/>
              <a:buFontTx/>
              <a:buNone/>
              <a:tabLst/>
              <a:defRPr/>
            </a:pPr>
            <a:r>
              <a:rPr kumimoji="0" lang="en-AU" sz="1000" b="0" i="0" u="none" strike="noStrike" kern="0" cap="none" spc="0" normalizeH="0" baseline="0" noProof="0" dirty="0">
                <a:ln>
                  <a:noFill/>
                </a:ln>
                <a:solidFill>
                  <a:srgbClr val="ED3D62"/>
                </a:solidFill>
                <a:effectLst/>
                <a:uLnTx/>
                <a:uFillTx/>
                <a:latin typeface="Arial" panose="020B0604020202020204" pitchFamily="34" charset="0"/>
                <a:ea typeface="ＭＳ Ｐゴシック" charset="0"/>
                <a:cs typeface="Arial" panose="020B0604020202020204" pitchFamily="34" charset="0"/>
              </a:rPr>
              <a:t>Available to New IBOs in their first 30 days</a:t>
            </a:r>
            <a:endParaRPr kumimoji="0" lang="en-US" sz="1000" b="0" i="0" u="none" strike="noStrike" kern="0" cap="none" spc="0" normalizeH="0" baseline="0" noProof="0" dirty="0">
              <a:ln>
                <a:noFill/>
              </a:ln>
              <a:solidFill>
                <a:srgbClr val="ED3D62"/>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id="{A89F3A01-B921-4216-078C-AEEB4ABEADC8}"/>
              </a:ext>
            </a:extLst>
          </p:cNvPr>
          <p:cNvSpPr txBox="1"/>
          <p:nvPr/>
        </p:nvSpPr>
        <p:spPr>
          <a:xfrm>
            <a:off x="7954801" y="2239016"/>
            <a:ext cx="817634" cy="369332"/>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C7909"/>
                </a:solidFill>
                <a:effectLst/>
                <a:uLnTx/>
                <a:uFillTx/>
                <a:latin typeface="Arial" panose="020B0604020202020204" pitchFamily="34" charset="0"/>
                <a:ea typeface="Calibri" charset="0"/>
                <a:cs typeface="Arial" panose="020B0604020202020204" pitchFamily="34" charset="0"/>
              </a:rPr>
              <a:t>$149</a:t>
            </a:r>
            <a:r>
              <a:rPr kumimoji="0" lang="en-US" sz="1800" b="0" i="0" u="none" strike="noStrike" kern="0" cap="none" spc="0" normalizeH="0" baseline="30000" noProof="0" dirty="0">
                <a:ln>
                  <a:noFill/>
                </a:ln>
                <a:solidFill>
                  <a:srgbClr val="000000">
                    <a:lumMod val="75000"/>
                    <a:lumOff val="25000"/>
                  </a:srgbClr>
                </a:solidFill>
                <a:effectLst/>
                <a:uLnTx/>
                <a:uFillTx/>
                <a:latin typeface="Arial" panose="020B0604020202020204" pitchFamily="34" charset="0"/>
                <a:ea typeface="Calibri" charset="0"/>
                <a:cs typeface="Arial" panose="020B0604020202020204" pitchFamily="34" charset="0"/>
              </a:rPr>
              <a:t>*</a:t>
            </a:r>
            <a:endParaRPr kumimoji="0" lang="en-US" sz="1800" b="0" i="0" u="none" strike="noStrike" kern="1200" cap="none" spc="0" normalizeH="0" baseline="0" noProof="0" dirty="0">
              <a:ln>
                <a:noFill/>
              </a:ln>
              <a:solidFill>
                <a:srgbClr val="EC790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5126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8CC400-4D0E-334E-A67F-7A78F5AFB1C6}"/>
              </a:ext>
            </a:extLst>
          </p:cNvPr>
          <p:cNvSpPr/>
          <p:nvPr/>
        </p:nvSpPr>
        <p:spPr>
          <a:xfrm>
            <a:off x="-109728" y="-59436"/>
            <a:ext cx="9326880" cy="52623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a:ea typeface="+mn-ea"/>
              <a:cs typeface="+mn-cs"/>
            </a:endParaRPr>
          </a:p>
        </p:txBody>
      </p:sp>
      <p:grpSp>
        <p:nvGrpSpPr>
          <p:cNvPr id="24" name="Group 23"/>
          <p:cNvGrpSpPr/>
          <p:nvPr/>
        </p:nvGrpSpPr>
        <p:grpSpPr>
          <a:xfrm>
            <a:off x="2616200" y="953247"/>
            <a:ext cx="3911600" cy="3911600"/>
            <a:chOff x="2616200" y="953247"/>
            <a:chExt cx="3911600" cy="3911600"/>
          </a:xfrm>
        </p:grpSpPr>
        <p:grpSp>
          <p:nvGrpSpPr>
            <p:cNvPr id="23" name="Group 22"/>
            <p:cNvGrpSpPr/>
            <p:nvPr/>
          </p:nvGrpSpPr>
          <p:grpSpPr>
            <a:xfrm>
              <a:off x="2616200" y="953247"/>
              <a:ext cx="3911600" cy="3911600"/>
              <a:chOff x="2616200" y="953247"/>
              <a:chExt cx="3911600" cy="3911600"/>
            </a:xfrm>
          </p:grpSpPr>
          <p:pic>
            <p:nvPicPr>
              <p:cNvPr id="6" name="Picture 5" descr="3-circle-arrow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200" y="953247"/>
                <a:ext cx="3911600" cy="3911600"/>
              </a:xfrm>
              <a:prstGeom prst="rect">
                <a:avLst/>
              </a:prstGeom>
            </p:spPr>
          </p:pic>
          <p:sp>
            <p:nvSpPr>
              <p:cNvPr id="19" name="TextBox 18"/>
              <p:cNvSpPr txBox="1"/>
              <p:nvPr/>
            </p:nvSpPr>
            <p:spPr>
              <a:xfrm>
                <a:off x="3935516" y="4105889"/>
                <a:ext cx="1335573" cy="502702"/>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15AFEF"/>
                    </a:solidFill>
                    <a:effectLst/>
                    <a:uLnTx/>
                    <a:uFillTx/>
                    <a:latin typeface="Candara"/>
                    <a:ea typeface="ＭＳ Ｐゴシック" charset="0"/>
                    <a:cs typeface="Candara"/>
                    <a:sym typeface="Arial" charset="0"/>
                  </a:rPr>
                  <a:t>YOU</a:t>
                </a:r>
              </a:p>
            </p:txBody>
          </p:sp>
        </p:grpSp>
        <p:pic>
          <p:nvPicPr>
            <p:cNvPr id="17" name="Picture 1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23202" y="2337415"/>
              <a:ext cx="904098" cy="1110296"/>
            </a:xfrm>
            <a:prstGeom prst="rect">
              <a:avLst/>
            </a:prstGeom>
          </p:spPr>
        </p:pic>
      </p:grpSp>
      <p:grpSp>
        <p:nvGrpSpPr>
          <p:cNvPr id="22" name="Group 21"/>
          <p:cNvGrpSpPr/>
          <p:nvPr/>
        </p:nvGrpSpPr>
        <p:grpSpPr>
          <a:xfrm>
            <a:off x="2603297" y="953247"/>
            <a:ext cx="3916070" cy="2232965"/>
            <a:chOff x="2603297" y="953247"/>
            <a:chExt cx="3916070" cy="2232965"/>
          </a:xfrm>
        </p:grpSpPr>
        <p:pic>
          <p:nvPicPr>
            <p:cNvPr id="13" name="Picture 12" descr="3-circle-arrows-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03297" y="953247"/>
              <a:ext cx="3916070" cy="2232965"/>
            </a:xfrm>
            <a:prstGeom prst="rect">
              <a:avLst/>
            </a:prstGeom>
          </p:spPr>
        </p:pic>
        <p:sp>
          <p:nvSpPr>
            <p:cNvPr id="18" name="TextBox 17"/>
            <p:cNvSpPr txBox="1"/>
            <p:nvPr/>
          </p:nvSpPr>
          <p:spPr>
            <a:xfrm>
              <a:off x="5045645" y="1681726"/>
              <a:ext cx="1335573" cy="520142"/>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The</a:t>
              </a:r>
            </a:p>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Services</a:t>
              </a:r>
            </a:p>
          </p:txBody>
        </p:sp>
      </p:grpSp>
      <p:pic>
        <p:nvPicPr>
          <p:cNvPr id="14" name="Picture 13" descr="3-circle-arrows-1.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603297" y="953247"/>
            <a:ext cx="2232965" cy="1924507"/>
          </a:xfrm>
          <a:prstGeom prst="rect">
            <a:avLst/>
          </a:prstGeom>
        </p:spPr>
      </p:pic>
      <p:sp>
        <p:nvSpPr>
          <p:cNvPr id="16" name="TextBox 15"/>
          <p:cNvSpPr txBox="1"/>
          <p:nvPr/>
        </p:nvSpPr>
        <p:spPr>
          <a:xfrm>
            <a:off x="2726759" y="1681726"/>
            <a:ext cx="1335573" cy="520142"/>
          </a:xfrm>
          <a:prstGeom prst="rect">
            <a:avLst/>
          </a:prstGeom>
          <a:noFill/>
        </p:spPr>
        <p:txBody>
          <a:bodyPr wrap="square" rtlCol="0">
            <a:spAutoFit/>
          </a:bodyPr>
          <a:lstStyle/>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The</a:t>
            </a:r>
          </a:p>
          <a:p>
            <a:pPr marL="0" marR="0" lvl="0" indent="0" algn="ctr" defTabSz="388185"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ndara"/>
                <a:ea typeface="ＭＳ Ｐゴシック" charset="0"/>
                <a:cs typeface="Candara"/>
                <a:sym typeface="Arial" charset="0"/>
              </a:rPr>
              <a:t>Company</a:t>
            </a:r>
          </a:p>
        </p:txBody>
      </p:sp>
      <p:sp>
        <p:nvSpPr>
          <p:cNvPr id="2" name="Title 1">
            <a:extLst>
              <a:ext uri="{FF2B5EF4-FFF2-40B4-BE49-F238E27FC236}">
                <a16:creationId xmlns:a16="http://schemas.microsoft.com/office/drawing/2014/main" id="{7A8CF7CE-3295-B84F-BF6D-1731C8FA5BFC}"/>
              </a:ext>
            </a:extLst>
          </p:cNvPr>
          <p:cNvSpPr>
            <a:spLocks noGrp="1"/>
          </p:cNvSpPr>
          <p:nvPr>
            <p:ph type="title"/>
          </p:nvPr>
        </p:nvSpPr>
        <p:spPr>
          <a:xfrm>
            <a:off x="609600" y="95997"/>
            <a:ext cx="7924800" cy="857250"/>
          </a:xfrm>
        </p:spPr>
        <p:txBody>
          <a:bodyPr/>
          <a:lstStyle/>
          <a:p>
            <a:r>
              <a:rPr lang="en-US" dirty="0"/>
              <a:t>Work on You</a:t>
            </a:r>
          </a:p>
        </p:txBody>
      </p:sp>
    </p:spTree>
    <p:extLst>
      <p:ext uri="{BB962C8B-B14F-4D97-AF65-F5344CB8AC3E}">
        <p14:creationId xmlns:p14="http://schemas.microsoft.com/office/powerpoint/2010/main" val="360646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1000"/>
                                        <p:tgtEl>
                                          <p:spTgt spid="22"/>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heel(1)">
                                      <p:cBhvr>
                                        <p:cTn id="1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64549">
              <a:srgbClr val="FFFFFF"/>
            </a:gs>
            <a:gs pos="87307">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64" name="Essential Residential &amp; Business Services"/>
          <p:cNvSpPr txBox="1"/>
          <p:nvPr/>
        </p:nvSpPr>
        <p:spPr>
          <a:xfrm>
            <a:off x="1666758" y="453895"/>
            <a:ext cx="5810484" cy="452352"/>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defTabSz="457200">
              <a:defRPr sz="6900" b="0">
                <a:solidFill>
                  <a:srgbClr val="4F92D3"/>
                </a:solidFill>
                <a:latin typeface="Helvetica"/>
                <a:ea typeface="Helvetica"/>
                <a:cs typeface="Helvetica"/>
                <a:sym typeface="Helvetica"/>
              </a:defRPr>
            </a:lvl1pPr>
          </a:lstStyle>
          <a:p>
            <a:pPr algn="ctr" defTabSz="171450" hangingPunct="0"/>
            <a:r>
              <a:rPr sz="2588" b="1" kern="0" dirty="0">
                <a:latin typeface="Candara" panose="020E0502030303020204" pitchFamily="34" charset="0"/>
              </a:rPr>
              <a:t>Essential Residential &amp; Business Services</a:t>
            </a:r>
          </a:p>
        </p:txBody>
      </p:sp>
      <p:sp>
        <p:nvSpPr>
          <p:cNvPr id="165" name="Line"/>
          <p:cNvSpPr/>
          <p:nvPr/>
        </p:nvSpPr>
        <p:spPr>
          <a:xfrm>
            <a:off x="579425" y="943220"/>
            <a:ext cx="7985150" cy="0"/>
          </a:xfrm>
          <a:prstGeom prst="line">
            <a:avLst/>
          </a:prstGeom>
          <a:ln w="12700">
            <a:solidFill>
              <a:srgbClr val="102C53"/>
            </a:solidFill>
            <a:miter lim="400000"/>
          </a:ln>
        </p:spPr>
        <p:txBody>
          <a:bodyPr lIns="26789" tIns="26789" rIns="26789" bIns="26789" anchor="ct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Myriad Pro" panose="020B0503030403020204" pitchFamily="34" charset="0"/>
              <a:ea typeface="Helvetica Neue Medium"/>
              <a:cs typeface="Helvetica Neue Medium"/>
              <a:sym typeface="Helvetica Neue Medium"/>
            </a:endParaRPr>
          </a:p>
        </p:txBody>
      </p:sp>
      <p:sp>
        <p:nvSpPr>
          <p:cNvPr id="180" name="Circle"/>
          <p:cNvSpPr/>
          <p:nvPr/>
        </p:nvSpPr>
        <p:spPr>
          <a:xfrm>
            <a:off x="209550" y="209550"/>
            <a:ext cx="320092" cy="320092"/>
          </a:xfrm>
          <a:prstGeom prst="ellipse">
            <a:avLst/>
          </a:prstGeom>
          <a:solidFill>
            <a:srgbClr val="4F92D3"/>
          </a:solidFill>
          <a:ln w="12700">
            <a:miter lim="400000"/>
          </a:ln>
        </p:spPr>
        <p:txBody>
          <a:bodyPr lIns="26789" tIns="26789" rIns="26789" bIns="26789" anchor="ct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181" name="3"/>
          <p:cNvSpPr txBox="1"/>
          <p:nvPr/>
        </p:nvSpPr>
        <p:spPr>
          <a:xfrm>
            <a:off x="288845" y="227130"/>
            <a:ext cx="161503" cy="284934"/>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000">
                <a:solidFill>
                  <a:srgbClr val="FFFFFF"/>
                </a:solidFill>
              </a:defRPr>
            </a:lvl1pPr>
          </a:lstStyle>
          <a:p>
            <a:pPr algn="ctr" defTabSz="308074" hangingPunct="0"/>
            <a:r>
              <a:rPr lang="en-AU" sz="1500" b="1" kern="0" dirty="0">
                <a:latin typeface="Helvetica Neue"/>
                <a:ea typeface="Helvetica Neue"/>
                <a:cs typeface="Helvetica Neue"/>
                <a:sym typeface="Helvetica Neue"/>
              </a:rPr>
              <a:t>2</a:t>
            </a:r>
            <a:endParaRPr sz="1500" b="1" kern="0" dirty="0">
              <a:latin typeface="Helvetica Neue"/>
              <a:ea typeface="Helvetica Neue"/>
              <a:cs typeface="Helvetica Neue"/>
              <a:sym typeface="Helvetica Neue"/>
            </a:endParaRPr>
          </a:p>
        </p:txBody>
      </p:sp>
      <p:pic>
        <p:nvPicPr>
          <p:cNvPr id="182" name="ACN_1C_Blue.png" descr="ACN_1C_Blue.png"/>
          <p:cNvPicPr>
            <a:picLocks noChangeAspect="1"/>
          </p:cNvPicPr>
          <p:nvPr/>
        </p:nvPicPr>
        <p:blipFill>
          <a:blip r:embed="rId2"/>
          <a:stretch>
            <a:fillRect/>
          </a:stretch>
        </p:blipFill>
        <p:spPr>
          <a:xfrm>
            <a:off x="8050791" y="4629754"/>
            <a:ext cx="760087" cy="198157"/>
          </a:xfrm>
          <a:prstGeom prst="rect">
            <a:avLst/>
          </a:prstGeom>
          <a:ln w="12700">
            <a:miter lim="400000"/>
          </a:ln>
        </p:spPr>
      </p:pic>
      <p:sp>
        <p:nvSpPr>
          <p:cNvPr id="13" name="Line">
            <a:extLst>
              <a:ext uri="{FF2B5EF4-FFF2-40B4-BE49-F238E27FC236}">
                <a16:creationId xmlns:a16="http://schemas.microsoft.com/office/drawing/2014/main" id="{40C22CC7-CB9C-24A9-ABCD-94EF4870670E}"/>
              </a:ext>
            </a:extLst>
          </p:cNvPr>
          <p:cNvSpPr/>
          <p:nvPr/>
        </p:nvSpPr>
        <p:spPr>
          <a:xfrm>
            <a:off x="3733014" y="2966678"/>
            <a:ext cx="1677971" cy="0"/>
          </a:xfrm>
          <a:prstGeom prst="line">
            <a:avLst/>
          </a:prstGeom>
          <a:ln w="12700">
            <a:solidFill>
              <a:srgbClr val="102C53"/>
            </a:solidFill>
            <a:miter lim="400000"/>
          </a:ln>
        </p:spPr>
        <p:txBody>
          <a:bodyPr lIns="26789" tIns="26789" rIns="26789" bIns="26789" anchor="ctr"/>
          <a:lstStyle/>
          <a:p>
            <a:pPr defTabSz="308078">
              <a:defRPr sz="3000" b="0">
                <a:solidFill>
                  <a:srgbClr val="FFFFFF"/>
                </a:solidFill>
                <a:latin typeface="+mn-lt"/>
                <a:ea typeface="+mn-ea"/>
                <a:cs typeface="+mn-cs"/>
                <a:sym typeface="Helvetica Neue Medium"/>
              </a:defRPr>
            </a:pPr>
            <a:endParaRPr sz="1125">
              <a:solidFill>
                <a:srgbClr val="FFFFFF"/>
              </a:solidFill>
              <a:latin typeface="Myriad Pro" panose="020B0503030403020204" pitchFamily="34" charset="0"/>
              <a:ea typeface="Helvetica Neue Medium"/>
              <a:cs typeface="Helvetica Neue Medium"/>
              <a:sym typeface="Helvetica Neue Medium"/>
            </a:endParaRPr>
          </a:p>
        </p:txBody>
      </p:sp>
      <p:grpSp>
        <p:nvGrpSpPr>
          <p:cNvPr id="14" name="Group 13">
            <a:extLst>
              <a:ext uri="{FF2B5EF4-FFF2-40B4-BE49-F238E27FC236}">
                <a16:creationId xmlns:a16="http://schemas.microsoft.com/office/drawing/2014/main" id="{45F6B2E0-01CC-1E9F-F505-1761E1512746}"/>
              </a:ext>
            </a:extLst>
          </p:cNvPr>
          <p:cNvGrpSpPr/>
          <p:nvPr/>
        </p:nvGrpSpPr>
        <p:grpSpPr>
          <a:xfrm>
            <a:off x="3742441" y="1507926"/>
            <a:ext cx="1677971" cy="2271807"/>
            <a:chOff x="9838024" y="3755092"/>
            <a:chExt cx="4474590" cy="6058152"/>
          </a:xfrm>
        </p:grpSpPr>
        <p:pic>
          <p:nvPicPr>
            <p:cNvPr id="15" name="Picture 14">
              <a:extLst>
                <a:ext uri="{FF2B5EF4-FFF2-40B4-BE49-F238E27FC236}">
                  <a16:creationId xmlns:a16="http://schemas.microsoft.com/office/drawing/2014/main" id="{35348019-595A-A9CD-3123-19D1A6C60C3A}"/>
                </a:ext>
              </a:extLst>
            </p:cNvPr>
            <p:cNvPicPr>
              <a:picLocks noChangeAspect="1"/>
            </p:cNvPicPr>
            <p:nvPr/>
          </p:nvPicPr>
          <p:blipFill>
            <a:blip r:embed="rId3"/>
            <a:stretch>
              <a:fillRect/>
            </a:stretch>
          </p:blipFill>
          <p:spPr>
            <a:xfrm>
              <a:off x="10520405" y="8531700"/>
              <a:ext cx="3059547" cy="1281544"/>
            </a:xfrm>
            <a:prstGeom prst="rect">
              <a:avLst/>
            </a:prstGeom>
          </p:spPr>
        </p:pic>
        <p:sp>
          <p:nvSpPr>
            <p:cNvPr id="18" name="TextBox 17">
              <a:extLst>
                <a:ext uri="{FF2B5EF4-FFF2-40B4-BE49-F238E27FC236}">
                  <a16:creationId xmlns:a16="http://schemas.microsoft.com/office/drawing/2014/main" id="{BAD6E9A8-AFC9-986E-1F30-A252B49753AF}"/>
                </a:ext>
              </a:extLst>
            </p:cNvPr>
            <p:cNvSpPr txBox="1"/>
            <p:nvPr/>
          </p:nvSpPr>
          <p:spPr>
            <a:xfrm>
              <a:off x="9838024" y="6272137"/>
              <a:ext cx="4474590" cy="1231107"/>
            </a:xfrm>
            <a:prstGeom prst="rect">
              <a:avLst/>
            </a:prstGeom>
            <a:noFill/>
          </p:spPr>
          <p:txBody>
            <a:bodyPr wrap="square" rtlCol="0">
              <a:spAutoFit/>
            </a:bodyPr>
            <a:lstStyle/>
            <a:p>
              <a:pPr algn="ctr" defTabSz="308082"/>
              <a:r>
                <a:rPr lang="en-US" sz="1200" dirty="0">
                  <a:solidFill>
                    <a:srgbClr val="053268"/>
                  </a:solidFill>
                </a:rPr>
                <a:t>Travel &amp; Lifestyle Membership</a:t>
              </a:r>
            </a:p>
          </p:txBody>
        </p:sp>
        <p:pic>
          <p:nvPicPr>
            <p:cNvPr id="20" name="Picture 19">
              <a:extLst>
                <a:ext uri="{FF2B5EF4-FFF2-40B4-BE49-F238E27FC236}">
                  <a16:creationId xmlns:a16="http://schemas.microsoft.com/office/drawing/2014/main" id="{2EAD7FD3-B864-1F03-10C0-692E08222B7D}"/>
                </a:ext>
              </a:extLst>
            </p:cNvPr>
            <p:cNvPicPr>
              <a:picLocks noChangeAspect="1"/>
            </p:cNvPicPr>
            <p:nvPr/>
          </p:nvPicPr>
          <p:blipFill>
            <a:blip r:embed="rId4"/>
            <a:stretch>
              <a:fillRect/>
            </a:stretch>
          </p:blipFill>
          <p:spPr>
            <a:xfrm>
              <a:off x="11056667" y="3755092"/>
              <a:ext cx="2104238" cy="2027349"/>
            </a:xfrm>
            <a:prstGeom prst="rect">
              <a:avLst/>
            </a:prstGeom>
          </p:spPr>
        </p:pic>
      </p:grpSp>
    </p:spTree>
    <p:extLst>
      <p:ext uri="{BB962C8B-B14F-4D97-AF65-F5344CB8AC3E}">
        <p14:creationId xmlns:p14="http://schemas.microsoft.com/office/powerpoint/2010/main" val="382702424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64549">
              <a:srgbClr val="FFFFFF"/>
            </a:gs>
            <a:gs pos="87307">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94" name="Our Business Model"/>
          <p:cNvSpPr txBox="1"/>
          <p:nvPr/>
        </p:nvSpPr>
        <p:spPr>
          <a:xfrm>
            <a:off x="2803952" y="529643"/>
            <a:ext cx="3354685" cy="38464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p>
            <a:pPr algn="ctr" defTabSz="171450" hangingPunct="0">
              <a:lnSpc>
                <a:spcPct val="80000"/>
              </a:lnSpc>
              <a:defRPr sz="9000" b="1">
                <a:solidFill>
                  <a:srgbClr val="4F92D3"/>
                </a:solidFill>
              </a:defRPr>
            </a:pPr>
            <a:r>
              <a:rPr sz="2588" b="1" kern="0" dirty="0">
                <a:solidFill>
                  <a:srgbClr val="4F92D3"/>
                </a:solidFill>
                <a:latin typeface="Helvetica"/>
                <a:ea typeface="Helvetica Neue"/>
                <a:cs typeface="Helvetica Neue"/>
                <a:sym typeface="Myriad Pro"/>
              </a:rPr>
              <a:t>Our Business Model </a:t>
            </a:r>
          </a:p>
        </p:txBody>
      </p:sp>
      <p:sp>
        <p:nvSpPr>
          <p:cNvPr id="198" name="Линия"/>
          <p:cNvSpPr/>
          <p:nvPr/>
        </p:nvSpPr>
        <p:spPr>
          <a:xfrm>
            <a:off x="518018" y="971615"/>
            <a:ext cx="8107965" cy="0"/>
          </a:xfrm>
          <a:prstGeom prst="line">
            <a:avLst/>
          </a:prstGeom>
          <a:ln w="12700">
            <a:solidFill>
              <a:srgbClr val="102C53"/>
            </a:solidFill>
            <a:miter lim="400000"/>
          </a:ln>
        </p:spPr>
        <p:txBody>
          <a:bodyPr lIns="26789" tIns="26789" rIns="26789" bIns="26789" anchor="ctr"/>
          <a:lstStyle/>
          <a:p>
            <a:pPr algn="ctr" defTabSz="308074" hangingPunct="0">
              <a:defRPr sz="3000">
                <a:solidFill>
                  <a:srgbClr val="FFFFFF"/>
                </a:solidFill>
                <a:latin typeface="Helvetica Neue Medium"/>
                <a:ea typeface="Helvetica Neue Medium"/>
                <a:cs typeface="Helvetica Neue Medium"/>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grpSp>
        <p:nvGrpSpPr>
          <p:cNvPr id="4" name="Group 3">
            <a:extLst>
              <a:ext uri="{FF2B5EF4-FFF2-40B4-BE49-F238E27FC236}">
                <a16:creationId xmlns:a16="http://schemas.microsoft.com/office/drawing/2014/main" id="{A65798C4-4A1C-40D2-B051-204D3B41A0C3}"/>
              </a:ext>
            </a:extLst>
          </p:cNvPr>
          <p:cNvGrpSpPr/>
          <p:nvPr/>
        </p:nvGrpSpPr>
        <p:grpSpPr>
          <a:xfrm>
            <a:off x="2608366" y="1296373"/>
            <a:ext cx="3063592" cy="3595452"/>
            <a:chOff x="6346042" y="3435436"/>
            <a:chExt cx="8169579" cy="9587872"/>
          </a:xfrm>
        </p:grpSpPr>
        <p:pic>
          <p:nvPicPr>
            <p:cNvPr id="9" name="Picture 8" descr="A picture containing table, drawing&#10;&#10;Description automatically generated">
              <a:extLst>
                <a:ext uri="{FF2B5EF4-FFF2-40B4-BE49-F238E27FC236}">
                  <a16:creationId xmlns:a16="http://schemas.microsoft.com/office/drawing/2014/main" id="{4783D865-1C51-47F3-B609-738E68AA63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6042" y="10410153"/>
              <a:ext cx="8071279" cy="2613155"/>
            </a:xfrm>
            <a:prstGeom prst="rect">
              <a:avLst/>
            </a:prstGeom>
          </p:spPr>
        </p:pic>
        <p:pic>
          <p:nvPicPr>
            <p:cNvPr id="10" name="Picture 9" descr="A picture containing ball, table&#10;&#10;Description automatically generated">
              <a:extLst>
                <a:ext uri="{FF2B5EF4-FFF2-40B4-BE49-F238E27FC236}">
                  <a16:creationId xmlns:a16="http://schemas.microsoft.com/office/drawing/2014/main" id="{765FCC1F-58D5-40CF-96E9-AA5D813F83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6042" y="4616516"/>
              <a:ext cx="8071279" cy="27044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3AF34F41-A05C-4B75-9477-3B74E5BF55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8457" y="7467474"/>
              <a:ext cx="8071279" cy="2690427"/>
            </a:xfrm>
            <a:prstGeom prst="rect">
              <a:avLst/>
            </a:prstGeom>
          </p:spPr>
        </p:pic>
        <p:pic>
          <p:nvPicPr>
            <p:cNvPr id="12" name="Picture 11" descr="A close up of a device&#10;&#10;Description automatically generated">
              <a:extLst>
                <a:ext uri="{FF2B5EF4-FFF2-40B4-BE49-F238E27FC236}">
                  <a16:creationId xmlns:a16="http://schemas.microsoft.com/office/drawing/2014/main" id="{94291CDA-2111-4497-BE7B-1513CFA379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70279" y="6592752"/>
              <a:ext cx="459107" cy="1456478"/>
            </a:xfrm>
            <a:prstGeom prst="rect">
              <a:avLst/>
            </a:prstGeom>
          </p:spPr>
        </p:pic>
        <p:pic>
          <p:nvPicPr>
            <p:cNvPr id="13" name="Picture 12" descr="A picture containing clock, meter&#10;&#10;Description automatically generated">
              <a:extLst>
                <a:ext uri="{FF2B5EF4-FFF2-40B4-BE49-F238E27FC236}">
                  <a16:creationId xmlns:a16="http://schemas.microsoft.com/office/drawing/2014/main" id="{57E08E43-D1BF-4648-B15B-1058DB31AF3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48320" y="3435436"/>
              <a:ext cx="4912344" cy="1272038"/>
            </a:xfrm>
            <a:prstGeom prst="rect">
              <a:avLst/>
            </a:prstGeom>
          </p:spPr>
        </p:pic>
        <p:pic>
          <p:nvPicPr>
            <p:cNvPr id="14" name="Picture 13" descr="A close up of a device&#10;&#10;Description automatically generated">
              <a:extLst>
                <a:ext uri="{FF2B5EF4-FFF2-40B4-BE49-F238E27FC236}">
                  <a16:creationId xmlns:a16="http://schemas.microsoft.com/office/drawing/2014/main" id="{35385BE1-4682-4FA8-A43D-778A3064F5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70278" y="9418511"/>
              <a:ext cx="459107" cy="1456478"/>
            </a:xfrm>
            <a:prstGeom prst="rect">
              <a:avLst/>
            </a:prstGeom>
          </p:spPr>
        </p:pic>
        <p:sp>
          <p:nvSpPr>
            <p:cNvPr id="15" name="Rectangle 14">
              <a:extLst>
                <a:ext uri="{FF2B5EF4-FFF2-40B4-BE49-F238E27FC236}">
                  <a16:creationId xmlns:a16="http://schemas.microsoft.com/office/drawing/2014/main" id="{12C8CC53-D8CD-49FB-92AD-457C1B69F89E}"/>
                </a:ext>
              </a:extLst>
            </p:cNvPr>
            <p:cNvSpPr/>
            <p:nvPr/>
          </p:nvSpPr>
          <p:spPr>
            <a:xfrm>
              <a:off x="7989570" y="5597921"/>
              <a:ext cx="6526051" cy="729429"/>
            </a:xfrm>
            <a:prstGeom prst="rect">
              <a:avLst/>
            </a:prstGeom>
          </p:spPr>
          <p:txBody>
            <a:bodyPr wrap="square">
              <a:spAutoFit/>
            </a:bodyPr>
            <a:lstStyle/>
            <a:p>
              <a:pPr algn="ctr" defTabSz="171450" hangingPunct="0">
                <a:lnSpc>
                  <a:spcPts val="1388"/>
                </a:lnSpc>
                <a:defRPr/>
              </a:pPr>
              <a:r>
                <a:rPr lang="en-US" sz="1500" b="1" kern="0" dirty="0">
                  <a:solidFill>
                    <a:srgbClr val="FFFFFF"/>
                  </a:solidFill>
                  <a:latin typeface="Myriad Pro Cond" panose="020B0503030403020204" pitchFamily="34" charset="0"/>
                  <a:ea typeface="Helvetica Neue"/>
                  <a:cs typeface="Helvetica Neue"/>
                  <a:sym typeface="Myriad Pro"/>
                </a:rPr>
                <a:t>Most Service Providers</a:t>
              </a:r>
            </a:p>
          </p:txBody>
        </p:sp>
        <p:sp>
          <p:nvSpPr>
            <p:cNvPr id="16" name="Rectangle 15">
              <a:extLst>
                <a:ext uri="{FF2B5EF4-FFF2-40B4-BE49-F238E27FC236}">
                  <a16:creationId xmlns:a16="http://schemas.microsoft.com/office/drawing/2014/main" id="{FDA4CA0C-F89D-44E6-AA66-F2342E8A1BE7}"/>
                </a:ext>
              </a:extLst>
            </p:cNvPr>
            <p:cNvSpPr/>
            <p:nvPr/>
          </p:nvSpPr>
          <p:spPr>
            <a:xfrm>
              <a:off x="7772399" y="8247489"/>
              <a:ext cx="6241248" cy="1220677"/>
            </a:xfrm>
            <a:prstGeom prst="rect">
              <a:avLst/>
            </a:prstGeom>
          </p:spPr>
          <p:txBody>
            <a:bodyPr wrap="square">
              <a:spAutoFit/>
            </a:bodyPr>
            <a:lstStyle/>
            <a:p>
              <a:pPr algn="ctr" defTabSz="171450" hangingPunct="0">
                <a:lnSpc>
                  <a:spcPts val="1388"/>
                </a:lnSpc>
                <a:defRPr/>
              </a:pPr>
              <a:r>
                <a:rPr lang="en-US" sz="1650" b="1" kern="0" dirty="0">
                  <a:solidFill>
                    <a:srgbClr val="FFFFFF"/>
                  </a:solidFill>
                  <a:latin typeface="Myriad Pro Cond" panose="020B0503030403020204" pitchFamily="34" charset="0"/>
                  <a:ea typeface="Helvetica Neue"/>
                  <a:cs typeface="Helvetica Neue"/>
                  <a:sym typeface="Myriad Pro"/>
                </a:rPr>
                <a:t>Media &amp; Digital Marketing</a:t>
              </a:r>
            </a:p>
          </p:txBody>
        </p:sp>
        <p:sp>
          <p:nvSpPr>
            <p:cNvPr id="17" name="Rectangle 16">
              <a:extLst>
                <a:ext uri="{FF2B5EF4-FFF2-40B4-BE49-F238E27FC236}">
                  <a16:creationId xmlns:a16="http://schemas.microsoft.com/office/drawing/2014/main" id="{0E7F859C-0836-49CB-AA47-69ED742CD9EF}"/>
                </a:ext>
              </a:extLst>
            </p:cNvPr>
            <p:cNvSpPr/>
            <p:nvPr/>
          </p:nvSpPr>
          <p:spPr>
            <a:xfrm>
              <a:off x="8460018" y="11406708"/>
              <a:ext cx="4912344" cy="773035"/>
            </a:xfrm>
            <a:prstGeom prst="rect">
              <a:avLst/>
            </a:prstGeom>
          </p:spPr>
          <p:txBody>
            <a:bodyPr wrap="square">
              <a:spAutoFit/>
            </a:bodyPr>
            <a:lstStyle/>
            <a:p>
              <a:pPr algn="ctr" defTabSz="171450" hangingPunct="0">
                <a:lnSpc>
                  <a:spcPts val="1388"/>
                </a:lnSpc>
                <a:defRPr/>
              </a:pPr>
              <a:r>
                <a:rPr lang="en-US" sz="2025" b="1" kern="0" dirty="0">
                  <a:solidFill>
                    <a:srgbClr val="FFFFFF"/>
                  </a:solidFill>
                  <a:latin typeface="Myriad Pro Cond" panose="020B0503030403020204" pitchFamily="34" charset="0"/>
                  <a:ea typeface="Helvetica Neue"/>
                  <a:cs typeface="Helvetica Neue"/>
                  <a:sym typeface="Myriad Pro"/>
                </a:rPr>
                <a:t>CUSTOMERS</a:t>
              </a:r>
            </a:p>
          </p:txBody>
        </p:sp>
      </p:grpSp>
      <p:grpSp>
        <p:nvGrpSpPr>
          <p:cNvPr id="5" name="Group 4">
            <a:extLst>
              <a:ext uri="{FF2B5EF4-FFF2-40B4-BE49-F238E27FC236}">
                <a16:creationId xmlns:a16="http://schemas.microsoft.com/office/drawing/2014/main" id="{E787CD03-C39C-452E-9410-846D58524E23}"/>
              </a:ext>
            </a:extLst>
          </p:cNvPr>
          <p:cNvGrpSpPr/>
          <p:nvPr/>
        </p:nvGrpSpPr>
        <p:grpSpPr>
          <a:xfrm>
            <a:off x="3181014" y="1413587"/>
            <a:ext cx="3931854" cy="3234689"/>
            <a:chOff x="7769563" y="3765164"/>
            <a:chExt cx="10484944" cy="8625837"/>
          </a:xfrm>
        </p:grpSpPr>
        <p:pic>
          <p:nvPicPr>
            <p:cNvPr id="18" name="Picture 17" descr="A picture containing sitting, table, computer, red&#10;&#10;Description automatically generated">
              <a:extLst>
                <a:ext uri="{FF2B5EF4-FFF2-40B4-BE49-F238E27FC236}">
                  <a16:creationId xmlns:a16="http://schemas.microsoft.com/office/drawing/2014/main" id="{8A5E741F-EE9F-4533-81AC-B003778762D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69563" y="7392626"/>
              <a:ext cx="6060737" cy="2525404"/>
            </a:xfrm>
            <a:prstGeom prst="rect">
              <a:avLst/>
            </a:prstGeom>
          </p:spPr>
        </p:pic>
        <p:pic>
          <p:nvPicPr>
            <p:cNvPr id="20" name="Picture 19" descr="A picture containing clock&#10;&#10;Description automatically generated">
              <a:extLst>
                <a:ext uri="{FF2B5EF4-FFF2-40B4-BE49-F238E27FC236}">
                  <a16:creationId xmlns:a16="http://schemas.microsoft.com/office/drawing/2014/main" id="{676A4C66-DDA0-47AC-B1C2-F4417D7831D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750290" y="3765164"/>
              <a:ext cx="3777919" cy="2691294"/>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D17DE796-FFBB-4779-A087-F5FC29625FD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325881" y="9705951"/>
              <a:ext cx="2822424" cy="2685050"/>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518C1C9A-9CC4-4EBC-94B4-5E3062D3040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272300" y="6478027"/>
              <a:ext cx="2982207" cy="3099411"/>
            </a:xfrm>
            <a:prstGeom prst="rect">
              <a:avLst/>
            </a:prstGeom>
          </p:spPr>
        </p:pic>
        <p:pic>
          <p:nvPicPr>
            <p:cNvPr id="24" name="Picture 23" descr="A close up of a logo&#10;&#10;Description automatically generated">
              <a:extLst>
                <a:ext uri="{FF2B5EF4-FFF2-40B4-BE49-F238E27FC236}">
                  <a16:creationId xmlns:a16="http://schemas.microsoft.com/office/drawing/2014/main" id="{E9736DF8-4251-4506-8345-83FA0ED573F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453623" y="7175507"/>
              <a:ext cx="871729" cy="1632864"/>
            </a:xfrm>
            <a:prstGeom prst="rect">
              <a:avLst/>
            </a:prstGeom>
          </p:spPr>
        </p:pic>
        <p:sp>
          <p:nvSpPr>
            <p:cNvPr id="25" name="Rectangle 24">
              <a:extLst>
                <a:ext uri="{FF2B5EF4-FFF2-40B4-BE49-F238E27FC236}">
                  <a16:creationId xmlns:a16="http://schemas.microsoft.com/office/drawing/2014/main" id="{7C2FED42-CA3C-4B26-AA3B-B0A474D9A310}"/>
                </a:ext>
              </a:extLst>
            </p:cNvPr>
            <p:cNvSpPr/>
            <p:nvPr/>
          </p:nvSpPr>
          <p:spPr>
            <a:xfrm>
              <a:off x="15973224" y="7976633"/>
              <a:ext cx="2181312" cy="770981"/>
            </a:xfrm>
            <a:prstGeom prst="rect">
              <a:avLst/>
            </a:prstGeom>
          </p:spPr>
          <p:txBody>
            <a:bodyPr wrap="square">
              <a:spAutoFit/>
            </a:bodyPr>
            <a:lstStyle/>
            <a:p>
              <a:pPr algn="ctr" defTabSz="171450" hangingPunct="0">
                <a:lnSpc>
                  <a:spcPts val="1388"/>
                </a:lnSpc>
                <a:defRPr/>
              </a:pPr>
              <a:r>
                <a:rPr lang="en-US" sz="2000" b="1" kern="0" dirty="0">
                  <a:solidFill>
                    <a:srgbClr val="FFFFFF"/>
                  </a:solidFill>
                  <a:latin typeface="Myriad Pro Cond" panose="020B0503030403020204" pitchFamily="34" charset="0"/>
                  <a:ea typeface="Helvetica Neue"/>
                  <a:cs typeface="Helvetica Neue"/>
                  <a:sym typeface="Myriad Pro"/>
                </a:rPr>
                <a:t>YOU</a:t>
              </a:r>
            </a:p>
          </p:txBody>
        </p:sp>
      </p:grpSp>
      <p:sp>
        <p:nvSpPr>
          <p:cNvPr id="26" name="Circle">
            <a:extLst>
              <a:ext uri="{FF2B5EF4-FFF2-40B4-BE49-F238E27FC236}">
                <a16:creationId xmlns:a16="http://schemas.microsoft.com/office/drawing/2014/main" id="{8404D387-AC25-A54A-8F40-0B52FBB1D272}"/>
              </a:ext>
            </a:extLst>
          </p:cNvPr>
          <p:cNvSpPr/>
          <p:nvPr/>
        </p:nvSpPr>
        <p:spPr>
          <a:xfrm>
            <a:off x="209550" y="209550"/>
            <a:ext cx="320092" cy="320092"/>
          </a:xfrm>
          <a:prstGeom prst="ellipse">
            <a:avLst/>
          </a:prstGeom>
          <a:solidFill>
            <a:srgbClr val="4F92D3"/>
          </a:solidFill>
          <a:ln w="12700">
            <a:miter lim="400000"/>
          </a:ln>
        </p:spPr>
        <p:txBody>
          <a:bodyPr lIns="26789" tIns="26789" rIns="26789" bIns="26789" anchor="ct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Myriad Pro"/>
              <a:sym typeface="Helvetica Neue Medium"/>
            </a:endParaRPr>
          </a:p>
        </p:txBody>
      </p:sp>
      <p:sp>
        <p:nvSpPr>
          <p:cNvPr id="27" name="6">
            <a:extLst>
              <a:ext uri="{FF2B5EF4-FFF2-40B4-BE49-F238E27FC236}">
                <a16:creationId xmlns:a16="http://schemas.microsoft.com/office/drawing/2014/main" id="{03ABA1B1-6A76-B842-A66E-2AA0F2D869D1}"/>
              </a:ext>
            </a:extLst>
          </p:cNvPr>
          <p:cNvSpPr txBox="1"/>
          <p:nvPr/>
        </p:nvSpPr>
        <p:spPr>
          <a:xfrm>
            <a:off x="288844" y="227130"/>
            <a:ext cx="161503" cy="284934"/>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4000">
                <a:solidFill>
                  <a:srgbClr val="FFFFFF"/>
                </a:solidFill>
              </a:defRPr>
            </a:lvl1pPr>
          </a:lstStyle>
          <a:p>
            <a:pPr algn="ctr" defTabSz="308074" hangingPunct="0"/>
            <a:r>
              <a:rPr lang="en-AU" sz="1500" b="1" kern="0" dirty="0">
                <a:latin typeface="Helvetica Neue"/>
                <a:ea typeface="Helvetica Neue"/>
                <a:cs typeface="Helvetica Neue"/>
                <a:sym typeface="Helvetica Neue"/>
              </a:rPr>
              <a:t>3</a:t>
            </a:r>
            <a:endParaRPr sz="1500" b="1" kern="0" dirty="0">
              <a:latin typeface="Helvetica Neue"/>
              <a:ea typeface="Helvetica Neue"/>
              <a:cs typeface="Helvetica Neue"/>
              <a:sym typeface="Helvetica Neue"/>
            </a:endParaRPr>
          </a:p>
        </p:txBody>
      </p:sp>
    </p:spTree>
    <p:extLst>
      <p:ext uri="{BB962C8B-B14F-4D97-AF65-F5344CB8AC3E}">
        <p14:creationId xmlns:p14="http://schemas.microsoft.com/office/powerpoint/2010/main" val="42904533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64549">
              <a:srgbClr val="FFFFFF"/>
            </a:gs>
            <a:gs pos="87307">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43" name="Become an Independent Business Owner (IBO)"/>
          <p:cNvSpPr txBox="1"/>
          <p:nvPr/>
        </p:nvSpPr>
        <p:spPr>
          <a:xfrm>
            <a:off x="1015714" y="453895"/>
            <a:ext cx="7112573" cy="45235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lgn="ctr" defTabSz="171450" hangingPunct="0">
              <a:defRPr sz="6900" spc="-138">
                <a:solidFill>
                  <a:srgbClr val="102C53"/>
                </a:solidFill>
                <a:latin typeface="Helvetica"/>
                <a:ea typeface="Helvetica"/>
                <a:cs typeface="Helvetica"/>
                <a:sym typeface="Helvetica"/>
              </a:defRPr>
            </a:pPr>
            <a:r>
              <a:rPr sz="2588" kern="0" spc="-52" dirty="0">
                <a:solidFill>
                  <a:srgbClr val="4E92D4"/>
                </a:solidFill>
                <a:latin typeface="Helvetica"/>
                <a:sym typeface="Helvetica"/>
              </a:rPr>
              <a:t>Become an </a:t>
            </a:r>
            <a:r>
              <a:rPr sz="2588" b="1" kern="0" spc="-52" dirty="0">
                <a:solidFill>
                  <a:srgbClr val="4E92D4"/>
                </a:solidFill>
                <a:latin typeface="Helvetica"/>
                <a:sym typeface="Helvetica"/>
              </a:rPr>
              <a:t>Independent Business Owner (IBO)</a:t>
            </a:r>
          </a:p>
        </p:txBody>
      </p:sp>
      <p:sp>
        <p:nvSpPr>
          <p:cNvPr id="244" name="Line"/>
          <p:cNvSpPr/>
          <p:nvPr/>
        </p:nvSpPr>
        <p:spPr>
          <a:xfrm>
            <a:off x="579425" y="981320"/>
            <a:ext cx="7985150" cy="0"/>
          </a:xfrm>
          <a:prstGeom prst="line">
            <a:avLst/>
          </a:prstGeom>
          <a:ln w="25400">
            <a:solidFill>
              <a:srgbClr val="102C53"/>
            </a:solidFill>
            <a:miter lim="400000"/>
          </a:ln>
        </p:spPr>
        <p:txBody>
          <a:bodyPr lIns="26789" tIns="26789" rIns="26789" bIns="26789" anchor="ct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251" name="Circle"/>
          <p:cNvSpPr/>
          <p:nvPr/>
        </p:nvSpPr>
        <p:spPr>
          <a:xfrm>
            <a:off x="209550" y="209550"/>
            <a:ext cx="320092" cy="320092"/>
          </a:xfrm>
          <a:prstGeom prst="ellipse">
            <a:avLst/>
          </a:prstGeom>
          <a:solidFill>
            <a:srgbClr val="4F92D3"/>
          </a:solidFill>
          <a:ln w="12700">
            <a:miter lim="400000"/>
          </a:ln>
        </p:spPr>
        <p:txBody>
          <a:bodyPr lIns="26789" tIns="26789" rIns="26789" bIns="26789" anchor="ct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252" name="4"/>
          <p:cNvSpPr txBox="1"/>
          <p:nvPr/>
        </p:nvSpPr>
        <p:spPr>
          <a:xfrm>
            <a:off x="288845" y="227130"/>
            <a:ext cx="161503" cy="284934"/>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4000">
                <a:solidFill>
                  <a:srgbClr val="FFFFFF"/>
                </a:solidFill>
              </a:defRPr>
            </a:lvl1pPr>
          </a:lstStyle>
          <a:p>
            <a:pPr algn="ctr" defTabSz="308074" hangingPunct="0"/>
            <a:r>
              <a:rPr lang="en-AU" sz="1500" b="1" kern="0" dirty="0">
                <a:latin typeface="Helvetica Neue"/>
                <a:ea typeface="Helvetica Neue"/>
                <a:cs typeface="Helvetica Neue"/>
                <a:sym typeface="Helvetica Neue"/>
              </a:rPr>
              <a:t>4</a:t>
            </a:r>
            <a:endParaRPr sz="1500" b="1" kern="0" dirty="0">
              <a:latin typeface="Helvetica Neue"/>
              <a:ea typeface="Helvetica Neue"/>
              <a:cs typeface="Helvetica Neue"/>
              <a:sym typeface="Helvetica Neue"/>
            </a:endParaRPr>
          </a:p>
        </p:txBody>
      </p:sp>
      <p:pic>
        <p:nvPicPr>
          <p:cNvPr id="16" name="ACN_1C_Blue.png" descr="ACN_1C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0791" y="4629754"/>
            <a:ext cx="760087" cy="198157"/>
          </a:xfrm>
          <a:prstGeom prst="rect">
            <a:avLst/>
          </a:prstGeom>
          <a:ln w="12700">
            <a:miter lim="400000"/>
          </a:ln>
        </p:spPr>
      </p:pic>
      <p:grpSp>
        <p:nvGrpSpPr>
          <p:cNvPr id="17" name="Группа">
            <a:extLst>
              <a:ext uri="{FF2B5EF4-FFF2-40B4-BE49-F238E27FC236}">
                <a16:creationId xmlns:a16="http://schemas.microsoft.com/office/drawing/2014/main" id="{234A9C3F-14B8-3541-8D56-0074A6EE2256}"/>
              </a:ext>
            </a:extLst>
          </p:cNvPr>
          <p:cNvGrpSpPr/>
          <p:nvPr/>
        </p:nvGrpSpPr>
        <p:grpSpPr>
          <a:xfrm>
            <a:off x="1646545" y="1571796"/>
            <a:ext cx="5842937" cy="2988651"/>
            <a:chOff x="0" y="-138530"/>
            <a:chExt cx="15581163" cy="7969734"/>
          </a:xfrm>
        </p:grpSpPr>
        <p:sp>
          <p:nvSpPr>
            <p:cNvPr id="18" name="Personalized Website">
              <a:extLst>
                <a:ext uri="{FF2B5EF4-FFF2-40B4-BE49-F238E27FC236}">
                  <a16:creationId xmlns:a16="http://schemas.microsoft.com/office/drawing/2014/main" id="{B3B623C0-A647-794D-AE41-1CD07273B4BB}"/>
                </a:ext>
              </a:extLst>
            </p:cNvPr>
            <p:cNvSpPr txBox="1"/>
            <p:nvPr/>
          </p:nvSpPr>
          <p:spPr>
            <a:xfrm>
              <a:off x="1394503" y="1650230"/>
              <a:ext cx="3862189" cy="15056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a:lnSpc>
                  <a:spcPct val="100000"/>
                </a:lnSpc>
                <a:spcBef>
                  <a:spcPts val="3000"/>
                </a:spcBef>
                <a:defRPr sz="5500" spc="-165"/>
              </a:lvl1pPr>
            </a:lstStyle>
            <a:p>
              <a:pPr algn="ctr" defTabSz="308074" hangingPunct="0">
                <a:spcBef>
                  <a:spcPts val="1125"/>
                </a:spcBef>
              </a:pPr>
              <a:r>
                <a:rPr sz="1875" kern="0" spc="-62" dirty="0">
                  <a:solidFill>
                    <a:srgbClr val="5E5E5D"/>
                  </a:solidFill>
                  <a:latin typeface="Helvetica Neue"/>
                  <a:ea typeface="Helvetica Neue"/>
                  <a:cs typeface="Helvetica Neue"/>
                  <a:sym typeface="Helvetica Neue"/>
                </a:rPr>
                <a:t>Personali</a:t>
              </a:r>
              <a:r>
                <a:rPr lang="en-AU" sz="1875" kern="0" spc="-62" dirty="0">
                  <a:solidFill>
                    <a:srgbClr val="5E5E5D"/>
                  </a:solidFill>
                  <a:latin typeface="Helvetica Neue"/>
                  <a:ea typeface="Helvetica Neue"/>
                  <a:cs typeface="Helvetica Neue"/>
                  <a:sym typeface="Helvetica Neue"/>
                </a:rPr>
                <a:t>s</a:t>
              </a:r>
              <a:r>
                <a:rPr sz="1875" kern="0" spc="-62" dirty="0">
                  <a:solidFill>
                    <a:srgbClr val="5E5E5D"/>
                  </a:solidFill>
                  <a:latin typeface="Helvetica Neue"/>
                  <a:ea typeface="Helvetica Neue"/>
                  <a:cs typeface="Helvetica Neue"/>
                  <a:sym typeface="Helvetica Neue"/>
                </a:rPr>
                <a:t>ed Website</a:t>
              </a:r>
            </a:p>
          </p:txBody>
        </p:sp>
        <p:sp>
          <p:nvSpPr>
            <p:cNvPr id="19" name="Compass App &amp;  Marketing Tools">
              <a:extLst>
                <a:ext uri="{FF2B5EF4-FFF2-40B4-BE49-F238E27FC236}">
                  <a16:creationId xmlns:a16="http://schemas.microsoft.com/office/drawing/2014/main" id="{452920B0-5FB6-0541-9191-B85E161D39A3}"/>
                </a:ext>
              </a:extLst>
            </p:cNvPr>
            <p:cNvSpPr txBox="1"/>
            <p:nvPr/>
          </p:nvSpPr>
          <p:spPr>
            <a:xfrm>
              <a:off x="8938951" y="5836264"/>
              <a:ext cx="5511152" cy="19949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p>
              <a:pPr algn="ctr" defTabSz="308074" hangingPunct="0">
                <a:spcBef>
                  <a:spcPts val="1125"/>
                </a:spcBef>
                <a:defRPr sz="5500" spc="-165"/>
              </a:pPr>
              <a:r>
                <a:rPr lang="en-AU" sz="1875" kern="0" spc="-62" dirty="0">
                  <a:solidFill>
                    <a:srgbClr val="5E5E5D"/>
                  </a:solidFill>
                  <a:latin typeface="Helvetica Neue"/>
                  <a:ea typeface="Helvetica Neue"/>
                  <a:cs typeface="Helvetica Neue"/>
                  <a:sym typeface="Helvetica Neue"/>
                </a:rPr>
                <a:t>Compass Online &amp; </a:t>
              </a:r>
              <a:br>
                <a:rPr lang="en-AU" sz="1875" kern="0" spc="-62" dirty="0">
                  <a:solidFill>
                    <a:srgbClr val="5E5E5D"/>
                  </a:solidFill>
                  <a:latin typeface="Helvetica Neue"/>
                  <a:ea typeface="Helvetica Neue"/>
                  <a:cs typeface="Helvetica Neue"/>
                  <a:sym typeface="Helvetica Neue"/>
                </a:rPr>
              </a:br>
              <a:r>
                <a:rPr lang="en-AU" sz="1875" kern="0" spc="-62" dirty="0">
                  <a:solidFill>
                    <a:srgbClr val="5E5E5D"/>
                  </a:solidFill>
                  <a:latin typeface="Helvetica Neue"/>
                  <a:ea typeface="Helvetica Neue"/>
                  <a:cs typeface="Helvetica Neue"/>
                  <a:sym typeface="Helvetica Neue"/>
                </a:rPr>
                <a:t>Marketing Tools</a:t>
              </a:r>
              <a:endParaRPr sz="1875" kern="0" spc="-62" dirty="0">
                <a:solidFill>
                  <a:srgbClr val="5E5E5D"/>
                </a:solidFill>
                <a:latin typeface="Helvetica Neue"/>
                <a:ea typeface="Helvetica Neue"/>
                <a:cs typeface="Helvetica Neue"/>
                <a:sym typeface="Helvetica Neue"/>
              </a:endParaRPr>
            </a:p>
          </p:txBody>
        </p:sp>
        <p:pic>
          <p:nvPicPr>
            <p:cNvPr id="20" name="Изображение" descr="Изображение">
              <a:extLst>
                <a:ext uri="{FF2B5EF4-FFF2-40B4-BE49-F238E27FC236}">
                  <a16:creationId xmlns:a16="http://schemas.microsoft.com/office/drawing/2014/main" id="{125795F1-DA18-A140-BD8E-EBE2A66DC26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528584" y="1675"/>
              <a:ext cx="1718718" cy="1416306"/>
            </a:xfrm>
            <a:prstGeom prst="rect">
              <a:avLst/>
            </a:prstGeom>
            <a:ln w="12700" cap="flat">
              <a:noFill/>
              <a:miter lim="400000"/>
            </a:ln>
            <a:effectLst/>
          </p:spPr>
        </p:pic>
        <p:sp>
          <p:nvSpPr>
            <p:cNvPr id="22" name="Линия">
              <a:extLst>
                <a:ext uri="{FF2B5EF4-FFF2-40B4-BE49-F238E27FC236}">
                  <a16:creationId xmlns:a16="http://schemas.microsoft.com/office/drawing/2014/main" id="{9F66B4E5-CB4B-624A-A4F5-3C15DF219AD1}"/>
                </a:ext>
              </a:extLst>
            </p:cNvPr>
            <p:cNvSpPr/>
            <p:nvPr/>
          </p:nvSpPr>
          <p:spPr>
            <a:xfrm flipH="1">
              <a:off x="7790581" y="384809"/>
              <a:ext cx="1" cy="7297362"/>
            </a:xfrm>
            <a:prstGeom prst="line">
              <a:avLst/>
            </a:prstGeom>
            <a:noFill/>
            <a:ln w="12700" cap="flat">
              <a:solidFill>
                <a:srgbClr val="102C53"/>
              </a:solidFill>
              <a:prstDash val="solid"/>
              <a:miter lim="400000"/>
            </a:ln>
            <a:effectLst/>
          </p:spPr>
          <p:txBody>
            <a:bodyPr wrap="square" lIns="26789" tIns="26789" rIns="26789" bIns="26789" numCol="1" anchor="ctr">
              <a:noAutofit/>
            </a:bodyPr>
            <a:lstStyle/>
            <a:p>
              <a:pPr algn="ctr" defTabSz="308074" hangingPunct="0">
                <a:defRPr sz="3000">
                  <a:solidFill>
                    <a:srgbClr val="FFFFFF"/>
                  </a:solidFill>
                  <a:latin typeface="Helvetica Neue Medium"/>
                  <a:ea typeface="Helvetica Neue Medium"/>
                  <a:cs typeface="Helvetica Neue Medium"/>
                  <a:sym typeface="Helvetica Neue Medium"/>
                </a:defRPr>
              </a:pPr>
              <a:endParaRPr sz="1125" kern="0">
                <a:solidFill>
                  <a:srgbClr val="5E5E5D"/>
                </a:solidFill>
                <a:latin typeface="Helvetica Neue Medium"/>
                <a:ea typeface="Helvetica Neue Medium"/>
                <a:cs typeface="Helvetica Neue Medium"/>
                <a:sym typeface="Helvetica Neue Medium"/>
              </a:endParaRPr>
            </a:p>
          </p:txBody>
        </p:sp>
        <p:sp>
          <p:nvSpPr>
            <p:cNvPr id="23" name="Линия">
              <a:extLst>
                <a:ext uri="{FF2B5EF4-FFF2-40B4-BE49-F238E27FC236}">
                  <a16:creationId xmlns:a16="http://schemas.microsoft.com/office/drawing/2014/main" id="{E220C562-CC3F-6146-AD57-418FB754C61E}"/>
                </a:ext>
              </a:extLst>
            </p:cNvPr>
            <p:cNvSpPr/>
            <p:nvPr/>
          </p:nvSpPr>
          <p:spPr>
            <a:xfrm>
              <a:off x="0" y="3517488"/>
              <a:ext cx="15581163" cy="1"/>
            </a:xfrm>
            <a:prstGeom prst="line">
              <a:avLst/>
            </a:prstGeom>
            <a:noFill/>
            <a:ln w="12700" cap="flat">
              <a:solidFill>
                <a:srgbClr val="102C53"/>
              </a:solidFill>
              <a:prstDash val="solid"/>
              <a:miter lim="400000"/>
            </a:ln>
            <a:effectLst/>
          </p:spPr>
          <p:txBody>
            <a:bodyPr wrap="square" lIns="26789" tIns="26789" rIns="26789" bIns="26789" numCol="1" anchor="ctr">
              <a:noAutofit/>
            </a:bodyPr>
            <a:lstStyle/>
            <a:p>
              <a:pPr algn="ctr" defTabSz="308074" hangingPunct="0">
                <a:defRPr sz="3000">
                  <a:solidFill>
                    <a:srgbClr val="FFFFFF"/>
                  </a:solidFill>
                  <a:latin typeface="Helvetica Neue Medium"/>
                  <a:ea typeface="Helvetica Neue Medium"/>
                  <a:cs typeface="Helvetica Neue Medium"/>
                  <a:sym typeface="Helvetica Neue Medium"/>
                </a:defRPr>
              </a:pPr>
              <a:endParaRPr sz="1125" kern="0">
                <a:solidFill>
                  <a:srgbClr val="5E5E5D"/>
                </a:solidFill>
                <a:latin typeface="Helvetica Neue Medium"/>
                <a:ea typeface="Helvetica Neue Medium"/>
                <a:cs typeface="Helvetica Neue Medium"/>
                <a:sym typeface="Helvetica Neue Medium"/>
              </a:endParaRPr>
            </a:p>
          </p:txBody>
        </p:sp>
        <p:pic>
          <p:nvPicPr>
            <p:cNvPr id="24" name="Изображение" descr="Изображение">
              <a:extLst>
                <a:ext uri="{FF2B5EF4-FFF2-40B4-BE49-F238E27FC236}">
                  <a16:creationId xmlns:a16="http://schemas.microsoft.com/office/drawing/2014/main" id="{CCC75D10-E40B-F649-A290-B626EB9CA8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59674" y="4439491"/>
              <a:ext cx="1875322" cy="1009856"/>
            </a:xfrm>
            <a:prstGeom prst="rect">
              <a:avLst/>
            </a:prstGeom>
            <a:ln w="12700" cap="flat">
              <a:noFill/>
              <a:miter lim="400000"/>
            </a:ln>
            <a:effectLst/>
          </p:spPr>
        </p:pic>
        <p:sp>
          <p:nvSpPr>
            <p:cNvPr id="25" name="Complete Business Tracking &amp; Reporting">
              <a:extLst>
                <a:ext uri="{FF2B5EF4-FFF2-40B4-BE49-F238E27FC236}">
                  <a16:creationId xmlns:a16="http://schemas.microsoft.com/office/drawing/2014/main" id="{248150D5-9326-B14E-B39D-42EEDD4261AB}"/>
                </a:ext>
              </a:extLst>
            </p:cNvPr>
            <p:cNvSpPr txBox="1"/>
            <p:nvPr/>
          </p:nvSpPr>
          <p:spPr>
            <a:xfrm>
              <a:off x="390053" y="6080919"/>
              <a:ext cx="5871087" cy="15056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p>
              <a:pPr algn="ctr" defTabSz="308074" hangingPunct="0">
                <a:spcBef>
                  <a:spcPts val="1125"/>
                </a:spcBef>
                <a:defRPr sz="5500" spc="-165"/>
              </a:pPr>
              <a:r>
                <a:rPr sz="1875" kern="0" spc="-62" dirty="0">
                  <a:solidFill>
                    <a:srgbClr val="5E5E5D"/>
                  </a:solidFill>
                  <a:latin typeface="Helvetica Neue"/>
                  <a:ea typeface="Helvetica Neue"/>
                  <a:cs typeface="Helvetica Neue"/>
                  <a:sym typeface="Helvetica Neue"/>
                </a:rPr>
                <a:t>Complete Business</a:t>
              </a:r>
              <a:br>
                <a:rPr sz="1875" kern="0" spc="-62" dirty="0">
                  <a:solidFill>
                    <a:srgbClr val="5E5E5D"/>
                  </a:solidFill>
                  <a:latin typeface="Helvetica Neue"/>
                  <a:ea typeface="Helvetica Neue"/>
                  <a:cs typeface="Helvetica Neue"/>
                  <a:sym typeface="Helvetica Neue"/>
                </a:rPr>
              </a:br>
              <a:r>
                <a:rPr sz="1875" kern="0" spc="-62" dirty="0">
                  <a:solidFill>
                    <a:srgbClr val="5E5E5D"/>
                  </a:solidFill>
                  <a:latin typeface="Helvetica Neue"/>
                  <a:ea typeface="Helvetica Neue"/>
                  <a:cs typeface="Helvetica Neue"/>
                  <a:sym typeface="Helvetica Neue"/>
                </a:rPr>
                <a:t>Tracking &amp; Reporting</a:t>
              </a:r>
            </a:p>
          </p:txBody>
        </p:sp>
        <p:pic>
          <p:nvPicPr>
            <p:cNvPr id="26" name="Изображение" descr="Изображение">
              <a:extLst>
                <a:ext uri="{FF2B5EF4-FFF2-40B4-BE49-F238E27FC236}">
                  <a16:creationId xmlns:a16="http://schemas.microsoft.com/office/drawing/2014/main" id="{84D75F61-1528-2C4C-B9FD-A2B3768B042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0707826" y="-138530"/>
              <a:ext cx="1878670" cy="1671725"/>
            </a:xfrm>
            <a:prstGeom prst="rect">
              <a:avLst/>
            </a:prstGeom>
            <a:ln w="12700" cap="flat">
              <a:noFill/>
              <a:miter lim="400000"/>
            </a:ln>
            <a:effectLst/>
          </p:spPr>
        </p:pic>
        <p:sp>
          <p:nvSpPr>
            <p:cNvPr id="27" name="Complete Customer Support">
              <a:extLst>
                <a:ext uri="{FF2B5EF4-FFF2-40B4-BE49-F238E27FC236}">
                  <a16:creationId xmlns:a16="http://schemas.microsoft.com/office/drawing/2014/main" id="{E1452E0E-9073-B141-8BFF-132417AA10E0}"/>
                </a:ext>
              </a:extLst>
            </p:cNvPr>
            <p:cNvSpPr txBox="1"/>
            <p:nvPr/>
          </p:nvSpPr>
          <p:spPr>
            <a:xfrm>
              <a:off x="8746113" y="1775198"/>
              <a:ext cx="5802097" cy="15056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a:lnSpc>
                  <a:spcPct val="100000"/>
                </a:lnSpc>
                <a:spcBef>
                  <a:spcPts val="3000"/>
                </a:spcBef>
                <a:defRPr sz="5500" spc="-165"/>
              </a:lvl1pPr>
            </a:lstStyle>
            <a:p>
              <a:pPr algn="ctr" defTabSz="308074" hangingPunct="0">
                <a:spcBef>
                  <a:spcPts val="1125"/>
                </a:spcBef>
              </a:pPr>
              <a:r>
                <a:rPr sz="1875" kern="0" spc="-62" dirty="0">
                  <a:solidFill>
                    <a:srgbClr val="5E5E5D"/>
                  </a:solidFill>
                  <a:latin typeface="Helvetica Neue"/>
                  <a:ea typeface="Helvetica Neue"/>
                  <a:cs typeface="Helvetica Neue"/>
                  <a:sym typeface="Helvetica Neue"/>
                </a:rPr>
                <a:t>Complete Customer Support</a:t>
              </a:r>
            </a:p>
          </p:txBody>
        </p:sp>
      </p:grpSp>
      <p:pic>
        <p:nvPicPr>
          <p:cNvPr id="28" name="Изображение" descr="Изображение">
            <a:extLst>
              <a:ext uri="{FF2B5EF4-FFF2-40B4-BE49-F238E27FC236}">
                <a16:creationId xmlns:a16="http://schemas.microsoft.com/office/drawing/2014/main" id="{6AD8705D-0D55-5C41-BAD2-F56D2596959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71156" y="3288555"/>
            <a:ext cx="486149" cy="507843"/>
          </a:xfrm>
          <a:prstGeom prst="rect">
            <a:avLst/>
          </a:prstGeom>
          <a:ln w="12700" cap="flat">
            <a:noFill/>
            <a:miter lim="400000"/>
          </a:ln>
          <a:effectLst/>
        </p:spPr>
      </p:pic>
      <p:sp>
        <p:nvSpPr>
          <p:cNvPr id="30" name="Circle">
            <a:extLst>
              <a:ext uri="{FF2B5EF4-FFF2-40B4-BE49-F238E27FC236}">
                <a16:creationId xmlns:a16="http://schemas.microsoft.com/office/drawing/2014/main" id="{AAE8216C-1397-DF45-9350-28513A5F3D6D}"/>
              </a:ext>
            </a:extLst>
          </p:cNvPr>
          <p:cNvSpPr/>
          <p:nvPr/>
        </p:nvSpPr>
        <p:spPr>
          <a:xfrm rot="499010">
            <a:off x="7025087" y="1079607"/>
            <a:ext cx="2051407" cy="1955460"/>
          </a:xfrm>
          <a:prstGeom prst="ellipse">
            <a:avLst/>
          </a:prstGeom>
          <a:noFill/>
          <a:ln w="38100" cap="flat">
            <a:solidFill>
              <a:srgbClr val="5079BC"/>
            </a:solidFill>
            <a:prstDash val="solid"/>
            <a:miter lim="400000"/>
          </a:ln>
          <a:effectLst/>
        </p:spPr>
        <p:txBody>
          <a:bodyPr wrap="square" lIns="26789" tIns="26789" rIns="26789" bIns="26789" numCol="1" anchor="ctr">
            <a:noAutofit/>
          </a:bodyPr>
          <a:lstStyle/>
          <a:p>
            <a:pPr algn="ctr" defTabSz="308074" hangingPunct="0">
              <a:defRPr sz="3000" b="0">
                <a:solidFill>
                  <a:srgbClr val="67C8C6"/>
                </a:solidFill>
                <a:latin typeface="+mn-lt"/>
                <a:ea typeface="+mn-ea"/>
                <a:cs typeface="+mn-cs"/>
                <a:sym typeface="Helvetica Neue Medium"/>
              </a:defRPr>
            </a:pPr>
            <a:endParaRPr sz="1125" kern="0">
              <a:solidFill>
                <a:srgbClr val="67C8C6"/>
              </a:solidFill>
              <a:latin typeface="Helvetica Neue Medium"/>
              <a:ea typeface="Helvetica Neue Medium"/>
              <a:cs typeface="Helvetica Neue Medium"/>
              <a:sym typeface="Helvetica Neue Medium"/>
            </a:endParaRPr>
          </a:p>
        </p:txBody>
      </p:sp>
      <p:sp>
        <p:nvSpPr>
          <p:cNvPr id="31" name="$499">
            <a:extLst>
              <a:ext uri="{FF2B5EF4-FFF2-40B4-BE49-F238E27FC236}">
                <a16:creationId xmlns:a16="http://schemas.microsoft.com/office/drawing/2014/main" id="{203E4E8A-AD49-F34B-8B0B-E3384826FF83}"/>
              </a:ext>
            </a:extLst>
          </p:cNvPr>
          <p:cNvSpPr txBox="1"/>
          <p:nvPr/>
        </p:nvSpPr>
        <p:spPr>
          <a:xfrm rot="499010">
            <a:off x="7184485" y="1375565"/>
            <a:ext cx="1732608" cy="1381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defRPr sz="8900">
                <a:solidFill>
                  <a:srgbClr val="5079BC"/>
                </a:solidFill>
              </a:defRPr>
            </a:lvl1pPr>
          </a:lstStyle>
          <a:p>
            <a:pPr marL="27000" algn="ctr" defTabSz="308074" hangingPunct="0"/>
            <a:r>
              <a:rPr lang="en-AU" sz="1350" kern="0" dirty="0">
                <a:latin typeface="Helvetica Neue"/>
                <a:ea typeface="Helvetica Neue"/>
                <a:cs typeface="Helvetica Neue"/>
                <a:sym typeface="Helvetica Neue"/>
              </a:rPr>
              <a:t>One off payment </a:t>
            </a:r>
          </a:p>
          <a:p>
            <a:pPr marL="27000" algn="ctr" defTabSz="308074" hangingPunct="0"/>
            <a:r>
              <a:rPr lang="en-AU" sz="1350" kern="0" dirty="0">
                <a:latin typeface="Helvetica Neue"/>
                <a:ea typeface="Helvetica Neue"/>
                <a:cs typeface="Helvetica Neue"/>
                <a:sym typeface="Helvetica Neue"/>
              </a:rPr>
              <a:t>of </a:t>
            </a:r>
            <a:r>
              <a:rPr lang="en-AU" sz="2475" b="1" kern="0" dirty="0">
                <a:latin typeface="Helvetica Neue"/>
                <a:ea typeface="Helvetica Neue"/>
                <a:cs typeface="Helvetica Neue"/>
                <a:sym typeface="Helvetica Neue"/>
              </a:rPr>
              <a:t>$287.50</a:t>
            </a:r>
            <a:br>
              <a:rPr lang="en-AU" sz="1650" kern="0" dirty="0">
                <a:latin typeface="Helvetica Neue"/>
                <a:ea typeface="Helvetica Neue"/>
                <a:cs typeface="Helvetica Neue"/>
                <a:sym typeface="Helvetica Neue"/>
              </a:rPr>
            </a:br>
            <a:r>
              <a:rPr lang="en-AU" sz="1200" kern="0" dirty="0">
                <a:latin typeface="Helvetica Neue"/>
                <a:ea typeface="Helvetica Neue"/>
                <a:cs typeface="Helvetica Neue"/>
                <a:sym typeface="Helvetica Neue"/>
              </a:rPr>
              <a:t>+</a:t>
            </a:r>
          </a:p>
          <a:p>
            <a:pPr marL="27000" algn="ctr" defTabSz="308074" hangingPunct="0"/>
            <a:r>
              <a:rPr lang="en-AU" sz="1200" strike="sngStrike" kern="0" dirty="0">
                <a:latin typeface="Helvetica Neue"/>
                <a:ea typeface="Helvetica Neue"/>
                <a:cs typeface="Helvetica Neue"/>
                <a:sym typeface="Helvetica Neue"/>
              </a:rPr>
              <a:t>$22/month Business Support Fee</a:t>
            </a:r>
            <a:r>
              <a:rPr lang="en-AU" sz="1200" kern="0" dirty="0">
                <a:latin typeface="Helvetica Neue"/>
                <a:ea typeface="Helvetica Neue"/>
                <a:cs typeface="Helvetica Neue"/>
                <a:sym typeface="Helvetica Neue"/>
              </a:rPr>
              <a:t> Temporarily waived</a:t>
            </a:r>
            <a:endParaRPr lang="en-AU" sz="1650" kern="0" dirty="0">
              <a:latin typeface="Helvetica Neue"/>
              <a:ea typeface="Helvetica Neue"/>
              <a:cs typeface="Helvetica Neue"/>
              <a:sym typeface="Helvetica Neue"/>
            </a:endParaRPr>
          </a:p>
        </p:txBody>
      </p:sp>
    </p:spTree>
    <p:extLst>
      <p:ext uri="{BB962C8B-B14F-4D97-AF65-F5344CB8AC3E}">
        <p14:creationId xmlns:p14="http://schemas.microsoft.com/office/powerpoint/2010/main" val="187356391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come an Independent Business Owner (IBO)">
            <a:extLst>
              <a:ext uri="{FF2B5EF4-FFF2-40B4-BE49-F238E27FC236}">
                <a16:creationId xmlns:a16="http://schemas.microsoft.com/office/drawing/2014/main" id="{6C4E7C4C-C493-924D-81BB-BD8BA0C60F92}"/>
              </a:ext>
            </a:extLst>
          </p:cNvPr>
          <p:cNvSpPr txBox="1"/>
          <p:nvPr/>
        </p:nvSpPr>
        <p:spPr>
          <a:xfrm>
            <a:off x="1788012" y="453895"/>
            <a:ext cx="5567983" cy="45235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lgn="ctr" defTabSz="171450" hangingPunct="0">
              <a:defRPr sz="6900" spc="-138">
                <a:solidFill>
                  <a:srgbClr val="102C53"/>
                </a:solidFill>
                <a:latin typeface="Helvetica"/>
                <a:ea typeface="Helvetica"/>
                <a:cs typeface="Helvetica"/>
                <a:sym typeface="Helvetica"/>
              </a:defRPr>
            </a:pPr>
            <a:r>
              <a:rPr lang="en-AU" sz="2588" b="1" kern="0" spc="-52" dirty="0">
                <a:solidFill>
                  <a:srgbClr val="4E92D4"/>
                </a:solidFill>
                <a:latin typeface="Helvetica"/>
                <a:sym typeface="Helvetica"/>
              </a:rPr>
              <a:t>You Get Your Own Online Business!</a:t>
            </a:r>
            <a:endParaRPr sz="2588" b="1" kern="0" spc="-52" dirty="0">
              <a:solidFill>
                <a:srgbClr val="4E92D4"/>
              </a:solidFill>
              <a:latin typeface="Helvetica"/>
              <a:sym typeface="Helvetica"/>
            </a:endParaRPr>
          </a:p>
        </p:txBody>
      </p:sp>
      <p:sp>
        <p:nvSpPr>
          <p:cNvPr id="8" name="Line">
            <a:extLst>
              <a:ext uri="{FF2B5EF4-FFF2-40B4-BE49-F238E27FC236}">
                <a16:creationId xmlns:a16="http://schemas.microsoft.com/office/drawing/2014/main" id="{F9DF2FD1-7A90-C140-AA38-94B6FBF1255E}"/>
              </a:ext>
            </a:extLst>
          </p:cNvPr>
          <p:cNvSpPr/>
          <p:nvPr/>
        </p:nvSpPr>
        <p:spPr>
          <a:xfrm>
            <a:off x="579425" y="981320"/>
            <a:ext cx="7985150" cy="0"/>
          </a:xfrm>
          <a:prstGeom prst="line">
            <a:avLst/>
          </a:prstGeom>
          <a:ln w="25400">
            <a:solidFill>
              <a:srgbClr val="102C53"/>
            </a:solidFill>
            <a:miter lim="400000"/>
          </a:ln>
        </p:spPr>
        <p:txBody>
          <a:bodyPr lIns="26789" tIns="26789" rIns="26789" bIns="26789" anchor="ctr"/>
          <a:lstStyle/>
          <a:p>
            <a:pPr algn="ctr" defTabSz="308074" hangingPunct="0">
              <a:defRPr sz="3000" b="0">
                <a:solidFill>
                  <a:srgbClr val="FFFFFF"/>
                </a:solidFill>
                <a:latin typeface="+mn-lt"/>
                <a:ea typeface="+mn-ea"/>
                <a:cs typeface="+mn-cs"/>
                <a:sym typeface="Helvetica Neue Medium"/>
              </a:defRPr>
            </a:pPr>
            <a:endParaRPr sz="1125" kern="0">
              <a:solidFill>
                <a:srgbClr val="FFFFFF"/>
              </a:solidFill>
              <a:latin typeface="Helvetica Neue Medium"/>
              <a:ea typeface="Helvetica Neue Medium"/>
              <a:cs typeface="Helvetica Neue Medium"/>
              <a:sym typeface="Helvetica Neue Medium"/>
            </a:endParaRPr>
          </a:p>
        </p:txBody>
      </p:sp>
      <p:sp>
        <p:nvSpPr>
          <p:cNvPr id="10" name="4">
            <a:extLst>
              <a:ext uri="{FF2B5EF4-FFF2-40B4-BE49-F238E27FC236}">
                <a16:creationId xmlns:a16="http://schemas.microsoft.com/office/drawing/2014/main" id="{DD564D3D-52BD-D54A-9E0F-76C10FE87DD8}"/>
              </a:ext>
            </a:extLst>
          </p:cNvPr>
          <p:cNvSpPr txBox="1"/>
          <p:nvPr/>
        </p:nvSpPr>
        <p:spPr>
          <a:xfrm>
            <a:off x="288845" y="227130"/>
            <a:ext cx="161503" cy="284934"/>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4000">
                <a:solidFill>
                  <a:srgbClr val="FFFFFF"/>
                </a:solidFill>
              </a:defRPr>
            </a:lvl1pPr>
          </a:lstStyle>
          <a:p>
            <a:pPr algn="ctr" defTabSz="308074" hangingPunct="0"/>
            <a:r>
              <a:rPr lang="en-AU" sz="1500" b="1" kern="0" dirty="0">
                <a:latin typeface="Helvetica Neue"/>
                <a:ea typeface="Helvetica Neue"/>
                <a:cs typeface="Helvetica Neue"/>
                <a:sym typeface="Helvetica Neue"/>
              </a:rPr>
              <a:t>5</a:t>
            </a:r>
            <a:endParaRPr sz="1500" b="1" kern="0" dirty="0">
              <a:latin typeface="Helvetica Neue"/>
              <a:ea typeface="Helvetica Neue"/>
              <a:cs typeface="Helvetica Neue"/>
              <a:sym typeface="Helvetica Neue"/>
            </a:endParaRPr>
          </a:p>
        </p:txBody>
      </p:sp>
      <p:sp>
        <p:nvSpPr>
          <p:cNvPr id="5" name="Rectangle 4">
            <a:extLst>
              <a:ext uri="{FF2B5EF4-FFF2-40B4-BE49-F238E27FC236}">
                <a16:creationId xmlns:a16="http://schemas.microsoft.com/office/drawing/2014/main" id="{EA1A8D16-7B0B-344A-9437-C7FBD3654115}"/>
              </a:ext>
            </a:extLst>
          </p:cNvPr>
          <p:cNvSpPr/>
          <p:nvPr/>
        </p:nvSpPr>
        <p:spPr>
          <a:xfrm>
            <a:off x="2149412" y="4266174"/>
            <a:ext cx="332613" cy="22722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74" hangingPunct="0"/>
            <a:endParaRPr lang="en-US" sz="1125" kern="0">
              <a:solidFill>
                <a:srgbClr val="FFFFFF"/>
              </a:solidFill>
              <a:latin typeface="Helvetica Neue Medium"/>
              <a:ea typeface="Helvetica Neue Medium"/>
              <a:cs typeface="Helvetica Neue Medium"/>
              <a:sym typeface="Helvetica Neue Medium"/>
            </a:endParaRPr>
          </a:p>
        </p:txBody>
      </p:sp>
      <p:pic>
        <p:nvPicPr>
          <p:cNvPr id="9" name="Picture 8" descr="ACN-Web-Devices.png">
            <a:extLst>
              <a:ext uri="{FF2B5EF4-FFF2-40B4-BE49-F238E27FC236}">
                <a16:creationId xmlns:a16="http://schemas.microsoft.com/office/drawing/2014/main" id="{7E055C70-D6D2-834D-BC05-88CB29667B7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9665" y="906214"/>
            <a:ext cx="8504670" cy="4325375"/>
          </a:xfrm>
          <a:prstGeom prst="rect">
            <a:avLst/>
          </a:prstGeom>
        </p:spPr>
      </p:pic>
      <p:pic>
        <p:nvPicPr>
          <p:cNvPr id="11" name="Picture 10">
            <a:extLst>
              <a:ext uri="{FF2B5EF4-FFF2-40B4-BE49-F238E27FC236}">
                <a16:creationId xmlns:a16="http://schemas.microsoft.com/office/drawing/2014/main" id="{77011426-1478-544A-99C0-8360F85660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87628" y="1530525"/>
            <a:ext cx="827472" cy="155465"/>
          </a:xfrm>
          <a:prstGeom prst="rect">
            <a:avLst/>
          </a:prstGeom>
        </p:spPr>
      </p:pic>
    </p:spTree>
    <p:extLst>
      <p:ext uri="{BB962C8B-B14F-4D97-AF65-F5344CB8AC3E}">
        <p14:creationId xmlns:p14="http://schemas.microsoft.com/office/powerpoint/2010/main" val="1274871600"/>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CN-Template-2018">
  <a:themeElements>
    <a:clrScheme name="Custom 9">
      <a:dk1>
        <a:srgbClr val="000000"/>
      </a:dk1>
      <a:lt1>
        <a:srgbClr val="FFFFFF"/>
      </a:lt1>
      <a:dk2>
        <a:srgbClr val="1F2123"/>
      </a:dk2>
      <a:lt2>
        <a:srgbClr val="15AFEF"/>
      </a:lt2>
      <a:accent1>
        <a:srgbClr val="7E97AD"/>
      </a:accent1>
      <a:accent2>
        <a:srgbClr val="118BCF"/>
      </a:accent2>
      <a:accent3>
        <a:srgbClr val="7A6A60"/>
      </a:accent3>
      <a:accent4>
        <a:srgbClr val="B4936D"/>
      </a:accent4>
      <a:accent5>
        <a:srgbClr val="67787B"/>
      </a:accent5>
      <a:accent6>
        <a:srgbClr val="9D936F"/>
      </a:accent6>
      <a:hlink>
        <a:srgbClr val="646464"/>
      </a:hlink>
      <a:folHlink>
        <a:srgbClr val="969696"/>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4_White">
  <a:themeElements>
    <a:clrScheme name="White">
      <a:dk1>
        <a:srgbClr val="5E5E5E"/>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bril Fatface"/>
        <a:ea typeface="Abril Fatface"/>
        <a:cs typeface="Abril Fatface"/>
      </a:majorFont>
      <a:minorFont>
        <a:latin typeface="Myriad Pro"/>
        <a:ea typeface="Myriad Pro"/>
        <a:cs typeface="Myriad 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37E"/>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5_White">
  <a:themeElements>
    <a:clrScheme name="White">
      <a:dk1>
        <a:srgbClr val="5E5E5E"/>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bril Fatface"/>
        <a:ea typeface="Abril Fatface"/>
        <a:cs typeface="Abril Fatface"/>
      </a:majorFont>
      <a:minorFont>
        <a:latin typeface="Myriad Pro"/>
        <a:ea typeface="Myriad Pro"/>
        <a:cs typeface="Myriad 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37E"/>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Custom 6">
      <a:dk1>
        <a:srgbClr val="000000"/>
      </a:dk1>
      <a:lt1>
        <a:srgbClr val="FFFFFF"/>
      </a:lt1>
      <a:dk2>
        <a:srgbClr val="44546A"/>
      </a:dk2>
      <a:lt2>
        <a:srgbClr val="E7E6E6"/>
      </a:lt2>
      <a:accent1>
        <a:srgbClr val="A1ECD7"/>
      </a:accent1>
      <a:accent2>
        <a:srgbClr val="4DA9DD"/>
      </a:accent2>
      <a:accent3>
        <a:srgbClr val="2E8CD4"/>
      </a:accent3>
      <a:accent4>
        <a:srgbClr val="1C659F"/>
      </a:accent4>
      <a:accent5>
        <a:srgbClr val="135285"/>
      </a:accent5>
      <a:accent6>
        <a:srgbClr val="145CA0"/>
      </a:accent6>
      <a:hlink>
        <a:srgbClr val="FF9300"/>
      </a:hlink>
      <a:folHlink>
        <a:srgbClr val="954F72"/>
      </a:folHlink>
    </a:clrScheme>
    <a:fontScheme name="Custom 10">
      <a:majorFont>
        <a:latin typeface="Montserrat"/>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5706</TotalTime>
  <Words>2095</Words>
  <Application>Microsoft Macintosh PowerPoint</Application>
  <PresentationFormat>On-screen Show (16:9)</PresentationFormat>
  <Paragraphs>451</Paragraphs>
  <Slides>53</Slides>
  <Notes>21</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53</vt:i4>
      </vt:variant>
    </vt:vector>
  </HeadingPairs>
  <TitlesOfParts>
    <vt:vector size="80" baseType="lpstr">
      <vt:lpstr>Abril Fatface</vt:lpstr>
      <vt:lpstr>Arial</vt:lpstr>
      <vt:lpstr>Arial Rounded MT Bold</vt:lpstr>
      <vt:lpstr>Calibri</vt:lpstr>
      <vt:lpstr>Calibri Light</vt:lpstr>
      <vt:lpstr>Candara</vt:lpstr>
      <vt:lpstr>Helvetica</vt:lpstr>
      <vt:lpstr>Helvetica Light</vt:lpstr>
      <vt:lpstr>Helvetica Neue</vt:lpstr>
      <vt:lpstr>Helvetica Neue Light</vt:lpstr>
      <vt:lpstr>Helvetica Neue Medium</vt:lpstr>
      <vt:lpstr>Helvetica Neue Thin</vt:lpstr>
      <vt:lpstr>Montserrat</vt:lpstr>
      <vt:lpstr>Myriad Pro</vt:lpstr>
      <vt:lpstr>Myriad Pro Cond</vt:lpstr>
      <vt:lpstr>Myriad Pro Light</vt:lpstr>
      <vt:lpstr>Raleway</vt:lpstr>
      <vt:lpstr>Source Sans Pro</vt:lpstr>
      <vt:lpstr>Verdana</vt:lpstr>
      <vt:lpstr>White</vt:lpstr>
      <vt:lpstr>1_ACN-Template-2018</vt:lpstr>
      <vt:lpstr>1_White</vt:lpstr>
      <vt:lpstr>2_White</vt:lpstr>
      <vt:lpstr>4_White</vt:lpstr>
      <vt:lpstr>5_White</vt:lpstr>
      <vt:lpstr>Custom Design</vt:lpstr>
      <vt:lpstr>2_Office Theme</vt:lpstr>
      <vt:lpstr>Business Training  New Zealand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IBO BONUS POTENTIAL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IBO Website</vt:lpstr>
      <vt:lpstr>Accreditation</vt:lpstr>
      <vt:lpstr>Customer Sources</vt:lpstr>
      <vt:lpstr>New IBO - Considerations</vt:lpstr>
      <vt:lpstr>Customer Survey</vt:lpstr>
      <vt:lpstr>PowerPoint Presentation</vt:lpstr>
      <vt:lpstr>Customer Script</vt:lpstr>
      <vt:lpstr>7 Day Goal</vt:lpstr>
      <vt:lpstr>PowerPoint Presentation</vt:lpstr>
      <vt:lpstr>PowerPoint Presentation</vt:lpstr>
      <vt:lpstr>PowerPoint Presentation</vt:lpstr>
      <vt:lpstr>PowerPoint Presentation</vt:lpstr>
      <vt:lpstr>PowerPoint Presentation</vt:lpstr>
      <vt:lpstr>PowerPoint Presentation</vt:lpstr>
      <vt:lpstr>Set a Date</vt:lpstr>
      <vt:lpstr>Make a List</vt:lpstr>
      <vt:lpstr>Invite, Invite, Invite</vt:lpstr>
      <vt:lpstr>Inviting Script</vt:lpstr>
      <vt:lpstr>72 Hour Coaching Call</vt:lpstr>
      <vt:lpstr>Role of the Host</vt:lpstr>
      <vt:lpstr>Ready to get Started?</vt:lpstr>
      <vt:lpstr>Mindset &amp; Events</vt:lpstr>
      <vt:lpstr>Determine your ‘Why’</vt:lpstr>
      <vt:lpstr>Getting Started  Mindset</vt:lpstr>
      <vt:lpstr>Professionals Sort, Amateurs Sell</vt:lpstr>
      <vt:lpstr>Next</vt:lpstr>
      <vt:lpstr>Event Cycle to Financial Freedom </vt:lpstr>
      <vt:lpstr>PowerPoint Presentation</vt:lpstr>
      <vt:lpstr>Always Promote the Next Event</vt:lpstr>
      <vt:lpstr>PowerPoint Presentation</vt:lpstr>
      <vt:lpstr>Work on You</vt:lpstr>
    </vt:vector>
  </TitlesOfParts>
  <Company>ACN Pacific Pty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Walid Zahab</dc:creator>
  <cp:lastModifiedBy>Walid Zahab</cp:lastModifiedBy>
  <cp:revision>390</cp:revision>
  <cp:lastPrinted>2018-11-30T04:32:35Z</cp:lastPrinted>
  <dcterms:created xsi:type="dcterms:W3CDTF">2018-09-25T02:05:25Z</dcterms:created>
  <dcterms:modified xsi:type="dcterms:W3CDTF">2022-12-04T23:57:23Z</dcterms:modified>
</cp:coreProperties>
</file>