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7"/>
  </p:notesMasterIdLst>
  <p:sldIdLst>
    <p:sldId id="257" r:id="rId2"/>
    <p:sldId id="961" r:id="rId3"/>
    <p:sldId id="995" r:id="rId4"/>
    <p:sldId id="999" r:id="rId5"/>
    <p:sldId id="996" r:id="rId6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F2D883-016A-8E34-30C5-52E000351F52}" name="Kate Spence" initials="KS" userId="S::kate.spence@acnpacific.com::d9a270eb-b59e-40b2-a9d0-23be8292bd6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eun Lee" initials="J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692"/>
    <a:srgbClr val="64CCC9"/>
    <a:srgbClr val="0B3B94"/>
    <a:srgbClr val="49CCC8"/>
    <a:srgbClr val="ACCDEE"/>
    <a:srgbClr val="65A2DF"/>
    <a:srgbClr val="3F7EC9"/>
    <a:srgbClr val="A3D4FE"/>
    <a:srgbClr val="318CD5"/>
    <a:srgbClr val="5393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57A73-77D8-4E18-AB0E-CAAAE8DA5D98}" v="3" dt="2021-03-31T05:40:41.818"/>
    <p1510:client id="{B660BF64-C2AC-415E-986D-22FAFDD92551}" v="5" dt="2021-02-25T23:06:16.185"/>
  </p1510:revLst>
</p1510:revInfo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094" autoAdjust="0"/>
    <p:restoredTop sz="96327" autoAdjust="0"/>
  </p:normalViewPr>
  <p:slideViewPr>
    <p:cSldViewPr>
      <p:cViewPr varScale="1">
        <p:scale>
          <a:sx n="135" d="100"/>
          <a:sy n="135" d="100"/>
        </p:scale>
        <p:origin x="184" y="2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a Haythorn" userId="S::olivia.haythorn@acnpacific.onmicrosoft.com::9ce1c6e1-d22d-4181-bc45-6ff2fe1b4dd6" providerId="AD" clId="Web-{B660BF64-C2AC-415E-986D-22FAFDD92551}"/>
    <pc:docChg chg="modSld">
      <pc:chgData name="Olivia Haythorn" userId="S::olivia.haythorn@acnpacific.onmicrosoft.com::9ce1c6e1-d22d-4181-bc45-6ff2fe1b4dd6" providerId="AD" clId="Web-{B660BF64-C2AC-415E-986D-22FAFDD92551}" dt="2021-02-25T23:06:16.185" v="4" actId="14100"/>
      <pc:docMkLst>
        <pc:docMk/>
      </pc:docMkLst>
      <pc:sldChg chg="addSp delSp modSp">
        <pc:chgData name="Olivia Haythorn" userId="S::olivia.haythorn@acnpacific.onmicrosoft.com::9ce1c6e1-d22d-4181-bc45-6ff2fe1b4dd6" providerId="AD" clId="Web-{B660BF64-C2AC-415E-986D-22FAFDD92551}" dt="2021-02-25T23:06:16.185" v="4" actId="14100"/>
        <pc:sldMkLst>
          <pc:docMk/>
          <pc:sldMk cId="3102533720" sldId="910"/>
        </pc:sldMkLst>
        <pc:spChg chg="mod">
          <ac:chgData name="Olivia Haythorn" userId="S::olivia.haythorn@acnpacific.onmicrosoft.com::9ce1c6e1-d22d-4181-bc45-6ff2fe1b4dd6" providerId="AD" clId="Web-{B660BF64-C2AC-415E-986D-22FAFDD92551}" dt="2021-02-25T23:06:16.185" v="4" actId="14100"/>
          <ac:spMkLst>
            <pc:docMk/>
            <pc:sldMk cId="3102533720" sldId="910"/>
            <ac:spMk id="35" creationId="{90067B2E-1A95-4D38-848D-0C72044A63C3}"/>
          </ac:spMkLst>
        </pc:spChg>
        <pc:spChg chg="mod">
          <ac:chgData name="Olivia Haythorn" userId="S::olivia.haythorn@acnpacific.onmicrosoft.com::9ce1c6e1-d22d-4181-bc45-6ff2fe1b4dd6" providerId="AD" clId="Web-{B660BF64-C2AC-415E-986D-22FAFDD92551}" dt="2021-02-25T23:06:16.139" v="3" actId="14100"/>
          <ac:spMkLst>
            <pc:docMk/>
            <pc:sldMk cId="3102533720" sldId="910"/>
            <ac:spMk id="37" creationId="{AC4CA319-7AD2-4504-BC43-EB259F9099D0}"/>
          </ac:spMkLst>
        </pc:spChg>
        <pc:picChg chg="add mod">
          <ac:chgData name="Olivia Haythorn" userId="S::olivia.haythorn@acnpacific.onmicrosoft.com::9ce1c6e1-d22d-4181-bc45-6ff2fe1b4dd6" providerId="AD" clId="Web-{B660BF64-C2AC-415E-986D-22FAFDD92551}" dt="2021-02-25T23:06:11.091" v="2" actId="1076"/>
          <ac:picMkLst>
            <pc:docMk/>
            <pc:sldMk cId="3102533720" sldId="910"/>
            <ac:picMk id="2" creationId="{E882062C-C001-43EF-8185-FC7402C613CC}"/>
          </ac:picMkLst>
        </pc:picChg>
        <pc:picChg chg="del">
          <ac:chgData name="Olivia Haythorn" userId="S::olivia.haythorn@acnpacific.onmicrosoft.com::9ce1c6e1-d22d-4181-bc45-6ff2fe1b4dd6" providerId="AD" clId="Web-{B660BF64-C2AC-415E-986D-22FAFDD92551}" dt="2021-02-25T23:06:00.529" v="0"/>
          <ac:picMkLst>
            <pc:docMk/>
            <pc:sldMk cId="3102533720" sldId="910"/>
            <ac:picMk id="20" creationId="{5F9FAA59-5F49-4A8B-83BE-71B3FB3EE858}"/>
          </ac:picMkLst>
        </pc:picChg>
      </pc:sldChg>
    </pc:docChg>
  </pc:docChgLst>
  <pc:docChgLst>
    <pc:chgData name="Kate Spence" userId="S::kate.spence@acnpacific.onmicrosoft.com::7c34b660-918d-4848-a9e4-67f0a084a81d" providerId="AD" clId="Web-{6B257A73-77D8-4E18-AB0E-CAAAE8DA5D98}"/>
    <pc:docChg chg="delSld modSld">
      <pc:chgData name="Kate Spence" userId="S::kate.spence@acnpacific.onmicrosoft.com::7c34b660-918d-4848-a9e4-67f0a084a81d" providerId="AD" clId="Web-{6B257A73-77D8-4E18-AB0E-CAAAE8DA5D98}" dt="2021-03-31T05:40:37.771" v="1" actId="20577"/>
      <pc:docMkLst>
        <pc:docMk/>
      </pc:docMkLst>
      <pc:sldChg chg="modSp">
        <pc:chgData name="Kate Spence" userId="S::kate.spence@acnpacific.onmicrosoft.com::7c34b660-918d-4848-a9e4-67f0a084a81d" providerId="AD" clId="Web-{6B257A73-77D8-4E18-AB0E-CAAAE8DA5D98}" dt="2021-03-31T05:40:37.771" v="1" actId="20577"/>
        <pc:sldMkLst>
          <pc:docMk/>
          <pc:sldMk cId="84354002" sldId="907"/>
        </pc:sldMkLst>
        <pc:spChg chg="mod">
          <ac:chgData name="Kate Spence" userId="S::kate.spence@acnpacific.onmicrosoft.com::7c34b660-918d-4848-a9e4-67f0a084a81d" providerId="AD" clId="Web-{6B257A73-77D8-4E18-AB0E-CAAAE8DA5D98}" dt="2021-03-31T05:40:37.771" v="1" actId="20577"/>
          <ac:spMkLst>
            <pc:docMk/>
            <pc:sldMk cId="84354002" sldId="907"/>
            <ac:spMk id="54" creationId="{7CFC0C96-30EF-4BC2-A948-41E65D84B7E8}"/>
          </ac:spMkLst>
        </pc:spChg>
      </pc:sldChg>
      <pc:sldChg chg="del">
        <pc:chgData name="Kate Spence" userId="S::kate.spence@acnpacific.onmicrosoft.com::7c34b660-918d-4848-a9e4-67f0a084a81d" providerId="AD" clId="Web-{6B257A73-77D8-4E18-AB0E-CAAAE8DA5D98}" dt="2021-03-31T05:39:53.583" v="0"/>
        <pc:sldMkLst>
          <pc:docMk/>
          <pc:sldMk cId="1665638406" sldId="9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CE687-2BBD-49C4-B820-71603525476F}" type="datetimeFigureOut">
              <a:rPr lang="en-AU" smtClean="0"/>
              <a:t>30/11/2022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70765-4927-49C3-A271-62B53687628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012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70765-4927-49C3-A271-62B536876282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06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0343-DA1E-4EB1-8F7F-3ED22934C98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58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0343-DA1E-4EB1-8F7F-3ED22934C98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05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3347E9-0A9C-054C-92A8-9D6740690D3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76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1012949"/>
            <a:ext cx="9144000" cy="132432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ct val="300"/>
              </a:spcBef>
              <a:buNone/>
              <a:defRPr sz="4000" baseline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+mj-lt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topic name</a:t>
            </a:r>
          </a:p>
        </p:txBody>
      </p:sp>
      <p:pic>
        <p:nvPicPr>
          <p:cNvPr id="6" name="Picture 5" descr="ACN Logo_white_CMYK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92" y="279235"/>
            <a:ext cx="1735208" cy="43856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stA="14000" endPos="75000" dist="12700" dir="5400000" sy="-100000" algn="bl" rotWithShape="0"/>
          </a:effectLst>
        </p:spPr>
      </p:pic>
      <p:pic>
        <p:nvPicPr>
          <p:cNvPr id="2" name="Picture 1" descr="shadow-bottom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89" y="717804"/>
            <a:ext cx="2719815" cy="398410"/>
          </a:xfrm>
          <a:prstGeom prst="rect">
            <a:avLst/>
          </a:prstGeom>
        </p:spPr>
      </p:pic>
      <p:pic>
        <p:nvPicPr>
          <p:cNvPr id="5" name="Picture 4" descr="shadow-bottom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89" y="717804"/>
            <a:ext cx="2719815" cy="398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86498" y="1465007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accent3">
                  <a:lumMod val="60000"/>
                  <a:lumOff val="40000"/>
                </a:schemeClr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/>
              <a:t>Your Heading</a:t>
            </a:r>
            <a:endParaRPr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86498" y="2394021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accent3">
                  <a:lumMod val="60000"/>
                  <a:lumOff val="40000"/>
                </a:schemeClr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6498" y="3329298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accent3">
                  <a:lumMod val="60000"/>
                  <a:lumOff val="40000"/>
                </a:schemeClr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153396"/>
            <a:ext cx="8229599" cy="3644297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1pPr>
            <a:lvl2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2pPr>
            <a:lvl3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3pPr>
            <a:lvl4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4pPr>
            <a:lvl5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>
          <a:xfrm>
            <a:off x="2190750" y="222250"/>
            <a:ext cx="4667250" cy="4667250"/>
          </a:xfrm>
          <a:prstGeom prst="ellipse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650" y="3114547"/>
            <a:ext cx="6616700" cy="80682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3200" baseline="0">
                <a:latin typeface="Verdana"/>
                <a:cs typeface="Verdana"/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" y="933450"/>
            <a:ext cx="9144000" cy="20193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ct val="300"/>
              </a:spcBef>
              <a:buNone/>
              <a:defRPr sz="4400" baseline="0">
                <a:solidFill>
                  <a:srgbClr val="002B52"/>
                </a:solidFill>
                <a:effectLst/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6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186055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0" name="Oval 9"/>
          <p:cNvSpPr/>
          <p:nvPr userDrawn="1"/>
        </p:nvSpPr>
        <p:spPr>
          <a:xfrm>
            <a:off x="355600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 useBgFill="1">
        <p:nvSpPr>
          <p:cNvPr id="11" name="Oval 10"/>
          <p:cNvSpPr/>
          <p:nvPr userDrawn="1"/>
        </p:nvSpPr>
        <p:spPr>
          <a:xfrm>
            <a:off x="641350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 useBgFill="1">
        <p:nvSpPr>
          <p:cNvPr id="12" name="Oval 11"/>
          <p:cNvSpPr/>
          <p:nvPr userDrawn="1"/>
        </p:nvSpPr>
        <p:spPr>
          <a:xfrm>
            <a:off x="70485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12"/>
          </p:nvPr>
        </p:nvSpPr>
        <p:spPr>
          <a:xfrm>
            <a:off x="6794065" y="2924826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0" name="Text Placeholder 14"/>
          <p:cNvSpPr>
            <a:spLocks noGrp="1" noChangeAspect="1"/>
          </p:cNvSpPr>
          <p:nvPr>
            <p:ph type="body" sz="quarter" idx="14"/>
          </p:nvPr>
        </p:nvSpPr>
        <p:spPr>
          <a:xfrm>
            <a:off x="3879415" y="837007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1" name="Text Placeholder 14"/>
          <p:cNvSpPr>
            <a:spLocks noGrp="1" noChangeAspect="1"/>
          </p:cNvSpPr>
          <p:nvPr>
            <p:ph type="body" sz="quarter" idx="15"/>
          </p:nvPr>
        </p:nvSpPr>
        <p:spPr>
          <a:xfrm>
            <a:off x="6794065" y="838007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4" name="Text Placeholder 14"/>
          <p:cNvSpPr>
            <a:spLocks noGrp="1" noChangeAspect="1"/>
          </p:cNvSpPr>
          <p:nvPr>
            <p:ph type="body" sz="quarter" idx="13"/>
          </p:nvPr>
        </p:nvSpPr>
        <p:spPr>
          <a:xfrm>
            <a:off x="1022350" y="838159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5" name="Text Placeholder 33"/>
          <p:cNvSpPr>
            <a:spLocks noGrp="1"/>
          </p:cNvSpPr>
          <p:nvPr>
            <p:ph type="body" sz="quarter" idx="16"/>
          </p:nvPr>
        </p:nvSpPr>
        <p:spPr>
          <a:xfrm>
            <a:off x="3886461" y="2924826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977813" y="2939614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6389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8419" y="260353"/>
            <a:ext cx="7780976" cy="41588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258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1127125" y="0"/>
            <a:ext cx="25400" cy="5143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H="1">
            <a:off x="1525588" y="0"/>
            <a:ext cx="25400" cy="5143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6" name="Oval 5"/>
          <p:cNvSpPr/>
          <p:nvPr userDrawn="1"/>
        </p:nvSpPr>
        <p:spPr>
          <a:xfrm>
            <a:off x="376238" y="630238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2799299" y="1422095"/>
            <a:ext cx="4318000" cy="2162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70000"/>
              </a:lnSpc>
              <a:buNone/>
              <a:defRPr sz="9600"/>
            </a:lvl1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706807" y="856945"/>
            <a:ext cx="1250950" cy="12827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492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83085" y="260351"/>
            <a:ext cx="7390356" cy="426780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effectLst/>
                <a:latin typeface="+mj-lt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467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3705270" y="1078805"/>
            <a:ext cx="4663968" cy="486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3705269" y="2110639"/>
            <a:ext cx="4663969" cy="507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3705274" y="3162824"/>
            <a:ext cx="4651463" cy="469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64090" y="670145"/>
            <a:ext cx="2639599" cy="3701441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184399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3311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235716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81812" y="1742553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273316" y="3460750"/>
            <a:ext cx="2679613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235716" y="3460750"/>
            <a:ext cx="2673350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194344" y="3460750"/>
            <a:ext cx="2667087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2531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825043" y="701458"/>
            <a:ext cx="3460924" cy="3746847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864301" y="701458"/>
            <a:ext cx="3871499" cy="3746847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800" b="1" baseline="0">
                <a:effectLst/>
                <a:latin typeface="+mj-lt"/>
                <a:cs typeface="Verdana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81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186055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 userDrawn="1"/>
        </p:nvSpPr>
        <p:spPr>
          <a:xfrm>
            <a:off x="3556000" y="723900"/>
            <a:ext cx="1962150" cy="1962150"/>
          </a:xfrm>
          <a:prstGeom prst="ellipse">
            <a:avLst/>
          </a:prstGeom>
          <a:solidFill>
            <a:srgbClr val="407EC9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8" name="Oval 17"/>
          <p:cNvSpPr/>
          <p:nvPr userDrawn="1"/>
        </p:nvSpPr>
        <p:spPr>
          <a:xfrm>
            <a:off x="6413500" y="723900"/>
            <a:ext cx="1962150" cy="1962150"/>
          </a:xfrm>
          <a:prstGeom prst="ellipse">
            <a:avLst/>
          </a:prstGeom>
          <a:solidFill>
            <a:srgbClr val="407EC9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794065" y="2924825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THREE TOPIC</a:t>
            </a:r>
          </a:p>
        </p:txBody>
      </p:sp>
      <p:sp>
        <p:nvSpPr>
          <p:cNvPr id="20" name="Text Placeholder 14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879415" y="837004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1" name="Text Placeholder 14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794065" y="838004"/>
            <a:ext cx="1301228" cy="137038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2" name="Oval 21"/>
          <p:cNvSpPr/>
          <p:nvPr userDrawn="1"/>
        </p:nvSpPr>
        <p:spPr>
          <a:xfrm>
            <a:off x="704850" y="723900"/>
            <a:ext cx="1962150" cy="1962150"/>
          </a:xfrm>
          <a:prstGeom prst="ellipse">
            <a:avLst/>
          </a:prstGeom>
          <a:solidFill>
            <a:srgbClr val="407EC9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4" name="Text Placeholder 14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1022350" y="838156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5" name="Text Placeholder 33"/>
          <p:cNvSpPr>
            <a:spLocks noGrp="1"/>
          </p:cNvSpPr>
          <p:nvPr>
            <p:ph type="body" sz="quarter" idx="16" hasCustomPrompt="1"/>
          </p:nvPr>
        </p:nvSpPr>
        <p:spPr>
          <a:xfrm>
            <a:off x="3886461" y="2924825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TWO TOPIC</a:t>
            </a:r>
          </a:p>
        </p:txBody>
      </p:sp>
      <p:sp>
        <p:nvSpPr>
          <p:cNvPr id="26" name="Text Placeholder 33"/>
          <p:cNvSpPr>
            <a:spLocks noGrp="1"/>
          </p:cNvSpPr>
          <p:nvPr>
            <p:ph type="body" sz="quarter" idx="17" hasCustomPrompt="1"/>
          </p:nvPr>
        </p:nvSpPr>
        <p:spPr>
          <a:xfrm>
            <a:off x="977813" y="2939614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ONE TOPIC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686504" y="1465008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86504" y="2394021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686504" y="3329298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866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2751"/>
            <a:ext cx="9144000" cy="820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>
              <a:defRPr>
                <a:solidFill>
                  <a:srgbClr val="002B52"/>
                </a:solidFill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89150" y="2838451"/>
            <a:ext cx="4724400" cy="6731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/>
                <a:cs typeface="Verdana"/>
              </a:defRPr>
            </a:lvl1pPr>
            <a:lvl2pPr marL="403225" indent="0" algn="l">
              <a:buNone/>
              <a:defRPr>
                <a:latin typeface="Verdana"/>
                <a:cs typeface="Verdana"/>
              </a:defRPr>
            </a:lvl2pPr>
            <a:lvl3pPr marL="806450" indent="0" algn="l">
              <a:buNone/>
              <a:defRPr>
                <a:latin typeface="Verdana"/>
                <a:cs typeface="Verdana"/>
              </a:defRPr>
            </a:lvl3pPr>
            <a:lvl4pPr marL="1143000" indent="0" algn="l">
              <a:buNone/>
              <a:defRPr>
                <a:latin typeface="Verdana"/>
                <a:cs typeface="Verdana"/>
              </a:defRPr>
            </a:lvl4pPr>
            <a:lvl5pPr marL="1492250" indent="0" algn="l">
              <a:buNone/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65400" y="3860800"/>
            <a:ext cx="354965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/>
                <a:cs typeface="Verdana"/>
              </a:defRPr>
            </a:lvl1pPr>
            <a:lvl2pPr marL="403225" indent="0" algn="ctr">
              <a:buNone/>
              <a:defRPr>
                <a:latin typeface="Verdana"/>
                <a:cs typeface="Verdana"/>
              </a:defRPr>
            </a:lvl2pPr>
            <a:lvl3pPr marL="806450" indent="0" algn="ctr">
              <a:buNone/>
              <a:defRPr>
                <a:latin typeface="Verdana"/>
                <a:cs typeface="Verdana"/>
              </a:defRPr>
            </a:lvl3pPr>
            <a:lvl4pPr marL="1143000" indent="0" algn="ctr">
              <a:buNone/>
              <a:defRPr>
                <a:latin typeface="Verdana"/>
                <a:cs typeface="Verdana"/>
              </a:defRPr>
            </a:lvl4pPr>
            <a:lvl5pPr marL="1492250" indent="0" algn="ctr">
              <a:buNone/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5488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799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4594630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 defTabSz="387350">
              <a:defRPr sz="1200" smtClean="0">
                <a:solidFill>
                  <a:prstClr val="white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066C42-B663-004D-A2F8-BA5E022B01D2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11/30/22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41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6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13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6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448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8420" y="260356"/>
            <a:ext cx="7780976" cy="4158835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 lIns="68577" tIns="34289" rIns="68577" bIns="34289">
            <a:normAutofit/>
          </a:bodyPr>
          <a:lstStyle>
            <a:lvl1pPr marL="0" indent="0" algn="ctr">
              <a:buNone/>
              <a:defRPr sz="4400"/>
            </a:lvl1pPr>
          </a:lstStyle>
          <a:p>
            <a:pPr lvl="0"/>
            <a:r>
              <a:rPr lang="en-US" dirty="0"/>
              <a:t>Your Message</a:t>
            </a:r>
          </a:p>
        </p:txBody>
      </p:sp>
      <p:pic>
        <p:nvPicPr>
          <p:cNvPr id="9" name="Picture 8" descr="Sydney-stacked-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424" y="4158332"/>
            <a:ext cx="859228" cy="852021"/>
          </a:xfrm>
          <a:prstGeom prst="rect">
            <a:avLst/>
          </a:prstGeom>
        </p:spPr>
      </p:pic>
      <p:pic>
        <p:nvPicPr>
          <p:cNvPr id="10" name="Picture 9" descr="ACN-Logo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67843"/>
            <a:ext cx="1214439" cy="28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988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6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6087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6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022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2190750" y="222250"/>
            <a:ext cx="4667250" cy="46672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0650" y="3114547"/>
            <a:ext cx="6616700" cy="806822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3200" baseline="0">
                <a:latin typeface="Verdana"/>
                <a:cs typeface="Verdana"/>
              </a:defRPr>
            </a:lvl1pPr>
          </a:lstStyle>
          <a:p>
            <a:r>
              <a:rPr lang="en-US" dirty="0"/>
              <a:t>Your cool subtitle</a:t>
            </a:r>
            <a:endParaRPr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933450"/>
            <a:ext cx="9144000" cy="20193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ct val="300"/>
              </a:spcBef>
              <a:buNone/>
              <a:defRPr sz="4400" baseline="0">
                <a:solidFill>
                  <a:srgbClr val="002B52"/>
                </a:solidFill>
                <a:effectLst/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97891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8419" y="260350"/>
            <a:ext cx="7780976" cy="4158835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Your Message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1860550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17" name="Oval 16"/>
          <p:cNvSpPr/>
          <p:nvPr userDrawn="1"/>
        </p:nvSpPr>
        <p:spPr>
          <a:xfrm>
            <a:off x="355600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 useBgFill="1">
        <p:nvSpPr>
          <p:cNvPr id="18" name="Oval 17"/>
          <p:cNvSpPr/>
          <p:nvPr userDrawn="1"/>
        </p:nvSpPr>
        <p:spPr>
          <a:xfrm>
            <a:off x="641350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794065" y="2924826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THREE TOPIC</a:t>
            </a:r>
          </a:p>
        </p:txBody>
      </p:sp>
      <p:sp>
        <p:nvSpPr>
          <p:cNvPr id="20" name="Text Placeholder 14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879415" y="837007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1" name="Text Placeholder 14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794065" y="838007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 useBgFill="1">
        <p:nvSpPr>
          <p:cNvPr id="22" name="Oval 21"/>
          <p:cNvSpPr/>
          <p:nvPr userDrawn="1"/>
        </p:nvSpPr>
        <p:spPr>
          <a:xfrm>
            <a:off x="704850" y="723900"/>
            <a:ext cx="1962150" cy="1962150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Text Placeholder 14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1022350" y="838159"/>
            <a:ext cx="1301228" cy="148542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5" name="Text Placeholder 33"/>
          <p:cNvSpPr>
            <a:spLocks noGrp="1"/>
          </p:cNvSpPr>
          <p:nvPr>
            <p:ph type="body" sz="quarter" idx="16" hasCustomPrompt="1"/>
          </p:nvPr>
        </p:nvSpPr>
        <p:spPr>
          <a:xfrm>
            <a:off x="3886461" y="2924826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TWO TOPIC</a:t>
            </a:r>
          </a:p>
        </p:txBody>
      </p:sp>
      <p:sp>
        <p:nvSpPr>
          <p:cNvPr id="26" name="Text Placeholder 33"/>
          <p:cNvSpPr>
            <a:spLocks noGrp="1"/>
          </p:cNvSpPr>
          <p:nvPr>
            <p:ph type="body" sz="quarter" idx="17" hasCustomPrompt="1"/>
          </p:nvPr>
        </p:nvSpPr>
        <p:spPr>
          <a:xfrm>
            <a:off x="977813" y="2939614"/>
            <a:ext cx="1301228" cy="1444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PART ONE TOPIC</a:t>
            </a:r>
          </a:p>
        </p:txBody>
      </p:sp>
    </p:spTree>
    <p:extLst>
      <p:ext uri="{BB962C8B-B14F-4D97-AF65-F5344CB8AC3E}">
        <p14:creationId xmlns:p14="http://schemas.microsoft.com/office/powerpoint/2010/main" val="13108960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33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8419" y="260353"/>
            <a:ext cx="7780976" cy="415883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</a:lstStyle>
          <a:p>
            <a:pPr lvl="0"/>
            <a:r>
              <a:rPr lang="en-US" dirty="0"/>
              <a:t>Your Message</a:t>
            </a:r>
          </a:p>
        </p:txBody>
      </p:sp>
    </p:spTree>
    <p:extLst>
      <p:ext uri="{BB962C8B-B14F-4D97-AF65-F5344CB8AC3E}">
        <p14:creationId xmlns:p14="http://schemas.microsoft.com/office/powerpoint/2010/main" val="25395524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799299" y="1422095"/>
            <a:ext cx="4318000" cy="2162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70000"/>
              </a:lnSpc>
              <a:buNone/>
              <a:defRPr sz="9600"/>
            </a:lvl1pPr>
          </a:lstStyle>
          <a:p>
            <a:pPr lvl="0"/>
            <a:r>
              <a:rPr lang="en-US" dirty="0"/>
              <a:t>Part ONE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706807" y="856945"/>
            <a:ext cx="1250950" cy="12827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2598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83085" y="260351"/>
            <a:ext cx="7390356" cy="426780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Font typeface="Arial" pitchFamily="34" charset="0"/>
              <a:buChar char="•"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effectLst/>
                <a:latin typeface="+mj-lt"/>
              </a:defRPr>
            </a:lvl1pPr>
          </a:lstStyle>
          <a:p>
            <a:pPr lvl="0"/>
            <a:r>
              <a:rPr lang="en-US" dirty="0"/>
              <a:t>Your Message</a:t>
            </a:r>
          </a:p>
        </p:txBody>
      </p:sp>
    </p:spTree>
    <p:extLst>
      <p:ext uri="{BB962C8B-B14F-4D97-AF65-F5344CB8AC3E}">
        <p14:creationId xmlns:p14="http://schemas.microsoft.com/office/powerpoint/2010/main" val="21293494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3705270" y="1078805"/>
            <a:ext cx="4663968" cy="486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705269" y="2110639"/>
            <a:ext cx="4663969" cy="507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705274" y="3162824"/>
            <a:ext cx="4651463" cy="469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64090" y="670145"/>
            <a:ext cx="2639599" cy="3701441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2507323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effectLst/>
              </a:defRPr>
            </a:lvl1pPr>
          </a:lstStyle>
          <a:p>
            <a:r>
              <a:rPr lang="en-US" dirty="0"/>
              <a:t>Your Heading</a:t>
            </a:r>
            <a:endParaRPr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3311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235716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81812" y="1742553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73316" y="3460750"/>
            <a:ext cx="2679613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235716" y="3460750"/>
            <a:ext cx="2673350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194344" y="3460750"/>
            <a:ext cx="2667087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</p:spTree>
    <p:extLst>
      <p:ext uri="{BB962C8B-B14F-4D97-AF65-F5344CB8AC3E}">
        <p14:creationId xmlns:p14="http://schemas.microsoft.com/office/powerpoint/2010/main" val="1263890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825043" y="701458"/>
            <a:ext cx="3460924" cy="3746847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64301" y="701458"/>
            <a:ext cx="3871499" cy="3746847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800" b="1" baseline="0">
                <a:effectLst/>
                <a:latin typeface="+mj-lt"/>
                <a:cs typeface="Verdana"/>
              </a:defRPr>
            </a:lvl1pPr>
          </a:lstStyle>
          <a:p>
            <a:pPr lvl="0"/>
            <a:r>
              <a:rPr lang="en-US" dirty="0"/>
              <a:t>Insert important message here</a:t>
            </a:r>
          </a:p>
        </p:txBody>
      </p:sp>
    </p:spTree>
    <p:extLst>
      <p:ext uri="{BB962C8B-B14F-4D97-AF65-F5344CB8AC3E}">
        <p14:creationId xmlns:p14="http://schemas.microsoft.com/office/powerpoint/2010/main" val="40146980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86504" y="1465008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effectLst/>
              </a:defRPr>
            </a:lvl1pPr>
          </a:lstStyle>
          <a:p>
            <a:r>
              <a:rPr lang="en-US" dirty="0"/>
              <a:t>Your Heading</a:t>
            </a:r>
            <a:endParaRPr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86504" y="2394021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6504" y="3329298"/>
            <a:ext cx="7536841" cy="495316"/>
          </a:xfrm>
          <a:prstGeom prst="rect">
            <a:avLst/>
          </a:prstGeom>
        </p:spPr>
        <p:txBody>
          <a:bodyPr/>
          <a:lstStyle>
            <a:lvl1pPr marL="457200" indent="-457200" algn="l">
              <a:buClr>
                <a:schemeClr val="tx1"/>
              </a:buClr>
              <a:buFont typeface="Arial" pitchFamily="34" charset="0"/>
              <a:buChar char="•"/>
              <a:defRPr b="0">
                <a:effectLst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</p:spTree>
    <p:extLst>
      <p:ext uri="{BB962C8B-B14F-4D97-AF65-F5344CB8AC3E}">
        <p14:creationId xmlns:p14="http://schemas.microsoft.com/office/powerpoint/2010/main" val="2283371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82751"/>
            <a:ext cx="9144000" cy="820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>
              <a:defRPr>
                <a:solidFill>
                  <a:srgbClr val="002B52"/>
                </a:solidFill>
                <a:effectLst/>
              </a:defRPr>
            </a:lvl1pPr>
          </a:lstStyle>
          <a:p>
            <a:r>
              <a:rPr lang="en-US" dirty="0"/>
              <a:t>Your Name</a:t>
            </a:r>
            <a:endParaRPr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89150" y="2838451"/>
            <a:ext cx="4724400" cy="6731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/>
                <a:cs typeface="Verdana"/>
              </a:defRPr>
            </a:lvl1pPr>
            <a:lvl2pPr marL="403225" indent="0" algn="l">
              <a:buNone/>
              <a:defRPr>
                <a:latin typeface="Verdana"/>
                <a:cs typeface="Verdana"/>
              </a:defRPr>
            </a:lvl2pPr>
            <a:lvl3pPr marL="806450" indent="0" algn="l">
              <a:buNone/>
              <a:defRPr>
                <a:latin typeface="Verdana"/>
                <a:cs typeface="Verdana"/>
              </a:defRPr>
            </a:lvl3pPr>
            <a:lvl4pPr marL="1143000" indent="0" algn="l">
              <a:buNone/>
              <a:defRPr>
                <a:latin typeface="Verdana"/>
                <a:cs typeface="Verdana"/>
              </a:defRPr>
            </a:lvl4pPr>
            <a:lvl5pPr marL="1492250" indent="0" algn="l">
              <a:buNone/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US" dirty="0" err="1"/>
              <a:t>www.yourname.com.au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2565400" y="3860800"/>
            <a:ext cx="354965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/>
                <a:cs typeface="Verdana"/>
              </a:defRPr>
            </a:lvl1pPr>
            <a:lvl2pPr marL="403225" indent="0" algn="ctr">
              <a:buNone/>
              <a:defRPr>
                <a:latin typeface="Verdana"/>
                <a:cs typeface="Verdana"/>
              </a:defRPr>
            </a:lvl2pPr>
            <a:lvl3pPr marL="806450" indent="0" algn="ctr">
              <a:buNone/>
              <a:defRPr>
                <a:latin typeface="Verdana"/>
                <a:cs typeface="Verdana"/>
              </a:defRPr>
            </a:lvl3pPr>
            <a:lvl4pPr marL="1143000" indent="0" algn="ctr">
              <a:buNone/>
              <a:defRPr>
                <a:latin typeface="Verdana"/>
                <a:cs typeface="Verdana"/>
              </a:defRPr>
            </a:lvl4pPr>
            <a:lvl5pPr marL="1492250" indent="0" algn="ctr">
              <a:buNone/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yourname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7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394" y="2523"/>
            <a:ext cx="373692" cy="5140977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411244" y="1422094"/>
            <a:ext cx="4318000" cy="2162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70000"/>
              </a:lnSpc>
              <a:buNone/>
              <a:defRPr sz="9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Part ONE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376259" y="629954"/>
            <a:ext cx="1962150" cy="1962150"/>
          </a:xfrm>
          <a:prstGeom prst="ellipse">
            <a:avLst/>
          </a:prstGeom>
          <a:solidFill>
            <a:srgbClr val="407EC9"/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706807" y="856946"/>
            <a:ext cx="1250950" cy="112566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000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337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8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9244" y="4767266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7749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206379"/>
            <a:ext cx="8229600" cy="587375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 vert="horz" wrap="square" lIns="77898" tIns="38949" rIns="77898" bIns="38949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387350" fontAlgn="base">
              <a:spcBef>
                <a:spcPct val="0"/>
              </a:spcBef>
              <a:spcAft>
                <a:spcPct val="0"/>
              </a:spcAft>
            </a:pPr>
            <a:fld id="{90DE1613-4DD6-429E-812D-5CD4E6ED2903}" type="datetimeFigureOut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387350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7047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20"/>
            <a:ext cx="7886700" cy="3263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8770BE-AFF7-4B5C-8AF8-FC6EC171C1D2}" type="datetimeFigureOut">
              <a:rPr lang="en-AU" sz="240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30/11/2022</a:t>
            </a:fld>
            <a:endParaRPr lang="en-AU" sz="2400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 sz="2400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D8306E-D814-4C83-9612-4F557988D09D}" type="slidenum">
              <a:rPr lang="en-AU" sz="240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2400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616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6"/>
            <a:ext cx="2133600" cy="274637"/>
          </a:xfrm>
          <a:prstGeom prst="rect">
            <a:avLst/>
          </a:prstGeom>
        </p:spPr>
        <p:txBody>
          <a:bodyPr vert="horz" wrap="square" lIns="207536" tIns="103768" rIns="207536" bIns="103768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 defTabSz="386991" fontAlgn="base">
              <a:spcBef>
                <a:spcPct val="0"/>
              </a:spcBef>
              <a:spcAft>
                <a:spcPct val="0"/>
              </a:spcAft>
            </a:pPr>
            <a:fld id="{90DA5C3B-4EA1-43B5-935D-53F2C6B09B60}" type="datetimeFigureOut">
              <a:rPr lang="en-US" smtClean="0">
                <a:solidFill>
                  <a:prstClr val="black"/>
                </a:solidFill>
                <a:ea typeface="MS PGothic" pitchFamily="34" charset="-128"/>
              </a:rPr>
              <a:pPr defTabSz="386991" fontAlgn="base">
                <a:spcBef>
                  <a:spcPct val="0"/>
                </a:spcBef>
                <a:spcAft>
                  <a:spcPct val="0"/>
                </a:spcAft>
              </a:pPr>
              <a:t>11/30/22</a:t>
            </a:fld>
            <a:endParaRPr 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6"/>
            <a:ext cx="2895600" cy="274637"/>
          </a:xfrm>
          <a:prstGeom prst="rect">
            <a:avLst/>
          </a:prstGeom>
        </p:spPr>
        <p:txBody>
          <a:bodyPr lIns="207536" tIns="103768" rIns="207536" bIns="103768"/>
          <a:lstStyle>
            <a:lvl1pPr defTabSz="389133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6"/>
            <a:ext cx="2133600" cy="274637"/>
          </a:xfrm>
          <a:prstGeom prst="rect">
            <a:avLst/>
          </a:prstGeom>
        </p:spPr>
        <p:txBody>
          <a:bodyPr vert="horz" wrap="square" lIns="207536" tIns="103768" rIns="207536" bIns="103768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 defTabSz="386991" fontAlgn="base">
              <a:spcBef>
                <a:spcPct val="0"/>
              </a:spcBef>
              <a:spcAft>
                <a:spcPct val="0"/>
              </a:spcAft>
            </a:pPr>
            <a:fld id="{E43FDC8C-4F4B-4774-B9FD-780770EB00B8}" type="slidenum">
              <a:rPr lang="en-US" smtClean="0">
                <a:solidFill>
                  <a:prstClr val="black"/>
                </a:solidFill>
                <a:ea typeface="MS PGothic" pitchFamily="34" charset="-128"/>
              </a:rPr>
              <a:pPr defTabSz="38699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72881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400">
                <a:solidFill>
                  <a:srgbClr val="3C3B36"/>
                </a:solidFill>
              </a:defRPr>
            </a:lvl1pPr>
            <a:lvl2pPr>
              <a:defRPr sz="2000" b="0" i="0">
                <a:solidFill>
                  <a:srgbClr val="3C3B36"/>
                </a:solidFill>
                <a:latin typeface="Candara" panose="020E0502030303020204" pitchFamily="34" charset="0"/>
              </a:defRPr>
            </a:lvl2pPr>
            <a:lvl3pPr>
              <a:defRPr sz="1700" b="0" i="0">
                <a:solidFill>
                  <a:srgbClr val="3C3B36"/>
                </a:solidFill>
                <a:latin typeface="Candara" panose="020E0502030303020204" pitchFamily="34" charset="0"/>
              </a:defRPr>
            </a:lvl3pPr>
            <a:lvl4pPr>
              <a:defRPr sz="1500" b="0" i="0">
                <a:solidFill>
                  <a:srgbClr val="3C3B36"/>
                </a:solidFill>
                <a:latin typeface="Candara" panose="020E0502030303020204" pitchFamily="34" charset="0"/>
              </a:defRPr>
            </a:lvl4pPr>
            <a:lvl5pPr>
              <a:defRPr sz="1500" b="0" i="0">
                <a:solidFill>
                  <a:srgbClr val="3C3B36"/>
                </a:solidFill>
                <a:latin typeface="Candara" panose="020E0502030303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400">
                <a:solidFill>
                  <a:srgbClr val="3C3B36"/>
                </a:solidFill>
              </a:defRPr>
            </a:lvl1pPr>
            <a:lvl2pPr>
              <a:defRPr sz="2000" b="0" i="0">
                <a:solidFill>
                  <a:srgbClr val="3C3B36"/>
                </a:solidFill>
                <a:latin typeface="Candara" panose="020E0502030303020204" pitchFamily="34" charset="0"/>
              </a:defRPr>
            </a:lvl2pPr>
            <a:lvl3pPr>
              <a:defRPr sz="1700" b="0" i="0">
                <a:solidFill>
                  <a:srgbClr val="3C3B36"/>
                </a:solidFill>
                <a:latin typeface="Candara" panose="020E0502030303020204" pitchFamily="34" charset="0"/>
              </a:defRPr>
            </a:lvl3pPr>
            <a:lvl4pPr>
              <a:defRPr sz="1500" b="0" i="0">
                <a:solidFill>
                  <a:srgbClr val="3C3B36"/>
                </a:solidFill>
                <a:latin typeface="Candara" panose="020E0502030303020204" pitchFamily="34" charset="0"/>
              </a:defRPr>
            </a:lvl4pPr>
            <a:lvl5pPr>
              <a:defRPr sz="1500" b="0" i="0">
                <a:solidFill>
                  <a:srgbClr val="3C3B36"/>
                </a:solidFill>
                <a:latin typeface="Candara" panose="020E0502030303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2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83085" y="260350"/>
            <a:ext cx="7390356" cy="426780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Font typeface="Arial" pitchFamily="34" charset="0"/>
              <a:buChar char="•"/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84400"/>
            <a:ext cx="9144000" cy="977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 dirty="0"/>
              <a:t>Your Message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3705270" y="1078805"/>
            <a:ext cx="4663968" cy="486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705269" y="2110636"/>
            <a:ext cx="4663969" cy="507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705268" y="3162823"/>
            <a:ext cx="4651463" cy="469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effectLst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64088" y="670142"/>
            <a:ext cx="2639599" cy="3701441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7938"/>
            <a:ext cx="9144000" cy="1116012"/>
          </a:xfrm>
          <a:prstGeom prst="rect">
            <a:avLst/>
          </a:prstGeom>
        </p:spPr>
        <p:txBody>
          <a:bodyPr anchor="ctr" anchorCtr="1"/>
          <a:lstStyle>
            <a:lvl1pPr>
              <a:defRPr sz="440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/>
              <a:t>Your Heading</a:t>
            </a:r>
            <a:endParaRPr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3311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235716" y="1759037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81812" y="1742553"/>
            <a:ext cx="2673350" cy="16192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73310" y="3460750"/>
            <a:ext cx="2679613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one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235716" y="3460750"/>
            <a:ext cx="2673350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two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194338" y="3460750"/>
            <a:ext cx="2667087" cy="49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effectLst/>
                <a:latin typeface="+mn-lt"/>
                <a:cs typeface="Verdana"/>
              </a:defRPr>
            </a:lvl1pPr>
          </a:lstStyle>
          <a:p>
            <a:pPr lvl="0"/>
            <a:r>
              <a:rPr lang="en-US" dirty="0"/>
              <a:t>Text three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825043" y="701458"/>
            <a:ext cx="3460924" cy="3746847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64295" y="701458"/>
            <a:ext cx="3871499" cy="3746847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800" b="1" baseline="0">
                <a:effectLst/>
                <a:latin typeface="+mj-lt"/>
                <a:cs typeface="Verdana"/>
              </a:defRPr>
            </a:lvl1pPr>
          </a:lstStyle>
          <a:p>
            <a:pPr lvl="0"/>
            <a:r>
              <a:rPr lang="en-US" dirty="0"/>
              <a:t>Insert important message 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2.jp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680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3" r:id="rId23"/>
    <p:sldLayoutId id="2147483675" r:id="rId24"/>
    <p:sldLayoutId id="2147483676" r:id="rId25"/>
    <p:sldLayoutId id="2147483678" r:id="rId26"/>
    <p:sldLayoutId id="2147483679" r:id="rId27"/>
    <p:sldLayoutId id="2147483680" r:id="rId28"/>
    <p:sldLayoutId id="2147483702" r:id="rId29"/>
    <p:sldLayoutId id="2147483703" r:id="rId30"/>
    <p:sldLayoutId id="2147483704" r:id="rId31"/>
    <p:sldLayoutId id="2147483705" r:id="rId32"/>
    <p:sldLayoutId id="2147483706" r:id="rId33"/>
    <p:sldLayoutId id="2147483707" r:id="rId34"/>
    <p:sldLayoutId id="2147483708" r:id="rId35"/>
    <p:sldLayoutId id="2147483709" r:id="rId36"/>
    <p:sldLayoutId id="2147483710" r:id="rId37"/>
    <p:sldLayoutId id="2147483711" r:id="rId38"/>
    <p:sldLayoutId id="2147483712" r:id="rId39"/>
    <p:sldLayoutId id="2147483713" r:id="rId40"/>
    <p:sldLayoutId id="2147483714" r:id="rId41"/>
    <p:sldLayoutId id="2147483716" r:id="rId42"/>
    <p:sldLayoutId id="2147483755" r:id="rId43"/>
    <p:sldLayoutId id="2147483756" r:id="rId44"/>
    <p:sldLayoutId id="2147483757" r:id="rId4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ndara" charset="0"/>
          <a:ea typeface="ＭＳ Ｐゴシック" charset="0"/>
          <a:cs typeface="ＭＳ Ｐゴシック" charset="0"/>
        </a:defRPr>
      </a:lvl9pPr>
    </p:titleStyle>
    <p:bodyStyle>
      <a:lvl1pPr marL="403225" indent="-403225" algn="l" rtl="0" eaLnBrk="1" fontAlgn="base" hangingPunct="1">
        <a:spcBef>
          <a:spcPts val="2000"/>
        </a:spcBef>
        <a:spcAft>
          <a:spcPct val="0"/>
        </a:spcAft>
        <a:buClr>
          <a:schemeClr val="accent2"/>
        </a:buClr>
        <a:buFont typeface="Arial" charset="0"/>
        <a:buChar char="•"/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806450" indent="-40322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90000"/>
        <a:buFont typeface="Courier New" charset="0"/>
        <a:buChar char="o"/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0"/>
          <a:cs typeface="+mn-cs"/>
        </a:defRPr>
      </a:lvl2pPr>
      <a:lvl3pPr marL="1143000" indent="-3365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90000"/>
        <a:buFont typeface="Courier New" charset="0"/>
        <a:buChar char="o"/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0"/>
          <a:cs typeface="+mn-cs"/>
        </a:defRPr>
      </a:lvl3pPr>
      <a:lvl4pPr marL="1492250" indent="-3492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90000"/>
        <a:buFont typeface="Courier New" charset="0"/>
        <a:buChar char="o"/>
        <a:defRPr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0"/>
          <a:cs typeface="+mn-cs"/>
        </a:defRPr>
      </a:lvl4pPr>
      <a:lvl5pPr marL="1828800" indent="-3365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90000"/>
        <a:buFont typeface="Courier New" charset="0"/>
        <a:buChar char="o"/>
        <a:defRPr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0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Courier New"/>
        <a:buChar char="o"/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Courier New"/>
        <a:buChar char="o"/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Courier New"/>
        <a:buChar char="o"/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Courier New"/>
        <a:buChar char="o"/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channel/UCjyHw01fUv4Dg2jliz4L8qQ" TargetMode="External"/><Relationship Id="rId3" Type="http://schemas.openxmlformats.org/officeDocument/2006/relationships/hyperlink" Target="http://www.acnpacific.com/ibo/product-resources-au/truvvi-lifestyle" TargetMode="External"/><Relationship Id="rId7" Type="http://schemas.openxmlformats.org/officeDocument/2006/relationships/hyperlink" Target="https://www.instagram.com/truvvilifestyleapac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3.xml"/><Relationship Id="rId6" Type="http://schemas.openxmlformats.org/officeDocument/2006/relationships/hyperlink" Target="https://www.facebook.com/truvvilifestyleapac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682751"/>
            <a:ext cx="9144000" cy="820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en-AU" dirty="0"/>
              <a:t>CN Pacific Product Overview NZ</a:t>
            </a:r>
            <a:endParaRPr lang="en-AU" dirty="0">
              <a:effectLst/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03A2295-CB6A-4E10-9E1B-8ED3506EA8AA}"/>
              </a:ext>
            </a:extLst>
          </p:cNvPr>
          <p:cNvSpPr txBox="1">
            <a:spLocks/>
          </p:cNvSpPr>
          <p:nvPr/>
        </p:nvSpPr>
        <p:spPr>
          <a:xfrm>
            <a:off x="1963364" y="3075806"/>
            <a:ext cx="5217272" cy="1296144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ts val="2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Verdana"/>
                <a:ea typeface="ＭＳ Ｐゴシック" charset="0"/>
                <a:cs typeface="Verdana"/>
              </a:defRPr>
            </a:lvl1pPr>
            <a:lvl2pPr marL="403225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Courier New" charset="0"/>
              <a:buNone/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Verdana"/>
                <a:ea typeface="ＭＳ Ｐゴシック" charset="0"/>
                <a:cs typeface="Verdana"/>
              </a:defRPr>
            </a:lvl2pPr>
            <a:lvl3pPr marL="80645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Courier New" charset="0"/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Verdana"/>
                <a:ea typeface="ＭＳ Ｐゴシック" charset="0"/>
                <a:cs typeface="Verdana"/>
              </a:defRPr>
            </a:lvl3pPr>
            <a:lvl4pPr marL="114300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Courier New" charset="0"/>
              <a:buNone/>
              <a:defRPr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Verdana"/>
                <a:ea typeface="ＭＳ Ｐゴシック" charset="0"/>
                <a:cs typeface="Verdana"/>
              </a:defRPr>
            </a:lvl4pPr>
            <a:lvl5pPr marL="1492250" indent="0" algn="ctr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Courier New" charset="0"/>
              <a:buNone/>
              <a:defRPr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Verdana"/>
                <a:ea typeface="ＭＳ Ｐゴシック" charset="0"/>
                <a:cs typeface="Verdana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0" dirty="0">
                <a:effectLst/>
                <a:latin typeface="+mn-lt"/>
              </a:rPr>
              <a:t>Stepping into a meeting with your customer? Read up on our </a:t>
            </a:r>
            <a:r>
              <a:rPr lang="en-US" sz="1500" dirty="0">
                <a:effectLst/>
                <a:latin typeface="+mn-lt"/>
              </a:rPr>
              <a:t>Product Partners’ Unique Selling Points and their plans/products on offer </a:t>
            </a:r>
            <a:r>
              <a:rPr lang="en-US" sz="1500" b="0" dirty="0">
                <a:effectLst/>
                <a:latin typeface="+mn-lt"/>
              </a:rPr>
              <a:t>for a</a:t>
            </a:r>
            <a:r>
              <a:rPr lang="en-US" sz="1500" dirty="0">
                <a:effectLst/>
                <a:latin typeface="+mn-lt"/>
              </a:rPr>
              <a:t> </a:t>
            </a:r>
            <a:r>
              <a:rPr lang="en-US" sz="1500" b="0" dirty="0">
                <a:effectLst/>
                <a:latin typeface="+mn-lt"/>
              </a:rPr>
              <a:t>quick refresher.</a:t>
            </a:r>
          </a:p>
          <a:p>
            <a:r>
              <a:rPr lang="en-US" sz="1200" b="0" dirty="0">
                <a:effectLst/>
                <a:latin typeface="+mn-lt"/>
              </a:rPr>
              <a:t>1 December 2022</a:t>
            </a:r>
          </a:p>
        </p:txBody>
      </p:sp>
    </p:spTree>
    <p:extLst>
      <p:ext uri="{BB962C8B-B14F-4D97-AF65-F5344CB8AC3E}">
        <p14:creationId xmlns:p14="http://schemas.microsoft.com/office/powerpoint/2010/main" val="377693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51CF3D-11E1-BD4D-986C-830790104C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5737" y="1347614"/>
            <a:ext cx="6344701" cy="2162175"/>
          </a:xfrm>
        </p:spPr>
        <p:txBody>
          <a:bodyPr>
            <a:normAutofit/>
          </a:bodyPr>
          <a:lstStyle/>
          <a:p>
            <a:pPr algn="l"/>
            <a:r>
              <a:rPr lang="en-US" sz="6000" dirty="0" err="1"/>
              <a:t>Truvvi</a:t>
            </a:r>
            <a:r>
              <a:rPr lang="en-US" sz="6000" dirty="0"/>
              <a:t> Lifestyle</a:t>
            </a:r>
          </a:p>
          <a:p>
            <a:pPr algn="l"/>
            <a:r>
              <a:rPr lang="en-US" sz="2000" dirty="0"/>
              <a:t>Travel &amp; Lifestyle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5D3C6D-7974-D34A-B89D-3B6D85ECB4AB}"/>
              </a:ext>
            </a:extLst>
          </p:cNvPr>
          <p:cNvSpPr txBox="1"/>
          <p:nvPr/>
        </p:nvSpPr>
        <p:spPr>
          <a:xfrm>
            <a:off x="2301411" y="135618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endParaRPr lang="en-US" sz="4800">
              <a:solidFill>
                <a:srgbClr val="002B5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B117F9-3B8F-FF4C-BAA0-2EDF70F9617D}"/>
              </a:ext>
            </a:extLst>
          </p:cNvPr>
          <p:cNvSpPr txBox="1"/>
          <p:nvPr/>
        </p:nvSpPr>
        <p:spPr>
          <a:xfrm>
            <a:off x="1181528" y="180825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endParaRPr lang="en-US" sz="4800">
              <a:solidFill>
                <a:srgbClr val="002B52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ABA44A0-BA55-8843-806F-F7F54663C193}"/>
              </a:ext>
            </a:extLst>
          </p:cNvPr>
          <p:cNvSpPr/>
          <p:nvPr/>
        </p:nvSpPr>
        <p:spPr>
          <a:xfrm>
            <a:off x="441236" y="696836"/>
            <a:ext cx="1843200" cy="1846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F9387B-0793-433E-6C8D-C196E699A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85" y="1318618"/>
            <a:ext cx="1427301" cy="60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 Same Side Corner Rectangle 21">
            <a:extLst>
              <a:ext uri="{FF2B5EF4-FFF2-40B4-BE49-F238E27FC236}">
                <a16:creationId xmlns:a16="http://schemas.microsoft.com/office/drawing/2014/main" id="{8C93DD26-EDA4-3A48-9EEF-F3A809B878E3}"/>
              </a:ext>
            </a:extLst>
          </p:cNvPr>
          <p:cNvSpPr/>
          <p:nvPr/>
        </p:nvSpPr>
        <p:spPr>
          <a:xfrm rot="5400000">
            <a:off x="802856" y="-562480"/>
            <a:ext cx="659730" cy="2252771"/>
          </a:xfrm>
          <a:prstGeom prst="round2SameRect">
            <a:avLst>
              <a:gd name="adj1" fmla="val 41795"/>
              <a:gd name="adj2" fmla="val 0"/>
            </a:avLst>
          </a:prstGeom>
          <a:solidFill>
            <a:srgbClr val="64CCC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1FC14E-2EFC-4C86-8088-E1786EE7D178}"/>
              </a:ext>
            </a:extLst>
          </p:cNvPr>
          <p:cNvSpPr/>
          <p:nvPr/>
        </p:nvSpPr>
        <p:spPr>
          <a:xfrm>
            <a:off x="67799" y="361828"/>
            <a:ext cx="2191307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AU" sz="2800" b="1" dirty="0">
                <a:solidFill>
                  <a:srgbClr val="FFFFFF"/>
                </a:solidFill>
                <a:latin typeface="Candara"/>
                <a:cs typeface="Candara"/>
              </a:rPr>
              <a:t>Why </a:t>
            </a:r>
            <a:r>
              <a:rPr lang="en-AU" sz="2800" b="1" dirty="0" err="1">
                <a:solidFill>
                  <a:srgbClr val="FFFFFF"/>
                </a:solidFill>
                <a:latin typeface="Candara"/>
                <a:cs typeface="Candara"/>
              </a:rPr>
              <a:t>Truvvi</a:t>
            </a:r>
            <a:r>
              <a:rPr lang="en-AU" sz="2800" b="1" dirty="0">
                <a:solidFill>
                  <a:srgbClr val="FFFFFF"/>
                </a:solidFill>
                <a:latin typeface="Candara"/>
                <a:cs typeface="Candara"/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EA4593-CDE8-40DD-9E68-30B33F4665B0}"/>
              </a:ext>
            </a:extLst>
          </p:cNvPr>
          <p:cNvSpPr/>
          <p:nvPr/>
        </p:nvSpPr>
        <p:spPr>
          <a:xfrm>
            <a:off x="416477" y="1103167"/>
            <a:ext cx="7829025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The Ultimate Travel &amp; Lifestyle Club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Members-only </a:t>
            </a: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discounted travel rates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Best possible deals </a:t>
            </a: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on flights and accommodation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Exclusive booking service and </a:t>
            </a: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24/7 support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3 Membership levels </a:t>
            </a: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to suit every lifestyle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Monthly, quarterly or yearly subscriptions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Price Promise </a:t>
            </a: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– </a:t>
            </a:r>
            <a:r>
              <a:rPr lang="en-US" dirty="0" err="1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Truvvi</a:t>
            </a:r>
            <a:r>
              <a:rPr lang="en-US" dirty="0"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cs typeface="Candara"/>
              </a:rPr>
              <a:t> Lifestyle is so confident in their special members-only pricing that if a member finds a lower price on another website, they will refund 110% of the difference!*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1DEAB37-36A7-59C8-DA1A-CEBA050B606F}"/>
              </a:ext>
            </a:extLst>
          </p:cNvPr>
          <p:cNvSpPr txBox="1">
            <a:spLocks/>
          </p:cNvSpPr>
          <p:nvPr/>
        </p:nvSpPr>
        <p:spPr>
          <a:xfrm>
            <a:off x="687254" y="4892025"/>
            <a:ext cx="8819535" cy="546756"/>
          </a:xfrm>
          <a:prstGeom prst="rect">
            <a:avLst/>
          </a:prstGeom>
        </p:spPr>
        <p:txBody>
          <a:bodyPr vert="horz" lIns="91440" tIns="45720" rIns="91440" bIns="45720" anchor="t"/>
          <a:lstStyle>
            <a:lvl1pPr marL="403225" indent="-403225" algn="l" rtl="0" eaLnBrk="1" fontAlgn="base" hangingPunct="1">
              <a:spcBef>
                <a:spcPts val="200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Font typeface="Arial" charset="0"/>
              <a:buChar char="•"/>
              <a:defRPr sz="2400" b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defRPr>
            </a:lvl1pPr>
            <a:lvl2pPr marL="806450" indent="-4032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SzPct val="90000"/>
              <a:buFont typeface="Courier New" charset="0"/>
              <a:buChar char="o"/>
              <a:defRPr sz="2200" b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defRPr>
            </a:lvl2pPr>
            <a:lvl3pPr marL="1143000" indent="-3365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SzPct val="90000"/>
              <a:buFont typeface="Courier New" charset="0"/>
              <a:buChar char="o"/>
              <a:defRPr sz="2000" b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defRPr>
            </a:lvl3pPr>
            <a:lvl4pPr marL="1492250" indent="-3492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SzPct val="90000"/>
              <a:buFont typeface="Courier New" charset="0"/>
              <a:buChar char="o"/>
              <a:defRPr b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defRPr>
            </a:lvl4pPr>
            <a:lvl5pPr marL="1828800" indent="-3365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SzPct val="90000"/>
              <a:buFont typeface="Courier New" charset="0"/>
              <a:buChar char="o"/>
              <a:defRPr b="0" kern="120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Courier New"/>
              <a:buChar char="o"/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AU" sz="800" dirty="0">
                <a:ea typeface="ＭＳ Ｐゴシック"/>
              </a:rPr>
              <a:t>*T&amp;Cs apply. </a:t>
            </a:r>
            <a:endParaRPr lang="en-AU" sz="1400" dirty="0">
              <a:ea typeface="+mn-lt"/>
              <a:cs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A6657E-FFEF-F459-ADB6-DA627DFA4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89" y="196256"/>
            <a:ext cx="1072352" cy="45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FFC7C89-2CA7-4E88-B978-E381F2F3937E}"/>
              </a:ext>
            </a:extLst>
          </p:cNvPr>
          <p:cNvSpPr/>
          <p:nvPr/>
        </p:nvSpPr>
        <p:spPr>
          <a:xfrm>
            <a:off x="377259" y="4344808"/>
            <a:ext cx="2358190" cy="46047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Essentials</a:t>
            </a:r>
            <a:endParaRPr lang="en-AU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0A2115-0211-4A96-8367-81D0EA931594}"/>
              </a:ext>
            </a:extLst>
          </p:cNvPr>
          <p:cNvSpPr/>
          <p:nvPr/>
        </p:nvSpPr>
        <p:spPr>
          <a:xfrm>
            <a:off x="3378545" y="3845401"/>
            <a:ext cx="2358190" cy="463379"/>
          </a:xfrm>
          <a:prstGeom prst="roundRect">
            <a:avLst/>
          </a:prstGeom>
          <a:solidFill>
            <a:srgbClr val="6DD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Concierge</a:t>
            </a:r>
            <a:endParaRPr lang="en-AU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00AD82-F35E-46EB-BAAD-81A0F323C932}"/>
              </a:ext>
            </a:extLst>
          </p:cNvPr>
          <p:cNvSpPr/>
          <p:nvPr/>
        </p:nvSpPr>
        <p:spPr>
          <a:xfrm>
            <a:off x="6408551" y="3323514"/>
            <a:ext cx="2358190" cy="472619"/>
          </a:xfrm>
          <a:prstGeom prst="roundRect">
            <a:avLst/>
          </a:prstGeom>
          <a:solidFill>
            <a:srgbClr val="943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Premier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1C5243-2F3F-45E5-AB24-71F3142222BD}"/>
              </a:ext>
            </a:extLst>
          </p:cNvPr>
          <p:cNvSpPr txBox="1"/>
          <p:nvPr/>
        </p:nvSpPr>
        <p:spPr>
          <a:xfrm>
            <a:off x="377258" y="2403877"/>
            <a:ext cx="232947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Best Price Promise*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Exclusive booking service with 24/7 support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Members-only discounted travel rates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Hotel credits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1F6EFB-0742-4EC1-958A-1289D0795CFA}"/>
              </a:ext>
            </a:extLst>
          </p:cNvPr>
          <p:cNvSpPr txBox="1"/>
          <p:nvPr/>
        </p:nvSpPr>
        <p:spPr>
          <a:xfrm>
            <a:off x="3394352" y="1679523"/>
            <a:ext cx="23581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Dedicated travel agent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AU" sz="1400" dirty="0"/>
              <a:t>VIP concierge service available while travelling or at home:</a:t>
            </a:r>
          </a:p>
          <a:p>
            <a:pPr marL="628650" lvl="1" indent="-171450">
              <a:spcBef>
                <a:spcPts val="600"/>
              </a:spcBef>
              <a:buClr>
                <a:srgbClr val="6DD9D6"/>
              </a:buClr>
              <a:buFont typeface="Arial" panose="020B0604020202020204" pitchFamily="34" charset="0"/>
              <a:buChar char="•"/>
            </a:pPr>
            <a:r>
              <a:rPr lang="en-AU" sz="1200" dirty="0"/>
              <a:t>Activities &amp; experiences</a:t>
            </a:r>
          </a:p>
          <a:p>
            <a:pPr marL="628650" lvl="1" indent="-171450">
              <a:spcBef>
                <a:spcPts val="600"/>
              </a:spcBef>
              <a:buClr>
                <a:srgbClr val="6DD9D6"/>
              </a:buClr>
              <a:buFont typeface="Arial" panose="020B0604020202020204" pitchFamily="34" charset="0"/>
              <a:buChar char="•"/>
            </a:pPr>
            <a:r>
              <a:rPr lang="en-AU" sz="1200" dirty="0"/>
              <a:t>Dining</a:t>
            </a:r>
          </a:p>
          <a:p>
            <a:pPr marL="628650" lvl="1" indent="-171450">
              <a:spcBef>
                <a:spcPts val="600"/>
              </a:spcBef>
              <a:buClr>
                <a:srgbClr val="6DD9D6"/>
              </a:buClr>
              <a:buFont typeface="Arial" panose="020B0604020202020204" pitchFamily="34" charset="0"/>
              <a:buChar char="•"/>
            </a:pPr>
            <a:r>
              <a:rPr lang="en-AU" sz="1200" dirty="0"/>
              <a:t>Concerts and shows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8394D5-6367-42FE-B8B7-54B476E77937}"/>
              </a:ext>
            </a:extLst>
          </p:cNvPr>
          <p:cNvSpPr txBox="1"/>
          <p:nvPr/>
        </p:nvSpPr>
        <p:spPr>
          <a:xfrm>
            <a:off x="6440166" y="1348015"/>
            <a:ext cx="232657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Urgent and non-urgent medical assistance 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Fast pass passport &amp; visa processing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Airport lounge access</a:t>
            </a:r>
          </a:p>
          <a:p>
            <a:pPr marL="171450" indent="-171450">
              <a:spcBef>
                <a:spcPts val="600"/>
              </a:spcBef>
              <a:buClr>
                <a:srgbClr val="6DD9D6"/>
              </a:buClr>
              <a:buFont typeface="Wingdings" pitchFamily="2" charset="2"/>
              <a:buChar char="ü"/>
            </a:pPr>
            <a:r>
              <a:rPr lang="en-US" sz="1400" dirty="0"/>
              <a:t>Flight accident insurance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F8AB667-3842-F441-9CC3-021D9CD464C1}"/>
              </a:ext>
            </a:extLst>
          </p:cNvPr>
          <p:cNvCxnSpPr>
            <a:cxnSpLocks/>
          </p:cNvCxnSpPr>
          <p:nvPr/>
        </p:nvCxnSpPr>
        <p:spPr>
          <a:xfrm flipV="1">
            <a:off x="1567368" y="4032765"/>
            <a:ext cx="0" cy="2955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4">
            <a:extLst>
              <a:ext uri="{FF2B5EF4-FFF2-40B4-BE49-F238E27FC236}">
                <a16:creationId xmlns:a16="http://schemas.microsoft.com/office/drawing/2014/main" id="{8C1DBFB0-D3EC-3E41-93FC-17710C2F264B}"/>
              </a:ext>
            </a:extLst>
          </p:cNvPr>
          <p:cNvSpPr/>
          <p:nvPr/>
        </p:nvSpPr>
        <p:spPr>
          <a:xfrm>
            <a:off x="3378545" y="4344808"/>
            <a:ext cx="2358190" cy="46337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Essentials</a:t>
            </a:r>
            <a:endParaRPr lang="en-AU" dirty="0"/>
          </a:p>
        </p:txBody>
      </p:sp>
      <p:sp>
        <p:nvSpPr>
          <p:cNvPr id="18" name="Rectangle: Rounded Corners 4">
            <a:extLst>
              <a:ext uri="{FF2B5EF4-FFF2-40B4-BE49-F238E27FC236}">
                <a16:creationId xmlns:a16="http://schemas.microsoft.com/office/drawing/2014/main" id="{2FF5CC20-D830-0E4A-9B2E-107ACDB3C11C}"/>
              </a:ext>
            </a:extLst>
          </p:cNvPr>
          <p:cNvSpPr/>
          <p:nvPr/>
        </p:nvSpPr>
        <p:spPr>
          <a:xfrm>
            <a:off x="6408551" y="4341904"/>
            <a:ext cx="2358190" cy="46337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Essentials</a:t>
            </a:r>
            <a:endParaRPr lang="en-AU" dirty="0"/>
          </a:p>
        </p:txBody>
      </p:sp>
      <p:sp>
        <p:nvSpPr>
          <p:cNvPr id="19" name="Rectangle: Rounded Corners 5">
            <a:extLst>
              <a:ext uri="{FF2B5EF4-FFF2-40B4-BE49-F238E27FC236}">
                <a16:creationId xmlns:a16="http://schemas.microsoft.com/office/drawing/2014/main" id="{2F2D124D-8E29-5949-97DD-E33153CFE0A7}"/>
              </a:ext>
            </a:extLst>
          </p:cNvPr>
          <p:cNvSpPr/>
          <p:nvPr/>
        </p:nvSpPr>
        <p:spPr>
          <a:xfrm>
            <a:off x="6408551" y="3841083"/>
            <a:ext cx="2358190" cy="463379"/>
          </a:xfrm>
          <a:prstGeom prst="roundRect">
            <a:avLst/>
          </a:prstGeom>
          <a:solidFill>
            <a:srgbClr val="6DD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Concierge</a:t>
            </a:r>
            <a:endParaRPr lang="en-AU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CA1014D-7227-FB46-94FF-3F6F29538C31}"/>
              </a:ext>
            </a:extLst>
          </p:cNvPr>
          <p:cNvCxnSpPr>
            <a:cxnSpLocks/>
          </p:cNvCxnSpPr>
          <p:nvPr/>
        </p:nvCxnSpPr>
        <p:spPr>
          <a:xfrm flipV="1">
            <a:off x="4557640" y="3519384"/>
            <a:ext cx="0" cy="2955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C426DB-DF36-5F49-812F-B6C1E4D39A76}"/>
              </a:ext>
            </a:extLst>
          </p:cNvPr>
          <p:cNvCxnSpPr>
            <a:cxnSpLocks/>
          </p:cNvCxnSpPr>
          <p:nvPr/>
        </p:nvCxnSpPr>
        <p:spPr>
          <a:xfrm flipV="1">
            <a:off x="7587646" y="2986317"/>
            <a:ext cx="0" cy="2955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 Same Side Corner Rectangle 21">
            <a:extLst>
              <a:ext uri="{FF2B5EF4-FFF2-40B4-BE49-F238E27FC236}">
                <a16:creationId xmlns:a16="http://schemas.microsoft.com/office/drawing/2014/main" id="{C84E4300-0960-6F03-FD0D-B65BD846335C}"/>
              </a:ext>
            </a:extLst>
          </p:cNvPr>
          <p:cNvSpPr/>
          <p:nvPr/>
        </p:nvSpPr>
        <p:spPr>
          <a:xfrm rot="5400000">
            <a:off x="349313" y="-145862"/>
            <a:ext cx="659730" cy="1358355"/>
          </a:xfrm>
          <a:prstGeom prst="round2SameRect">
            <a:avLst>
              <a:gd name="adj1" fmla="val 41795"/>
              <a:gd name="adj2" fmla="val 0"/>
            </a:avLst>
          </a:prstGeom>
          <a:solidFill>
            <a:srgbClr val="64CCC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A4A163-FBAC-4DD9-75DC-949F1FBA9201}"/>
              </a:ext>
            </a:extLst>
          </p:cNvPr>
          <p:cNvSpPr/>
          <p:nvPr/>
        </p:nvSpPr>
        <p:spPr>
          <a:xfrm>
            <a:off x="15499" y="338200"/>
            <a:ext cx="2191307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AU" sz="2800" b="1" dirty="0">
                <a:solidFill>
                  <a:srgbClr val="FFFFFF"/>
                </a:solidFill>
                <a:latin typeface="Candara"/>
                <a:cs typeface="Candara"/>
              </a:rPr>
              <a:t>Plans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30E59D-2353-5EE3-3C14-9A76C3708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89" y="196256"/>
            <a:ext cx="1072352" cy="45321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12CC6FC-C154-91AF-34E2-CB89D8913BF6}"/>
              </a:ext>
            </a:extLst>
          </p:cNvPr>
          <p:cNvSpPr/>
          <p:nvPr/>
        </p:nvSpPr>
        <p:spPr>
          <a:xfrm>
            <a:off x="377258" y="1980015"/>
            <a:ext cx="2358191" cy="3193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AU" sz="1400" b="1" dirty="0">
                <a:solidFill>
                  <a:srgbClr val="7030A0"/>
                </a:solidFill>
              </a:rPr>
              <a:t>Get special access to: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CD9CD5-02E6-6514-A98D-5A1F13E63175}"/>
              </a:ext>
            </a:extLst>
          </p:cNvPr>
          <p:cNvSpPr/>
          <p:nvPr/>
        </p:nvSpPr>
        <p:spPr>
          <a:xfrm>
            <a:off x="3394352" y="1258269"/>
            <a:ext cx="2358190" cy="3193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AU" sz="1400" b="1" dirty="0">
                <a:solidFill>
                  <a:srgbClr val="7030A0"/>
                </a:solidFill>
              </a:rPr>
              <a:t>VIP Concierge service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EC360B1-971C-3529-48C3-5A50F4B507D6}"/>
              </a:ext>
            </a:extLst>
          </p:cNvPr>
          <p:cNvSpPr/>
          <p:nvPr/>
        </p:nvSpPr>
        <p:spPr>
          <a:xfrm>
            <a:off x="6408551" y="980084"/>
            <a:ext cx="2358183" cy="3193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AU" sz="1400" b="1" dirty="0">
                <a:solidFill>
                  <a:srgbClr val="7030A0"/>
                </a:solidFill>
              </a:rPr>
              <a:t>Frequent Flyer benefits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01236C6B-F9C5-1B5B-1955-1D7583B4A53F}"/>
              </a:ext>
            </a:extLst>
          </p:cNvPr>
          <p:cNvSpPr txBox="1">
            <a:spLocks/>
          </p:cNvSpPr>
          <p:nvPr/>
        </p:nvSpPr>
        <p:spPr>
          <a:xfrm>
            <a:off x="282804" y="4918690"/>
            <a:ext cx="7562391" cy="25111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3975">
              <a:defRPr/>
            </a:pPr>
            <a:r>
              <a:rPr lang="en-AU" sz="800" dirty="0">
                <a:latin typeface="Candara"/>
                <a:ea typeface="ＭＳ Ｐゴシック"/>
              </a:rPr>
              <a:t>*T&amp;Cs apply.</a:t>
            </a:r>
            <a:endParaRPr lang="en-AU" sz="16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019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3" grpId="0"/>
      <p:bldP spid="17" grpId="0"/>
      <p:bldP spid="15" grpId="0" animBg="1"/>
      <p:bldP spid="18" grpId="0" animBg="1"/>
      <p:bldP spid="19" grpId="0" animBg="1"/>
      <p:bldP spid="20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ame Side Corner Rectangle 10">
            <a:extLst>
              <a:ext uri="{FF2B5EF4-FFF2-40B4-BE49-F238E27FC236}">
                <a16:creationId xmlns:a16="http://schemas.microsoft.com/office/drawing/2014/main" id="{71329C0A-C158-D145-B864-47A64957FAE0}"/>
              </a:ext>
            </a:extLst>
          </p:cNvPr>
          <p:cNvSpPr/>
          <p:nvPr/>
        </p:nvSpPr>
        <p:spPr>
          <a:xfrm rot="5400000">
            <a:off x="1457906" y="-1250764"/>
            <a:ext cx="648073" cy="356388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4CCC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andara"/>
              <a:cs typeface="Candar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059582"/>
            <a:ext cx="762451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FFFFFF"/>
                </a:solidFill>
                <a:cs typeface="Candara"/>
              </a:rPr>
              <a:t>Pacific Compass 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cs typeface="Candara"/>
                <a:hlinkClick r:id="rId3"/>
              </a:rPr>
              <a:t>acnpacific.com/ibo/product-resources-au/truvvi-lifestyle</a:t>
            </a:r>
            <a:endParaRPr lang="en-US" dirty="0">
              <a:solidFill>
                <a:srgbClr val="FFFFFF"/>
              </a:solidFill>
              <a:cs typeface="Candar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F3F04B-E05C-854D-A209-EBC62791B70D}"/>
              </a:ext>
            </a:extLst>
          </p:cNvPr>
          <p:cNvSpPr txBox="1">
            <a:spLocks/>
          </p:cNvSpPr>
          <p:nvPr/>
        </p:nvSpPr>
        <p:spPr>
          <a:xfrm>
            <a:off x="0" y="267494"/>
            <a:ext cx="9144000" cy="43624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/>
                <a:ea typeface="ＭＳ Ｐゴシック" charset="0"/>
                <a:cs typeface="Candara"/>
              </a:rPr>
              <a:t>Training &amp; Resources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FAC48D2-F341-44FC-759C-F8F79BCA68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89" y="196256"/>
            <a:ext cx="1072352" cy="453219"/>
          </a:xfrm>
          <a:prstGeom prst="rect">
            <a:avLst/>
          </a:prstGeom>
        </p:spPr>
      </p:pic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66A20F16-7082-FA1D-FCB8-69BB6EC5E8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884" y="2128270"/>
            <a:ext cx="3986596" cy="281897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96622AC-EA09-0880-8064-FCB3B3A698A0}"/>
              </a:ext>
            </a:extLst>
          </p:cNvPr>
          <p:cNvSpPr/>
          <p:nvPr/>
        </p:nvSpPr>
        <p:spPr>
          <a:xfrm>
            <a:off x="251520" y="1957054"/>
            <a:ext cx="3986596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FFFFFF"/>
                </a:solidFill>
                <a:cs typeface="Candara"/>
              </a:rPr>
              <a:t>Social media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cs typeface="Candara"/>
                <a:hlinkClick r:id="rId6"/>
              </a:rPr>
              <a:t>Facebook</a:t>
            </a:r>
            <a:endParaRPr lang="en-US" dirty="0">
              <a:solidFill>
                <a:srgbClr val="FFFFFF"/>
              </a:solidFill>
              <a:cs typeface="Candara"/>
            </a:endParaRP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cs typeface="Candara"/>
                <a:hlinkClick r:id="rId7"/>
              </a:rPr>
              <a:t>Instagram</a:t>
            </a:r>
            <a:endParaRPr lang="en-US" dirty="0">
              <a:solidFill>
                <a:srgbClr val="FFFFFF"/>
              </a:solidFill>
              <a:cs typeface="Candara"/>
            </a:endParaRP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FFFF"/>
                </a:solidFill>
                <a:cs typeface="Candara"/>
                <a:hlinkClick r:id="rId8"/>
              </a:rPr>
              <a:t>YouTube</a:t>
            </a:r>
            <a:endParaRPr lang="en-US" dirty="0">
              <a:solidFill>
                <a:srgbClr val="FFFFFF"/>
              </a:solidFill>
              <a:cs typeface="Candara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defRPr/>
            </a:pPr>
            <a:r>
              <a:rPr lang="en-US" dirty="0">
                <a:solidFill>
                  <a:srgbClr val="FFFFFF"/>
                </a:solidFill>
                <a:cs typeface="Candara"/>
              </a:rPr>
              <a:t>Don’t forget to like, share, follow and subscribe!</a:t>
            </a:r>
          </a:p>
        </p:txBody>
      </p:sp>
    </p:spTree>
    <p:extLst>
      <p:ext uri="{BB962C8B-B14F-4D97-AF65-F5344CB8AC3E}">
        <p14:creationId xmlns:p14="http://schemas.microsoft.com/office/powerpoint/2010/main" val="1642426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N-Pacific-2018-Template">
  <a:themeElements>
    <a:clrScheme name="Custom 7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6CD9D6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Autofit/>
      </a:bodyPr>
      <a:lstStyle>
        <a:defPPr>
          <a:defRPr sz="4800" dirty="0" smtClean="0">
            <a:solidFill>
              <a:srgbClr val="002B5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50B0F9D-D66D-5241-A630-B743F7306B20}" vid="{D3D078F2-A35C-CB4D-ABF8-F98F9556F5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234</Words>
  <Application>Microsoft Macintosh PowerPoint</Application>
  <PresentationFormat>On-screen Show (16:9)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Candara</vt:lpstr>
      <vt:lpstr>Courier New</vt:lpstr>
      <vt:lpstr>Verdana</vt:lpstr>
      <vt:lpstr>Wingdings</vt:lpstr>
      <vt:lpstr>ACN-Pacific-2018-Template</vt:lpstr>
      <vt:lpstr>ACN Pacific Product Overview NZ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ACN Pacific Product Overview NZ</dc:title>
  <dc:creator>Jieun Lee</dc:creator>
  <cp:lastModifiedBy>Kate Spence</cp:lastModifiedBy>
  <cp:revision>52</cp:revision>
  <dcterms:created xsi:type="dcterms:W3CDTF">2020-10-30T02:37:23Z</dcterms:created>
  <dcterms:modified xsi:type="dcterms:W3CDTF">2022-11-30T09:08:02Z</dcterms:modified>
</cp:coreProperties>
</file>