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7.jpg" ContentType="image/jpg"/>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88" r:id="rId2"/>
    <p:sldMasterId id="2147483818" r:id="rId3"/>
    <p:sldMasterId id="2147483842" r:id="rId4"/>
  </p:sldMasterIdLst>
  <p:notesMasterIdLst>
    <p:notesMasterId r:id="rId50"/>
  </p:notesMasterIdLst>
  <p:handoutMasterIdLst>
    <p:handoutMasterId r:id="rId51"/>
  </p:handoutMasterIdLst>
  <p:sldIdLst>
    <p:sldId id="4694" r:id="rId5"/>
    <p:sldId id="2147470917" r:id="rId6"/>
    <p:sldId id="4723" r:id="rId7"/>
    <p:sldId id="2147482673" r:id="rId8"/>
    <p:sldId id="2147470972" r:id="rId9"/>
    <p:sldId id="2147482674" r:id="rId10"/>
    <p:sldId id="2147470918" r:id="rId11"/>
    <p:sldId id="2147470919" r:id="rId12"/>
    <p:sldId id="2147470920" r:id="rId13"/>
    <p:sldId id="4729" r:id="rId14"/>
    <p:sldId id="2147470940" r:id="rId15"/>
    <p:sldId id="2147470924" r:id="rId16"/>
    <p:sldId id="2147470925" r:id="rId17"/>
    <p:sldId id="2289" r:id="rId18"/>
    <p:sldId id="2147470927" r:id="rId19"/>
    <p:sldId id="2147470928" r:id="rId20"/>
    <p:sldId id="5065" r:id="rId21"/>
    <p:sldId id="2147470921" r:id="rId22"/>
    <p:sldId id="4750" r:id="rId23"/>
    <p:sldId id="2147470941" r:id="rId24"/>
    <p:sldId id="2147470932" r:id="rId25"/>
    <p:sldId id="2147470933" r:id="rId26"/>
    <p:sldId id="2147470934" r:id="rId27"/>
    <p:sldId id="2147470935" r:id="rId28"/>
    <p:sldId id="2147470936" r:id="rId29"/>
    <p:sldId id="4735" r:id="rId30"/>
    <p:sldId id="2147470937" r:id="rId31"/>
    <p:sldId id="2147470956" r:id="rId32"/>
    <p:sldId id="2147470942" r:id="rId33"/>
    <p:sldId id="2147470944" r:id="rId34"/>
    <p:sldId id="2147470946" r:id="rId35"/>
    <p:sldId id="2147470922" r:id="rId36"/>
    <p:sldId id="4736" r:id="rId37"/>
    <p:sldId id="2147470951" r:id="rId38"/>
    <p:sldId id="2147470952" r:id="rId39"/>
    <p:sldId id="2147470957" r:id="rId40"/>
    <p:sldId id="2147470923" r:id="rId41"/>
    <p:sldId id="4739" r:id="rId42"/>
    <p:sldId id="4748" r:id="rId43"/>
    <p:sldId id="4705" r:id="rId44"/>
    <p:sldId id="4714" r:id="rId45"/>
    <p:sldId id="4715" r:id="rId46"/>
    <p:sldId id="4717" r:id="rId47"/>
    <p:sldId id="4744" r:id="rId48"/>
    <p:sldId id="2147470959" r:id="rId49"/>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9050E-A5F4-C492-EF63-C9A3AAF415E1}" name="Heliana Nino" initials="HN" userId="S::heliana.nino@acnpacific.com::5a9b85e5-5e35-4597-a6ac-ea714befbfe8" providerId="AD"/>
  <p188:author id="{BE162C14-F047-109B-1ABD-B5710F89E18A}" name="Louie Paterno" initials="LP" userId="S::Louie.Paterno@acnpacific.com::7744fc2c-9de4-42e1-a547-ffd1d53c9e22" providerId="AD"/>
  <p188:author id="{D66EA42B-DA65-0A41-831E-9E0FF51C6690}" name="Ailbhe Cassidy" initials="AC" userId="S::ailbhe.cassidy@acnpacific.com::24455cf4-0c5c-476d-ac2b-b754fc3604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7030A0"/>
    <a:srgbClr val="EF5A45"/>
    <a:srgbClr val="F1732B"/>
    <a:srgbClr val="000000"/>
    <a:srgbClr val="016B76"/>
    <a:srgbClr val="C3A12E"/>
    <a:srgbClr val="002060"/>
    <a:srgbClr val="8F7521"/>
    <a:srgbClr val="0044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82" autoAdjust="0"/>
    <p:restoredTop sz="93046" autoAdjust="0"/>
  </p:normalViewPr>
  <p:slideViewPr>
    <p:cSldViewPr snapToGrid="0">
      <p:cViewPr varScale="1">
        <p:scale>
          <a:sx n="103" d="100"/>
          <a:sy n="103" d="100"/>
        </p:scale>
        <p:origin x="750" y="72"/>
      </p:cViewPr>
      <p:guideLst>
        <p:guide orient="horz" pos="2160"/>
        <p:guide pos="3840"/>
      </p:guideLst>
    </p:cSldViewPr>
  </p:slideViewPr>
  <p:notesTextViewPr>
    <p:cViewPr>
      <p:scale>
        <a:sx n="75" d="100"/>
        <a:sy n="75" d="100"/>
      </p:scale>
      <p:origin x="0" y="0"/>
    </p:cViewPr>
  </p:notesTextViewPr>
  <p:sorterViewPr>
    <p:cViewPr>
      <p:scale>
        <a:sx n="69" d="100"/>
        <a:sy n="69" d="100"/>
      </p:scale>
      <p:origin x="0" y="-2560"/>
    </p:cViewPr>
  </p:sorterViewPr>
  <p:notesViewPr>
    <p:cSldViewPr snapToGrid="0">
      <p:cViewPr varScale="1">
        <p:scale>
          <a:sx n="159" d="100"/>
          <a:sy n="159" d="100"/>
        </p:scale>
        <p:origin x="485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4" Type="http://schemas.openxmlformats.org/officeDocument/2006/relationships/image" Target="../media/image1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4" Type="http://schemas.openxmlformats.org/officeDocument/2006/relationships/image" Target="../media/image1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DEBC4-A4A1-4127-B41D-C4B1C26C81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FAD5B33-48AC-4843-8433-4CE2EE030AB8}">
      <dgm:prSet custT="1"/>
      <dgm:spPr/>
      <dgm:t>
        <a:bodyPr/>
        <a:lstStyle/>
        <a:p>
          <a:pPr>
            <a:lnSpc>
              <a:spcPct val="100000"/>
            </a:lnSpc>
          </a:pPr>
          <a:r>
            <a:rPr lang="en-AU" sz="2800" b="1">
              <a:solidFill>
                <a:schemeClr val="bg1"/>
              </a:solidFill>
            </a:rPr>
            <a:t>SIM Only Plans</a:t>
          </a:r>
          <a:endParaRPr lang="en-US" sz="2800" b="1">
            <a:solidFill>
              <a:schemeClr val="bg1"/>
            </a:solidFill>
          </a:endParaRPr>
        </a:p>
      </dgm:t>
    </dgm:pt>
    <dgm:pt modelId="{DDF9F013-FEE3-4016-8A0B-AFC0FF9B42D9}" type="parTrans" cxnId="{087AD399-B493-47FC-BE84-6A1B4AC0D7B0}">
      <dgm:prSet/>
      <dgm:spPr/>
      <dgm:t>
        <a:bodyPr/>
        <a:lstStyle/>
        <a:p>
          <a:endParaRPr lang="en-US"/>
        </a:p>
      </dgm:t>
    </dgm:pt>
    <dgm:pt modelId="{818BEB80-87FF-4ED4-B754-3D732816726A}" type="sibTrans" cxnId="{087AD399-B493-47FC-BE84-6A1B4AC0D7B0}">
      <dgm:prSet/>
      <dgm:spPr/>
      <dgm:t>
        <a:bodyPr/>
        <a:lstStyle/>
        <a:p>
          <a:endParaRPr lang="en-US"/>
        </a:p>
      </dgm:t>
    </dgm:pt>
    <dgm:pt modelId="{777EFA3F-EF54-44AE-9B3F-0D577D07E6CA}">
      <dgm:prSet/>
      <dgm:spPr/>
      <dgm:t>
        <a:bodyPr/>
        <a:lstStyle/>
        <a:p>
          <a:pPr>
            <a:lnSpc>
              <a:spcPct val="100000"/>
            </a:lnSpc>
            <a:buFont typeface="Arial" panose="020B0604020202020204" pitchFamily="34" charset="0"/>
            <a:buChar char="•"/>
          </a:pPr>
          <a:r>
            <a:rPr lang="en-AU" dirty="0">
              <a:solidFill>
                <a:schemeClr val="bg1"/>
              </a:solidFill>
            </a:rPr>
            <a:t>28 Days Plans</a:t>
          </a:r>
          <a:endParaRPr lang="en-US" dirty="0">
            <a:solidFill>
              <a:schemeClr val="bg1"/>
            </a:solidFill>
          </a:endParaRPr>
        </a:p>
      </dgm:t>
    </dgm:pt>
    <dgm:pt modelId="{B181FE21-2B2B-4E17-9E70-4CF20F8DF4FC}" type="parTrans" cxnId="{14511DFB-7D26-4ADD-AFD8-9016A9B9849F}">
      <dgm:prSet/>
      <dgm:spPr/>
      <dgm:t>
        <a:bodyPr/>
        <a:lstStyle/>
        <a:p>
          <a:endParaRPr lang="en-US"/>
        </a:p>
      </dgm:t>
    </dgm:pt>
    <dgm:pt modelId="{F8BE023A-2FBB-47C9-832A-89759165B433}" type="sibTrans" cxnId="{14511DFB-7D26-4ADD-AFD8-9016A9B9849F}">
      <dgm:prSet/>
      <dgm:spPr/>
      <dgm:t>
        <a:bodyPr/>
        <a:lstStyle/>
        <a:p>
          <a:endParaRPr lang="en-US"/>
        </a:p>
      </dgm:t>
    </dgm:pt>
    <dgm:pt modelId="{F1983FA0-C82B-4A52-8551-A34D879F7C9F}">
      <dgm:prSet/>
      <dgm:spPr/>
      <dgm:t>
        <a:bodyPr/>
        <a:lstStyle/>
        <a:p>
          <a:pPr>
            <a:lnSpc>
              <a:spcPct val="100000"/>
            </a:lnSpc>
            <a:buFont typeface="Arial" panose="020B0604020202020204" pitchFamily="34" charset="0"/>
            <a:buChar char="•"/>
          </a:pPr>
          <a:r>
            <a:rPr lang="en-AU" dirty="0">
              <a:solidFill>
                <a:schemeClr val="bg1"/>
              </a:solidFill>
            </a:rPr>
            <a:t>Long Expiry Plans</a:t>
          </a:r>
          <a:endParaRPr lang="en-US" dirty="0">
            <a:solidFill>
              <a:schemeClr val="bg1"/>
            </a:solidFill>
          </a:endParaRPr>
        </a:p>
      </dgm:t>
    </dgm:pt>
    <dgm:pt modelId="{534774D2-E76C-4826-BFD2-469E6FDB0410}" type="parTrans" cxnId="{BB52954A-2871-4235-8C26-23620B9BF4F1}">
      <dgm:prSet/>
      <dgm:spPr/>
      <dgm:t>
        <a:bodyPr/>
        <a:lstStyle/>
        <a:p>
          <a:endParaRPr lang="en-US"/>
        </a:p>
      </dgm:t>
    </dgm:pt>
    <dgm:pt modelId="{EA70070D-B326-4869-B905-D6616DF6AA98}" type="sibTrans" cxnId="{BB52954A-2871-4235-8C26-23620B9BF4F1}">
      <dgm:prSet/>
      <dgm:spPr/>
      <dgm:t>
        <a:bodyPr/>
        <a:lstStyle/>
        <a:p>
          <a:endParaRPr lang="en-US"/>
        </a:p>
      </dgm:t>
    </dgm:pt>
    <dgm:pt modelId="{CEBD9B0D-D7C5-4D37-A319-AB824CD91610}">
      <dgm:prSet/>
      <dgm:spPr/>
      <dgm:t>
        <a:bodyPr/>
        <a:lstStyle/>
        <a:p>
          <a:pPr>
            <a:lnSpc>
              <a:spcPct val="100000"/>
            </a:lnSpc>
            <a:buFont typeface="Arial" panose="020B0604020202020204" pitchFamily="34" charset="0"/>
            <a:buChar char="•"/>
          </a:pPr>
          <a:r>
            <a:rPr lang="en-AU" dirty="0">
              <a:solidFill>
                <a:schemeClr val="bg1"/>
              </a:solidFill>
            </a:rPr>
            <a:t>7 Days Plans</a:t>
          </a:r>
          <a:endParaRPr lang="en-US" dirty="0">
            <a:solidFill>
              <a:schemeClr val="bg1"/>
            </a:solidFill>
          </a:endParaRPr>
        </a:p>
      </dgm:t>
    </dgm:pt>
    <dgm:pt modelId="{8CADD82F-6DA2-401B-BD3D-D03745DC4A22}" type="parTrans" cxnId="{EC49306A-1CD9-42A3-82C7-44BAC1C22AED}">
      <dgm:prSet/>
      <dgm:spPr/>
      <dgm:t>
        <a:bodyPr/>
        <a:lstStyle/>
        <a:p>
          <a:endParaRPr lang="en-US"/>
        </a:p>
      </dgm:t>
    </dgm:pt>
    <dgm:pt modelId="{9C3AA2B2-E7F8-41A9-BD73-2CEB9F844FFC}" type="sibTrans" cxnId="{EC49306A-1CD9-42A3-82C7-44BAC1C22AED}">
      <dgm:prSet/>
      <dgm:spPr/>
      <dgm:t>
        <a:bodyPr/>
        <a:lstStyle/>
        <a:p>
          <a:endParaRPr lang="en-US"/>
        </a:p>
      </dgm:t>
    </dgm:pt>
    <dgm:pt modelId="{D3CC25F8-2E29-4C57-B200-83DD565FAFC3}">
      <dgm:prSet/>
      <dgm:spPr/>
      <dgm:t>
        <a:bodyPr/>
        <a:lstStyle/>
        <a:p>
          <a:pPr>
            <a:lnSpc>
              <a:spcPct val="100000"/>
            </a:lnSpc>
            <a:buFont typeface="Arial" panose="020B0604020202020204" pitchFamily="34" charset="0"/>
            <a:buChar char="•"/>
          </a:pPr>
          <a:r>
            <a:rPr lang="en-AU" dirty="0">
              <a:solidFill>
                <a:schemeClr val="bg1"/>
              </a:solidFill>
            </a:rPr>
            <a:t>Data Only Plans</a:t>
          </a:r>
          <a:endParaRPr lang="en-US" dirty="0">
            <a:solidFill>
              <a:schemeClr val="bg1"/>
            </a:solidFill>
          </a:endParaRPr>
        </a:p>
      </dgm:t>
    </dgm:pt>
    <dgm:pt modelId="{C28A5906-CA15-4119-B067-3A8168CCD954}" type="parTrans" cxnId="{9C4C5C04-D89D-49BE-985C-0B2138DBEAE5}">
      <dgm:prSet/>
      <dgm:spPr/>
      <dgm:t>
        <a:bodyPr/>
        <a:lstStyle/>
        <a:p>
          <a:endParaRPr lang="en-US"/>
        </a:p>
      </dgm:t>
    </dgm:pt>
    <dgm:pt modelId="{4535557C-6089-4E3F-AE38-492F300B0444}" type="sibTrans" cxnId="{9C4C5C04-D89D-49BE-985C-0B2138DBEAE5}">
      <dgm:prSet/>
      <dgm:spPr/>
      <dgm:t>
        <a:bodyPr/>
        <a:lstStyle/>
        <a:p>
          <a:endParaRPr lang="en-US"/>
        </a:p>
      </dgm:t>
    </dgm:pt>
    <dgm:pt modelId="{1291150E-61B3-401E-99EC-3C76ADBE7B1C}">
      <dgm:prSet custT="1"/>
      <dgm:spPr/>
      <dgm:t>
        <a:bodyPr/>
        <a:lstStyle/>
        <a:p>
          <a:pPr>
            <a:lnSpc>
              <a:spcPct val="100000"/>
            </a:lnSpc>
          </a:pPr>
          <a:r>
            <a:rPr lang="en-AU" sz="2800" b="1" dirty="0">
              <a:solidFill>
                <a:schemeClr val="bg1"/>
              </a:solidFill>
            </a:rPr>
            <a:t>Handset Plans</a:t>
          </a:r>
          <a:br>
            <a:rPr lang="en-AU" sz="2800" b="1" dirty="0">
              <a:solidFill>
                <a:schemeClr val="bg1"/>
              </a:solidFill>
            </a:rPr>
          </a:br>
          <a:r>
            <a:rPr lang="en-AU" sz="2000" b="1" dirty="0">
              <a:solidFill>
                <a:schemeClr val="bg1"/>
              </a:solidFill>
            </a:rPr>
            <a:t>(Mobile Phone + SIM Plan)</a:t>
          </a:r>
          <a:endParaRPr lang="en-US" sz="2800" b="1" dirty="0">
            <a:solidFill>
              <a:schemeClr val="bg1"/>
            </a:solidFill>
          </a:endParaRPr>
        </a:p>
      </dgm:t>
    </dgm:pt>
    <dgm:pt modelId="{D747E5CF-947B-49B6-92D4-9B4722247D5A}" type="parTrans" cxnId="{BDB894CE-8324-4B38-8F7B-050BE51828CC}">
      <dgm:prSet/>
      <dgm:spPr/>
      <dgm:t>
        <a:bodyPr/>
        <a:lstStyle/>
        <a:p>
          <a:endParaRPr lang="en-US"/>
        </a:p>
      </dgm:t>
    </dgm:pt>
    <dgm:pt modelId="{1E44645E-7180-41AD-81D6-6100AA9FD908}" type="sibTrans" cxnId="{BDB894CE-8324-4B38-8F7B-050BE51828CC}">
      <dgm:prSet/>
      <dgm:spPr/>
      <dgm:t>
        <a:bodyPr/>
        <a:lstStyle/>
        <a:p>
          <a:endParaRPr lang="en-US"/>
        </a:p>
      </dgm:t>
    </dgm:pt>
    <dgm:pt modelId="{B4643D34-F5B0-4232-A03D-2B53218D2D07}">
      <dgm:prSet/>
      <dgm:spPr/>
      <dgm:t>
        <a:bodyPr/>
        <a:lstStyle/>
        <a:p>
          <a:pPr>
            <a:lnSpc>
              <a:spcPct val="100000"/>
            </a:lnSpc>
          </a:pPr>
          <a:r>
            <a:rPr lang="en-US" dirty="0">
              <a:solidFill>
                <a:schemeClr val="bg1"/>
              </a:solidFill>
            </a:rPr>
            <a:t>On eligible SIM Plans</a:t>
          </a:r>
        </a:p>
      </dgm:t>
    </dgm:pt>
    <dgm:pt modelId="{7E2BF854-D6A6-449E-A2E2-FC4494C63090}" type="parTrans" cxnId="{41C9750A-B9D4-45C1-AB7C-C503E7BA092D}">
      <dgm:prSet/>
      <dgm:spPr/>
      <dgm:t>
        <a:bodyPr/>
        <a:lstStyle/>
        <a:p>
          <a:endParaRPr lang="en-AU"/>
        </a:p>
      </dgm:t>
    </dgm:pt>
    <dgm:pt modelId="{45673EA3-9CE6-4E6B-86F4-D482F978EE9E}" type="sibTrans" cxnId="{41C9750A-B9D4-45C1-AB7C-C503E7BA092D}">
      <dgm:prSet/>
      <dgm:spPr/>
      <dgm:t>
        <a:bodyPr/>
        <a:lstStyle/>
        <a:p>
          <a:endParaRPr lang="en-AU"/>
        </a:p>
      </dgm:t>
    </dgm:pt>
    <dgm:pt modelId="{6085B80A-2CB8-4266-ABB5-D7D5AF2DA7A2}" type="pres">
      <dgm:prSet presAssocID="{1B2DEBC4-A4A1-4127-B41D-C4B1C26C812E}" presName="root" presStyleCnt="0">
        <dgm:presLayoutVars>
          <dgm:dir/>
          <dgm:resizeHandles val="exact"/>
        </dgm:presLayoutVars>
      </dgm:prSet>
      <dgm:spPr/>
    </dgm:pt>
    <dgm:pt modelId="{83EB61A8-1819-4774-B54B-2C8E7936D93C}" type="pres">
      <dgm:prSet presAssocID="{8FAD5B33-48AC-4843-8433-4CE2EE030AB8}" presName="compNode" presStyleCnt="0"/>
      <dgm:spPr/>
    </dgm:pt>
    <dgm:pt modelId="{91557C0A-3513-4151-97E9-CAC05DC41AFC}" type="pres">
      <dgm:prSet presAssocID="{8FAD5B33-48AC-4843-8433-4CE2EE030AB8}" presName="bgRect" presStyleLbl="bgShp" presStyleIdx="0" presStyleCnt="2" custLinFactNeighborX="0" custLinFactNeighborY="-853"/>
      <dgm:spPr>
        <a:solidFill>
          <a:srgbClr val="7030A0"/>
        </a:solidFill>
      </dgm:spPr>
    </dgm:pt>
    <dgm:pt modelId="{76F26203-6DD9-439D-8A4A-FE6E98CADD4F}" type="pres">
      <dgm:prSet presAssocID="{8FAD5B33-48AC-4843-8433-4CE2EE030A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06AD1049-29E8-42CA-B7A4-7309742311AA}" type="pres">
      <dgm:prSet presAssocID="{8FAD5B33-48AC-4843-8433-4CE2EE030AB8}" presName="spaceRect" presStyleCnt="0"/>
      <dgm:spPr/>
    </dgm:pt>
    <dgm:pt modelId="{20ECCB61-9794-470D-9962-7A2B7B5E19AD}" type="pres">
      <dgm:prSet presAssocID="{8FAD5B33-48AC-4843-8433-4CE2EE030AB8}" presName="parTx" presStyleLbl="revTx" presStyleIdx="0" presStyleCnt="4">
        <dgm:presLayoutVars>
          <dgm:chMax val="0"/>
          <dgm:chPref val="0"/>
        </dgm:presLayoutVars>
      </dgm:prSet>
      <dgm:spPr/>
    </dgm:pt>
    <dgm:pt modelId="{7745BD11-5679-4A35-8005-69AC9C3C0FC1}" type="pres">
      <dgm:prSet presAssocID="{8FAD5B33-48AC-4843-8433-4CE2EE030AB8}" presName="desTx" presStyleLbl="revTx" presStyleIdx="1" presStyleCnt="4">
        <dgm:presLayoutVars/>
      </dgm:prSet>
      <dgm:spPr/>
    </dgm:pt>
    <dgm:pt modelId="{9CB19D87-F151-4399-BACA-DBDBB49C2D7A}" type="pres">
      <dgm:prSet presAssocID="{818BEB80-87FF-4ED4-B754-3D732816726A}" presName="sibTrans" presStyleCnt="0"/>
      <dgm:spPr/>
    </dgm:pt>
    <dgm:pt modelId="{31F7800F-2776-455D-BC03-4CF7290024DD}" type="pres">
      <dgm:prSet presAssocID="{1291150E-61B3-401E-99EC-3C76ADBE7B1C}" presName="compNode" presStyleCnt="0"/>
      <dgm:spPr/>
    </dgm:pt>
    <dgm:pt modelId="{7297BB64-55F6-4234-AFFF-335B4B7038D2}" type="pres">
      <dgm:prSet presAssocID="{1291150E-61B3-401E-99EC-3C76ADBE7B1C}" presName="bgRect" presStyleLbl="bgShp" presStyleIdx="1" presStyleCnt="2"/>
      <dgm:spPr>
        <a:solidFill>
          <a:srgbClr val="F1732B"/>
        </a:solidFill>
      </dgm:spPr>
    </dgm:pt>
    <dgm:pt modelId="{884CBCBB-A585-41C8-82DB-AFFB565C5C77}" type="pres">
      <dgm:prSet presAssocID="{1291150E-61B3-401E-99EC-3C76ADBE7B1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488F2F98-3179-42E8-9515-9D7637ACADC4}" type="pres">
      <dgm:prSet presAssocID="{1291150E-61B3-401E-99EC-3C76ADBE7B1C}" presName="spaceRect" presStyleCnt="0"/>
      <dgm:spPr/>
    </dgm:pt>
    <dgm:pt modelId="{4016B37D-B9B6-4DF1-8A1B-D71A9331E834}" type="pres">
      <dgm:prSet presAssocID="{1291150E-61B3-401E-99EC-3C76ADBE7B1C}" presName="parTx" presStyleLbl="revTx" presStyleIdx="2" presStyleCnt="4">
        <dgm:presLayoutVars>
          <dgm:chMax val="0"/>
          <dgm:chPref val="0"/>
        </dgm:presLayoutVars>
      </dgm:prSet>
      <dgm:spPr/>
    </dgm:pt>
    <dgm:pt modelId="{22F66E23-14A1-45BA-9819-68414919DF63}" type="pres">
      <dgm:prSet presAssocID="{1291150E-61B3-401E-99EC-3C76ADBE7B1C}" presName="desTx" presStyleLbl="revTx" presStyleIdx="3" presStyleCnt="4">
        <dgm:presLayoutVars/>
      </dgm:prSet>
      <dgm:spPr/>
    </dgm:pt>
  </dgm:ptLst>
  <dgm:cxnLst>
    <dgm:cxn modelId="{9C4C5C04-D89D-49BE-985C-0B2138DBEAE5}" srcId="{8FAD5B33-48AC-4843-8433-4CE2EE030AB8}" destId="{D3CC25F8-2E29-4C57-B200-83DD565FAFC3}" srcOrd="3" destOrd="0" parTransId="{C28A5906-CA15-4119-B067-3A8168CCD954}" sibTransId="{4535557C-6089-4E3F-AE38-492F300B0444}"/>
    <dgm:cxn modelId="{41C9750A-B9D4-45C1-AB7C-C503E7BA092D}" srcId="{1291150E-61B3-401E-99EC-3C76ADBE7B1C}" destId="{B4643D34-F5B0-4232-A03D-2B53218D2D07}" srcOrd="0" destOrd="0" parTransId="{7E2BF854-D6A6-449E-A2E2-FC4494C63090}" sibTransId="{45673EA3-9CE6-4E6B-86F4-D482F978EE9E}"/>
    <dgm:cxn modelId="{52321314-D7C7-4A9C-9352-5CFE56B2FA82}" type="presOf" srcId="{1B2DEBC4-A4A1-4127-B41D-C4B1C26C812E}" destId="{6085B80A-2CB8-4266-ABB5-D7D5AF2DA7A2}" srcOrd="0" destOrd="0" presId="urn:microsoft.com/office/officeart/2018/2/layout/IconVerticalSolidList"/>
    <dgm:cxn modelId="{5CEE2524-25D8-43F8-82CA-228513554782}" type="presOf" srcId="{F1983FA0-C82B-4A52-8551-A34D879F7C9F}" destId="{7745BD11-5679-4A35-8005-69AC9C3C0FC1}" srcOrd="0" destOrd="1" presId="urn:microsoft.com/office/officeart/2018/2/layout/IconVerticalSolidList"/>
    <dgm:cxn modelId="{EC49306A-1CD9-42A3-82C7-44BAC1C22AED}" srcId="{8FAD5B33-48AC-4843-8433-4CE2EE030AB8}" destId="{CEBD9B0D-D7C5-4D37-A319-AB824CD91610}" srcOrd="2" destOrd="0" parTransId="{8CADD82F-6DA2-401B-BD3D-D03745DC4A22}" sibTransId="{9C3AA2B2-E7F8-41A9-BD73-2CEB9F844FFC}"/>
    <dgm:cxn modelId="{BB52954A-2871-4235-8C26-23620B9BF4F1}" srcId="{8FAD5B33-48AC-4843-8433-4CE2EE030AB8}" destId="{F1983FA0-C82B-4A52-8551-A34D879F7C9F}" srcOrd="1" destOrd="0" parTransId="{534774D2-E76C-4826-BFD2-469E6FDB0410}" sibTransId="{EA70070D-B326-4869-B905-D6616DF6AA98}"/>
    <dgm:cxn modelId="{0749CD58-D65E-4412-AC36-FD41D7CAF447}" type="presOf" srcId="{D3CC25F8-2E29-4C57-B200-83DD565FAFC3}" destId="{7745BD11-5679-4A35-8005-69AC9C3C0FC1}" srcOrd="0" destOrd="3" presId="urn:microsoft.com/office/officeart/2018/2/layout/IconVerticalSolidList"/>
    <dgm:cxn modelId="{E1D24F92-CC59-4769-A2DA-1231E8C44A48}" type="presOf" srcId="{1291150E-61B3-401E-99EC-3C76ADBE7B1C}" destId="{4016B37D-B9B6-4DF1-8A1B-D71A9331E834}" srcOrd="0" destOrd="0" presId="urn:microsoft.com/office/officeart/2018/2/layout/IconVerticalSolidList"/>
    <dgm:cxn modelId="{087AD399-B493-47FC-BE84-6A1B4AC0D7B0}" srcId="{1B2DEBC4-A4A1-4127-B41D-C4B1C26C812E}" destId="{8FAD5B33-48AC-4843-8433-4CE2EE030AB8}" srcOrd="0" destOrd="0" parTransId="{DDF9F013-FEE3-4016-8A0B-AFC0FF9B42D9}" sibTransId="{818BEB80-87FF-4ED4-B754-3D732816726A}"/>
    <dgm:cxn modelId="{CB1A4A9B-C0CD-40DA-980B-E841F9B993EB}" type="presOf" srcId="{B4643D34-F5B0-4232-A03D-2B53218D2D07}" destId="{22F66E23-14A1-45BA-9819-68414919DF63}" srcOrd="0" destOrd="0" presId="urn:microsoft.com/office/officeart/2018/2/layout/IconVerticalSolidList"/>
    <dgm:cxn modelId="{DE4277A0-35C3-47B9-83C3-14BC1B7D5F5E}" type="presOf" srcId="{777EFA3F-EF54-44AE-9B3F-0D577D07E6CA}" destId="{7745BD11-5679-4A35-8005-69AC9C3C0FC1}" srcOrd="0" destOrd="0" presId="urn:microsoft.com/office/officeart/2018/2/layout/IconVerticalSolidList"/>
    <dgm:cxn modelId="{30EEC0AB-9E55-4040-BCD2-1EC1A20721CD}" type="presOf" srcId="{CEBD9B0D-D7C5-4D37-A319-AB824CD91610}" destId="{7745BD11-5679-4A35-8005-69AC9C3C0FC1}" srcOrd="0" destOrd="2" presId="urn:microsoft.com/office/officeart/2018/2/layout/IconVerticalSolidList"/>
    <dgm:cxn modelId="{06D88AB5-3D1A-4D9A-8F90-222CD1945E68}" type="presOf" srcId="{8FAD5B33-48AC-4843-8433-4CE2EE030AB8}" destId="{20ECCB61-9794-470D-9962-7A2B7B5E19AD}" srcOrd="0" destOrd="0" presId="urn:microsoft.com/office/officeart/2018/2/layout/IconVerticalSolidList"/>
    <dgm:cxn modelId="{BDB894CE-8324-4B38-8F7B-050BE51828CC}" srcId="{1B2DEBC4-A4A1-4127-B41D-C4B1C26C812E}" destId="{1291150E-61B3-401E-99EC-3C76ADBE7B1C}" srcOrd="1" destOrd="0" parTransId="{D747E5CF-947B-49B6-92D4-9B4722247D5A}" sibTransId="{1E44645E-7180-41AD-81D6-6100AA9FD908}"/>
    <dgm:cxn modelId="{14511DFB-7D26-4ADD-AFD8-9016A9B9849F}" srcId="{8FAD5B33-48AC-4843-8433-4CE2EE030AB8}" destId="{777EFA3F-EF54-44AE-9B3F-0D577D07E6CA}" srcOrd="0" destOrd="0" parTransId="{B181FE21-2B2B-4E17-9E70-4CF20F8DF4FC}" sibTransId="{F8BE023A-2FBB-47C9-832A-89759165B433}"/>
    <dgm:cxn modelId="{435C34E9-5833-4036-85C9-E77C5DA12C67}" type="presParOf" srcId="{6085B80A-2CB8-4266-ABB5-D7D5AF2DA7A2}" destId="{83EB61A8-1819-4774-B54B-2C8E7936D93C}" srcOrd="0" destOrd="0" presId="urn:microsoft.com/office/officeart/2018/2/layout/IconVerticalSolidList"/>
    <dgm:cxn modelId="{446F973F-8471-4DC2-B640-DDA2FDCB6A52}" type="presParOf" srcId="{83EB61A8-1819-4774-B54B-2C8E7936D93C}" destId="{91557C0A-3513-4151-97E9-CAC05DC41AFC}" srcOrd="0" destOrd="0" presId="urn:microsoft.com/office/officeart/2018/2/layout/IconVerticalSolidList"/>
    <dgm:cxn modelId="{B1B3AAF4-FA57-48E9-A215-D1B905749C2B}" type="presParOf" srcId="{83EB61A8-1819-4774-B54B-2C8E7936D93C}" destId="{76F26203-6DD9-439D-8A4A-FE6E98CADD4F}" srcOrd="1" destOrd="0" presId="urn:microsoft.com/office/officeart/2018/2/layout/IconVerticalSolidList"/>
    <dgm:cxn modelId="{8EAD9153-4046-430C-B3F5-0762995FE6F3}" type="presParOf" srcId="{83EB61A8-1819-4774-B54B-2C8E7936D93C}" destId="{06AD1049-29E8-42CA-B7A4-7309742311AA}" srcOrd="2" destOrd="0" presId="urn:microsoft.com/office/officeart/2018/2/layout/IconVerticalSolidList"/>
    <dgm:cxn modelId="{D7E93D47-21D4-4FC8-8426-1BC3AB105401}" type="presParOf" srcId="{83EB61A8-1819-4774-B54B-2C8E7936D93C}" destId="{20ECCB61-9794-470D-9962-7A2B7B5E19AD}" srcOrd="3" destOrd="0" presId="urn:microsoft.com/office/officeart/2018/2/layout/IconVerticalSolidList"/>
    <dgm:cxn modelId="{9AEDD075-E116-476E-9A19-4E2CBABCF4CA}" type="presParOf" srcId="{83EB61A8-1819-4774-B54B-2C8E7936D93C}" destId="{7745BD11-5679-4A35-8005-69AC9C3C0FC1}" srcOrd="4" destOrd="0" presId="urn:microsoft.com/office/officeart/2018/2/layout/IconVerticalSolidList"/>
    <dgm:cxn modelId="{8D4222FF-B777-4600-AAC2-09EA4897A417}" type="presParOf" srcId="{6085B80A-2CB8-4266-ABB5-D7D5AF2DA7A2}" destId="{9CB19D87-F151-4399-BACA-DBDBB49C2D7A}" srcOrd="1" destOrd="0" presId="urn:microsoft.com/office/officeart/2018/2/layout/IconVerticalSolidList"/>
    <dgm:cxn modelId="{78FD22E3-58A1-4C34-8D33-D927C516D7A1}" type="presParOf" srcId="{6085B80A-2CB8-4266-ABB5-D7D5AF2DA7A2}" destId="{31F7800F-2776-455D-BC03-4CF7290024DD}" srcOrd="2" destOrd="0" presId="urn:microsoft.com/office/officeart/2018/2/layout/IconVerticalSolidList"/>
    <dgm:cxn modelId="{06EC866B-8A6D-444A-8F85-44795A8FFACB}" type="presParOf" srcId="{31F7800F-2776-455D-BC03-4CF7290024DD}" destId="{7297BB64-55F6-4234-AFFF-335B4B7038D2}" srcOrd="0" destOrd="0" presId="urn:microsoft.com/office/officeart/2018/2/layout/IconVerticalSolidList"/>
    <dgm:cxn modelId="{F3106FAE-8D8E-4634-94B4-C1A66EE68800}" type="presParOf" srcId="{31F7800F-2776-455D-BC03-4CF7290024DD}" destId="{884CBCBB-A585-41C8-82DB-AFFB565C5C77}" srcOrd="1" destOrd="0" presId="urn:microsoft.com/office/officeart/2018/2/layout/IconVerticalSolidList"/>
    <dgm:cxn modelId="{09ABCD9A-4024-41B2-A706-3978210C5D84}" type="presParOf" srcId="{31F7800F-2776-455D-BC03-4CF7290024DD}" destId="{488F2F98-3179-42E8-9515-9D7637ACADC4}" srcOrd="2" destOrd="0" presId="urn:microsoft.com/office/officeart/2018/2/layout/IconVerticalSolidList"/>
    <dgm:cxn modelId="{7916E2CD-3FDA-409F-A763-66D329BECF90}" type="presParOf" srcId="{31F7800F-2776-455D-BC03-4CF7290024DD}" destId="{4016B37D-B9B6-4DF1-8A1B-D71A9331E834}" srcOrd="3" destOrd="0" presId="urn:microsoft.com/office/officeart/2018/2/layout/IconVerticalSolidList"/>
    <dgm:cxn modelId="{8CAFC897-B3E4-4636-823A-02571FEE5B35}" type="presParOf" srcId="{31F7800F-2776-455D-BC03-4CF7290024DD}" destId="{22F66E23-14A1-45BA-9819-68414919DF6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57C0A-3513-4151-97E9-CAC05DC41AFC}">
      <dsp:nvSpPr>
        <dsp:cNvPr id="0" name=""/>
        <dsp:cNvSpPr/>
      </dsp:nvSpPr>
      <dsp:spPr>
        <a:xfrm>
          <a:off x="0" y="816562"/>
          <a:ext cx="11469961" cy="1531620"/>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sp>
    <dsp:sp modelId="{76F26203-6DD9-439D-8A4A-FE6E98CADD4F}">
      <dsp:nvSpPr>
        <dsp:cNvPr id="0" name=""/>
        <dsp:cNvSpPr/>
      </dsp:nvSpPr>
      <dsp:spPr>
        <a:xfrm>
          <a:off x="463315" y="1174241"/>
          <a:ext cx="842391" cy="8423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CCB61-9794-470D-9962-7A2B7B5E19AD}">
      <dsp:nvSpPr>
        <dsp:cNvPr id="0" name=""/>
        <dsp:cNvSpPr/>
      </dsp:nvSpPr>
      <dsp:spPr>
        <a:xfrm>
          <a:off x="1769021" y="829627"/>
          <a:ext cx="5161482" cy="153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1244600">
            <a:lnSpc>
              <a:spcPct val="100000"/>
            </a:lnSpc>
            <a:spcBef>
              <a:spcPct val="0"/>
            </a:spcBef>
            <a:spcAft>
              <a:spcPct val="35000"/>
            </a:spcAft>
            <a:buNone/>
          </a:pPr>
          <a:r>
            <a:rPr lang="en-AU" sz="2800" b="1" kern="1200">
              <a:solidFill>
                <a:schemeClr val="bg1"/>
              </a:solidFill>
            </a:rPr>
            <a:t>SIM Only Plans</a:t>
          </a:r>
          <a:endParaRPr lang="en-US" sz="2800" b="1" kern="1200">
            <a:solidFill>
              <a:schemeClr val="bg1"/>
            </a:solidFill>
          </a:endParaRPr>
        </a:p>
      </dsp:txBody>
      <dsp:txXfrm>
        <a:off x="1769021" y="829627"/>
        <a:ext cx="5161482" cy="1531620"/>
      </dsp:txXfrm>
    </dsp:sp>
    <dsp:sp modelId="{7745BD11-5679-4A35-8005-69AC9C3C0FC1}">
      <dsp:nvSpPr>
        <dsp:cNvPr id="0" name=""/>
        <dsp:cNvSpPr/>
      </dsp:nvSpPr>
      <dsp:spPr>
        <a:xfrm>
          <a:off x="6930503" y="829627"/>
          <a:ext cx="4539457" cy="153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28 Days Plans</a:t>
          </a:r>
          <a:endParaRPr lang="en-US" sz="1500" kern="1200" dirty="0">
            <a:solidFill>
              <a:schemeClr val="bg1"/>
            </a:solidFill>
          </a:endParaRPr>
        </a:p>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Long Expiry Plans</a:t>
          </a:r>
          <a:endParaRPr lang="en-US" sz="1500" kern="1200" dirty="0">
            <a:solidFill>
              <a:schemeClr val="bg1"/>
            </a:solidFill>
          </a:endParaRPr>
        </a:p>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7 Days Plans</a:t>
          </a:r>
          <a:endParaRPr lang="en-US" sz="1500" kern="1200" dirty="0">
            <a:solidFill>
              <a:schemeClr val="bg1"/>
            </a:solidFill>
          </a:endParaRPr>
        </a:p>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Data Only Plans</a:t>
          </a:r>
          <a:endParaRPr lang="en-US" sz="1500" kern="1200" dirty="0">
            <a:solidFill>
              <a:schemeClr val="bg1"/>
            </a:solidFill>
          </a:endParaRPr>
        </a:p>
      </dsp:txBody>
      <dsp:txXfrm>
        <a:off x="6930503" y="829627"/>
        <a:ext cx="4539457" cy="1531620"/>
      </dsp:txXfrm>
    </dsp:sp>
    <dsp:sp modelId="{7297BB64-55F6-4234-AFFF-335B4B7038D2}">
      <dsp:nvSpPr>
        <dsp:cNvPr id="0" name=""/>
        <dsp:cNvSpPr/>
      </dsp:nvSpPr>
      <dsp:spPr>
        <a:xfrm>
          <a:off x="0" y="2744152"/>
          <a:ext cx="11469961" cy="1531620"/>
        </a:xfrm>
        <a:prstGeom prst="roundRect">
          <a:avLst>
            <a:gd name="adj" fmla="val 10000"/>
          </a:avLst>
        </a:prstGeom>
        <a:solidFill>
          <a:srgbClr val="F1732B"/>
        </a:solidFill>
        <a:ln>
          <a:noFill/>
        </a:ln>
        <a:effectLst/>
      </dsp:spPr>
      <dsp:style>
        <a:lnRef idx="0">
          <a:scrgbClr r="0" g="0" b="0"/>
        </a:lnRef>
        <a:fillRef idx="1">
          <a:scrgbClr r="0" g="0" b="0"/>
        </a:fillRef>
        <a:effectRef idx="0">
          <a:scrgbClr r="0" g="0" b="0"/>
        </a:effectRef>
        <a:fontRef idx="minor"/>
      </dsp:style>
    </dsp:sp>
    <dsp:sp modelId="{884CBCBB-A585-41C8-82DB-AFFB565C5C77}">
      <dsp:nvSpPr>
        <dsp:cNvPr id="0" name=""/>
        <dsp:cNvSpPr/>
      </dsp:nvSpPr>
      <dsp:spPr>
        <a:xfrm>
          <a:off x="463315" y="3088767"/>
          <a:ext cx="842391" cy="8423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16B37D-B9B6-4DF1-8A1B-D71A9331E834}">
      <dsp:nvSpPr>
        <dsp:cNvPr id="0" name=""/>
        <dsp:cNvSpPr/>
      </dsp:nvSpPr>
      <dsp:spPr>
        <a:xfrm>
          <a:off x="1769021" y="2744152"/>
          <a:ext cx="5161482" cy="153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1244600">
            <a:lnSpc>
              <a:spcPct val="100000"/>
            </a:lnSpc>
            <a:spcBef>
              <a:spcPct val="0"/>
            </a:spcBef>
            <a:spcAft>
              <a:spcPct val="35000"/>
            </a:spcAft>
            <a:buNone/>
          </a:pPr>
          <a:r>
            <a:rPr lang="en-AU" sz="2800" b="1" kern="1200" dirty="0">
              <a:solidFill>
                <a:schemeClr val="bg1"/>
              </a:solidFill>
            </a:rPr>
            <a:t>Handset Plans</a:t>
          </a:r>
          <a:br>
            <a:rPr lang="en-AU" sz="2800" b="1" kern="1200" dirty="0">
              <a:solidFill>
                <a:schemeClr val="bg1"/>
              </a:solidFill>
            </a:rPr>
          </a:br>
          <a:r>
            <a:rPr lang="en-AU" sz="2000" b="1" kern="1200" dirty="0">
              <a:solidFill>
                <a:schemeClr val="bg1"/>
              </a:solidFill>
            </a:rPr>
            <a:t>(Mobile Phone + SIM Plan)</a:t>
          </a:r>
          <a:endParaRPr lang="en-US" sz="2800" b="1" kern="1200" dirty="0">
            <a:solidFill>
              <a:schemeClr val="bg1"/>
            </a:solidFill>
          </a:endParaRPr>
        </a:p>
      </dsp:txBody>
      <dsp:txXfrm>
        <a:off x="1769021" y="2744152"/>
        <a:ext cx="5161482" cy="1531620"/>
      </dsp:txXfrm>
    </dsp:sp>
    <dsp:sp modelId="{22F66E23-14A1-45BA-9819-68414919DF63}">
      <dsp:nvSpPr>
        <dsp:cNvPr id="0" name=""/>
        <dsp:cNvSpPr/>
      </dsp:nvSpPr>
      <dsp:spPr>
        <a:xfrm>
          <a:off x="6930503" y="2744152"/>
          <a:ext cx="4539457" cy="153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666750">
            <a:lnSpc>
              <a:spcPct val="100000"/>
            </a:lnSpc>
            <a:spcBef>
              <a:spcPct val="0"/>
            </a:spcBef>
            <a:spcAft>
              <a:spcPct val="35000"/>
            </a:spcAft>
            <a:buNone/>
          </a:pPr>
          <a:r>
            <a:rPr lang="en-US" sz="1500" kern="1200" dirty="0">
              <a:solidFill>
                <a:schemeClr val="bg1"/>
              </a:solidFill>
            </a:rPr>
            <a:t>On eligible SIM Plans</a:t>
          </a:r>
        </a:p>
      </dsp:txBody>
      <dsp:txXfrm>
        <a:off x="6930503" y="2744152"/>
        <a:ext cx="4539457" cy="15316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dirty="0">
              <a:latin typeface="Myriad Pro Light" panose="020B0603030403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0385A9-19D8-454E-881B-EC9DC2CA071D}" type="datetimeFigureOut">
              <a:rPr lang="en-US" b="1" smtClean="0">
                <a:latin typeface="Myriad Pro Light" panose="020B0603030403020204" pitchFamily="34" charset="0"/>
              </a:rPr>
              <a:t>4/30/2025</a:t>
            </a:fld>
            <a:endParaRPr lang="en-US" b="1" dirty="0">
              <a:latin typeface="Myriad Pro Light" panose="020B0603030403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1" dirty="0">
              <a:latin typeface="Myriad Pro Light" panose="020B0603030403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10298A-A03F-418F-998A-F7CA54F8BFE9}" type="slidenum">
              <a:rPr lang="en-US" b="1" smtClean="0">
                <a:latin typeface="Myriad Pro Light" panose="020B0603030403020204" pitchFamily="34" charset="0"/>
              </a:rPr>
              <a:t>‹#›</a:t>
            </a:fld>
            <a:endParaRPr lang="en-US" b="1" dirty="0">
              <a:latin typeface="Myriad Pro Light" panose="020B0603030403020204" pitchFamily="34" charset="0"/>
            </a:endParaRPr>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02:10:00.04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6,'54'-2,"-39"0,-1 1,1 0,0 1,0 1,-1 0,1 1,0 1,-1 0,23 8,-21-3,0-2,0 0,1 0,0-2,-1 0,2-1,24 2,129-6,-74-2,-77 1,-1 0,35-7,-33 4,0 1,25-1,161 6,-185-1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02:10:05.90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0,'1037'0,"-1014"0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02:47:14.88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43,'624'0,"-604"-1,1-1,38-10,-3 1,-7 0,-27 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30T02:48:30.9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0,'855'0'0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30T03:03:45.2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0,'959'0'0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03:04:25.03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30,'60'0,"3"1,0-2,91-15,-85 8,0 2,129 8,-69 0,-52-2,-55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9CCBFCDA-31AB-2045-BFF1-A4EAA4ED94AB}" type="datetimeFigureOut">
              <a:rPr lang="en-US" smtClean="0"/>
              <a:pPr/>
              <a:t>4/30/2025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4B046C15-D264-D248-97BB-DD0DFD1AAAAC}" type="slidenum">
              <a:rPr lang="en-US" smtClean="0"/>
              <a:pPr/>
              <a:t>‹#›</a:t>
            </a:fld>
            <a:endParaRPr lang="en-US" dirty="0"/>
          </a:p>
        </p:txBody>
      </p:sp>
    </p:spTree>
    <p:extLst>
      <p:ext uri="{BB962C8B-B14F-4D97-AF65-F5344CB8AC3E}">
        <p14:creationId xmlns:p14="http://schemas.microsoft.com/office/powerpoint/2010/main" val="224397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a:t>
            </a:fld>
            <a:endParaRPr lang="en-US" dirty="0"/>
          </a:p>
        </p:txBody>
      </p:sp>
    </p:spTree>
    <p:extLst>
      <p:ext uri="{BB962C8B-B14F-4D97-AF65-F5344CB8AC3E}">
        <p14:creationId xmlns:p14="http://schemas.microsoft.com/office/powerpoint/2010/main" val="150658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prepaid</a:t>
            </a:r>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29</a:t>
            </a:fld>
            <a:endParaRPr lang="en-US" dirty="0"/>
          </a:p>
        </p:txBody>
      </p:sp>
    </p:spTree>
    <p:extLst>
      <p:ext uri="{BB962C8B-B14F-4D97-AF65-F5344CB8AC3E}">
        <p14:creationId xmlns:p14="http://schemas.microsoft.com/office/powerpoint/2010/main" val="158830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How much do we get paid on Home Internet? </a:t>
            </a:r>
          </a:p>
          <a:p>
            <a:endParaRPr lang="en-US" dirty="0"/>
          </a:p>
          <a:p>
            <a:r>
              <a:rPr lang="en-US" dirty="0"/>
              <a:t>Fixed </a:t>
            </a:r>
            <a:r>
              <a:rPr lang="en-US" dirty="0" err="1"/>
              <a:t>Wirless</a:t>
            </a:r>
            <a:r>
              <a:rPr lang="en-US" dirty="0"/>
              <a:t> – remove NBM</a:t>
            </a:r>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31</a:t>
            </a:fld>
            <a:endParaRPr lang="en-US" dirty="0"/>
          </a:p>
        </p:txBody>
      </p:sp>
    </p:spTree>
    <p:extLst>
      <p:ext uri="{BB962C8B-B14F-4D97-AF65-F5344CB8AC3E}">
        <p14:creationId xmlns:p14="http://schemas.microsoft.com/office/powerpoint/2010/main" val="1815967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34</a:t>
            </a:fld>
            <a:endParaRPr lang="en-US" dirty="0"/>
          </a:p>
        </p:txBody>
      </p:sp>
    </p:spTree>
    <p:extLst>
      <p:ext uri="{BB962C8B-B14F-4D97-AF65-F5344CB8AC3E}">
        <p14:creationId xmlns:p14="http://schemas.microsoft.com/office/powerpoint/2010/main" val="175343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37</a:t>
            </a:fld>
            <a:endParaRPr lang="en-US" dirty="0"/>
          </a:p>
        </p:txBody>
      </p:sp>
    </p:spTree>
    <p:extLst>
      <p:ext uri="{BB962C8B-B14F-4D97-AF65-F5344CB8AC3E}">
        <p14:creationId xmlns:p14="http://schemas.microsoft.com/office/powerpoint/2010/main" val="1976704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42</a:t>
            </a:fld>
            <a:endParaRPr lang="en-US" dirty="0"/>
          </a:p>
        </p:txBody>
      </p:sp>
    </p:spTree>
    <p:extLst>
      <p:ext uri="{BB962C8B-B14F-4D97-AF65-F5344CB8AC3E}">
        <p14:creationId xmlns:p14="http://schemas.microsoft.com/office/powerpoint/2010/main" val="2364363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43</a:t>
            </a:fld>
            <a:endParaRPr lang="en-US" dirty="0"/>
          </a:p>
        </p:txBody>
      </p:sp>
    </p:spTree>
    <p:extLst>
      <p:ext uri="{BB962C8B-B14F-4D97-AF65-F5344CB8AC3E}">
        <p14:creationId xmlns:p14="http://schemas.microsoft.com/office/powerpoint/2010/main" val="428811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6762-22B4-554C-9CD0-2EFF89B33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EC59C-5D8E-A905-55B1-0494963B4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FC32D-0AC4-4D58-A67B-BF63F30C41C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EA28E84-3377-1334-F05D-F6764078E516}"/>
              </a:ext>
            </a:extLst>
          </p:cNvPr>
          <p:cNvSpPr>
            <a:spLocks noGrp="1"/>
          </p:cNvSpPr>
          <p:nvPr>
            <p:ph type="sldNum" sz="quarter" idx="5"/>
          </p:nvPr>
        </p:nvSpPr>
        <p:spPr/>
        <p:txBody>
          <a:bodyPr/>
          <a:lstStyle/>
          <a:p>
            <a:fld id="{4B046C15-D264-D248-97BB-DD0DFD1AAAAC}" type="slidenum">
              <a:rPr lang="en-US" smtClean="0"/>
              <a:pPr/>
              <a:t>44</a:t>
            </a:fld>
            <a:endParaRPr lang="en-US" dirty="0"/>
          </a:p>
        </p:txBody>
      </p:sp>
    </p:spTree>
    <p:extLst>
      <p:ext uri="{BB962C8B-B14F-4D97-AF65-F5344CB8AC3E}">
        <p14:creationId xmlns:p14="http://schemas.microsoft.com/office/powerpoint/2010/main" val="2624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D0F9-A9C4-B0E3-B6F2-4B48D3565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D3342-A809-CE77-6D75-03F9B0AC6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75952-E5A5-0862-F502-BD78EAEA194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CDB5DAA-C5BE-C108-0FC1-C89143C96FEB}"/>
              </a:ext>
            </a:extLst>
          </p:cNvPr>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B046C15-D264-D248-97BB-DD0DFD1AAA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0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10</a:t>
            </a:fld>
            <a:endParaRPr lang="en-US" dirty="0"/>
          </a:p>
        </p:txBody>
      </p:sp>
    </p:spTree>
    <p:extLst>
      <p:ext uri="{BB962C8B-B14F-4D97-AF65-F5344CB8AC3E}">
        <p14:creationId xmlns:p14="http://schemas.microsoft.com/office/powerpoint/2010/main" val="393433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save $10 a month</a:t>
            </a:r>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11</a:t>
            </a:fld>
            <a:endParaRPr lang="en-US" dirty="0"/>
          </a:p>
        </p:txBody>
      </p:sp>
    </p:spTree>
    <p:extLst>
      <p:ext uri="{BB962C8B-B14F-4D97-AF65-F5344CB8AC3E}">
        <p14:creationId xmlns:p14="http://schemas.microsoft.com/office/powerpoint/2010/main" val="256119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728C4-3078-482B-8523-CE4D99E94B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76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16</a:t>
            </a:fld>
            <a:endParaRPr lang="en-US" dirty="0"/>
          </a:p>
        </p:txBody>
      </p:sp>
    </p:spTree>
    <p:extLst>
      <p:ext uri="{BB962C8B-B14F-4D97-AF65-F5344CB8AC3E}">
        <p14:creationId xmlns:p14="http://schemas.microsoft.com/office/powerpoint/2010/main" val="239850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E0CCB-0CB3-E821-DEDF-36BC1B636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22725-3102-A0BC-337C-8557E5796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5F172-BD17-C288-7F4F-63F35BDF4826}"/>
              </a:ext>
            </a:extLst>
          </p:cNvPr>
          <p:cNvSpPr>
            <a:spLocks noGrp="1"/>
          </p:cNvSpPr>
          <p:nvPr>
            <p:ph type="body" idx="1"/>
          </p:nvPr>
        </p:nvSpPr>
        <p:spPr/>
        <p:txBody>
          <a:bodyPr/>
          <a:lstStyle/>
          <a:p>
            <a:pPr marL="0" indent="0">
              <a:buFont typeface="+mj-lt"/>
              <a:buNone/>
            </a:pPr>
            <a:r>
              <a:rPr lang="en-US" dirty="0"/>
              <a:t>Next slide is life-time comms, introduce first before clicking</a:t>
            </a:r>
          </a:p>
          <a:p>
            <a:pPr marL="228600" indent="-228600">
              <a:buFont typeface="+mj-lt"/>
              <a:buAutoNum type="arabicPeriod"/>
            </a:pPr>
            <a:endParaRPr lang="en-US" dirty="0"/>
          </a:p>
        </p:txBody>
      </p:sp>
      <p:sp>
        <p:nvSpPr>
          <p:cNvPr id="4" name="Slide Number Placeholder 3">
            <a:extLst>
              <a:ext uri="{FF2B5EF4-FFF2-40B4-BE49-F238E27FC236}">
                <a16:creationId xmlns:a16="http://schemas.microsoft.com/office/drawing/2014/main" id="{1E2F48AA-6716-0BB9-6584-C5F6D90D85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728C4-3078-482B-8523-CE4D99E94B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94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19</a:t>
            </a:fld>
            <a:endParaRPr lang="en-US" dirty="0"/>
          </a:p>
        </p:txBody>
      </p:sp>
    </p:spTree>
    <p:extLst>
      <p:ext uri="{BB962C8B-B14F-4D97-AF65-F5344CB8AC3E}">
        <p14:creationId xmlns:p14="http://schemas.microsoft.com/office/powerpoint/2010/main" val="281864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21</a:t>
            </a:fld>
            <a:endParaRPr lang="en-US" dirty="0"/>
          </a:p>
        </p:txBody>
      </p:sp>
    </p:spTree>
    <p:extLst>
      <p:ext uri="{BB962C8B-B14F-4D97-AF65-F5344CB8AC3E}">
        <p14:creationId xmlns:p14="http://schemas.microsoft.com/office/powerpoint/2010/main" val="757154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A450D9D-7C27-8F1F-C403-5CA508C8FAEE}"/>
              </a:ext>
            </a:extLst>
          </p:cNvPr>
          <p:cNvSpPr>
            <a:spLocks noGrp="1"/>
          </p:cNvSpPr>
          <p:nvPr>
            <p:ph type="body" sz="quarter" idx="10" hasCustomPrompt="1"/>
          </p:nvPr>
        </p:nvSpPr>
        <p:spPr>
          <a:xfrm>
            <a:off x="577542" y="1679976"/>
            <a:ext cx="8514522" cy="835379"/>
          </a:xfrm>
        </p:spPr>
        <p:txBody>
          <a:bodyPr>
            <a:noAutofit/>
          </a:bodyPr>
          <a:lstStyle>
            <a:lvl1pPr marL="0" indent="0" algn="l">
              <a:buNone/>
              <a:defRPr sz="5400" b="1" i="0">
                <a:solidFill>
                  <a:schemeClr val="bg1"/>
                </a:solidFill>
                <a:latin typeface="+mn-lt"/>
              </a:defRPr>
            </a:lvl1pPr>
            <a:lvl2pPr marL="457206" indent="0" algn="ctr">
              <a:buNone/>
              <a:defRPr/>
            </a:lvl2pPr>
            <a:lvl3pPr marL="914412" indent="0" algn="ctr">
              <a:buNone/>
              <a:defRPr/>
            </a:lvl3pPr>
            <a:lvl4pPr marL="1371617" indent="0" algn="ctr">
              <a:buNone/>
              <a:defRPr/>
            </a:lvl4pPr>
            <a:lvl5pPr marL="1828823"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2D833A82-4502-D364-FA83-2AD97C45BF11}"/>
              </a:ext>
            </a:extLst>
          </p:cNvPr>
          <p:cNvSpPr>
            <a:spLocks noGrp="1"/>
          </p:cNvSpPr>
          <p:nvPr>
            <p:ph type="body" sz="quarter" idx="11" hasCustomPrompt="1"/>
          </p:nvPr>
        </p:nvSpPr>
        <p:spPr>
          <a:xfrm>
            <a:off x="578479" y="2530907"/>
            <a:ext cx="8513585" cy="620184"/>
          </a:xfrm>
        </p:spPr>
        <p:txBody>
          <a:bodyPr>
            <a:noAutofit/>
          </a:bodyPr>
          <a:lstStyle>
            <a:lvl1pPr marL="0" indent="0" algn="l">
              <a:spcBef>
                <a:spcPts val="0"/>
              </a:spcBef>
              <a:spcAft>
                <a:spcPts val="0"/>
              </a:spcAft>
              <a:buNone/>
              <a:defRPr sz="2000" b="0" i="0">
                <a:solidFill>
                  <a:schemeClr val="bg1"/>
                </a:solidFill>
                <a:latin typeface="+mn-lt"/>
              </a:defRPr>
            </a:lvl1pPr>
            <a:lvl2pPr marL="457206" indent="0" algn="ctr">
              <a:buNone/>
              <a:defRPr sz="2400">
                <a:solidFill>
                  <a:srgbClr val="251675"/>
                </a:solidFill>
              </a:defRPr>
            </a:lvl2pPr>
            <a:lvl3pPr marL="914412" indent="0" algn="ctr">
              <a:buNone/>
              <a:defRPr sz="2400">
                <a:solidFill>
                  <a:srgbClr val="251675"/>
                </a:solidFill>
              </a:defRPr>
            </a:lvl3pPr>
            <a:lvl4pPr marL="1371617" indent="0" algn="ctr">
              <a:buNone/>
              <a:defRPr sz="2400">
                <a:solidFill>
                  <a:srgbClr val="251675"/>
                </a:solidFill>
              </a:defRPr>
            </a:lvl4pPr>
            <a:lvl5pPr marL="1828823" indent="0" algn="ctr">
              <a:buNone/>
              <a:defRPr sz="2400">
                <a:solidFill>
                  <a:srgbClr val="251675"/>
                </a:solidFill>
              </a:defRPr>
            </a:lvl5pPr>
          </a:lstStyle>
          <a:p>
            <a:pPr lvl="0"/>
            <a:r>
              <a:rPr lang="en-US" dirty="0"/>
              <a:t>Name and title</a:t>
            </a:r>
          </a:p>
        </p:txBody>
      </p:sp>
      <p:pic>
        <p:nvPicPr>
          <p:cNvPr id="8" name="Picture 7" descr="A logo with white text&#10;&#10;Description automatically generated">
            <a:extLst>
              <a:ext uri="{FF2B5EF4-FFF2-40B4-BE49-F238E27FC236}">
                <a16:creationId xmlns:a16="http://schemas.microsoft.com/office/drawing/2014/main" id="{C46BA6DB-EEEF-BA99-E44D-286E5FE54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34248" y="-1319648"/>
            <a:ext cx="2081825" cy="1040914"/>
          </a:xfrm>
          <a:prstGeom prst="rect">
            <a:avLst/>
          </a:prstGeom>
        </p:spPr>
      </p:pic>
      <p:pic>
        <p:nvPicPr>
          <p:cNvPr id="4" name="Picture 3" descr="A black and white logo&#10;&#10;Description automatically generated">
            <a:extLst>
              <a:ext uri="{FF2B5EF4-FFF2-40B4-BE49-F238E27FC236}">
                <a16:creationId xmlns:a16="http://schemas.microsoft.com/office/drawing/2014/main" id="{090AD204-1C79-5A65-80F0-4472B1B870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4513" y="548002"/>
            <a:ext cx="2770912" cy="755704"/>
          </a:xfrm>
          <a:prstGeom prst="rect">
            <a:avLst/>
          </a:prstGeom>
        </p:spPr>
      </p:pic>
      <p:sp>
        <p:nvSpPr>
          <p:cNvPr id="5" name="Rectangle 4">
            <a:extLst>
              <a:ext uri="{FF2B5EF4-FFF2-40B4-BE49-F238E27FC236}">
                <a16:creationId xmlns:a16="http://schemas.microsoft.com/office/drawing/2014/main" id="{6EB66469-9590-EB29-0E48-E2FCB2EE5F13}"/>
              </a:ext>
            </a:extLst>
          </p:cNvPr>
          <p:cNvSpPr/>
          <p:nvPr userDrawn="1"/>
        </p:nvSpPr>
        <p:spPr>
          <a:xfrm>
            <a:off x="-211115" y="5304886"/>
            <a:ext cx="12485941" cy="1553114"/>
          </a:xfrm>
          <a:prstGeom prst="rect">
            <a:avLst/>
          </a:prstGeom>
          <a:solidFill>
            <a:schemeClr val="bg1"/>
          </a:solidFill>
          <a:ln w="38100">
            <a:solidFill>
              <a:srgbClr val="63C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6" name="Rectangle 5">
            <a:extLst>
              <a:ext uri="{FF2B5EF4-FFF2-40B4-BE49-F238E27FC236}">
                <a16:creationId xmlns:a16="http://schemas.microsoft.com/office/drawing/2014/main" id="{B2D9A391-407B-0D14-537C-9DBF22394C60}"/>
              </a:ext>
            </a:extLst>
          </p:cNvPr>
          <p:cNvSpPr/>
          <p:nvPr userDrawn="1"/>
        </p:nvSpPr>
        <p:spPr>
          <a:xfrm>
            <a:off x="891286"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7" name="Rectangle 6">
            <a:extLst>
              <a:ext uri="{FF2B5EF4-FFF2-40B4-BE49-F238E27FC236}">
                <a16:creationId xmlns:a16="http://schemas.microsoft.com/office/drawing/2014/main" id="{7F740639-9E8A-F3F0-64B7-ED4F7C7E0A72}"/>
              </a:ext>
            </a:extLst>
          </p:cNvPr>
          <p:cNvSpPr/>
          <p:nvPr userDrawn="1"/>
        </p:nvSpPr>
        <p:spPr>
          <a:xfrm>
            <a:off x="2727235" y="4993196"/>
            <a:ext cx="1313180" cy="13093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9" name="Rectangle 8">
            <a:extLst>
              <a:ext uri="{FF2B5EF4-FFF2-40B4-BE49-F238E27FC236}">
                <a16:creationId xmlns:a16="http://schemas.microsoft.com/office/drawing/2014/main" id="{1B134703-4F1B-B5B0-BC70-FF56AD83D491}"/>
              </a:ext>
            </a:extLst>
          </p:cNvPr>
          <p:cNvSpPr/>
          <p:nvPr userDrawn="1"/>
        </p:nvSpPr>
        <p:spPr>
          <a:xfrm>
            <a:off x="4563184"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0" name="Rectangle 9">
            <a:extLst>
              <a:ext uri="{FF2B5EF4-FFF2-40B4-BE49-F238E27FC236}">
                <a16:creationId xmlns:a16="http://schemas.microsoft.com/office/drawing/2014/main" id="{00B6C771-5EBA-B6C3-7515-EC41CF84E680}"/>
              </a:ext>
            </a:extLst>
          </p:cNvPr>
          <p:cNvSpPr/>
          <p:nvPr userDrawn="1"/>
        </p:nvSpPr>
        <p:spPr>
          <a:xfrm>
            <a:off x="63991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1" name="Rectangle 10">
            <a:extLst>
              <a:ext uri="{FF2B5EF4-FFF2-40B4-BE49-F238E27FC236}">
                <a16:creationId xmlns:a16="http://schemas.microsoft.com/office/drawing/2014/main" id="{643574E5-EBD0-C79E-2035-E9D1FF6298A9}"/>
              </a:ext>
            </a:extLst>
          </p:cNvPr>
          <p:cNvSpPr/>
          <p:nvPr userDrawn="1"/>
        </p:nvSpPr>
        <p:spPr>
          <a:xfrm>
            <a:off x="8235082"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2" name="Rectangle 11">
            <a:extLst>
              <a:ext uri="{FF2B5EF4-FFF2-40B4-BE49-F238E27FC236}">
                <a16:creationId xmlns:a16="http://schemas.microsoft.com/office/drawing/2014/main" id="{E6CB6F56-01FD-C7B5-A84C-145C0AE10199}"/>
              </a:ext>
            </a:extLst>
          </p:cNvPr>
          <p:cNvSpPr/>
          <p:nvPr userDrawn="1"/>
        </p:nvSpPr>
        <p:spPr>
          <a:xfrm>
            <a:off x="100710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Tree>
    <p:extLst>
      <p:ext uri="{BB962C8B-B14F-4D97-AF65-F5344CB8AC3E}">
        <p14:creationId xmlns:p14="http://schemas.microsoft.com/office/powerpoint/2010/main" val="215978609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Left Side-Colour White ACN Logo">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1204EF6-5D89-4DC7-8B9D-C82B44E81E57}"/>
              </a:ext>
            </a:extLst>
          </p:cNvPr>
          <p:cNvSpPr/>
          <p:nvPr userDrawn="1"/>
        </p:nvSpPr>
        <p:spPr>
          <a:xfrm>
            <a:off x="0" y="3"/>
            <a:ext cx="7216048" cy="6857997"/>
          </a:xfrm>
          <a:prstGeom prst="rect">
            <a:avLst/>
          </a:prstGeom>
          <a:solidFill>
            <a:srgbClr val="06354C"/>
          </a:solidFill>
          <a:ln w="12700">
            <a:noFill/>
            <a:miter lim="400000"/>
          </a:ln>
        </p:spPr>
        <p:txBody>
          <a:bodyPr lIns="71433" tIns="71433" rIns="71433" bIns="71433"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C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6" name="Text Placeholder 8">
            <a:extLst>
              <a:ext uri="{FF2B5EF4-FFF2-40B4-BE49-F238E27FC236}">
                <a16:creationId xmlns:a16="http://schemas.microsoft.com/office/drawing/2014/main" id="{E3623EA4-26A6-21D8-A9CA-0207EA79BE2B}"/>
              </a:ext>
            </a:extLst>
          </p:cNvPr>
          <p:cNvSpPr>
            <a:spLocks noGrp="1"/>
          </p:cNvSpPr>
          <p:nvPr>
            <p:ph type="body" sz="quarter" idx="10" hasCustomPrompt="1"/>
          </p:nvPr>
        </p:nvSpPr>
        <p:spPr>
          <a:xfrm>
            <a:off x="319088" y="341314"/>
            <a:ext cx="6335712" cy="5848599"/>
          </a:xfrm>
        </p:spPr>
        <p:txBody>
          <a:bodyPr>
            <a:noAutofit/>
          </a:bodyPr>
          <a:lstStyle>
            <a:lvl1pPr marL="335992" indent="-335992">
              <a:lnSpc>
                <a:spcPct val="100000"/>
              </a:lnSpc>
              <a:spcBef>
                <a:spcPts val="800"/>
              </a:spcBef>
              <a:spcAft>
                <a:spcPts val="800"/>
              </a:spcAft>
              <a:buClr>
                <a:schemeClr val="bg1"/>
              </a:buClr>
              <a:buFont typeface="Arial" panose="020B0604020202020204" pitchFamily="34" charset="0"/>
              <a:buChar char="•"/>
              <a:defRPr sz="2400" b="0" i="0">
                <a:solidFill>
                  <a:schemeClr val="bg1"/>
                </a:solidFill>
                <a:latin typeface="Arial" panose="020B0604020202020204" pitchFamily="34" charset="0"/>
                <a:cs typeface="Arial" panose="020B0604020202020204" pitchFamily="34" charset="0"/>
              </a:defRPr>
            </a:lvl1pPr>
            <a:lvl2pPr>
              <a:lnSpc>
                <a:spcPct val="100000"/>
              </a:lnSpc>
              <a:buClr>
                <a:schemeClr val="bg1"/>
              </a:buClr>
              <a:defRPr sz="2400" b="0" i="0">
                <a:solidFill>
                  <a:schemeClr val="bg1"/>
                </a:solidFill>
              </a:defRPr>
            </a:lvl2pPr>
            <a:lvl3pPr>
              <a:lnSpc>
                <a:spcPct val="100000"/>
              </a:lnSpc>
              <a:buClr>
                <a:schemeClr val="bg1"/>
              </a:buClr>
              <a:defRPr sz="2400" b="0" i="0">
                <a:solidFill>
                  <a:schemeClr val="bg1"/>
                </a:solidFill>
              </a:defRPr>
            </a:lvl3pPr>
            <a:lvl4pPr>
              <a:lnSpc>
                <a:spcPct val="100000"/>
              </a:lnSpc>
              <a:buClr>
                <a:schemeClr val="bg1"/>
              </a:buClr>
              <a:defRPr sz="2400" b="0" i="0">
                <a:solidFill>
                  <a:schemeClr val="bg1"/>
                </a:solidFill>
              </a:defRPr>
            </a:lvl4pPr>
            <a:lvl5pPr>
              <a:lnSpc>
                <a:spcPct val="100000"/>
              </a:lnSpc>
              <a:buClr>
                <a:schemeClr val="bg1"/>
              </a:buClr>
              <a:defRPr sz="2400" b="0" i="0">
                <a:solidFill>
                  <a:schemeClr val="bg1"/>
                </a:solidFill>
              </a:defRPr>
            </a:lvl5pPr>
          </a:lstStyle>
          <a:p>
            <a:pPr lvl="0"/>
            <a:r>
              <a:rPr lang="en-US" dirty="0"/>
              <a:t>Text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Box 10">
            <a:extLst>
              <a:ext uri="{FF2B5EF4-FFF2-40B4-BE49-F238E27FC236}">
                <a16:creationId xmlns:a16="http://schemas.microsoft.com/office/drawing/2014/main" id="{3B809CEF-951F-B939-6F52-11D3CD7D7704}"/>
              </a:ext>
            </a:extLst>
          </p:cNvPr>
          <p:cNvSpPr txBox="1">
            <a:spLocks noChangeArrowheads="1"/>
          </p:cNvSpPr>
          <p:nvPr userDrawn="1"/>
        </p:nvSpPr>
        <p:spPr bwMode="auto">
          <a:xfrm>
            <a:off x="1450381" y="6510047"/>
            <a:ext cx="5630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200" b="0" i="0" baseline="0" dirty="0">
                <a:solidFill>
                  <a:schemeClr val="bg1"/>
                </a:solidFill>
                <a:latin typeface="Aptos" panose="020B0004020202020204" pitchFamily="34" charset="0"/>
              </a:rPr>
              <a:t>Australia’s largest direct seller of telecommunications and essential services</a:t>
            </a:r>
          </a:p>
        </p:txBody>
      </p:sp>
      <p:pic>
        <p:nvPicPr>
          <p:cNvPr id="7" name="Picture 6" descr="A black and white logo&#10;&#10;Description automatically generated">
            <a:extLst>
              <a:ext uri="{FF2B5EF4-FFF2-40B4-BE49-F238E27FC236}">
                <a16:creationId xmlns:a16="http://schemas.microsoft.com/office/drawing/2014/main" id="{D0546780-8137-1E86-45EA-162DDFE5B8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spTree>
    <p:extLst>
      <p:ext uri="{BB962C8B-B14F-4D97-AF65-F5344CB8AC3E}">
        <p14:creationId xmlns:p14="http://schemas.microsoft.com/office/powerpoint/2010/main" val="156165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97335" y="6321568"/>
            <a:ext cx="1318024" cy="362933"/>
          </a:xfrm>
          <a:prstGeom prst="rect">
            <a:avLst/>
          </a:prstGeom>
        </p:spPr>
      </p:pic>
      <p:sp>
        <p:nvSpPr>
          <p:cNvPr id="17" name="bg object 17"/>
          <p:cNvSpPr/>
          <p:nvPr/>
        </p:nvSpPr>
        <p:spPr>
          <a:xfrm>
            <a:off x="1470834" y="6337505"/>
            <a:ext cx="1693" cy="328505"/>
          </a:xfrm>
          <a:custGeom>
            <a:avLst/>
            <a:gdLst/>
            <a:ahLst/>
            <a:cxnLst/>
            <a:rect l="l" t="t" r="r" b="b"/>
            <a:pathLst>
              <a:path w="1269" h="246379">
                <a:moveTo>
                  <a:pt x="0" y="0"/>
                </a:moveTo>
                <a:lnTo>
                  <a:pt x="1199" y="246299"/>
                </a:lnTo>
              </a:path>
            </a:pathLst>
          </a:custGeom>
          <a:ln w="19049">
            <a:solidFill>
              <a:srgbClr val="D9D9D9"/>
            </a:solidFill>
          </a:ln>
        </p:spPr>
        <p:txBody>
          <a:bodyPr wrap="square" lIns="0" tIns="0" rIns="0" bIns="0" rtlCol="0"/>
          <a:lstStyle/>
          <a:p>
            <a:endParaRPr sz="2400"/>
          </a:p>
        </p:txBody>
      </p:sp>
      <p:pic>
        <p:nvPicPr>
          <p:cNvPr id="18" name="bg object 18"/>
          <p:cNvPicPr/>
          <p:nvPr/>
        </p:nvPicPr>
        <p:blipFill>
          <a:blip r:embed="rId3" cstate="print"/>
          <a:stretch>
            <a:fillRect/>
          </a:stretch>
        </p:blipFill>
        <p:spPr>
          <a:xfrm>
            <a:off x="392100" y="6303884"/>
            <a:ext cx="923165" cy="351681"/>
          </a:xfrm>
          <a:prstGeom prst="rect">
            <a:avLst/>
          </a:prstGeom>
        </p:spPr>
      </p:pic>
      <p:pic>
        <p:nvPicPr>
          <p:cNvPr id="19" name="bg object 19"/>
          <p:cNvPicPr/>
          <p:nvPr/>
        </p:nvPicPr>
        <p:blipFill>
          <a:blip r:embed="rId4" cstate="print"/>
          <a:stretch>
            <a:fillRect/>
          </a:stretch>
        </p:blipFill>
        <p:spPr>
          <a:xfrm>
            <a:off x="602533" y="1660167"/>
            <a:ext cx="3178400" cy="4168400"/>
          </a:xfrm>
          <a:prstGeom prst="rect">
            <a:avLst/>
          </a:prstGeom>
        </p:spPr>
      </p:pic>
      <p:sp>
        <p:nvSpPr>
          <p:cNvPr id="20" name="bg object 20"/>
          <p:cNvSpPr/>
          <p:nvPr/>
        </p:nvSpPr>
        <p:spPr>
          <a:xfrm>
            <a:off x="678734"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DF1EB"/>
          </a:solidFill>
        </p:spPr>
        <p:txBody>
          <a:bodyPr wrap="square" lIns="0" tIns="0" rIns="0" bIns="0" rtlCol="0"/>
          <a:lstStyle/>
          <a:p>
            <a:endParaRPr sz="2400"/>
          </a:p>
        </p:txBody>
      </p:sp>
      <p:pic>
        <p:nvPicPr>
          <p:cNvPr id="21" name="bg object 21"/>
          <p:cNvPicPr/>
          <p:nvPr/>
        </p:nvPicPr>
        <p:blipFill>
          <a:blip r:embed="rId4" cstate="print"/>
          <a:stretch>
            <a:fillRect/>
          </a:stretch>
        </p:blipFill>
        <p:spPr>
          <a:xfrm>
            <a:off x="4475116" y="1660167"/>
            <a:ext cx="3178400" cy="4168400"/>
          </a:xfrm>
          <a:prstGeom prst="rect">
            <a:avLst/>
          </a:prstGeom>
        </p:spPr>
      </p:pic>
      <p:sp>
        <p:nvSpPr>
          <p:cNvPr id="22" name="bg object 22"/>
          <p:cNvSpPr/>
          <p:nvPr/>
        </p:nvSpPr>
        <p:spPr>
          <a:xfrm>
            <a:off x="4551317"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FDEDE"/>
          </a:solidFill>
        </p:spPr>
        <p:txBody>
          <a:bodyPr wrap="square" lIns="0" tIns="0" rIns="0" bIns="0" rtlCol="0"/>
          <a:lstStyle/>
          <a:p>
            <a:endParaRPr sz="2400"/>
          </a:p>
        </p:txBody>
      </p:sp>
      <p:pic>
        <p:nvPicPr>
          <p:cNvPr id="23" name="bg object 23"/>
          <p:cNvPicPr/>
          <p:nvPr/>
        </p:nvPicPr>
        <p:blipFill>
          <a:blip r:embed="rId4" cstate="print"/>
          <a:stretch>
            <a:fillRect/>
          </a:stretch>
        </p:blipFill>
        <p:spPr>
          <a:xfrm>
            <a:off x="8347700" y="1660167"/>
            <a:ext cx="3178400" cy="4168400"/>
          </a:xfrm>
          <a:prstGeom prst="rect">
            <a:avLst/>
          </a:prstGeom>
        </p:spPr>
      </p:pic>
      <p:sp>
        <p:nvSpPr>
          <p:cNvPr id="24" name="bg object 24"/>
          <p:cNvSpPr/>
          <p:nvPr/>
        </p:nvSpPr>
        <p:spPr>
          <a:xfrm>
            <a:off x="8423900"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3F3F3"/>
          </a:solidFill>
        </p:spPr>
        <p:txBody>
          <a:bodyPr wrap="square" lIns="0" tIns="0" rIns="0" bIns="0" rtlCol="0"/>
          <a:lstStyle/>
          <a:p>
            <a:endParaRPr sz="2400"/>
          </a:p>
        </p:txBody>
      </p:sp>
      <p:pic>
        <p:nvPicPr>
          <p:cNvPr id="25" name="bg object 25"/>
          <p:cNvPicPr/>
          <p:nvPr/>
        </p:nvPicPr>
        <p:blipFill>
          <a:blip r:embed="rId5" cstate="print"/>
          <a:stretch>
            <a:fillRect/>
          </a:stretch>
        </p:blipFill>
        <p:spPr>
          <a:xfrm>
            <a:off x="1605179" y="1086334"/>
            <a:ext cx="1003432" cy="1424233"/>
          </a:xfrm>
          <a:prstGeom prst="rect">
            <a:avLst/>
          </a:prstGeom>
        </p:spPr>
      </p:pic>
      <p:pic>
        <p:nvPicPr>
          <p:cNvPr id="26" name="bg object 26"/>
          <p:cNvPicPr/>
          <p:nvPr/>
        </p:nvPicPr>
        <p:blipFill>
          <a:blip r:embed="rId6" cstate="print"/>
          <a:stretch>
            <a:fillRect/>
          </a:stretch>
        </p:blipFill>
        <p:spPr>
          <a:xfrm>
            <a:off x="5386001" y="1204200"/>
            <a:ext cx="1356632" cy="1306365"/>
          </a:xfrm>
          <a:prstGeom prst="rect">
            <a:avLst/>
          </a:prstGeom>
        </p:spPr>
      </p:pic>
      <p:pic>
        <p:nvPicPr>
          <p:cNvPr id="27" name="bg object 27"/>
          <p:cNvPicPr/>
          <p:nvPr/>
        </p:nvPicPr>
        <p:blipFill>
          <a:blip r:embed="rId7" cstate="print"/>
          <a:stretch>
            <a:fillRect/>
          </a:stretch>
        </p:blipFill>
        <p:spPr>
          <a:xfrm>
            <a:off x="9393934" y="1204200"/>
            <a:ext cx="1208991" cy="1306365"/>
          </a:xfrm>
          <a:prstGeom prst="rect">
            <a:avLst/>
          </a:prstGeom>
        </p:spPr>
      </p:pic>
      <p:sp>
        <p:nvSpPr>
          <p:cNvPr id="2" name="Holder 2"/>
          <p:cNvSpPr>
            <a:spLocks noGrp="1"/>
          </p:cNvSpPr>
          <p:nvPr>
            <p:ph type="title"/>
          </p:nvPr>
        </p:nvSpPr>
        <p:spPr/>
        <p:txBody>
          <a:bodyPr lIns="0" tIns="0" rIns="0" bIns="0"/>
          <a:lstStyle>
            <a:lvl1pPr>
              <a:defRPr sz="56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789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E18B2F-53EA-DAC0-94E0-80E203B9D0B5}"/>
              </a:ext>
            </a:extLst>
          </p:cNvPr>
          <p:cNvSpPr/>
          <p:nvPr userDrawn="1"/>
        </p:nvSpPr>
        <p:spPr>
          <a:xfrm>
            <a:off x="-90152" y="2283858"/>
            <a:ext cx="12372304" cy="1914660"/>
          </a:xfrm>
          <a:prstGeom prst="rect">
            <a:avLst/>
          </a:prstGeom>
          <a:solidFill>
            <a:schemeClr val="tx1">
              <a:alpha val="79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2" name="Text Placeholder 7">
            <a:extLst>
              <a:ext uri="{FF2B5EF4-FFF2-40B4-BE49-F238E27FC236}">
                <a16:creationId xmlns:a16="http://schemas.microsoft.com/office/drawing/2014/main" id="{EA450D9D-7C27-8F1F-C403-5CA508C8FAEE}"/>
              </a:ext>
            </a:extLst>
          </p:cNvPr>
          <p:cNvSpPr>
            <a:spLocks noGrp="1"/>
          </p:cNvSpPr>
          <p:nvPr>
            <p:ph type="body" sz="quarter" idx="10" hasCustomPrompt="1"/>
          </p:nvPr>
        </p:nvSpPr>
        <p:spPr>
          <a:xfrm>
            <a:off x="1150744" y="2502141"/>
            <a:ext cx="7455877" cy="835379"/>
          </a:xfrm>
        </p:spPr>
        <p:txBody>
          <a:bodyPr lIns="0" tIns="0" rIns="0" bIns="0">
            <a:normAutofit/>
          </a:bodyPr>
          <a:lstStyle>
            <a:lvl1pPr marL="0" indent="0" algn="l">
              <a:buNone/>
              <a:defRPr sz="5333" b="0" i="0">
                <a:solidFill>
                  <a:schemeClr val="bg1"/>
                </a:solidFill>
                <a:latin typeface="Helvetica Light" panose="020B0403020202020204" pitchFamily="34" charset="0"/>
                <a:ea typeface="Verdana" panose="020B0604030504040204" pitchFamily="34" charset="0"/>
                <a:cs typeface="Verdana" panose="020B0604030504040204" pitchFamily="34" charset="0"/>
              </a:defRPr>
            </a:lvl1pPr>
            <a:lvl2pPr marL="457195" indent="0" algn="ctr">
              <a:buNone/>
              <a:defRPr/>
            </a:lvl2pPr>
            <a:lvl3pPr marL="914389" indent="0" algn="ctr">
              <a:buNone/>
              <a:defRPr/>
            </a:lvl3pPr>
            <a:lvl4pPr marL="1371583" indent="0" algn="ctr">
              <a:buNone/>
              <a:defRPr/>
            </a:lvl4pPr>
            <a:lvl5pPr marL="1828777"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2D833A82-4502-D364-FA83-2AD97C45BF11}"/>
              </a:ext>
            </a:extLst>
          </p:cNvPr>
          <p:cNvSpPr>
            <a:spLocks noGrp="1"/>
          </p:cNvSpPr>
          <p:nvPr>
            <p:ph type="body" sz="quarter" idx="11" hasCustomPrompt="1"/>
          </p:nvPr>
        </p:nvSpPr>
        <p:spPr>
          <a:xfrm>
            <a:off x="1150744" y="3337520"/>
            <a:ext cx="7455877" cy="620184"/>
          </a:xfrm>
        </p:spPr>
        <p:txBody>
          <a:bodyPr lIns="0" tIns="0" rIns="0" bIns="0">
            <a:noAutofit/>
          </a:bodyPr>
          <a:lstStyle>
            <a:lvl1pPr marL="0" indent="0" algn="l">
              <a:spcBef>
                <a:spcPts val="0"/>
              </a:spcBef>
              <a:spcAft>
                <a:spcPts val="0"/>
              </a:spcAft>
              <a:buNone/>
              <a:defRPr sz="1800" b="0" i="0">
                <a:solidFill>
                  <a:schemeClr val="bg1"/>
                </a:solidFill>
                <a:latin typeface="Aptos" panose="020B0004020202020204" pitchFamily="34" charset="0"/>
                <a:ea typeface="Verdana" panose="020B0604030504040204" pitchFamily="34" charset="0"/>
                <a:cs typeface="Verdana" panose="020B0604030504040204" pitchFamily="34" charset="0"/>
              </a:defRPr>
            </a:lvl1pPr>
            <a:lvl2pPr marL="457195" indent="0" algn="ctr">
              <a:buNone/>
              <a:defRPr sz="2400">
                <a:solidFill>
                  <a:srgbClr val="251675"/>
                </a:solidFill>
              </a:defRPr>
            </a:lvl2pPr>
            <a:lvl3pPr marL="914389" indent="0" algn="ctr">
              <a:buNone/>
              <a:defRPr sz="2400">
                <a:solidFill>
                  <a:srgbClr val="251675"/>
                </a:solidFill>
              </a:defRPr>
            </a:lvl3pPr>
            <a:lvl4pPr marL="1371583" indent="0" algn="ctr">
              <a:buNone/>
              <a:defRPr sz="2400">
                <a:solidFill>
                  <a:srgbClr val="251675"/>
                </a:solidFill>
              </a:defRPr>
            </a:lvl4pPr>
            <a:lvl5pPr marL="1828777" indent="0" algn="ctr">
              <a:buNone/>
              <a:defRPr sz="2400">
                <a:solidFill>
                  <a:srgbClr val="251675"/>
                </a:solidFill>
              </a:defRPr>
            </a:lvl5pPr>
          </a:lstStyle>
          <a:p>
            <a:pPr lvl="0"/>
            <a:r>
              <a:rPr lang="en-US" dirty="0"/>
              <a:t>Name and title</a:t>
            </a:r>
          </a:p>
        </p:txBody>
      </p:sp>
      <p:pic>
        <p:nvPicPr>
          <p:cNvPr id="9" name="Picture 8" descr="A black and white text with a gold line&#10;&#10;Description automatically generated">
            <a:extLst>
              <a:ext uri="{FF2B5EF4-FFF2-40B4-BE49-F238E27FC236}">
                <a16:creationId xmlns:a16="http://schemas.microsoft.com/office/drawing/2014/main" id="{6BEA63F7-1046-1E11-4A08-938B5ECA5A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5430" y="202170"/>
            <a:ext cx="3632237" cy="1460553"/>
          </a:xfrm>
          <a:prstGeom prst="rect">
            <a:avLst/>
          </a:prstGeom>
        </p:spPr>
      </p:pic>
    </p:spTree>
    <p:extLst>
      <p:ext uri="{BB962C8B-B14F-4D97-AF65-F5344CB8AC3E}">
        <p14:creationId xmlns:p14="http://schemas.microsoft.com/office/powerpoint/2010/main" val="182174794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p:txBody>
          <a:bodyPr/>
          <a:lstStyle>
            <a:lvl1pPr>
              <a:defRPr b="0" i="0">
                <a:solidFill>
                  <a:srgbClr val="020300"/>
                </a:solidFill>
              </a:defRPr>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319488" y="1095021"/>
            <a:ext cx="11763215" cy="5305779"/>
          </a:xfrm>
        </p:spPr>
        <p:txBody>
          <a:bodyPr/>
          <a:lstStyle>
            <a:lvl1pPr>
              <a:defRPr b="0" i="0">
                <a:solidFill>
                  <a:srgbClr val="44546A"/>
                </a:solidFill>
              </a:defRPr>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74988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A93B3A-4DC5-DC6F-041D-74026C2907FC}"/>
              </a:ext>
            </a:extLst>
          </p:cNvPr>
          <p:cNvCxnSpPr>
            <a:cxnSpLocks/>
          </p:cNvCxnSpPr>
          <p:nvPr userDrawn="1"/>
        </p:nvCxnSpPr>
        <p:spPr>
          <a:xfrm>
            <a:off x="160422" y="2612185"/>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4BD4F68-F158-13A8-A280-B695B67C6C7F}"/>
              </a:ext>
            </a:extLst>
          </p:cNvPr>
          <p:cNvCxnSpPr>
            <a:cxnSpLocks/>
          </p:cNvCxnSpPr>
          <p:nvPr userDrawn="1"/>
        </p:nvCxnSpPr>
        <p:spPr>
          <a:xfrm>
            <a:off x="160422" y="3162519"/>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8B762FBA-9DE3-E5A4-8F71-1AD840555D14}"/>
              </a:ext>
            </a:extLst>
          </p:cNvPr>
          <p:cNvGrpSpPr/>
          <p:nvPr userDrawn="1"/>
        </p:nvGrpSpPr>
        <p:grpSpPr>
          <a:xfrm>
            <a:off x="8470391" y="1383340"/>
            <a:ext cx="2997628" cy="3028291"/>
            <a:chOff x="1518834" y="1672860"/>
            <a:chExt cx="3642914" cy="3680178"/>
          </a:xfrm>
        </p:grpSpPr>
        <p:sp>
          <p:nvSpPr>
            <p:cNvPr id="6" name="Oval 5">
              <a:extLst>
                <a:ext uri="{FF2B5EF4-FFF2-40B4-BE49-F238E27FC236}">
                  <a16:creationId xmlns:a16="http://schemas.microsoft.com/office/drawing/2014/main" id="{34775BC7-78C5-BDF8-428E-31E0A6FA4579}"/>
                </a:ext>
              </a:extLst>
            </p:cNvPr>
            <p:cNvSpPr/>
            <p:nvPr userDrawn="1"/>
          </p:nvSpPr>
          <p:spPr>
            <a:xfrm>
              <a:off x="1588815" y="1780105"/>
              <a:ext cx="3572933" cy="35729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Aptos" panose="020B0004020202020204" pitchFamily="34" charset="0"/>
                </a:rPr>
                <a:t>¥¥¥</a:t>
              </a:r>
            </a:p>
          </p:txBody>
        </p:sp>
        <p:sp>
          <p:nvSpPr>
            <p:cNvPr id="8" name="Oval 7">
              <a:extLst>
                <a:ext uri="{FF2B5EF4-FFF2-40B4-BE49-F238E27FC236}">
                  <a16:creationId xmlns:a16="http://schemas.microsoft.com/office/drawing/2014/main" id="{A120E938-DF33-1528-DAE1-558E1EFA5F20}"/>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9" name="Oval 8">
              <a:extLst>
                <a:ext uri="{FF2B5EF4-FFF2-40B4-BE49-F238E27FC236}">
                  <a16:creationId xmlns:a16="http://schemas.microsoft.com/office/drawing/2014/main" id="{BD928D63-B89D-C6A3-7D41-EDE0F2AF500B}"/>
                </a:ext>
              </a:extLst>
            </p:cNvPr>
            <p:cNvSpPr/>
            <p:nvPr userDrawn="1"/>
          </p:nvSpPr>
          <p:spPr>
            <a:xfrm>
              <a:off x="1603024" y="1772356"/>
              <a:ext cx="3420533" cy="3420533"/>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grpSp>
      <p:grpSp>
        <p:nvGrpSpPr>
          <p:cNvPr id="10" name="Group 9">
            <a:extLst>
              <a:ext uri="{FF2B5EF4-FFF2-40B4-BE49-F238E27FC236}">
                <a16:creationId xmlns:a16="http://schemas.microsoft.com/office/drawing/2014/main" id="{672D3A99-8A8C-C4BD-C997-FE0D316EC906}"/>
              </a:ext>
            </a:extLst>
          </p:cNvPr>
          <p:cNvGrpSpPr/>
          <p:nvPr userDrawn="1"/>
        </p:nvGrpSpPr>
        <p:grpSpPr>
          <a:xfrm>
            <a:off x="4495589" y="1383340"/>
            <a:ext cx="2997628" cy="3028291"/>
            <a:chOff x="1518834" y="1672860"/>
            <a:chExt cx="3642914" cy="3680178"/>
          </a:xfrm>
        </p:grpSpPr>
        <p:sp>
          <p:nvSpPr>
            <p:cNvPr id="11" name="Oval 10">
              <a:extLst>
                <a:ext uri="{FF2B5EF4-FFF2-40B4-BE49-F238E27FC236}">
                  <a16:creationId xmlns:a16="http://schemas.microsoft.com/office/drawing/2014/main" id="{653197FE-2C33-1E31-6A2F-C97D2A5776B2}"/>
                </a:ext>
              </a:extLst>
            </p:cNvPr>
            <p:cNvSpPr/>
            <p:nvPr userDrawn="1"/>
          </p:nvSpPr>
          <p:spPr>
            <a:xfrm>
              <a:off x="1588815" y="1780105"/>
              <a:ext cx="3572933" cy="35729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Aptos" panose="020B0004020202020204" pitchFamily="34" charset="0"/>
                </a:rPr>
                <a:t>¥¥</a:t>
              </a:r>
            </a:p>
          </p:txBody>
        </p:sp>
        <p:sp>
          <p:nvSpPr>
            <p:cNvPr id="12" name="Oval 11">
              <a:extLst>
                <a:ext uri="{FF2B5EF4-FFF2-40B4-BE49-F238E27FC236}">
                  <a16:creationId xmlns:a16="http://schemas.microsoft.com/office/drawing/2014/main" id="{85B8A512-C6AA-061B-5B01-7362BE0AFBE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13" name="Oval 12">
              <a:extLst>
                <a:ext uri="{FF2B5EF4-FFF2-40B4-BE49-F238E27FC236}">
                  <a16:creationId xmlns:a16="http://schemas.microsoft.com/office/drawing/2014/main" id="{A10780A9-8B61-C625-CAD1-F73EF59902F3}"/>
                </a:ext>
              </a:extLst>
            </p:cNvPr>
            <p:cNvSpPr/>
            <p:nvPr userDrawn="1"/>
          </p:nvSpPr>
          <p:spPr>
            <a:xfrm>
              <a:off x="1603024" y="1772356"/>
              <a:ext cx="3420533" cy="3420533"/>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grpSp>
      <p:sp>
        <p:nvSpPr>
          <p:cNvPr id="15" name="Oval 14">
            <a:extLst>
              <a:ext uri="{FF2B5EF4-FFF2-40B4-BE49-F238E27FC236}">
                <a16:creationId xmlns:a16="http://schemas.microsoft.com/office/drawing/2014/main" id="{DB309B8A-A5A5-A465-F71D-1576A19EB03D}"/>
              </a:ext>
            </a:extLst>
          </p:cNvPr>
          <p:cNvSpPr/>
          <p:nvPr userDrawn="1"/>
        </p:nvSpPr>
        <p:spPr>
          <a:xfrm>
            <a:off x="730008" y="1471589"/>
            <a:ext cx="2940043" cy="29400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16" name="Oval 15">
            <a:extLst>
              <a:ext uri="{FF2B5EF4-FFF2-40B4-BE49-F238E27FC236}">
                <a16:creationId xmlns:a16="http://schemas.microsoft.com/office/drawing/2014/main" id="{1B04091C-D2DD-9615-BCB7-99860F70A29D}"/>
              </a:ext>
            </a:extLst>
          </p:cNvPr>
          <p:cNvSpPr/>
          <p:nvPr userDrawn="1"/>
        </p:nvSpPr>
        <p:spPr>
          <a:xfrm>
            <a:off x="672422" y="1383342"/>
            <a:ext cx="2934927" cy="2958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17" name="Oval 16">
            <a:extLst>
              <a:ext uri="{FF2B5EF4-FFF2-40B4-BE49-F238E27FC236}">
                <a16:creationId xmlns:a16="http://schemas.microsoft.com/office/drawing/2014/main" id="{BEC5CAF6-B736-B088-1BA3-0DB4FA6DB398}"/>
              </a:ext>
            </a:extLst>
          </p:cNvPr>
          <p:cNvSpPr/>
          <p:nvPr userDrawn="1"/>
        </p:nvSpPr>
        <p:spPr>
          <a:xfrm>
            <a:off x="737891" y="1471589"/>
            <a:ext cx="2814639" cy="2814639"/>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sp>
        <p:nvSpPr>
          <p:cNvPr id="18" name="Text Placeholder 33">
            <a:extLst>
              <a:ext uri="{FF2B5EF4-FFF2-40B4-BE49-F238E27FC236}">
                <a16:creationId xmlns:a16="http://schemas.microsoft.com/office/drawing/2014/main" id="{DD41E879-9BED-9322-13A5-D74999D2252A}"/>
              </a:ext>
            </a:extLst>
          </p:cNvPr>
          <p:cNvSpPr>
            <a:spLocks noGrp="1"/>
          </p:cNvSpPr>
          <p:nvPr userDrawn="1">
            <p:ph type="body" sz="quarter" idx="13" hasCustomPrompt="1"/>
          </p:nvPr>
        </p:nvSpPr>
        <p:spPr>
          <a:xfrm>
            <a:off x="9153280" y="4589963"/>
            <a:ext cx="1734971" cy="1764165"/>
          </a:xfrm>
          <a:prstGeom prst="rect">
            <a:avLst/>
          </a:prstGeom>
        </p:spPr>
        <p:txBody>
          <a:bodyPr>
            <a:noAutofit/>
          </a:bodyPr>
          <a:lstStyle>
            <a:lvl1pPr marL="0" indent="0" algn="ctr">
              <a:buNone/>
              <a:defRPr sz="2400" b="0" i="0" baseline="0">
                <a:solidFill>
                  <a:srgbClr val="330C00"/>
                </a:solidFill>
                <a:effectLst/>
                <a:latin typeface="Aptos" panose="020B0004020202020204" pitchFamily="34" charset="0"/>
                <a:cs typeface="Arial" panose="020B0604020202020204" pitchFamily="34" charset="0"/>
              </a:defRPr>
            </a:lvl1pPr>
          </a:lstStyle>
          <a:p>
            <a:pPr lvl="0"/>
            <a:r>
              <a:rPr lang="en-US" dirty="0"/>
              <a:t>PART THREE TOPIC</a:t>
            </a:r>
          </a:p>
        </p:txBody>
      </p:sp>
      <p:sp>
        <p:nvSpPr>
          <p:cNvPr id="19" name="Text Placeholder 33">
            <a:extLst>
              <a:ext uri="{FF2B5EF4-FFF2-40B4-BE49-F238E27FC236}">
                <a16:creationId xmlns:a16="http://schemas.microsoft.com/office/drawing/2014/main" id="{A12A2C3D-9CEF-E2AB-066E-1AD260AD745A}"/>
              </a:ext>
            </a:extLst>
          </p:cNvPr>
          <p:cNvSpPr>
            <a:spLocks noGrp="1"/>
          </p:cNvSpPr>
          <p:nvPr userDrawn="1">
            <p:ph type="body" sz="quarter" idx="16" hasCustomPrompt="1"/>
          </p:nvPr>
        </p:nvSpPr>
        <p:spPr>
          <a:xfrm>
            <a:off x="5126917" y="4581552"/>
            <a:ext cx="1734971" cy="1764165"/>
          </a:xfrm>
          <a:prstGeom prst="rect">
            <a:avLst/>
          </a:prstGeom>
        </p:spPr>
        <p:txBody>
          <a:bodyPr>
            <a:noAutofit/>
          </a:bodyPr>
          <a:lstStyle>
            <a:lvl1pPr marL="0" indent="0" algn="ctr">
              <a:buNone/>
              <a:defRPr sz="2400" b="0" i="0" baseline="0">
                <a:solidFill>
                  <a:srgbClr val="330C00"/>
                </a:solidFill>
                <a:effectLst/>
                <a:latin typeface="Aptos" panose="020B0004020202020204" pitchFamily="34" charset="0"/>
                <a:cs typeface="Arial" panose="020B0604020202020204" pitchFamily="34" charset="0"/>
              </a:defRPr>
            </a:lvl1pPr>
          </a:lstStyle>
          <a:p>
            <a:pPr lvl="0"/>
            <a:r>
              <a:rPr lang="en-US" dirty="0"/>
              <a:t>PART TWO TOPIC</a:t>
            </a:r>
          </a:p>
        </p:txBody>
      </p:sp>
      <p:sp>
        <p:nvSpPr>
          <p:cNvPr id="20" name="Text Placeholder 33">
            <a:extLst>
              <a:ext uri="{FF2B5EF4-FFF2-40B4-BE49-F238E27FC236}">
                <a16:creationId xmlns:a16="http://schemas.microsoft.com/office/drawing/2014/main" id="{2E718F0A-4A95-984D-4C00-54DA7F9E5B94}"/>
              </a:ext>
            </a:extLst>
          </p:cNvPr>
          <p:cNvSpPr>
            <a:spLocks noGrp="1"/>
          </p:cNvSpPr>
          <p:nvPr userDrawn="1">
            <p:ph type="body" sz="quarter" idx="17" hasCustomPrompt="1"/>
          </p:nvPr>
        </p:nvSpPr>
        <p:spPr>
          <a:xfrm>
            <a:off x="1303752" y="4601271"/>
            <a:ext cx="1734971" cy="1744447"/>
          </a:xfrm>
          <a:prstGeom prst="rect">
            <a:avLst/>
          </a:prstGeom>
        </p:spPr>
        <p:txBody>
          <a:bodyPr>
            <a:noAutofit/>
          </a:bodyPr>
          <a:lstStyle>
            <a:lvl1pPr marL="0" indent="0" algn="ctr">
              <a:buNone/>
              <a:defRPr sz="2400" b="0" i="0" baseline="0">
                <a:solidFill>
                  <a:srgbClr val="330C00"/>
                </a:solidFill>
                <a:effectLst/>
                <a:latin typeface="Aptos" panose="020B0004020202020204" pitchFamily="34" charset="0"/>
                <a:cs typeface="Arial" panose="020B0604020202020204" pitchFamily="34" charset="0"/>
              </a:defRPr>
            </a:lvl1pPr>
          </a:lstStyle>
          <a:p>
            <a:pPr lvl="0"/>
            <a:r>
              <a:rPr lang="en-US" dirty="0"/>
              <a:t>PART ONE TOPIC</a:t>
            </a:r>
          </a:p>
        </p:txBody>
      </p:sp>
      <p:sp>
        <p:nvSpPr>
          <p:cNvPr id="22" name="Text Placeholder 14">
            <a:extLst>
              <a:ext uri="{FF2B5EF4-FFF2-40B4-BE49-F238E27FC236}">
                <a16:creationId xmlns:a16="http://schemas.microsoft.com/office/drawing/2014/main" id="{DC896C34-E9DD-2494-2691-378D19F13E8A}"/>
              </a:ext>
            </a:extLst>
          </p:cNvPr>
          <p:cNvSpPr>
            <a:spLocks noGrp="1" noChangeAspect="1"/>
          </p:cNvSpPr>
          <p:nvPr userDrawn="1">
            <p:ph type="body" sz="quarter" idx="18" hasCustomPrompt="1"/>
          </p:nvPr>
        </p:nvSpPr>
        <p:spPr>
          <a:xfrm>
            <a:off x="5407816" y="2266489"/>
            <a:ext cx="1230757" cy="1261995"/>
          </a:xfrm>
          <a:prstGeom prst="rect">
            <a:avLst/>
          </a:prstGeom>
        </p:spPr>
        <p:txBody>
          <a:bodyPr anchor="ctr" anchorCtr="0">
            <a:noAutofit/>
          </a:bodyPr>
          <a:lstStyle>
            <a:lvl1pPr marL="0" indent="0" algn="ctr">
              <a:buNone/>
              <a:defRPr sz="11000" b="0" i="0">
                <a:solidFill>
                  <a:schemeClr val="bg1"/>
                </a:solidFill>
                <a:effectLst/>
                <a:latin typeface="Aptos" panose="020B0004020202020204" pitchFamily="34" charset="0"/>
              </a:defRPr>
            </a:lvl1pPr>
          </a:lstStyle>
          <a:p>
            <a:pPr lvl="0"/>
            <a:r>
              <a:rPr lang="en-US" dirty="0"/>
              <a:t>#</a:t>
            </a:r>
          </a:p>
        </p:txBody>
      </p:sp>
      <p:sp>
        <p:nvSpPr>
          <p:cNvPr id="23" name="Text Placeholder 14">
            <a:extLst>
              <a:ext uri="{FF2B5EF4-FFF2-40B4-BE49-F238E27FC236}">
                <a16:creationId xmlns:a16="http://schemas.microsoft.com/office/drawing/2014/main" id="{A62D9139-3E6D-5DC1-BB27-9920759DF8C8}"/>
              </a:ext>
            </a:extLst>
          </p:cNvPr>
          <p:cNvSpPr>
            <a:spLocks noGrp="1" noChangeAspect="1"/>
          </p:cNvSpPr>
          <p:nvPr userDrawn="1">
            <p:ph type="body" sz="quarter" idx="19" hasCustomPrompt="1"/>
          </p:nvPr>
        </p:nvSpPr>
        <p:spPr>
          <a:xfrm>
            <a:off x="9405386" y="2266488"/>
            <a:ext cx="1230757" cy="1261995"/>
          </a:xfrm>
          <a:prstGeom prst="rect">
            <a:avLst/>
          </a:prstGeom>
        </p:spPr>
        <p:txBody>
          <a:bodyPr anchor="ctr" anchorCtr="0">
            <a:noAutofit/>
          </a:bodyPr>
          <a:lstStyle>
            <a:lvl1pPr marL="0" indent="0" algn="ctr">
              <a:buNone/>
              <a:defRPr sz="11000" b="0" i="0">
                <a:solidFill>
                  <a:schemeClr val="bg1"/>
                </a:solidFill>
                <a:effectLst/>
                <a:latin typeface="Aptos" panose="020B0004020202020204" pitchFamily="34" charset="0"/>
              </a:defRPr>
            </a:lvl1pPr>
          </a:lstStyle>
          <a:p>
            <a:pPr lvl="0"/>
            <a:r>
              <a:rPr lang="en-US" dirty="0"/>
              <a:t>#</a:t>
            </a:r>
          </a:p>
        </p:txBody>
      </p:sp>
      <p:sp>
        <p:nvSpPr>
          <p:cNvPr id="2" name="Text Placeholder 14">
            <a:extLst>
              <a:ext uri="{FF2B5EF4-FFF2-40B4-BE49-F238E27FC236}">
                <a16:creationId xmlns:a16="http://schemas.microsoft.com/office/drawing/2014/main" id="{CD05280F-4C5A-EBAD-3411-B460DA4BBB75}"/>
              </a:ext>
            </a:extLst>
          </p:cNvPr>
          <p:cNvSpPr>
            <a:spLocks noGrp="1" noChangeAspect="1"/>
          </p:cNvSpPr>
          <p:nvPr>
            <p:ph type="body" sz="quarter" idx="14" hasCustomPrompt="1"/>
          </p:nvPr>
        </p:nvSpPr>
        <p:spPr>
          <a:xfrm>
            <a:off x="1524507" y="2266488"/>
            <a:ext cx="1230757" cy="1261995"/>
          </a:xfrm>
          <a:prstGeom prst="rect">
            <a:avLst/>
          </a:prstGeom>
        </p:spPr>
        <p:txBody>
          <a:bodyPr anchor="ctr" anchorCtr="0">
            <a:noAutofit/>
          </a:bodyPr>
          <a:lstStyle>
            <a:lvl1pPr marL="0" indent="0" algn="ctr">
              <a:buNone/>
              <a:defRPr sz="11000" b="0" i="0">
                <a:solidFill>
                  <a:schemeClr val="bg1"/>
                </a:solidFill>
                <a:effectLst/>
                <a:latin typeface="Aptos" panose="020B0004020202020204" pitchFamily="34" charset="0"/>
              </a:defRPr>
            </a:lvl1pPr>
          </a:lstStyle>
          <a:p>
            <a:pPr lvl="0"/>
            <a:r>
              <a:rPr lang="en-US" dirty="0"/>
              <a:t>#</a:t>
            </a:r>
          </a:p>
        </p:txBody>
      </p:sp>
    </p:spTree>
    <p:extLst>
      <p:ext uri="{BB962C8B-B14F-4D97-AF65-F5344CB8AC3E}">
        <p14:creationId xmlns:p14="http://schemas.microsoft.com/office/powerpoint/2010/main" val="2358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900" decel="100000" fill="hold"/>
                                        <p:tgtEl>
                                          <p:spTgt spid="1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900" decel="100000" fill="hold"/>
                                        <p:tgtEl>
                                          <p:spTgt spid="1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1000"/>
                                        <p:tgtEl>
                                          <p:spTgt spid="20">
                                            <p:txEl>
                                              <p:pRg st="0" end="0"/>
                                            </p:txEl>
                                          </p:spTgt>
                                        </p:tgtEl>
                                      </p:cBhvr>
                                    </p:animEffect>
                                    <p:anim calcmode="lin" valueType="num">
                                      <p:cBhvr>
                                        <p:cTn id="3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0">
                                            <p:txEl>
                                              <p:pRg st="0" end="0"/>
                                            </p:txEl>
                                          </p:spTgt>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37"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900" decel="100000" fill="hold"/>
                                        <p:tgtEl>
                                          <p:spTgt spid="1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fade">
                                      <p:cBhvr>
                                        <p:cTn id="44" dur="1000"/>
                                        <p:tgtEl>
                                          <p:spTgt spid="19">
                                            <p:txEl>
                                              <p:pRg st="0" end="0"/>
                                            </p:txEl>
                                          </p:spTgt>
                                        </p:tgtEl>
                                      </p:cBhvr>
                                    </p:animEffect>
                                    <p:anim calcmode="lin" valueType="num">
                                      <p:cBhvr>
                                        <p:cTn id="4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1000"/>
                                        <p:tgtEl>
                                          <p:spTgt spid="22">
                                            <p:txEl>
                                              <p:pRg st="0" end="0"/>
                                            </p:txEl>
                                          </p:spTgt>
                                        </p:tgtEl>
                                      </p:cBhvr>
                                    </p:animEffect>
                                    <p:anim calcmode="lin" valueType="num">
                                      <p:cBhvr>
                                        <p:cTn id="51"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52" dur="90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par>
                          <p:cTn id="54" fill="hold">
                            <p:stCondLst>
                              <p:cond delay="2000"/>
                            </p:stCondLst>
                            <p:childTnLst>
                              <p:par>
                                <p:cTn id="55" presetID="37"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900" decel="100000" fill="hold"/>
                                        <p:tgtEl>
                                          <p:spTgt spid="5"/>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1000"/>
                                        <p:tgtEl>
                                          <p:spTgt spid="18">
                                            <p:txEl>
                                              <p:pRg st="0" end="0"/>
                                            </p:txEl>
                                          </p:spTgt>
                                        </p:tgtEl>
                                      </p:cBhvr>
                                    </p:animEffect>
                                    <p:anim calcmode="lin" valueType="num">
                                      <p:cBhvr>
                                        <p:cTn id="64"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8">
                                            <p:txEl>
                                              <p:pRg st="0" end="0"/>
                                            </p:txEl>
                                          </p:spTgt>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3">
                                            <p:txEl>
                                              <p:pRg st="0" end="0"/>
                                            </p:txEl>
                                          </p:spTgt>
                                        </p:tgtEl>
                                        <p:attrNameLst>
                                          <p:attrName>style.visibility</p:attrName>
                                        </p:attrNameLst>
                                      </p:cBhvr>
                                      <p:to>
                                        <p:strVal val="visible"/>
                                      </p:to>
                                    </p:set>
                                    <p:animEffect transition="in" filter="fade">
                                      <p:cBhvr>
                                        <p:cTn id="69" dur="1000"/>
                                        <p:tgtEl>
                                          <p:spTgt spid="23">
                                            <p:txEl>
                                              <p:pRg st="0" end="0"/>
                                            </p:txEl>
                                          </p:spTgt>
                                        </p:tgtEl>
                                      </p:cBhvr>
                                    </p:animEffect>
                                    <p:anim calcmode="lin" valueType="num">
                                      <p:cBhvr>
                                        <p:cTn id="7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23">
                                            <p:txEl>
                                              <p:pRg st="0" end="0"/>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build="p">
        <p:tmplLst>
          <p:tmpl lvl="1">
            <p:tnLst>
              <p:par>
                <p:cTn presetID="37"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900" decel="100000" fill="hold"/>
                        <p:tgtEl>
                          <p:spTgt spid="18"/>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tnLst>
          </p:tmpl>
        </p:tmplLst>
      </p:bldP>
      <p:bldP spid="19" grpId="0" build="p">
        <p:tmplLst>
          <p:tmpl lvl="1">
            <p:tnLst>
              <p:par>
                <p:cTn presetID="3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900" decel="100000" fill="hold"/>
                        <p:tgtEl>
                          <p:spTgt spid="19"/>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anim calcmode="lin" valueType="num">
                      <p:cBhvr>
                        <p:cTn dur="1000" fill="hold"/>
                        <p:tgtEl>
                          <p:spTgt spid="20"/>
                        </p:tgtEl>
                        <p:attrNameLst>
                          <p:attrName>ppt_x</p:attrName>
                        </p:attrNameLst>
                      </p:cBhvr>
                      <p:tavLst>
                        <p:tav tm="0">
                          <p:val>
                            <p:strVal val="#ppt_x"/>
                          </p:val>
                        </p:tav>
                        <p:tav tm="100000">
                          <p:val>
                            <p:strVal val="#ppt_x"/>
                          </p:val>
                        </p:tav>
                      </p:tavLst>
                    </p:anim>
                    <p:anim calcmode="lin" valueType="num">
                      <p:cBhvr>
                        <p:cTn dur="900" decel="100000" fill="hold"/>
                        <p:tgtEl>
                          <p:spTgt spid="20"/>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ppt_x</p:attrName>
                        </p:attrNameLst>
                      </p:cBhvr>
                      <p:tavLst>
                        <p:tav tm="0">
                          <p:val>
                            <p:strVal val="#ppt_x"/>
                          </p:val>
                        </p:tav>
                        <p:tav tm="100000">
                          <p:val>
                            <p:strVal val="#ppt_x"/>
                          </p:val>
                        </p:tav>
                      </p:tavLst>
                    </p:anim>
                    <p:anim calcmode="lin" valueType="num">
                      <p:cBhvr>
                        <p:cTn dur="900" decel="100000" fill="hold"/>
                        <p:tgtEl>
                          <p:spTgt spid="2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build="p">
        <p:tmplLst>
          <p:tmpl lvl="1">
            <p:tnLst>
              <p:par>
                <p:cTn presetID="37"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900" decel="100000" fill="hold"/>
                        <p:tgtEl>
                          <p:spTgt spid="23"/>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tnLst>
          </p:tmpl>
        </p:tmplLst>
      </p:bldP>
      <p:bldP spid="2" grpId="0" build="p">
        <p:tmplLst>
          <p:tmpl lvl="1">
            <p:tnLst>
              <p:par>
                <p:cTn presetID="37"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anim calcmode="lin" valueType="num">
                      <p:cBhvr>
                        <p:cTn dur="1000" fill="hold"/>
                        <p:tgtEl>
                          <p:spTgt spid="2"/>
                        </p:tgtEl>
                        <p:attrNameLst>
                          <p:attrName>ppt_x</p:attrName>
                        </p:attrNameLst>
                      </p:cBhvr>
                      <p:tavLst>
                        <p:tav tm="0">
                          <p:val>
                            <p:strVal val="#ppt_x"/>
                          </p:val>
                        </p:tav>
                        <p:tav tm="100000">
                          <p:val>
                            <p:strVal val="#ppt_x"/>
                          </p:val>
                        </p:tav>
                      </p:tavLst>
                    </p:anim>
                    <p:anim calcmode="lin" valueType="num">
                      <p:cBhvr>
                        <p:cTn dur="900" decel="100000" fill="hold"/>
                        <p:tgtEl>
                          <p:spTgt spid="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F120E9-3843-19BB-4BB7-EAF05C194EAC}"/>
              </a:ext>
            </a:extLst>
          </p:cNvPr>
          <p:cNvGrpSpPr/>
          <p:nvPr userDrawn="1"/>
        </p:nvGrpSpPr>
        <p:grpSpPr>
          <a:xfrm>
            <a:off x="1518833" y="1672860"/>
            <a:ext cx="3642915" cy="3680179"/>
            <a:chOff x="1518834" y="1672860"/>
            <a:chExt cx="3642914" cy="3680178"/>
          </a:xfrm>
        </p:grpSpPr>
        <p:sp>
          <p:nvSpPr>
            <p:cNvPr id="42" name="Oval 41">
              <a:extLst>
                <a:ext uri="{FF2B5EF4-FFF2-40B4-BE49-F238E27FC236}">
                  <a16:creationId xmlns:a16="http://schemas.microsoft.com/office/drawing/2014/main" id="{9AF8FCBD-BC02-FD9D-9F2F-2EE99F37A4B5}"/>
                </a:ext>
              </a:extLst>
            </p:cNvPr>
            <p:cNvSpPr/>
            <p:nvPr userDrawn="1"/>
          </p:nvSpPr>
          <p:spPr>
            <a:xfrm>
              <a:off x="1588815" y="1780105"/>
              <a:ext cx="3572933" cy="35729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mj-lt"/>
              </a:endParaRPr>
            </a:p>
          </p:txBody>
        </p:sp>
        <p:sp>
          <p:nvSpPr>
            <p:cNvPr id="43" name="Oval 42">
              <a:extLst>
                <a:ext uri="{FF2B5EF4-FFF2-40B4-BE49-F238E27FC236}">
                  <a16:creationId xmlns:a16="http://schemas.microsoft.com/office/drawing/2014/main" id="{50FB8D7A-B4ED-8079-6DB1-10B1C3A3D78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mj-lt"/>
              </a:endParaRPr>
            </a:p>
          </p:txBody>
        </p:sp>
        <p:sp>
          <p:nvSpPr>
            <p:cNvPr id="44" name="Oval 43">
              <a:extLst>
                <a:ext uri="{FF2B5EF4-FFF2-40B4-BE49-F238E27FC236}">
                  <a16:creationId xmlns:a16="http://schemas.microsoft.com/office/drawing/2014/main" id="{73314B11-016A-EE24-3181-DF16997D18C8}"/>
                </a:ext>
              </a:extLst>
            </p:cNvPr>
            <p:cNvSpPr/>
            <p:nvPr userDrawn="1"/>
          </p:nvSpPr>
          <p:spPr>
            <a:xfrm>
              <a:off x="1603024" y="1772356"/>
              <a:ext cx="3420533" cy="3420533"/>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grpSp>
      <p:sp>
        <p:nvSpPr>
          <p:cNvPr id="45" name="Text Placeholder 14">
            <a:extLst>
              <a:ext uri="{FF2B5EF4-FFF2-40B4-BE49-F238E27FC236}">
                <a16:creationId xmlns:a16="http://schemas.microsoft.com/office/drawing/2014/main" id="{E24BFFD2-9219-F746-5750-84E357C9EEE7}"/>
              </a:ext>
            </a:extLst>
          </p:cNvPr>
          <p:cNvSpPr>
            <a:spLocks noGrp="1"/>
          </p:cNvSpPr>
          <p:nvPr>
            <p:ph type="body" sz="quarter" idx="12" hasCustomPrompt="1"/>
          </p:nvPr>
        </p:nvSpPr>
        <p:spPr>
          <a:xfrm>
            <a:off x="6131010" y="2853369"/>
            <a:ext cx="5859559" cy="767817"/>
          </a:xfrm>
        </p:spPr>
        <p:txBody>
          <a:bodyPr>
            <a:noAutofit/>
          </a:bodyPr>
          <a:lstStyle>
            <a:lvl1pPr marL="0" indent="0">
              <a:buNone/>
              <a:defRPr sz="3200" b="0" i="0">
                <a:solidFill>
                  <a:srgbClr val="FFC000"/>
                </a:solidFill>
                <a:latin typeface="Aptos" panose="020B0004020202020204" pitchFamily="34" charset="0"/>
                <a:ea typeface="Verdana" panose="020B0604030504040204" pitchFamily="34" charset="0"/>
                <a:cs typeface="Verdana" panose="020B0604030504040204" pitchFamily="34" charset="0"/>
              </a:defRPr>
            </a:lvl1pPr>
            <a:lvl2pPr marL="457178" indent="0">
              <a:buNone/>
              <a:defRPr sz="3200" b="1">
                <a:solidFill>
                  <a:srgbClr val="251675"/>
                </a:solidFill>
              </a:defRPr>
            </a:lvl2pPr>
            <a:lvl3pPr marL="914354" indent="0">
              <a:buNone/>
              <a:defRPr sz="3200" b="1">
                <a:solidFill>
                  <a:srgbClr val="251675"/>
                </a:solidFill>
              </a:defRPr>
            </a:lvl3pPr>
            <a:lvl4pPr marL="1371532" indent="0">
              <a:buNone/>
              <a:defRPr sz="3200" b="1">
                <a:solidFill>
                  <a:srgbClr val="251675"/>
                </a:solidFill>
              </a:defRPr>
            </a:lvl4pPr>
            <a:lvl5pPr marL="1828709" indent="0">
              <a:buNone/>
              <a:defRPr sz="3200" b="1">
                <a:solidFill>
                  <a:srgbClr val="251675"/>
                </a:solidFill>
              </a:defRPr>
            </a:lvl5pPr>
          </a:lstStyle>
          <a:p>
            <a:pPr lvl="0"/>
            <a:r>
              <a:rPr lang="en-US" dirty="0"/>
              <a:t>Section title here</a:t>
            </a:r>
          </a:p>
        </p:txBody>
      </p:sp>
      <p:sp>
        <p:nvSpPr>
          <p:cNvPr id="46" name="Text Placeholder 16">
            <a:extLst>
              <a:ext uri="{FF2B5EF4-FFF2-40B4-BE49-F238E27FC236}">
                <a16:creationId xmlns:a16="http://schemas.microsoft.com/office/drawing/2014/main" id="{69E2559E-9BC5-CB9E-A587-C6E766CEE0FC}"/>
              </a:ext>
            </a:extLst>
          </p:cNvPr>
          <p:cNvSpPr>
            <a:spLocks noGrp="1"/>
          </p:cNvSpPr>
          <p:nvPr>
            <p:ph type="body" sz="quarter" idx="13" hasCustomPrompt="1"/>
          </p:nvPr>
        </p:nvSpPr>
        <p:spPr>
          <a:xfrm>
            <a:off x="6131012" y="3811723"/>
            <a:ext cx="5533769" cy="1024124"/>
          </a:xfrm>
        </p:spPr>
        <p:txBody>
          <a:bodyPr>
            <a:normAutofit/>
          </a:bodyPr>
          <a:lstStyle>
            <a:lvl1pPr marL="0" indent="0">
              <a:buNone/>
              <a:defRPr sz="2400" b="0" i="0">
                <a:solidFill>
                  <a:srgbClr val="330C00"/>
                </a:solidFill>
                <a:latin typeface="Aptos" panose="020B0004020202020204" pitchFamily="34" charset="0"/>
                <a:ea typeface="Verdana" panose="020B0604030504040204" pitchFamily="34" charset="0"/>
                <a:cs typeface="Verdana" panose="020B0604030504040204" pitchFamily="34" charset="0"/>
              </a:defRPr>
            </a:lvl1pPr>
          </a:lstStyle>
          <a:p>
            <a:pPr lvl="0"/>
            <a:r>
              <a:rPr lang="en-US" dirty="0"/>
              <a:t>Sub title</a:t>
            </a:r>
          </a:p>
        </p:txBody>
      </p:sp>
      <p:sp>
        <p:nvSpPr>
          <p:cNvPr id="47" name="Text Placeholder 20">
            <a:extLst>
              <a:ext uri="{FF2B5EF4-FFF2-40B4-BE49-F238E27FC236}">
                <a16:creationId xmlns:a16="http://schemas.microsoft.com/office/drawing/2014/main" id="{21B2B68C-B0FF-62A8-980A-EA64038A1DA1}"/>
              </a:ext>
            </a:extLst>
          </p:cNvPr>
          <p:cNvSpPr>
            <a:spLocks noGrp="1"/>
          </p:cNvSpPr>
          <p:nvPr>
            <p:ph type="body" sz="quarter" idx="14" hasCustomPrompt="1"/>
          </p:nvPr>
        </p:nvSpPr>
        <p:spPr>
          <a:xfrm>
            <a:off x="1603024" y="2606739"/>
            <a:ext cx="3420535" cy="1646767"/>
          </a:xfrm>
        </p:spPr>
        <p:txBody>
          <a:bodyPr anchor="ctr" anchorCtr="0">
            <a:noAutofit/>
          </a:bodyPr>
          <a:lstStyle>
            <a:lvl1pPr marL="0" indent="0" algn="ctr">
              <a:buNone/>
              <a:defRPr sz="14666" b="0" i="0">
                <a:solidFill>
                  <a:schemeClr val="bg1"/>
                </a:solidFill>
                <a:latin typeface="Aptos" panose="020B0004020202020204" pitchFamily="34" charset="0"/>
              </a:defRPr>
            </a:lvl1pPr>
          </a:lstStyle>
          <a:p>
            <a:pPr lvl="0"/>
            <a:r>
              <a:rPr lang="en-US" dirty="0"/>
              <a:t>#</a:t>
            </a:r>
          </a:p>
        </p:txBody>
      </p:sp>
      <p:cxnSp>
        <p:nvCxnSpPr>
          <p:cNvPr id="48" name="Straight Connector 47">
            <a:extLst>
              <a:ext uri="{FF2B5EF4-FFF2-40B4-BE49-F238E27FC236}">
                <a16:creationId xmlns:a16="http://schemas.microsoft.com/office/drawing/2014/main" id="{1BDD28E5-4399-470F-735E-FB9255D0BEBE}"/>
              </a:ext>
            </a:extLst>
          </p:cNvPr>
          <p:cNvCxnSpPr>
            <a:cxnSpLocks/>
          </p:cNvCxnSpPr>
          <p:nvPr userDrawn="1"/>
        </p:nvCxnSpPr>
        <p:spPr>
          <a:xfrm>
            <a:off x="6121669" y="3720041"/>
            <a:ext cx="554311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900" decel="100000" fill="hold"/>
                                        <p:tgtEl>
                                          <p:spTgt spid="4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7">
                                            <p:txEl>
                                              <p:pRg st="0" end="0"/>
                                            </p:txEl>
                                          </p:spTgt>
                                        </p:tgtEl>
                                        <p:attrNameLst>
                                          <p:attrName>style.visibility</p:attrName>
                                        </p:attrNameLst>
                                      </p:cBhvr>
                                      <p:to>
                                        <p:strVal val="visible"/>
                                      </p:to>
                                    </p:set>
                                    <p:animEffect transition="in" filter="fade">
                                      <p:cBhvr>
                                        <p:cTn id="13" dur="1000"/>
                                        <p:tgtEl>
                                          <p:spTgt spid="47">
                                            <p:txEl>
                                              <p:pRg st="0" end="0"/>
                                            </p:txEl>
                                          </p:spTgt>
                                        </p:tgtEl>
                                      </p:cBhvr>
                                    </p:animEffect>
                                    <p:anim calcmode="lin" valueType="num">
                                      <p:cBhvr>
                                        <p:cTn id="14"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7">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7">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5">
                                            <p:txEl>
                                              <p:pRg st="0" end="0"/>
                                            </p:txEl>
                                          </p:spTgt>
                                        </p:tgtEl>
                                        <p:attrNameLst>
                                          <p:attrName>style.visibility</p:attrName>
                                        </p:attrNameLst>
                                      </p:cBhvr>
                                      <p:to>
                                        <p:strVal val="visible"/>
                                      </p:to>
                                    </p:set>
                                    <p:animEffect transition="in" filter="wipe(left)">
                                      <p:cBhvr>
                                        <p:cTn id="20" dur="500"/>
                                        <p:tgtEl>
                                          <p:spTgt spid="4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500"/>
                                        <p:tgtEl>
                                          <p:spTgt spid="4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wipe(left)">
                                      <p:cBhvr>
                                        <p:cTn id="26"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tmplLst>
          <p:tmpl lvl="1">
            <p:tnLst>
              <p:par>
                <p:cTn presetID="22" presetClass="entr" presetSubtype="8"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37"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1000"/>
                        <p:tgtEl>
                          <p:spTgt spid="47"/>
                        </p:tgtEl>
                      </p:cBhvr>
                    </p:animEffect>
                    <p:anim calcmode="lin" valueType="num">
                      <p:cBhvr>
                        <p:cTn dur="1000" fill="hold"/>
                        <p:tgtEl>
                          <p:spTgt spid="47"/>
                        </p:tgtEl>
                        <p:attrNameLst>
                          <p:attrName>ppt_x</p:attrName>
                        </p:attrNameLst>
                      </p:cBhvr>
                      <p:tavLst>
                        <p:tav tm="0">
                          <p:val>
                            <p:strVal val="#ppt_x"/>
                          </p:val>
                        </p:tav>
                        <p:tav tm="100000">
                          <p:val>
                            <p:strVal val="#ppt_x"/>
                          </p:val>
                        </p:tav>
                      </p:tavLst>
                    </p:anim>
                    <p:anim calcmode="lin" valueType="num">
                      <p:cBhvr>
                        <p:cTn dur="900" decel="100000" fill="hold"/>
                        <p:tgtEl>
                          <p:spTgt spid="4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White-AC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564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Left Side-Colour White ACN Logo">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1204EF6-5D89-4DC7-8B9D-C82B44E81E57}"/>
              </a:ext>
            </a:extLst>
          </p:cNvPr>
          <p:cNvSpPr/>
          <p:nvPr userDrawn="1"/>
        </p:nvSpPr>
        <p:spPr>
          <a:xfrm>
            <a:off x="0" y="3"/>
            <a:ext cx="7216048" cy="6857997"/>
          </a:xfrm>
          <a:prstGeom prst="rect">
            <a:avLst/>
          </a:prstGeom>
          <a:solidFill>
            <a:srgbClr val="020300"/>
          </a:solidFill>
          <a:ln w="12700">
            <a:noFill/>
            <a:miter lim="400000"/>
          </a:ln>
        </p:spPr>
        <p:txBody>
          <a:bodyPr lIns="71433" tIns="71433" rIns="71433" bIns="71433"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ptos" panose="020B0004020202020204" pitchFamily="34" charset="0"/>
              <a:ea typeface="Verdana" panose="020B0604030504040204" pitchFamily="34" charset="0"/>
              <a:cs typeface="Verdana" panose="020B0604030504040204" pitchFamily="34" charset="0"/>
            </a:endParaRPr>
          </a:p>
        </p:txBody>
      </p:sp>
      <p:sp>
        <p:nvSpPr>
          <p:cNvPr id="6" name="Text Placeholder 8">
            <a:extLst>
              <a:ext uri="{FF2B5EF4-FFF2-40B4-BE49-F238E27FC236}">
                <a16:creationId xmlns:a16="http://schemas.microsoft.com/office/drawing/2014/main" id="{E3623EA4-26A6-21D8-A9CA-0207EA79BE2B}"/>
              </a:ext>
            </a:extLst>
          </p:cNvPr>
          <p:cNvSpPr>
            <a:spLocks noGrp="1"/>
          </p:cNvSpPr>
          <p:nvPr>
            <p:ph type="body" sz="quarter" idx="10" hasCustomPrompt="1"/>
          </p:nvPr>
        </p:nvSpPr>
        <p:spPr>
          <a:xfrm>
            <a:off x="319088" y="341314"/>
            <a:ext cx="6335712" cy="5848599"/>
          </a:xfrm>
        </p:spPr>
        <p:txBody>
          <a:bodyPr/>
          <a:lstStyle>
            <a:lvl1pPr marL="342891" indent="-342891">
              <a:buFont typeface="Arial" panose="020B0604020202020204" pitchFamily="34" charset="0"/>
              <a:buChar cha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dirty="0"/>
              <a:t>Text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31374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Blue AC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707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3 Columns">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D3F3BF8C-DB3E-94DC-7FB6-9E90530A5D06}"/>
              </a:ext>
            </a:extLst>
          </p:cNvPr>
          <p:cNvSpPr/>
          <p:nvPr/>
        </p:nvSpPr>
        <p:spPr>
          <a:xfrm>
            <a:off x="174999" y="438912"/>
            <a:ext cx="3600000" cy="5797296"/>
          </a:xfrm>
          <a:prstGeom prst="roundRect">
            <a:avLst>
              <a:gd name="adj" fmla="val 6667"/>
            </a:avLst>
          </a:prstGeom>
          <a:solidFill>
            <a:srgbClr val="020300">
              <a:alpha val="8493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48" name="Text Placeholder 47">
            <a:extLst>
              <a:ext uri="{FF2B5EF4-FFF2-40B4-BE49-F238E27FC236}">
                <a16:creationId xmlns:a16="http://schemas.microsoft.com/office/drawing/2014/main" id="{5F890EBD-CD66-3243-B68E-19F8A4F3E0FB}"/>
              </a:ext>
            </a:extLst>
          </p:cNvPr>
          <p:cNvSpPr>
            <a:spLocks noGrp="1"/>
          </p:cNvSpPr>
          <p:nvPr userDrawn="1">
            <p:ph type="body" sz="quarter" idx="10" hasCustomPrompt="1"/>
          </p:nvPr>
        </p:nvSpPr>
        <p:spPr>
          <a:xfrm>
            <a:off x="236943" y="985839"/>
            <a:ext cx="3474901" cy="460375"/>
          </a:xfrm>
        </p:spPr>
        <p:txBody>
          <a:bodyPr/>
          <a:lstStyle>
            <a:lvl1pPr marL="0" indent="0" algn="ctr">
              <a:buNone/>
              <a:defRPr b="0" i="0">
                <a:solidFill>
                  <a:srgbClr val="FFC000"/>
                </a:solidFill>
              </a:defRPr>
            </a:lvl1pPr>
          </a:lstStyle>
          <a:p>
            <a:pPr lvl="0"/>
            <a:r>
              <a:rPr lang="en-US" dirty="0"/>
              <a:t>Heading</a:t>
            </a:r>
            <a:endParaRPr lang="en-AU" dirty="0"/>
          </a:p>
        </p:txBody>
      </p:sp>
      <p:sp>
        <p:nvSpPr>
          <p:cNvPr id="50" name="Text Placeholder 49">
            <a:extLst>
              <a:ext uri="{FF2B5EF4-FFF2-40B4-BE49-F238E27FC236}">
                <a16:creationId xmlns:a16="http://schemas.microsoft.com/office/drawing/2014/main" id="{CDF769BC-7C97-60BC-C931-1AB1F08F3F72}"/>
              </a:ext>
            </a:extLst>
          </p:cNvPr>
          <p:cNvSpPr>
            <a:spLocks noGrp="1"/>
          </p:cNvSpPr>
          <p:nvPr userDrawn="1">
            <p:ph type="body" sz="quarter" idx="11" hasCustomPrompt="1"/>
          </p:nvPr>
        </p:nvSpPr>
        <p:spPr>
          <a:xfrm>
            <a:off x="236943" y="1577151"/>
            <a:ext cx="3474901" cy="4490435"/>
          </a:xfrm>
        </p:spPr>
        <p:txBody>
          <a:bodyPr>
            <a:normAutofit/>
          </a:bodyPr>
          <a:lstStyle>
            <a:lvl1pPr marL="0" indent="0" algn="ctr">
              <a:buNone/>
              <a:defRPr sz="1600" b="0" i="0">
                <a:solidFill>
                  <a:schemeClr val="bg1"/>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stStyle>
          <a:p>
            <a:pPr lvl="0"/>
            <a:r>
              <a:rPr lang="en-US" dirty="0"/>
              <a:t>Text</a:t>
            </a:r>
            <a:endParaRPr lang="en-AU" dirty="0"/>
          </a:p>
        </p:txBody>
      </p:sp>
      <p:sp>
        <p:nvSpPr>
          <p:cNvPr id="69" name="Rounded Rectangle 68">
            <a:extLst>
              <a:ext uri="{FF2B5EF4-FFF2-40B4-BE49-F238E27FC236}">
                <a16:creationId xmlns:a16="http://schemas.microsoft.com/office/drawing/2014/main" id="{DFB56A00-B6F3-C16D-D71D-AC3CD9AB5141}"/>
              </a:ext>
            </a:extLst>
          </p:cNvPr>
          <p:cNvSpPr/>
          <p:nvPr/>
        </p:nvSpPr>
        <p:spPr>
          <a:xfrm>
            <a:off x="4296000" y="438912"/>
            <a:ext cx="3600000" cy="5797296"/>
          </a:xfrm>
          <a:prstGeom prst="roundRect">
            <a:avLst>
              <a:gd name="adj" fmla="val 6667"/>
            </a:avLst>
          </a:prstGeom>
          <a:solidFill>
            <a:srgbClr val="020300">
              <a:alpha val="8493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74" name="Rounded Rectangle 73">
            <a:extLst>
              <a:ext uri="{FF2B5EF4-FFF2-40B4-BE49-F238E27FC236}">
                <a16:creationId xmlns:a16="http://schemas.microsoft.com/office/drawing/2014/main" id="{B8DA5D60-4BFC-9CF3-5C2E-8FC47C5CABDA}"/>
              </a:ext>
            </a:extLst>
          </p:cNvPr>
          <p:cNvSpPr/>
          <p:nvPr/>
        </p:nvSpPr>
        <p:spPr>
          <a:xfrm>
            <a:off x="8354451" y="438912"/>
            <a:ext cx="3600000" cy="5797296"/>
          </a:xfrm>
          <a:prstGeom prst="roundRect">
            <a:avLst>
              <a:gd name="adj" fmla="val 6667"/>
            </a:avLst>
          </a:prstGeom>
          <a:solidFill>
            <a:srgbClr val="020300">
              <a:alpha val="8493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76" name="Text Placeholder 47">
            <a:extLst>
              <a:ext uri="{FF2B5EF4-FFF2-40B4-BE49-F238E27FC236}">
                <a16:creationId xmlns:a16="http://schemas.microsoft.com/office/drawing/2014/main" id="{7CDAEC96-E219-9774-AE72-CFCA17DB619F}"/>
              </a:ext>
            </a:extLst>
          </p:cNvPr>
          <p:cNvSpPr>
            <a:spLocks noGrp="1"/>
          </p:cNvSpPr>
          <p:nvPr>
            <p:ph type="body" sz="quarter" idx="14" hasCustomPrompt="1"/>
          </p:nvPr>
        </p:nvSpPr>
        <p:spPr>
          <a:xfrm>
            <a:off x="8417002" y="935547"/>
            <a:ext cx="3474901" cy="460375"/>
          </a:xfrm>
        </p:spPr>
        <p:txBody>
          <a:bodyPr/>
          <a:lstStyle>
            <a:lvl1pPr marL="0" indent="0" algn="ctr">
              <a:buNone/>
              <a:defRPr b="0" i="0">
                <a:solidFill>
                  <a:srgbClr val="FFC000"/>
                </a:solidFill>
              </a:defRPr>
            </a:lvl1pPr>
          </a:lstStyle>
          <a:p>
            <a:pPr lvl="0"/>
            <a:r>
              <a:rPr lang="en-US" dirty="0"/>
              <a:t>Heading</a:t>
            </a:r>
            <a:endParaRPr lang="en-AU" dirty="0"/>
          </a:p>
        </p:txBody>
      </p:sp>
      <p:sp>
        <p:nvSpPr>
          <p:cNvPr id="77" name="Text Placeholder 49">
            <a:extLst>
              <a:ext uri="{FF2B5EF4-FFF2-40B4-BE49-F238E27FC236}">
                <a16:creationId xmlns:a16="http://schemas.microsoft.com/office/drawing/2014/main" id="{7D6E2EF7-0534-668E-E519-EBD62793442D}"/>
              </a:ext>
            </a:extLst>
          </p:cNvPr>
          <p:cNvSpPr>
            <a:spLocks noGrp="1"/>
          </p:cNvSpPr>
          <p:nvPr>
            <p:ph type="body" sz="quarter" idx="15" hasCustomPrompt="1"/>
          </p:nvPr>
        </p:nvSpPr>
        <p:spPr>
          <a:xfrm>
            <a:off x="8417002" y="1526858"/>
            <a:ext cx="3474901" cy="4490435"/>
          </a:xfrm>
        </p:spPr>
        <p:txBody>
          <a:bodyPr>
            <a:normAutofit/>
          </a:bodyPr>
          <a:lstStyle>
            <a:lvl1pPr marL="0" indent="0" algn="ctr">
              <a:buNone/>
              <a:defRPr sz="1600" b="0" i="0">
                <a:solidFill>
                  <a:schemeClr val="bg1"/>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stStyle>
          <a:p>
            <a:pPr lvl="0"/>
            <a:r>
              <a:rPr lang="en-US" dirty="0"/>
              <a:t>Text</a:t>
            </a:r>
            <a:endParaRPr lang="en-AU" dirty="0"/>
          </a:p>
        </p:txBody>
      </p:sp>
      <p:sp>
        <p:nvSpPr>
          <p:cNvPr id="71" name="Text Placeholder 47">
            <a:extLst>
              <a:ext uri="{FF2B5EF4-FFF2-40B4-BE49-F238E27FC236}">
                <a16:creationId xmlns:a16="http://schemas.microsoft.com/office/drawing/2014/main" id="{90926650-3DD1-D998-A2FB-602C288D052F}"/>
              </a:ext>
            </a:extLst>
          </p:cNvPr>
          <p:cNvSpPr>
            <a:spLocks noGrp="1"/>
          </p:cNvSpPr>
          <p:nvPr>
            <p:ph type="body" sz="quarter" idx="12" hasCustomPrompt="1"/>
          </p:nvPr>
        </p:nvSpPr>
        <p:spPr>
          <a:xfrm>
            <a:off x="4357944" y="985839"/>
            <a:ext cx="3474901" cy="460375"/>
          </a:xfrm>
        </p:spPr>
        <p:txBody>
          <a:bodyPr/>
          <a:lstStyle>
            <a:lvl1pPr marL="0" indent="0" algn="ctr">
              <a:buNone/>
              <a:defRPr b="0" i="0">
                <a:solidFill>
                  <a:srgbClr val="FFC000"/>
                </a:solidFill>
              </a:defRPr>
            </a:lvl1pPr>
          </a:lstStyle>
          <a:p>
            <a:pPr lvl="0"/>
            <a:r>
              <a:rPr lang="en-US" dirty="0"/>
              <a:t>Heading</a:t>
            </a:r>
            <a:endParaRPr lang="en-AU" dirty="0"/>
          </a:p>
        </p:txBody>
      </p:sp>
      <p:sp>
        <p:nvSpPr>
          <p:cNvPr id="72" name="Text Placeholder 49">
            <a:extLst>
              <a:ext uri="{FF2B5EF4-FFF2-40B4-BE49-F238E27FC236}">
                <a16:creationId xmlns:a16="http://schemas.microsoft.com/office/drawing/2014/main" id="{21EA4A75-C14A-2CB2-7D66-5E1AF0B0767C}"/>
              </a:ext>
            </a:extLst>
          </p:cNvPr>
          <p:cNvSpPr>
            <a:spLocks noGrp="1"/>
          </p:cNvSpPr>
          <p:nvPr>
            <p:ph type="body" sz="quarter" idx="13" hasCustomPrompt="1"/>
          </p:nvPr>
        </p:nvSpPr>
        <p:spPr>
          <a:xfrm>
            <a:off x="4357944" y="1577151"/>
            <a:ext cx="3474901" cy="4490435"/>
          </a:xfrm>
        </p:spPr>
        <p:txBody>
          <a:bodyPr>
            <a:normAutofit/>
          </a:bodyPr>
          <a:lstStyle>
            <a:lvl1pPr marL="0" indent="0" algn="ctr">
              <a:buNone/>
              <a:defRPr sz="1600" b="0" i="0">
                <a:solidFill>
                  <a:schemeClr val="bg1"/>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stStyle>
          <a:p>
            <a:pPr lvl="0"/>
            <a:r>
              <a:rPr lang="en-US" dirty="0"/>
              <a:t>Text</a:t>
            </a:r>
            <a:endParaRPr lang="en-AU" dirty="0"/>
          </a:p>
        </p:txBody>
      </p:sp>
      <p:sp>
        <p:nvSpPr>
          <p:cNvPr id="2" name="Oval 1">
            <a:extLst>
              <a:ext uri="{FF2B5EF4-FFF2-40B4-BE49-F238E27FC236}">
                <a16:creationId xmlns:a16="http://schemas.microsoft.com/office/drawing/2014/main" id="{CACF12DD-58F9-A79F-8AEC-4DAF77974B08}"/>
              </a:ext>
            </a:extLst>
          </p:cNvPr>
          <p:cNvSpPr/>
          <p:nvPr userDrawn="1"/>
        </p:nvSpPr>
        <p:spPr>
          <a:xfrm>
            <a:off x="1566028" y="54965"/>
            <a:ext cx="816731" cy="816731"/>
          </a:xfrm>
          <a:prstGeom prst="ellipse">
            <a:avLst/>
          </a:prstGeom>
          <a:solidFill>
            <a:srgbClr val="FFC0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733" b="0" i="0" dirty="0">
              <a:latin typeface="Aptos" panose="020B0004020202020204" pitchFamily="34" charset="0"/>
            </a:endParaRPr>
          </a:p>
        </p:txBody>
      </p:sp>
      <p:sp>
        <p:nvSpPr>
          <p:cNvPr id="3" name="Oval 2">
            <a:extLst>
              <a:ext uri="{FF2B5EF4-FFF2-40B4-BE49-F238E27FC236}">
                <a16:creationId xmlns:a16="http://schemas.microsoft.com/office/drawing/2014/main" id="{B3639A54-C43E-D58B-6EE3-143CDC8D5A86}"/>
              </a:ext>
            </a:extLst>
          </p:cNvPr>
          <p:cNvSpPr/>
          <p:nvPr userDrawn="1"/>
        </p:nvSpPr>
        <p:spPr>
          <a:xfrm>
            <a:off x="5687029" y="55192"/>
            <a:ext cx="816731" cy="816731"/>
          </a:xfrm>
          <a:prstGeom prst="ellipse">
            <a:avLst/>
          </a:prstGeom>
          <a:solidFill>
            <a:srgbClr val="FFC0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733" b="0" i="0" dirty="0">
              <a:latin typeface="Aptos" panose="020B0004020202020204" pitchFamily="34" charset="0"/>
            </a:endParaRPr>
          </a:p>
        </p:txBody>
      </p:sp>
      <p:sp>
        <p:nvSpPr>
          <p:cNvPr id="4" name="Oval 3">
            <a:extLst>
              <a:ext uri="{FF2B5EF4-FFF2-40B4-BE49-F238E27FC236}">
                <a16:creationId xmlns:a16="http://schemas.microsoft.com/office/drawing/2014/main" id="{1A580C48-1349-1975-A544-73459DCC7E00}"/>
              </a:ext>
            </a:extLst>
          </p:cNvPr>
          <p:cNvSpPr/>
          <p:nvPr userDrawn="1"/>
        </p:nvSpPr>
        <p:spPr>
          <a:xfrm>
            <a:off x="9746085" y="54965"/>
            <a:ext cx="816731" cy="816731"/>
          </a:xfrm>
          <a:prstGeom prst="ellipse">
            <a:avLst/>
          </a:prstGeom>
          <a:solidFill>
            <a:srgbClr val="FFC0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733" b="0" i="0" dirty="0">
              <a:latin typeface="Aptos" panose="020B0004020202020204" pitchFamily="34" charset="0"/>
            </a:endParaRPr>
          </a:p>
        </p:txBody>
      </p:sp>
      <p:sp>
        <p:nvSpPr>
          <p:cNvPr id="18" name="Text Placeholder 19">
            <a:extLst>
              <a:ext uri="{FF2B5EF4-FFF2-40B4-BE49-F238E27FC236}">
                <a16:creationId xmlns:a16="http://schemas.microsoft.com/office/drawing/2014/main" id="{EDC08F14-6F0D-8376-8720-A2AB96515412}"/>
              </a:ext>
            </a:extLst>
          </p:cNvPr>
          <p:cNvSpPr>
            <a:spLocks noGrp="1"/>
          </p:cNvSpPr>
          <p:nvPr>
            <p:ph type="body" sz="quarter" idx="16" hasCustomPrompt="1"/>
          </p:nvPr>
        </p:nvSpPr>
        <p:spPr>
          <a:xfrm>
            <a:off x="1430859" y="100876"/>
            <a:ext cx="1087068" cy="742993"/>
          </a:xfrm>
        </p:spPr>
        <p:txBody>
          <a:bodyPr>
            <a:normAutofit/>
          </a:bodyPr>
          <a:lstStyle>
            <a:lvl1pPr marL="0" indent="0" algn="ctr">
              <a:buNone/>
              <a:defRPr sz="3733" b="0" i="0">
                <a:solidFill>
                  <a:schemeClr val="bg1"/>
                </a:solidFill>
              </a:defRPr>
            </a:lvl1pPr>
          </a:lstStyle>
          <a:p>
            <a:pPr lvl="0"/>
            <a:r>
              <a:rPr lang="en-US" dirty="0"/>
              <a:t>1</a:t>
            </a:r>
            <a:endParaRPr lang="en-AU" dirty="0"/>
          </a:p>
        </p:txBody>
      </p:sp>
      <p:sp>
        <p:nvSpPr>
          <p:cNvPr id="19" name="Text Placeholder 19">
            <a:extLst>
              <a:ext uri="{FF2B5EF4-FFF2-40B4-BE49-F238E27FC236}">
                <a16:creationId xmlns:a16="http://schemas.microsoft.com/office/drawing/2014/main" id="{EDA05777-A62E-99A6-23E4-5ACFB3AC6C74}"/>
              </a:ext>
            </a:extLst>
          </p:cNvPr>
          <p:cNvSpPr>
            <a:spLocks noGrp="1"/>
          </p:cNvSpPr>
          <p:nvPr>
            <p:ph type="body" sz="quarter" idx="17" hasCustomPrompt="1"/>
          </p:nvPr>
        </p:nvSpPr>
        <p:spPr>
          <a:xfrm>
            <a:off x="5551861" y="112152"/>
            <a:ext cx="1087068" cy="816729"/>
          </a:xfrm>
        </p:spPr>
        <p:txBody>
          <a:bodyPr>
            <a:normAutofit/>
          </a:bodyPr>
          <a:lstStyle>
            <a:lvl1pPr marL="0" indent="0" algn="ctr">
              <a:buNone/>
              <a:defRPr sz="3733" b="0" i="0">
                <a:solidFill>
                  <a:schemeClr val="bg1"/>
                </a:solidFill>
              </a:defRPr>
            </a:lvl1pPr>
          </a:lstStyle>
          <a:p>
            <a:pPr lvl="0"/>
            <a:r>
              <a:rPr lang="en-US" dirty="0"/>
              <a:t>2</a:t>
            </a:r>
            <a:endParaRPr lang="en-AU" dirty="0"/>
          </a:p>
        </p:txBody>
      </p:sp>
      <p:sp>
        <p:nvSpPr>
          <p:cNvPr id="21" name="Text Placeholder 19">
            <a:extLst>
              <a:ext uri="{FF2B5EF4-FFF2-40B4-BE49-F238E27FC236}">
                <a16:creationId xmlns:a16="http://schemas.microsoft.com/office/drawing/2014/main" id="{45D1880A-45CF-43C0-84F8-04D5E80558ED}"/>
              </a:ext>
            </a:extLst>
          </p:cNvPr>
          <p:cNvSpPr>
            <a:spLocks noGrp="1"/>
          </p:cNvSpPr>
          <p:nvPr>
            <p:ph type="body" sz="quarter" idx="18" hasCustomPrompt="1"/>
          </p:nvPr>
        </p:nvSpPr>
        <p:spPr>
          <a:xfrm>
            <a:off x="9610917" y="112152"/>
            <a:ext cx="1087068" cy="742993"/>
          </a:xfrm>
        </p:spPr>
        <p:txBody>
          <a:bodyPr>
            <a:normAutofit/>
          </a:bodyPr>
          <a:lstStyle>
            <a:lvl1pPr marL="0" indent="0" algn="ctr">
              <a:buNone/>
              <a:defRPr sz="3733" b="0" i="0">
                <a:solidFill>
                  <a:schemeClr val="bg1"/>
                </a:solidFill>
              </a:defRPr>
            </a:lvl1pPr>
          </a:lstStyle>
          <a:p>
            <a:pPr lvl="0"/>
            <a:r>
              <a:rPr lang="en-US" dirty="0"/>
              <a:t>3</a:t>
            </a:r>
            <a:endParaRPr lang="en-AU" dirty="0"/>
          </a:p>
        </p:txBody>
      </p:sp>
    </p:spTree>
    <p:extLst>
      <p:ext uri="{BB962C8B-B14F-4D97-AF65-F5344CB8AC3E}">
        <p14:creationId xmlns:p14="http://schemas.microsoft.com/office/powerpoint/2010/main" val="22509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 calcmode="lin" valueType="num">
                                      <p:cBhvr additive="base">
                                        <p:cTn id="11"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0">
                                            <p:txEl>
                                              <p:pRg st="0" end="0"/>
                                            </p:txEl>
                                          </p:spTgt>
                                        </p:tgtEl>
                                        <p:attrNameLst>
                                          <p:attrName>style.visibility</p:attrName>
                                        </p:attrNameLst>
                                      </p:cBhvr>
                                      <p:to>
                                        <p:strVal val="visible"/>
                                      </p:to>
                                    </p:set>
                                    <p:anim calcmode="lin" valueType="num">
                                      <p:cBhvr additive="base">
                                        <p:cTn id="15"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0-#ppt_w/2"/>
                                          </p:val>
                                        </p:tav>
                                        <p:tav tm="100000">
                                          <p:val>
                                            <p:strVal val="#ppt_x"/>
                                          </p:val>
                                        </p:tav>
                                      </p:tavLst>
                                    </p:anim>
                                    <p:anim calcmode="lin" valueType="num">
                                      <p:cBhvr additive="base">
                                        <p:cTn id="21" dur="500" fill="hold"/>
                                        <p:tgtEl>
                                          <p:spTgt spid="6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71">
                                            <p:txEl>
                                              <p:pRg st="0" end="0"/>
                                            </p:txEl>
                                          </p:spTgt>
                                        </p:tgtEl>
                                        <p:attrNameLst>
                                          <p:attrName>style.visibility</p:attrName>
                                        </p:attrNameLst>
                                      </p:cBhvr>
                                      <p:to>
                                        <p:strVal val="visible"/>
                                      </p:to>
                                    </p:set>
                                    <p:anim calcmode="lin" valueType="num">
                                      <p:cBhvr additive="base">
                                        <p:cTn id="24" dur="500" fill="hold"/>
                                        <p:tgtEl>
                                          <p:spTgt spid="71">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72">
                                            <p:txEl>
                                              <p:pRg st="0" end="0"/>
                                            </p:txEl>
                                          </p:spTgt>
                                        </p:tgtEl>
                                        <p:attrNameLst>
                                          <p:attrName>style.visibility</p:attrName>
                                        </p:attrNameLst>
                                      </p:cBhvr>
                                      <p:to>
                                        <p:strVal val="visible"/>
                                      </p:to>
                                    </p:set>
                                    <p:anim calcmode="lin" valueType="num">
                                      <p:cBhvr additive="base">
                                        <p:cTn id="28" dur="500" fill="hold"/>
                                        <p:tgtEl>
                                          <p:spTgt spid="7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2">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additive="base">
                                        <p:cTn id="33" dur="500" fill="hold"/>
                                        <p:tgtEl>
                                          <p:spTgt spid="74"/>
                                        </p:tgtEl>
                                        <p:attrNameLst>
                                          <p:attrName>ppt_x</p:attrName>
                                        </p:attrNameLst>
                                      </p:cBhvr>
                                      <p:tavLst>
                                        <p:tav tm="0">
                                          <p:val>
                                            <p:strVal val="0-#ppt_w/2"/>
                                          </p:val>
                                        </p:tav>
                                        <p:tav tm="100000">
                                          <p:val>
                                            <p:strVal val="#ppt_x"/>
                                          </p:val>
                                        </p:tav>
                                      </p:tavLst>
                                    </p:anim>
                                    <p:anim calcmode="lin" valueType="num">
                                      <p:cBhvr additive="base">
                                        <p:cTn id="34" dur="500" fill="hold"/>
                                        <p:tgtEl>
                                          <p:spTgt spid="7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6">
                                            <p:txEl>
                                              <p:pRg st="0" end="0"/>
                                            </p:txEl>
                                          </p:spTgt>
                                        </p:tgtEl>
                                        <p:attrNameLst>
                                          <p:attrName>style.visibility</p:attrName>
                                        </p:attrNameLst>
                                      </p:cBhvr>
                                      <p:to>
                                        <p:strVal val="visible"/>
                                      </p:to>
                                    </p:set>
                                    <p:anim calcmode="lin" valueType="num">
                                      <p:cBhvr additive="base">
                                        <p:cTn id="37" dur="500" fill="hold"/>
                                        <p:tgtEl>
                                          <p:spTgt spid="7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7">
                                            <p:txEl>
                                              <p:pRg st="0" end="0"/>
                                            </p:txEl>
                                          </p:spTgt>
                                        </p:tgtEl>
                                        <p:attrNameLst>
                                          <p:attrName>style.visibility</p:attrName>
                                        </p:attrNameLst>
                                      </p:cBhvr>
                                      <p:to>
                                        <p:strVal val="visible"/>
                                      </p:to>
                                    </p:set>
                                    <p:anim calcmode="lin" valueType="num">
                                      <p:cBhvr additive="base">
                                        <p:cTn id="4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0-#ppt_w/2"/>
                                          </p:val>
                                        </p:tav>
                                        <p:tav tm="100000">
                                          <p:val>
                                            <p:strVal val="#ppt_x"/>
                                          </p:val>
                                        </p:tav>
                                      </p:tavLst>
                                    </p:anim>
                                    <p:anim calcmode="lin" valueType="num">
                                      <p:cBhvr additive="base">
                                        <p:cTn id="46" dur="500" fill="hold"/>
                                        <p:tgtEl>
                                          <p:spTgt spid="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0-#ppt_w/2"/>
                                          </p:val>
                                        </p:tav>
                                        <p:tav tm="100000">
                                          <p:val>
                                            <p:strVal val="#ppt_x"/>
                                          </p:val>
                                        </p:tav>
                                      </p:tavLst>
                                    </p:anim>
                                    <p:anim calcmode="lin" valueType="num">
                                      <p:cBhvr additive="base">
                                        <p:cTn id="50" dur="500" fill="hold"/>
                                        <p:tgtEl>
                                          <p:spTgt spid="3"/>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0-#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8" grpId="0" build="p">
        <p:tmplLst>
          <p:tmpl lvl="1">
            <p:tnLst>
              <p:par>
                <p:cTn presetID="2" presetClass="entr" presetSubtype="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50" grpId="0" build="p">
        <p:tmplLst>
          <p:tmpl lvl="1">
            <p:tnLst>
              <p:par>
                <p:cTn presetID="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0-#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69" grpId="0" animBg="1"/>
      <p:bldP spid="74" grpId="0" animBg="1"/>
      <p:bldP spid="76" grpId="0" build="p">
        <p:tmplLst>
          <p:tmpl lvl="1">
            <p:tnLst>
              <p:par>
                <p:cTn presetID="2" presetClass="entr" presetSubtype="8" fill="hold" nodeType="withEffect">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500" fill="hold"/>
                        <p:tgtEl>
                          <p:spTgt spid="76"/>
                        </p:tgtEl>
                        <p:attrNameLst>
                          <p:attrName>ppt_x</p:attrName>
                        </p:attrNameLst>
                      </p:cBhvr>
                      <p:tavLst>
                        <p:tav tm="0">
                          <p:val>
                            <p:strVal val="0-#ppt_w/2"/>
                          </p:val>
                        </p:tav>
                        <p:tav tm="100000">
                          <p:val>
                            <p:strVal val="#ppt_x"/>
                          </p:val>
                        </p:tav>
                      </p:tavLst>
                    </p:anim>
                    <p:anim calcmode="lin" valueType="num">
                      <p:cBhvr additive="base">
                        <p:cTn dur="500" fill="hold"/>
                        <p:tgtEl>
                          <p:spTgt spid="76"/>
                        </p:tgtEl>
                        <p:attrNameLst>
                          <p:attrName>ppt_y</p:attrName>
                        </p:attrNameLst>
                      </p:cBhvr>
                      <p:tavLst>
                        <p:tav tm="0">
                          <p:val>
                            <p:strVal val="#ppt_y"/>
                          </p:val>
                        </p:tav>
                        <p:tav tm="100000">
                          <p:val>
                            <p:strVal val="#ppt_y"/>
                          </p:val>
                        </p:tav>
                      </p:tavLst>
                    </p:anim>
                  </p:childTnLst>
                </p:cTn>
              </p:par>
            </p:tnLst>
          </p:tmpl>
        </p:tmplLst>
      </p:bldP>
      <p:bldP spid="77" grpId="0" build="p">
        <p:tmplLst>
          <p:tmpl lvl="1">
            <p:tnLst>
              <p:par>
                <p:cTn presetID="2" presetClass="entr" presetSubtype="8" fill="hold" nodeType="with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fill="hold"/>
                        <p:tgtEl>
                          <p:spTgt spid="77"/>
                        </p:tgtEl>
                        <p:attrNameLst>
                          <p:attrName>ppt_x</p:attrName>
                        </p:attrNameLst>
                      </p:cBhvr>
                      <p:tavLst>
                        <p:tav tm="0">
                          <p:val>
                            <p:strVal val="0-#ppt_w/2"/>
                          </p:val>
                        </p:tav>
                        <p:tav tm="100000">
                          <p:val>
                            <p:strVal val="#ppt_x"/>
                          </p:val>
                        </p:tav>
                      </p:tavLst>
                    </p:anim>
                    <p:anim calcmode="lin" valueType="num">
                      <p:cBhvr additive="base">
                        <p:cTn dur="500" fill="hold"/>
                        <p:tgtEl>
                          <p:spTgt spid="77"/>
                        </p:tgtEl>
                        <p:attrNameLst>
                          <p:attrName>ppt_y</p:attrName>
                        </p:attrNameLst>
                      </p:cBhvr>
                      <p:tavLst>
                        <p:tav tm="0">
                          <p:val>
                            <p:strVal val="#ppt_y"/>
                          </p:val>
                        </p:tav>
                        <p:tav tm="100000">
                          <p:val>
                            <p:strVal val="#ppt_y"/>
                          </p:val>
                        </p:tav>
                      </p:tavLst>
                    </p:anim>
                  </p:childTnLst>
                </p:cTn>
              </p:par>
            </p:tnLst>
          </p:tmpl>
        </p:tmplLst>
      </p:bldP>
      <p:bldP spid="71" grpId="0" build="p">
        <p:tmplLst>
          <p:tmpl lvl="1">
            <p:tnLst>
              <p:par>
                <p:cTn presetID="2" presetClass="entr" presetSubtype="8"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0-#ppt_w/2"/>
                          </p:val>
                        </p:tav>
                        <p:tav tm="100000">
                          <p:val>
                            <p:strVal val="#ppt_x"/>
                          </p:val>
                        </p:tav>
                      </p:tavLst>
                    </p:anim>
                    <p:anim calcmode="lin" valueType="num">
                      <p:cBhvr additive="base">
                        <p:cTn dur="500" fill="hold"/>
                        <p:tgtEl>
                          <p:spTgt spid="71"/>
                        </p:tgtEl>
                        <p:attrNameLst>
                          <p:attrName>ppt_y</p:attrName>
                        </p:attrNameLst>
                      </p:cBhvr>
                      <p:tavLst>
                        <p:tav tm="0">
                          <p:val>
                            <p:strVal val="#ppt_y"/>
                          </p:val>
                        </p:tav>
                        <p:tav tm="100000">
                          <p:val>
                            <p:strVal val="#ppt_y"/>
                          </p:val>
                        </p:tav>
                      </p:tavLst>
                    </p:anim>
                  </p:childTnLst>
                </p:cTn>
              </p:par>
            </p:tnLst>
          </p:tmpl>
        </p:tmplLst>
      </p:bldP>
      <p:bldP spid="72" grpId="0" build="p">
        <p:tmplLst>
          <p:tmpl lvl="1">
            <p:tnLst>
              <p:par>
                <p:cTn presetID="2" presetClass="entr" presetSubtype="8" fill="hold" nodeType="withEffect">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500" fill="hold"/>
                        <p:tgtEl>
                          <p:spTgt spid="72"/>
                        </p:tgtEl>
                        <p:attrNameLst>
                          <p:attrName>ppt_x</p:attrName>
                        </p:attrNameLst>
                      </p:cBhvr>
                      <p:tavLst>
                        <p:tav tm="0">
                          <p:val>
                            <p:strVal val="0-#ppt_w/2"/>
                          </p:val>
                        </p:tav>
                        <p:tav tm="100000">
                          <p:val>
                            <p:strVal val="#ppt_x"/>
                          </p:val>
                        </p:tav>
                      </p:tavLst>
                    </p:anim>
                    <p:anim calcmode="lin" valueType="num">
                      <p:cBhvr additive="base">
                        <p:cTn dur="500" fill="hold"/>
                        <p:tgtEl>
                          <p:spTgt spid="72"/>
                        </p:tgtEl>
                        <p:attrNameLst>
                          <p:attrName>ppt_y</p:attrName>
                        </p:attrNameLst>
                      </p:cBhvr>
                      <p:tavLst>
                        <p:tav tm="0">
                          <p:val>
                            <p:strVal val="#ppt_y"/>
                          </p:val>
                        </p:tav>
                        <p:tav tm="100000">
                          <p:val>
                            <p:strVal val="#ppt_y"/>
                          </p:val>
                        </p:tav>
                      </p:tavLst>
                    </p:anim>
                  </p:childTnLst>
                </p:cTn>
              </p:par>
            </p:tnLst>
          </p:tmpl>
        </p:tmplLst>
      </p:bldP>
      <p:bldP spid="2" grpId="0" animBg="1"/>
      <p:bldP spid="3" grpId="0" animBg="1"/>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p:txBody>
          <a:bodyPr/>
          <a:lstStyle>
            <a:lvl1pPr>
              <a:defRPr b="1"/>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612741" y="1174750"/>
            <a:ext cx="11469961" cy="5105400"/>
          </a:xfrm>
        </p:spPr>
        <p:txBody>
          <a:bodyPr/>
          <a:lstStyle>
            <a:lvl1pPr>
              <a:lnSpc>
                <a:spcPct val="100000"/>
              </a:lnSpc>
              <a:spcBef>
                <a:spcPts val="600"/>
              </a:spcBef>
              <a:spcAft>
                <a:spcPts val="600"/>
              </a:spcAft>
              <a:defRPr>
                <a:solidFill>
                  <a:schemeClr val="tx2"/>
                </a:solidFill>
              </a:defRPr>
            </a:lvl1pPr>
            <a:lvl2pPr>
              <a:lnSpc>
                <a:spcPct val="100000"/>
              </a:lnSpc>
              <a:spcBef>
                <a:spcPts val="600"/>
              </a:spcBef>
              <a:spcAft>
                <a:spcPts val="600"/>
              </a:spcAft>
              <a:defRPr>
                <a:solidFill>
                  <a:schemeClr val="tx2"/>
                </a:solidFill>
              </a:defRPr>
            </a:lvl2pPr>
            <a:lvl3pPr>
              <a:lnSpc>
                <a:spcPct val="100000"/>
              </a:lnSpc>
              <a:spcBef>
                <a:spcPts val="600"/>
              </a:spcBef>
              <a:spcAft>
                <a:spcPts val="600"/>
              </a:spcAft>
              <a:defRPr>
                <a:solidFill>
                  <a:schemeClr val="tx2"/>
                </a:solidFill>
              </a:defRPr>
            </a:lvl3pPr>
            <a:lvl4pPr>
              <a:lnSpc>
                <a:spcPct val="100000"/>
              </a:lnSpc>
              <a:spcBef>
                <a:spcPts val="600"/>
              </a:spcBef>
              <a:spcAft>
                <a:spcPts val="600"/>
              </a:spcAft>
              <a:defRPr>
                <a:solidFill>
                  <a:schemeClr val="tx2"/>
                </a:solidFill>
              </a:defRPr>
            </a:lvl4pPr>
            <a:lvl5pPr>
              <a:lnSpc>
                <a:spcPct val="100000"/>
              </a:lnSpc>
              <a:spcBef>
                <a:spcPts val="600"/>
              </a:spcBef>
              <a:spcAft>
                <a:spcPts val="600"/>
              </a:spcAf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05148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hite B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9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eal BG">
    <p:bg>
      <p:bgPr>
        <a:solidFill>
          <a:srgbClr val="0203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99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664155" y="2784005"/>
            <a:ext cx="9486903" cy="644995"/>
          </a:xfrm>
          <a:prstGeom prst="rect">
            <a:avLst/>
          </a:prstGeom>
        </p:spPr>
        <p:txBody>
          <a:bodyPr>
            <a:normAutofit/>
          </a:bodyPr>
          <a:lstStyle>
            <a:lvl1pPr algn="l">
              <a:buNone/>
              <a:defRPr lang="en-US" sz="2400" i="0" kern="1200" dirty="0" smtClean="0">
                <a:solidFill>
                  <a:srgbClr val="FFFFFF"/>
                </a:solidFill>
                <a:effectLst>
                  <a:outerShdw blurRad="38100" dist="38100" dir="2700000" algn="tl">
                    <a:srgbClr val="000000">
                      <a:alpha val="43137"/>
                    </a:srgbClr>
                  </a:outerShdw>
                </a:effectLst>
                <a:latin typeface="Montserrat" pitchFamily="2" charset="77"/>
                <a:ea typeface="+mn-ea"/>
                <a:cs typeface="+mn-cs"/>
              </a:defRPr>
            </a:lvl1pPr>
          </a:lstStyle>
          <a:p>
            <a:pPr lvl="0"/>
            <a:r>
              <a:rPr lang="en-US"/>
              <a:t>Click to edit Master text styles</a:t>
            </a:r>
          </a:p>
        </p:txBody>
      </p:sp>
      <p:pic>
        <p:nvPicPr>
          <p:cNvPr id="3" name="Picture 2" descr="A yellow and black logo&#10;&#10;Description automatically generated">
            <a:extLst>
              <a:ext uri="{FF2B5EF4-FFF2-40B4-BE49-F238E27FC236}">
                <a16:creationId xmlns:a16="http://schemas.microsoft.com/office/drawing/2014/main" id="{060805EF-6006-C624-5465-A16E24216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29" y="689059"/>
            <a:ext cx="2575468" cy="695927"/>
          </a:xfrm>
          <a:prstGeom prst="rect">
            <a:avLst/>
          </a:prstGeom>
          <a:effectLst/>
        </p:spPr>
      </p:pic>
      <p:sp>
        <p:nvSpPr>
          <p:cNvPr id="4" name="Title 3">
            <a:extLst>
              <a:ext uri="{FF2B5EF4-FFF2-40B4-BE49-F238E27FC236}">
                <a16:creationId xmlns:a16="http://schemas.microsoft.com/office/drawing/2014/main" id="{B9C31713-2DA6-4D46-4DB5-75974DF5C5F7}"/>
              </a:ext>
            </a:extLst>
          </p:cNvPr>
          <p:cNvSpPr>
            <a:spLocks noGrp="1"/>
          </p:cNvSpPr>
          <p:nvPr>
            <p:ph type="title"/>
          </p:nvPr>
        </p:nvSpPr>
        <p:spPr>
          <a:xfrm>
            <a:off x="664158" y="1840336"/>
            <a:ext cx="9486900" cy="842069"/>
          </a:xfrm>
          <a:prstGeom prst="rect">
            <a:avLst/>
          </a:prstGeom>
        </p:spPr>
        <p:txBody>
          <a:bodyPr anchor="t" anchorCtr="0">
            <a:normAutofit/>
          </a:bodyPr>
          <a:lstStyle>
            <a:lvl1pPr>
              <a:defRPr sz="3733" b="1">
                <a:solidFill>
                  <a:schemeClr val="bg1"/>
                </a:solidFill>
              </a:defRPr>
            </a:lvl1pPr>
          </a:lstStyle>
          <a:p>
            <a:r>
              <a:rPr lang="en-US"/>
              <a:t>Click to edit Master title style</a:t>
            </a:r>
            <a:endParaRPr lang="en-AU" dirty="0"/>
          </a:p>
        </p:txBody>
      </p:sp>
      <p:sp>
        <p:nvSpPr>
          <p:cNvPr id="2" name="TextBox 10">
            <a:extLst>
              <a:ext uri="{FF2B5EF4-FFF2-40B4-BE49-F238E27FC236}">
                <a16:creationId xmlns:a16="http://schemas.microsoft.com/office/drawing/2014/main" id="{7528A24C-4FDB-73FC-C048-3267AC9EED57}"/>
              </a:ext>
            </a:extLst>
          </p:cNvPr>
          <p:cNvSpPr txBox="1">
            <a:spLocks noChangeArrowheads="1"/>
          </p:cNvSpPr>
          <p:nvPr/>
        </p:nvSpPr>
        <p:spPr bwMode="auto">
          <a:xfrm>
            <a:off x="664155" y="6433571"/>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spTree>
    <p:extLst>
      <p:ext uri="{BB962C8B-B14F-4D97-AF65-F5344CB8AC3E}">
        <p14:creationId xmlns:p14="http://schemas.microsoft.com/office/powerpoint/2010/main" val="2694107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C5E60-7529-465B-AC10-15DD9E06E52A}"/>
              </a:ext>
              <a:ext uri="{C183D7F6-B498-43B3-948B-1728B52AA6E4}">
                <adec:decorative xmlns:adec="http://schemas.microsoft.com/office/drawing/2017/decorative" val="1"/>
              </a:ext>
            </a:extLst>
          </p:cNvPr>
          <p:cNvSpPr/>
          <p:nvPr/>
        </p:nvSpPr>
        <p:spPr>
          <a:xfrm>
            <a:off x="4076701" y="685800"/>
            <a:ext cx="4076700" cy="5486401"/>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9" cy="1128259"/>
          </a:xfrm>
          <a:prstGeom prst="rect">
            <a:avLst/>
          </a:prstGeom>
        </p:spPr>
        <p:txBody>
          <a:bodyPr anchor="b">
            <a:normAutofit/>
          </a:bodyPr>
          <a:lstStyle>
            <a:lvl1pPr algn="ctr">
              <a:defRPr sz="2400" spc="300" baseline="0">
                <a:solidFill>
                  <a:schemeClr val="bg1"/>
                </a:solidFill>
                <a:latin typeface="Montserrat" pitchFamily="2" charset="77"/>
              </a:defRPr>
            </a:lvl1pPr>
          </a:lstStyle>
          <a:p>
            <a:r>
              <a:rPr lang="en-US" dirty="0"/>
              <a:t>CLICK TO EDIT MASTER TITLE STYLE</a:t>
            </a:r>
          </a:p>
        </p:txBody>
      </p:sp>
      <p:sp>
        <p:nvSpPr>
          <p:cNvPr id="13" name="Picture Placeholder 12">
            <a:extLst>
              <a:ext uri="{FF2B5EF4-FFF2-40B4-BE49-F238E27FC236}">
                <a16:creationId xmlns:a16="http://schemas.microsoft.com/office/drawing/2014/main" id="{DCF980BD-6E88-4DED-B8BA-A6D71F26BAF4}"/>
              </a:ext>
            </a:extLst>
          </p:cNvPr>
          <p:cNvSpPr>
            <a:spLocks noGrp="1"/>
          </p:cNvSpPr>
          <p:nvPr>
            <p:ph type="pic" sz="quarter" idx="13"/>
          </p:nvPr>
        </p:nvSpPr>
        <p:spPr>
          <a:xfrm>
            <a:off x="1" y="0"/>
            <a:ext cx="3390900" cy="6858000"/>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6"/>
            <a:ext cx="3043239" cy="3442291"/>
          </a:xfrm>
          <a:prstGeom prst="rect">
            <a:avLst/>
          </a:prstGeom>
        </p:spPr>
        <p:txBody>
          <a:bodyPr>
            <a:normAutofit/>
          </a:bodyPr>
          <a:lstStyle>
            <a:lvl1pPr algn="ctr">
              <a:buNone/>
              <a:defRPr lang="en-US" sz="1867" kern="1200" dirty="0" smtClean="0">
                <a:solidFill>
                  <a:schemeClr val="bg1"/>
                </a:solidFill>
                <a:latin typeface="Montserrat" pitchFamily="2" charset="77"/>
                <a:ea typeface="+mn-ea"/>
                <a:cs typeface="+mn-cs"/>
              </a:defRPr>
            </a:lvl1pPr>
          </a:lstStyle>
          <a:p>
            <a:pPr lvl="0"/>
            <a:r>
              <a:rPr lang="en-US"/>
              <a:t>Click to edit Master text styles</a:t>
            </a:r>
          </a:p>
        </p:txBody>
      </p:sp>
      <p:sp>
        <p:nvSpPr>
          <p:cNvPr id="14" name="Picture Placeholder 12">
            <a:extLst>
              <a:ext uri="{FF2B5EF4-FFF2-40B4-BE49-F238E27FC236}">
                <a16:creationId xmlns:a16="http://schemas.microsoft.com/office/drawing/2014/main" id="{2D5F265C-D250-4B74-9361-166CBD595ED2}"/>
              </a:ext>
            </a:extLst>
          </p:cNvPr>
          <p:cNvSpPr>
            <a:spLocks noGrp="1"/>
          </p:cNvSpPr>
          <p:nvPr>
            <p:ph type="pic" sz="quarter" idx="14"/>
          </p:nvPr>
        </p:nvSpPr>
        <p:spPr>
          <a:xfrm>
            <a:off x="8801101" y="0"/>
            <a:ext cx="3390900" cy="6858000"/>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a:xfrm>
            <a:off x="11116341" y="6356351"/>
            <a:ext cx="871868" cy="365125"/>
          </a:xfrm>
          <a:prstGeom prst="rect">
            <a:avLst/>
          </a:prstGeom>
        </p:spPr>
        <p:txBody>
          <a:bodyPr/>
          <a:lstStyle>
            <a:lvl1pPr>
              <a:defRPr>
                <a:solidFill>
                  <a:schemeClr val="bg1"/>
                </a:solidFill>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116935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86BBE9-85AC-4FEF-8647-85DC61E30B35}"/>
              </a:ext>
              <a:ext uri="{C183D7F6-B498-43B3-948B-1728B52AA6E4}">
                <adec:decorative xmlns:adec="http://schemas.microsoft.com/office/drawing/2017/decorative" val="1"/>
              </a:ext>
            </a:extLst>
          </p:cNvPr>
          <p:cNvSpPr/>
          <p:nvPr/>
        </p:nvSpPr>
        <p:spPr>
          <a:xfrm>
            <a:off x="7467601" y="1732305"/>
            <a:ext cx="3390900" cy="3482992"/>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10" name="Picture Placeholder 9">
            <a:extLst>
              <a:ext uri="{FF2B5EF4-FFF2-40B4-BE49-F238E27FC236}">
                <a16:creationId xmlns:a16="http://schemas.microsoft.com/office/drawing/2014/main" id="{334835FD-1AFB-4FBE-BCCE-D5FAD1E9E8D2}"/>
              </a:ext>
            </a:extLst>
          </p:cNvPr>
          <p:cNvSpPr>
            <a:spLocks noGrp="1"/>
          </p:cNvSpPr>
          <p:nvPr>
            <p:ph type="pic" sz="quarter" idx="15"/>
          </p:nvPr>
        </p:nvSpPr>
        <p:spPr>
          <a:xfrm>
            <a:off x="0" y="0"/>
            <a:ext cx="12192000" cy="6858000"/>
          </a:xfrm>
          <a:custGeom>
            <a:avLst/>
            <a:gdLst>
              <a:gd name="connsiteX0" fmla="*/ 7467600 w 12192000"/>
              <a:gd name="connsiteY0" fmla="*/ 1732305 h 6858000"/>
              <a:gd name="connsiteX1" fmla="*/ 7467600 w 12192000"/>
              <a:gd name="connsiteY1" fmla="*/ 5215297 h 6858000"/>
              <a:gd name="connsiteX2" fmla="*/ 10858500 w 12192000"/>
              <a:gd name="connsiteY2" fmla="*/ 5215297 h 6858000"/>
              <a:gd name="connsiteX3" fmla="*/ 10858500 w 12192000"/>
              <a:gd name="connsiteY3" fmla="*/ 173230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467600" y="1732305"/>
                </a:moveTo>
                <a:lnTo>
                  <a:pt x="7467600" y="5215297"/>
                </a:lnTo>
                <a:lnTo>
                  <a:pt x="10858500" y="5215297"/>
                </a:lnTo>
                <a:lnTo>
                  <a:pt x="10858500" y="1732305"/>
                </a:lnTo>
                <a:close/>
                <a:moveTo>
                  <a:pt x="0" y="0"/>
                </a:moveTo>
                <a:lnTo>
                  <a:pt x="12192000" y="0"/>
                </a:lnTo>
                <a:lnTo>
                  <a:pt x="12192000" y="6858000"/>
                </a:lnTo>
                <a:lnTo>
                  <a:pt x="0" y="6858000"/>
                </a:lnTo>
                <a:close/>
              </a:path>
            </a:pathLst>
          </a:custGeom>
        </p:spPr>
        <p:txBody>
          <a:bodyPr wrap="square">
            <a:noAutofit/>
          </a:bodyPr>
          <a:lstStyle>
            <a:lvl1pPr>
              <a:defRPr>
                <a:latin typeface="Montserrat" pitchFamily="2" charset="77"/>
              </a:defRPr>
            </a:lvl1pPr>
          </a:lstStyle>
          <a:p>
            <a:r>
              <a:rPr lang="en-US"/>
              <a:t>Click icon to add picture</a:t>
            </a:r>
            <a:endParaRPr lang="en-US" dirty="0"/>
          </a:p>
        </p:txBody>
      </p:sp>
      <p:sp>
        <p:nvSpPr>
          <p:cNvPr id="2" name="Title 1">
            <a:extLst>
              <a:ext uri="{FF2B5EF4-FFF2-40B4-BE49-F238E27FC236}">
                <a16:creationId xmlns:a16="http://schemas.microsoft.com/office/drawing/2014/main" id="{7D50E5CE-ECB4-4D9A-95BD-EF41E78834EE}"/>
              </a:ext>
            </a:extLst>
          </p:cNvPr>
          <p:cNvSpPr>
            <a:spLocks noGrp="1"/>
          </p:cNvSpPr>
          <p:nvPr>
            <p:ph type="title" hasCustomPrompt="1"/>
          </p:nvPr>
        </p:nvSpPr>
        <p:spPr>
          <a:xfrm>
            <a:off x="7750630" y="2057401"/>
            <a:ext cx="2804191" cy="1775012"/>
          </a:xfrm>
          <a:prstGeom prst="rect">
            <a:avLst/>
          </a:prstGeom>
        </p:spPr>
        <p:txBody>
          <a:bodyPr>
            <a:normAutofit/>
          </a:bodyPr>
          <a:lstStyle>
            <a:lvl1pPr marL="0" indent="0" algn="ctr">
              <a:lnSpc>
                <a:spcPct val="100000"/>
              </a:lnSpc>
              <a:spcBef>
                <a:spcPts val="1000"/>
              </a:spcBef>
              <a:defRPr sz="2667" spc="300" baseline="0">
                <a:solidFill>
                  <a:schemeClr val="bg1"/>
                </a:solidFill>
                <a:latin typeface="Montserrat" pitchFamily="2" charset="77"/>
              </a:defRPr>
            </a:lvl1pPr>
          </a:lstStyle>
          <a:p>
            <a:r>
              <a:rPr lang="en-US" dirty="0"/>
              <a:t>CLICK TO EDIT MASTER TITLE STYLE</a:t>
            </a:r>
          </a:p>
        </p:txBody>
      </p:sp>
      <p:sp>
        <p:nvSpPr>
          <p:cNvPr id="12" name="Text Placeholder 11">
            <a:extLst>
              <a:ext uri="{FF2B5EF4-FFF2-40B4-BE49-F238E27FC236}">
                <a16:creationId xmlns:a16="http://schemas.microsoft.com/office/drawing/2014/main" id="{15B8F8B4-7A4C-46FC-86C4-7EDF3965E8AF}"/>
              </a:ext>
            </a:extLst>
          </p:cNvPr>
          <p:cNvSpPr>
            <a:spLocks noGrp="1"/>
          </p:cNvSpPr>
          <p:nvPr>
            <p:ph type="body" sz="quarter" idx="14"/>
          </p:nvPr>
        </p:nvSpPr>
        <p:spPr>
          <a:xfrm>
            <a:off x="7831745" y="3986140"/>
            <a:ext cx="2663825" cy="976312"/>
          </a:xfrm>
          <a:prstGeom prst="rect">
            <a:avLst/>
          </a:prstGeom>
        </p:spPr>
        <p:txBody>
          <a:bodyPr>
            <a:normAutofit/>
          </a:bodyPr>
          <a:lstStyle>
            <a:lvl1pPr marL="0" indent="0" algn="ctr">
              <a:buNone/>
              <a:defRPr lang="en-US" sz="1867" i="0" kern="1200" dirty="0" smtClean="0">
                <a:solidFill>
                  <a:schemeClr val="bg1"/>
                </a:solidFill>
                <a:latin typeface="Montserrat"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2844538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2FEC06E5-55B3-5590-B295-F7203AA308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532769"/>
            <a:ext cx="1068305" cy="291356"/>
          </a:xfrm>
          <a:prstGeom prst="rect">
            <a:avLst/>
          </a:prstGeom>
        </p:spPr>
      </p:pic>
      <p:sp>
        <p:nvSpPr>
          <p:cNvPr id="3" name="Rectangle 2">
            <a:extLst>
              <a:ext uri="{FF2B5EF4-FFF2-40B4-BE49-F238E27FC236}">
                <a16:creationId xmlns:a16="http://schemas.microsoft.com/office/drawing/2014/main" id="{1279E06F-58F5-B6A2-7C45-67873FC7D687}"/>
              </a:ext>
            </a:extLst>
          </p:cNvPr>
          <p:cNvSpPr>
            <a:spLocks noChangeArrowheads="1"/>
          </p:cNvSpPr>
          <p:nvPr userDrawn="1"/>
        </p:nvSpPr>
        <p:spPr bwMode="auto">
          <a:xfrm>
            <a:off x="0" y="6291749"/>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4" name="TextBox 10">
            <a:extLst>
              <a:ext uri="{FF2B5EF4-FFF2-40B4-BE49-F238E27FC236}">
                <a16:creationId xmlns:a16="http://schemas.microsoft.com/office/drawing/2014/main" id="{F9B3E245-A000-B84F-7AB5-987CD24DCFAC}"/>
              </a:ext>
            </a:extLst>
          </p:cNvPr>
          <p:cNvSpPr txBox="1">
            <a:spLocks noChangeArrowheads="1"/>
          </p:cNvSpPr>
          <p:nvPr userDrawn="1"/>
        </p:nvSpPr>
        <p:spPr bwMode="auto">
          <a:xfrm>
            <a:off x="1372321" y="6422324"/>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pic>
        <p:nvPicPr>
          <p:cNvPr id="5" name="Picture 4" descr="A black and white logo&#10;&#10;Description automatically generated">
            <a:extLst>
              <a:ext uri="{FF2B5EF4-FFF2-40B4-BE49-F238E27FC236}">
                <a16:creationId xmlns:a16="http://schemas.microsoft.com/office/drawing/2014/main" id="{2ED5FCF3-48E1-9D22-1E29-4F5063D5C3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449644"/>
            <a:ext cx="1068305" cy="291356"/>
          </a:xfrm>
          <a:prstGeom prst="rect">
            <a:avLst/>
          </a:prstGeom>
        </p:spPr>
      </p:pic>
    </p:spTree>
    <p:extLst>
      <p:ext uri="{BB962C8B-B14F-4D97-AF65-F5344CB8AC3E}">
        <p14:creationId xmlns:p14="http://schemas.microsoft.com/office/powerpoint/2010/main" val="3795350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am">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888699-B2F4-4D1E-9B99-FB38DB6F8614}"/>
              </a:ext>
              <a:ext uri="{C183D7F6-B498-43B3-948B-1728B52AA6E4}">
                <adec:decorative xmlns:adec="http://schemas.microsoft.com/office/drawing/2017/decorative" val="1"/>
              </a:ext>
            </a:extLst>
          </p:cNvPr>
          <p:cNvSpPr/>
          <p:nvPr/>
        </p:nvSpPr>
        <p:spPr>
          <a:xfrm>
            <a:off x="-1" y="0"/>
            <a:ext cx="12192001" cy="68580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7" name="Rectangle 6">
            <a:extLst>
              <a:ext uri="{FF2B5EF4-FFF2-40B4-BE49-F238E27FC236}">
                <a16:creationId xmlns:a16="http://schemas.microsoft.com/office/drawing/2014/main" id="{B59C0F5F-52B5-4046-92E2-12C9AE3A010A}"/>
              </a:ext>
              <a:ext uri="{C183D7F6-B498-43B3-948B-1728B52AA6E4}">
                <adec:decorative xmlns:adec="http://schemas.microsoft.com/office/drawing/2017/decorative" val="1"/>
              </a:ext>
            </a:extLst>
          </p:cNvPr>
          <p:cNvSpPr/>
          <p:nvPr/>
        </p:nvSpPr>
        <p:spPr>
          <a:xfrm>
            <a:off x="685801" y="685802"/>
            <a:ext cx="10820401"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8" name="Title 1">
            <a:extLst>
              <a:ext uri="{FF2B5EF4-FFF2-40B4-BE49-F238E27FC236}">
                <a16:creationId xmlns:a16="http://schemas.microsoft.com/office/drawing/2014/main" id="{6C531D59-0AA7-4A6E-A153-F12AF50DEB51}"/>
              </a:ext>
            </a:extLst>
          </p:cNvPr>
          <p:cNvSpPr>
            <a:spLocks noGrp="1"/>
          </p:cNvSpPr>
          <p:nvPr>
            <p:ph type="title"/>
          </p:nvPr>
        </p:nvSpPr>
        <p:spPr>
          <a:xfrm>
            <a:off x="1279525" y="1128713"/>
            <a:ext cx="9582507" cy="737575"/>
          </a:xfrm>
          <a:prstGeom prst="rect">
            <a:avLst/>
          </a:prstGeom>
        </p:spPr>
        <p:txBody>
          <a:bodyPr>
            <a:normAutofit/>
          </a:bodyPr>
          <a:lstStyle>
            <a:lvl1pPr algn="ctr">
              <a:defRPr sz="3200" cap="all" spc="300" baseline="0">
                <a:latin typeface="Montserrat" pitchFamily="2" charset="77"/>
              </a:defRPr>
            </a:lvl1p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4662255-912C-47B2-9F89-E8EA289186C3}"/>
              </a:ext>
            </a:extLst>
          </p:cNvPr>
          <p:cNvSpPr>
            <a:spLocks noGrp="1"/>
          </p:cNvSpPr>
          <p:nvPr>
            <p:ph type="pic" sz="quarter" idx="10"/>
          </p:nvPr>
        </p:nvSpPr>
        <p:spPr>
          <a:xfrm>
            <a:off x="1279526"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3" name="Text Placeholder 2">
            <a:extLst>
              <a:ext uri="{FF2B5EF4-FFF2-40B4-BE49-F238E27FC236}">
                <a16:creationId xmlns:a16="http://schemas.microsoft.com/office/drawing/2014/main" id="{14BC86AA-75EF-424D-A00E-E44E64F49307}"/>
              </a:ext>
            </a:extLst>
          </p:cNvPr>
          <p:cNvSpPr>
            <a:spLocks noGrp="1"/>
          </p:cNvSpPr>
          <p:nvPr>
            <p:ph type="body" sz="quarter" idx="16"/>
          </p:nvPr>
        </p:nvSpPr>
        <p:spPr>
          <a:xfrm>
            <a:off x="1265796" y="4445637"/>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14" name="Text Placeholder 2">
            <a:extLst>
              <a:ext uri="{FF2B5EF4-FFF2-40B4-BE49-F238E27FC236}">
                <a16:creationId xmlns:a16="http://schemas.microsoft.com/office/drawing/2014/main" id="{4651915F-8813-4F19-9282-4069723EC96E}"/>
              </a:ext>
            </a:extLst>
          </p:cNvPr>
          <p:cNvSpPr>
            <a:spLocks noGrp="1"/>
          </p:cNvSpPr>
          <p:nvPr>
            <p:ph type="body" sz="quarter" idx="17"/>
          </p:nvPr>
        </p:nvSpPr>
        <p:spPr>
          <a:xfrm>
            <a:off x="1258340" y="5030810"/>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0" name="Picture Placeholder 18">
            <a:extLst>
              <a:ext uri="{FF2B5EF4-FFF2-40B4-BE49-F238E27FC236}">
                <a16:creationId xmlns:a16="http://schemas.microsoft.com/office/drawing/2014/main" id="{BDD03108-13F4-4623-8FF3-A81028227179}"/>
              </a:ext>
            </a:extLst>
          </p:cNvPr>
          <p:cNvSpPr>
            <a:spLocks noGrp="1"/>
          </p:cNvSpPr>
          <p:nvPr>
            <p:ph type="pic" sz="quarter" idx="11"/>
          </p:nvPr>
        </p:nvSpPr>
        <p:spPr>
          <a:xfrm>
            <a:off x="3804133"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5FEA53B-7103-43EE-A27D-C03676BE7A3E}"/>
              </a:ext>
            </a:extLst>
          </p:cNvPr>
          <p:cNvSpPr>
            <a:spLocks noGrp="1"/>
          </p:cNvSpPr>
          <p:nvPr>
            <p:ph type="body" sz="quarter" idx="14"/>
          </p:nvPr>
        </p:nvSpPr>
        <p:spPr>
          <a:xfrm>
            <a:off x="3803651" y="4446589"/>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12" name="Text Placeholder 2">
            <a:extLst>
              <a:ext uri="{FF2B5EF4-FFF2-40B4-BE49-F238E27FC236}">
                <a16:creationId xmlns:a16="http://schemas.microsoft.com/office/drawing/2014/main" id="{D2D40785-78DE-4A0A-BE87-FBA306D4E0E8}"/>
              </a:ext>
            </a:extLst>
          </p:cNvPr>
          <p:cNvSpPr>
            <a:spLocks noGrp="1"/>
          </p:cNvSpPr>
          <p:nvPr>
            <p:ph type="body" sz="quarter" idx="15"/>
          </p:nvPr>
        </p:nvSpPr>
        <p:spPr>
          <a:xfrm>
            <a:off x="3796195" y="5031762"/>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1" name="Picture Placeholder 18">
            <a:extLst>
              <a:ext uri="{FF2B5EF4-FFF2-40B4-BE49-F238E27FC236}">
                <a16:creationId xmlns:a16="http://schemas.microsoft.com/office/drawing/2014/main" id="{91167149-D0F9-4485-9BE8-A52BED2664AC}"/>
              </a:ext>
            </a:extLst>
          </p:cNvPr>
          <p:cNvSpPr>
            <a:spLocks noGrp="1"/>
          </p:cNvSpPr>
          <p:nvPr>
            <p:ph type="pic" sz="quarter" idx="12"/>
          </p:nvPr>
        </p:nvSpPr>
        <p:spPr>
          <a:xfrm>
            <a:off x="6332270"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5" name="Text Placeholder 2">
            <a:extLst>
              <a:ext uri="{FF2B5EF4-FFF2-40B4-BE49-F238E27FC236}">
                <a16:creationId xmlns:a16="http://schemas.microsoft.com/office/drawing/2014/main" id="{AB40F8CF-C64A-4DB4-9A1A-7BFAC245F02A}"/>
              </a:ext>
            </a:extLst>
          </p:cNvPr>
          <p:cNvSpPr>
            <a:spLocks noGrp="1"/>
          </p:cNvSpPr>
          <p:nvPr>
            <p:ph type="body" sz="quarter" idx="18"/>
          </p:nvPr>
        </p:nvSpPr>
        <p:spPr>
          <a:xfrm>
            <a:off x="6333721" y="4445637"/>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16" name="Text Placeholder 2">
            <a:extLst>
              <a:ext uri="{FF2B5EF4-FFF2-40B4-BE49-F238E27FC236}">
                <a16:creationId xmlns:a16="http://schemas.microsoft.com/office/drawing/2014/main" id="{CF3F1EF2-8FAE-4D87-AF55-EB9978D55F87}"/>
              </a:ext>
            </a:extLst>
          </p:cNvPr>
          <p:cNvSpPr>
            <a:spLocks noGrp="1"/>
          </p:cNvSpPr>
          <p:nvPr>
            <p:ph type="body" sz="quarter" idx="19"/>
          </p:nvPr>
        </p:nvSpPr>
        <p:spPr>
          <a:xfrm>
            <a:off x="6326265" y="5030810"/>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2" name="Picture Placeholder 18">
            <a:extLst>
              <a:ext uri="{FF2B5EF4-FFF2-40B4-BE49-F238E27FC236}">
                <a16:creationId xmlns:a16="http://schemas.microsoft.com/office/drawing/2014/main" id="{1A66F4CC-066D-41CE-A8F6-A452F518D57B}"/>
              </a:ext>
            </a:extLst>
          </p:cNvPr>
          <p:cNvSpPr>
            <a:spLocks noGrp="1"/>
          </p:cNvSpPr>
          <p:nvPr>
            <p:ph type="pic" sz="quarter" idx="13"/>
          </p:nvPr>
        </p:nvSpPr>
        <p:spPr>
          <a:xfrm>
            <a:off x="8858609"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8" name="Text Placeholder 2">
            <a:extLst>
              <a:ext uri="{FF2B5EF4-FFF2-40B4-BE49-F238E27FC236}">
                <a16:creationId xmlns:a16="http://schemas.microsoft.com/office/drawing/2014/main" id="{5FA1103C-3979-4242-A077-18B4BD99A79A}"/>
              </a:ext>
            </a:extLst>
          </p:cNvPr>
          <p:cNvSpPr>
            <a:spLocks noGrp="1"/>
          </p:cNvSpPr>
          <p:nvPr>
            <p:ph type="body" sz="quarter" idx="20"/>
          </p:nvPr>
        </p:nvSpPr>
        <p:spPr>
          <a:xfrm>
            <a:off x="8863793" y="4445637"/>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23" name="Text Placeholder 2">
            <a:extLst>
              <a:ext uri="{FF2B5EF4-FFF2-40B4-BE49-F238E27FC236}">
                <a16:creationId xmlns:a16="http://schemas.microsoft.com/office/drawing/2014/main" id="{48AFB00F-138B-4D19-BB2E-61BF5D57CD23}"/>
              </a:ext>
            </a:extLst>
          </p:cNvPr>
          <p:cNvSpPr>
            <a:spLocks noGrp="1"/>
          </p:cNvSpPr>
          <p:nvPr>
            <p:ph type="body" sz="quarter" idx="21"/>
          </p:nvPr>
        </p:nvSpPr>
        <p:spPr>
          <a:xfrm>
            <a:off x="8856337" y="5030810"/>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6" name="Slide Number Placeholder 5">
            <a:extLst>
              <a:ext uri="{FF2B5EF4-FFF2-40B4-BE49-F238E27FC236}">
                <a16:creationId xmlns:a16="http://schemas.microsoft.com/office/drawing/2014/main" id="{FC9F0DA2-B99D-4F44-9277-9BA3A1D929FF}"/>
              </a:ext>
            </a:extLst>
          </p:cNvPr>
          <p:cNvSpPr>
            <a:spLocks noGrp="1"/>
          </p:cNvSpPr>
          <p:nvPr>
            <p:ph type="sldNum" sz="quarter" idx="4294967295"/>
          </p:nvPr>
        </p:nvSpPr>
        <p:spPr>
          <a:xfrm>
            <a:off x="11506200" y="6356351"/>
            <a:ext cx="685800" cy="365125"/>
          </a:xfrm>
          <a:prstGeom prst="rect">
            <a:avLst/>
          </a:prstGeom>
        </p:spPr>
        <p:txBody>
          <a:bodyPr/>
          <a:lstStyle>
            <a:lvl1pPr>
              <a:defRPr>
                <a:latin typeface="Montserrat" pitchFamily="2" charset="77"/>
              </a:defRPr>
            </a:lvl1pPr>
          </a:lstStyle>
          <a:p>
            <a:pPr algn="ctr"/>
            <a:fld id="{54B97B59-3B2F-4E46-A216-C2A7D249F47E}" type="slidenum">
              <a:rPr lang="en-US" smtClean="0"/>
              <a:pPr algn="ctr"/>
              <a:t>‹#›</a:t>
            </a:fld>
            <a:endParaRPr lang="en-US" dirty="0"/>
          </a:p>
        </p:txBody>
      </p:sp>
      <p:sp>
        <p:nvSpPr>
          <p:cNvPr id="2" name="TextBox 10">
            <a:extLst>
              <a:ext uri="{FF2B5EF4-FFF2-40B4-BE49-F238E27FC236}">
                <a16:creationId xmlns:a16="http://schemas.microsoft.com/office/drawing/2014/main" id="{05BF6EBA-A7F6-44D8-90C1-2D61D87A3EDC}"/>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C706FB8B-81F4-62DD-16B8-90EDE1C6B3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306861572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FB711-F0FD-482F-8C0C-73A394357D20}"/>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9FA5B9AF-5A01-4BFC-9250-DF50A92820AE}"/>
              </a:ext>
            </a:extLst>
          </p:cNvPr>
          <p:cNvSpPr>
            <a:spLocks noGrp="1"/>
          </p:cNvSpPr>
          <p:nvPr>
            <p:ph type="title" hasCustomPrompt="1"/>
          </p:nvPr>
        </p:nvSpPr>
        <p:spPr>
          <a:xfrm>
            <a:off x="1026044" y="1371600"/>
            <a:ext cx="3987209" cy="2852057"/>
          </a:xfrm>
          <a:prstGeom prst="rect">
            <a:avLst/>
          </a:prstGeom>
        </p:spPr>
        <p:txBody>
          <a:bodyPr>
            <a:normAutofit/>
          </a:bodyPr>
          <a:lstStyle>
            <a:lvl1pPr algn="ctr">
              <a:lnSpc>
                <a:spcPct val="100000"/>
              </a:lnSpc>
              <a:spcBef>
                <a:spcPts val="1000"/>
              </a:spcBef>
              <a:defRPr sz="3600" spc="300" baseline="0">
                <a:solidFill>
                  <a:schemeClr val="bg1"/>
                </a:solidFill>
                <a:latin typeface="Montserrat" pitchFamily="2" charset="77"/>
              </a:defRPr>
            </a:lvl1pPr>
          </a:lstStyle>
          <a:p>
            <a:r>
              <a:rPr lang="en-US" dirty="0"/>
              <a:t>CLICK TO EDIT MASTER TITLE STYLE</a:t>
            </a:r>
          </a:p>
        </p:txBody>
      </p:sp>
      <p:sp>
        <p:nvSpPr>
          <p:cNvPr id="15" name="Text Placeholder 14">
            <a:extLst>
              <a:ext uri="{FF2B5EF4-FFF2-40B4-BE49-F238E27FC236}">
                <a16:creationId xmlns:a16="http://schemas.microsoft.com/office/drawing/2014/main" id="{0E58EB54-7A97-4BDA-89DA-0C3B50AB5D1B}"/>
              </a:ext>
            </a:extLst>
          </p:cNvPr>
          <p:cNvSpPr>
            <a:spLocks noGrp="1"/>
          </p:cNvSpPr>
          <p:nvPr>
            <p:ph type="body" sz="quarter" idx="18"/>
          </p:nvPr>
        </p:nvSpPr>
        <p:spPr>
          <a:xfrm>
            <a:off x="1026044" y="4506687"/>
            <a:ext cx="3987209" cy="979715"/>
          </a:xfrm>
          <a:prstGeom prst="rect">
            <a:avLst/>
          </a:prstGeom>
        </p:spPr>
        <p:txBody>
          <a:bodyPr>
            <a:normAutofit/>
          </a:bodyPr>
          <a:lstStyle>
            <a:lvl1pPr algn="ctr">
              <a:buNone/>
              <a:defRPr lang="en-US" sz="1867" i="1" kern="1200" dirty="0" smtClean="0">
                <a:solidFill>
                  <a:schemeClr val="bg1"/>
                </a:solidFill>
                <a:latin typeface="Montserrat" pitchFamily="2" charset="77"/>
                <a:ea typeface="+mn-ea"/>
                <a:cs typeface="+mn-cs"/>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9442EAB5-F425-4F03-8BE5-3BD953A108C1}"/>
              </a:ext>
            </a:extLst>
          </p:cNvPr>
          <p:cNvSpPr>
            <a:spLocks noGrp="1"/>
          </p:cNvSpPr>
          <p:nvPr>
            <p:ph type="pic" sz="quarter" idx="13"/>
          </p:nvPr>
        </p:nvSpPr>
        <p:spPr>
          <a:xfrm>
            <a:off x="6781801" y="682624"/>
            <a:ext cx="223043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8" name="Picture Placeholder 16">
            <a:extLst>
              <a:ext uri="{FF2B5EF4-FFF2-40B4-BE49-F238E27FC236}">
                <a16:creationId xmlns:a16="http://schemas.microsoft.com/office/drawing/2014/main" id="{C6529874-B997-42AB-BBB3-2CE23B26BD9D}"/>
              </a:ext>
            </a:extLst>
          </p:cNvPr>
          <p:cNvSpPr>
            <a:spLocks noGrp="1"/>
          </p:cNvSpPr>
          <p:nvPr>
            <p:ph type="pic" sz="quarter" idx="14"/>
          </p:nvPr>
        </p:nvSpPr>
        <p:spPr>
          <a:xfrm>
            <a:off x="9352221" y="682624"/>
            <a:ext cx="215397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20" name="Picture Placeholder 16">
            <a:extLst>
              <a:ext uri="{FF2B5EF4-FFF2-40B4-BE49-F238E27FC236}">
                <a16:creationId xmlns:a16="http://schemas.microsoft.com/office/drawing/2014/main" id="{AA605188-CCD4-4291-BF83-1ED9B4544B2E}"/>
              </a:ext>
            </a:extLst>
          </p:cNvPr>
          <p:cNvSpPr>
            <a:spLocks noGrp="1"/>
          </p:cNvSpPr>
          <p:nvPr>
            <p:ph type="pic" sz="quarter" idx="16"/>
          </p:nvPr>
        </p:nvSpPr>
        <p:spPr>
          <a:xfrm>
            <a:off x="6781516" y="3599120"/>
            <a:ext cx="223043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9" name="Picture Placeholder 16">
            <a:extLst>
              <a:ext uri="{FF2B5EF4-FFF2-40B4-BE49-F238E27FC236}">
                <a16:creationId xmlns:a16="http://schemas.microsoft.com/office/drawing/2014/main" id="{786F9C7D-3C9C-4579-A6F5-D9510E41CF2D}"/>
              </a:ext>
            </a:extLst>
          </p:cNvPr>
          <p:cNvSpPr>
            <a:spLocks noGrp="1"/>
          </p:cNvSpPr>
          <p:nvPr>
            <p:ph type="pic" sz="quarter" idx="15"/>
          </p:nvPr>
        </p:nvSpPr>
        <p:spPr>
          <a:xfrm>
            <a:off x="9352221" y="3599120"/>
            <a:ext cx="215397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781AA779-6816-4CA0-BB13-97E8A97DFDE9}"/>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
        <p:nvSpPr>
          <p:cNvPr id="3" name="TextBox 10">
            <a:extLst>
              <a:ext uri="{FF2B5EF4-FFF2-40B4-BE49-F238E27FC236}">
                <a16:creationId xmlns:a16="http://schemas.microsoft.com/office/drawing/2014/main" id="{858EB199-B089-B981-DD3D-414919E6F11C}"/>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48C7609C-E193-FFDB-8F0D-108AD81519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4003080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9BBC74-EB51-49D7-B971-ECEF9CF61D41}"/>
              </a:ext>
              <a:ext uri="{C183D7F6-B498-43B3-948B-1728B52AA6E4}">
                <adec:decorative xmlns:adec="http://schemas.microsoft.com/office/drawing/2017/decorative" val="1"/>
              </a:ext>
            </a:extLst>
          </p:cNvPr>
          <p:cNvSpPr/>
          <p:nvPr/>
        </p:nvSpPr>
        <p:spPr>
          <a:xfrm>
            <a:off x="685801" y="685801"/>
            <a:ext cx="7467601" cy="54864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D47112E3-539C-42BB-BF3C-5D45BF2D8E61}"/>
              </a:ext>
            </a:extLst>
          </p:cNvPr>
          <p:cNvSpPr>
            <a:spLocks noGrp="1"/>
          </p:cNvSpPr>
          <p:nvPr>
            <p:ph type="title" hasCustomPrompt="1"/>
          </p:nvPr>
        </p:nvSpPr>
        <p:spPr>
          <a:xfrm>
            <a:off x="1360714" y="944565"/>
            <a:ext cx="6106887" cy="873351"/>
          </a:xfrm>
          <a:prstGeom prst="rect">
            <a:avLst/>
          </a:prstGeom>
        </p:spPr>
        <p:txBody>
          <a:bodyPr>
            <a:noAutofit/>
          </a:bodyPr>
          <a:lstStyle>
            <a:lvl1pPr algn="ctr">
              <a:lnSpc>
                <a:spcPct val="100000"/>
              </a:lnSpc>
              <a:spcBef>
                <a:spcPts val="1000"/>
              </a:spcBef>
              <a:defRPr sz="2667" spc="300" baseline="0">
                <a:solidFill>
                  <a:schemeClr val="bg1"/>
                </a:solidFill>
                <a:latin typeface="Montserrat" pitchFamily="2" charset="77"/>
              </a:defRPr>
            </a:lvl1pPr>
          </a:lstStyle>
          <a:p>
            <a:r>
              <a:rPr lang="en-US" dirty="0"/>
              <a:t>CLICK TO EDIT MASTER TITLE STYLE</a:t>
            </a:r>
          </a:p>
        </p:txBody>
      </p:sp>
      <p:sp>
        <p:nvSpPr>
          <p:cNvPr id="14" name="Content Placeholder 13">
            <a:extLst>
              <a:ext uri="{FF2B5EF4-FFF2-40B4-BE49-F238E27FC236}">
                <a16:creationId xmlns:a16="http://schemas.microsoft.com/office/drawing/2014/main" id="{4CFE5E1A-5CA9-4FF2-949E-A804EA05C22E}"/>
              </a:ext>
            </a:extLst>
          </p:cNvPr>
          <p:cNvSpPr>
            <a:spLocks noGrp="1"/>
          </p:cNvSpPr>
          <p:nvPr>
            <p:ph sz="quarter" idx="14"/>
          </p:nvPr>
        </p:nvSpPr>
        <p:spPr>
          <a:xfrm>
            <a:off x="1371600" y="2057400"/>
            <a:ext cx="6096000" cy="3429000"/>
          </a:xfrm>
          <a:prstGeom prst="rect">
            <a:avLst/>
          </a:prstGeom>
        </p:spPr>
        <p:txBody>
          <a:bodyPr/>
          <a:lstStyle>
            <a:lvl1pPr>
              <a:defRPr>
                <a:solidFill>
                  <a:schemeClr val="bg1"/>
                </a:solidFill>
                <a:latin typeface="Montserrat" pitchFamily="2" charset="77"/>
              </a:defRPr>
            </a:lvl1pPr>
            <a:lvl2pPr>
              <a:defRPr>
                <a:solidFill>
                  <a:schemeClr val="bg1"/>
                </a:solidFill>
                <a:latin typeface="Montserrat" pitchFamily="2" charset="77"/>
              </a:defRPr>
            </a:lvl2pPr>
            <a:lvl3pPr>
              <a:defRPr>
                <a:solidFill>
                  <a:schemeClr val="bg1"/>
                </a:solidFill>
                <a:latin typeface="Montserrat" pitchFamily="2" charset="77"/>
              </a:defRPr>
            </a:lvl3pPr>
            <a:lvl4pPr>
              <a:defRPr>
                <a:solidFill>
                  <a:schemeClr val="bg1"/>
                </a:solidFill>
                <a:latin typeface="Montserrat" pitchFamily="2" charset="77"/>
              </a:defRPr>
            </a:lvl4pPr>
            <a:lvl5pP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F1503E13-8CCB-4B44-A160-FE91FECE41EA}"/>
              </a:ext>
            </a:extLst>
          </p:cNvPr>
          <p:cNvSpPr>
            <a:spLocks noGrp="1"/>
          </p:cNvSpPr>
          <p:nvPr>
            <p:ph type="pic" sz="quarter" idx="13"/>
          </p:nvPr>
        </p:nvSpPr>
        <p:spPr>
          <a:xfrm>
            <a:off x="8153400" y="685801"/>
            <a:ext cx="3397251" cy="5486401"/>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4721B3EE-D7F0-4A71-9772-C0AF1B317788}"/>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73249637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Chart and Tab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dirty="0">
              <a:latin typeface="Montserrat" pitchFamily="2" charset="77"/>
            </a:endParaRPr>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1" y="795251"/>
            <a:ext cx="9486900" cy="725119"/>
          </a:xfrm>
          <a:prstGeom prst="rect">
            <a:avLst/>
          </a:prstGeom>
        </p:spPr>
        <p:txBody>
          <a:bodyPr anchor="ctr" anchorCtr="0">
            <a:normAutofit/>
          </a:bodyPr>
          <a:lstStyle>
            <a:lvl1pPr algn="ctr">
              <a:defRPr sz="3200" cap="all" spc="300" baseline="0">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2" y="1625601"/>
            <a:ext cx="9563100" cy="4339772"/>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a:xfrm>
            <a:off x="11116341" y="6356351"/>
            <a:ext cx="871868" cy="365125"/>
          </a:xfrm>
          <a:prstGeom prst="rect">
            <a:avLst/>
          </a:prstGeom>
        </p:spPr>
        <p:txBody>
          <a:bodyPr/>
          <a:lstStyle>
            <a:lvl1pPr>
              <a:defRPr>
                <a:solidFill>
                  <a:schemeClr val="bg1"/>
                </a:solidFill>
                <a:latin typeface="Montserrat" pitchFamily="2" charset="77"/>
              </a:defRPr>
            </a:lvl1pPr>
          </a:lstStyle>
          <a:p>
            <a:fld id="{F8E28480-1C08-4458-AD97-0283E6FFD09D}" type="slidenum">
              <a:rPr lang="en-US" smtClean="0"/>
              <a:pPr/>
              <a:t>‹#›</a:t>
            </a:fld>
            <a:endParaRPr lang="en-US" dirty="0"/>
          </a:p>
        </p:txBody>
      </p:sp>
      <p:sp>
        <p:nvSpPr>
          <p:cNvPr id="4" name="TextBox 10">
            <a:extLst>
              <a:ext uri="{FF2B5EF4-FFF2-40B4-BE49-F238E27FC236}">
                <a16:creationId xmlns:a16="http://schemas.microsoft.com/office/drawing/2014/main" id="{B265ED12-D527-C983-7A1D-FC5E77DD0323}"/>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5" name="Picture 4" descr="A yellow and black logo&#10;&#10;Description automatically generated">
            <a:extLst>
              <a:ext uri="{FF2B5EF4-FFF2-40B4-BE49-F238E27FC236}">
                <a16:creationId xmlns:a16="http://schemas.microsoft.com/office/drawing/2014/main" id="{9B61B1B5-5210-FC51-88E2-0DEE6FD3EE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420474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A93B3A-4DC5-DC6F-041D-74026C2907FC}"/>
              </a:ext>
            </a:extLst>
          </p:cNvPr>
          <p:cNvCxnSpPr>
            <a:cxnSpLocks/>
          </p:cNvCxnSpPr>
          <p:nvPr userDrawn="1"/>
        </p:nvCxnSpPr>
        <p:spPr>
          <a:xfrm>
            <a:off x="160421" y="2612185"/>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4BD4F68-F158-13A8-A280-B695B67C6C7F}"/>
              </a:ext>
            </a:extLst>
          </p:cNvPr>
          <p:cNvCxnSpPr>
            <a:cxnSpLocks/>
          </p:cNvCxnSpPr>
          <p:nvPr userDrawn="1"/>
        </p:nvCxnSpPr>
        <p:spPr>
          <a:xfrm>
            <a:off x="160421" y="3162518"/>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8B762FBA-9DE3-E5A4-8F71-1AD840555D14}"/>
              </a:ext>
            </a:extLst>
          </p:cNvPr>
          <p:cNvGrpSpPr/>
          <p:nvPr userDrawn="1"/>
        </p:nvGrpSpPr>
        <p:grpSpPr>
          <a:xfrm>
            <a:off x="8470390" y="1383340"/>
            <a:ext cx="2997628" cy="3028291"/>
            <a:chOff x="1518834" y="1672860"/>
            <a:chExt cx="3642914" cy="3680178"/>
          </a:xfrm>
        </p:grpSpPr>
        <p:sp>
          <p:nvSpPr>
            <p:cNvPr id="6" name="Oval 5">
              <a:extLst>
                <a:ext uri="{FF2B5EF4-FFF2-40B4-BE49-F238E27FC236}">
                  <a16:creationId xmlns:a16="http://schemas.microsoft.com/office/drawing/2014/main" id="{34775BC7-78C5-BDF8-428E-31E0A6FA4579}"/>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8" name="Oval 7">
              <a:extLst>
                <a:ext uri="{FF2B5EF4-FFF2-40B4-BE49-F238E27FC236}">
                  <a16:creationId xmlns:a16="http://schemas.microsoft.com/office/drawing/2014/main" id="{A120E938-DF33-1528-DAE1-558E1EFA5F20}"/>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9" name="Oval 8">
              <a:extLst>
                <a:ext uri="{FF2B5EF4-FFF2-40B4-BE49-F238E27FC236}">
                  <a16:creationId xmlns:a16="http://schemas.microsoft.com/office/drawing/2014/main" id="{BD928D63-B89D-C6A3-7D41-EDE0F2AF500B}"/>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grpSp>
        <p:nvGrpSpPr>
          <p:cNvPr id="10" name="Group 9">
            <a:extLst>
              <a:ext uri="{FF2B5EF4-FFF2-40B4-BE49-F238E27FC236}">
                <a16:creationId xmlns:a16="http://schemas.microsoft.com/office/drawing/2014/main" id="{672D3A99-8A8C-C4BD-C997-FE0D316EC906}"/>
              </a:ext>
            </a:extLst>
          </p:cNvPr>
          <p:cNvGrpSpPr/>
          <p:nvPr userDrawn="1"/>
        </p:nvGrpSpPr>
        <p:grpSpPr>
          <a:xfrm>
            <a:off x="4495588" y="1383340"/>
            <a:ext cx="2997628" cy="3028291"/>
            <a:chOff x="1518834" y="1672860"/>
            <a:chExt cx="3642914" cy="3680178"/>
          </a:xfrm>
        </p:grpSpPr>
        <p:sp>
          <p:nvSpPr>
            <p:cNvPr id="11" name="Oval 10">
              <a:extLst>
                <a:ext uri="{FF2B5EF4-FFF2-40B4-BE49-F238E27FC236}">
                  <a16:creationId xmlns:a16="http://schemas.microsoft.com/office/drawing/2014/main" id="{653197FE-2C33-1E31-6A2F-C97D2A5776B2}"/>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Candara" panose="020E0502030303020204" pitchFamily="34" charset="0"/>
                </a:rPr>
                <a:t>¥</a:t>
              </a:r>
            </a:p>
          </p:txBody>
        </p:sp>
        <p:sp>
          <p:nvSpPr>
            <p:cNvPr id="12" name="Oval 11">
              <a:extLst>
                <a:ext uri="{FF2B5EF4-FFF2-40B4-BE49-F238E27FC236}">
                  <a16:creationId xmlns:a16="http://schemas.microsoft.com/office/drawing/2014/main" id="{85B8A512-C6AA-061B-5B01-7362BE0AFBE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3" name="Oval 12">
              <a:extLst>
                <a:ext uri="{FF2B5EF4-FFF2-40B4-BE49-F238E27FC236}">
                  <a16:creationId xmlns:a16="http://schemas.microsoft.com/office/drawing/2014/main" id="{A10780A9-8B61-C625-CAD1-F73EF59902F3}"/>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15" name="Oval 14">
            <a:extLst>
              <a:ext uri="{FF2B5EF4-FFF2-40B4-BE49-F238E27FC236}">
                <a16:creationId xmlns:a16="http://schemas.microsoft.com/office/drawing/2014/main" id="{DB309B8A-A5A5-A465-F71D-1576A19EB03D}"/>
              </a:ext>
            </a:extLst>
          </p:cNvPr>
          <p:cNvSpPr/>
          <p:nvPr userDrawn="1"/>
        </p:nvSpPr>
        <p:spPr>
          <a:xfrm>
            <a:off x="730007" y="1471588"/>
            <a:ext cx="2940043" cy="294004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6" name="Oval 15">
            <a:extLst>
              <a:ext uri="{FF2B5EF4-FFF2-40B4-BE49-F238E27FC236}">
                <a16:creationId xmlns:a16="http://schemas.microsoft.com/office/drawing/2014/main" id="{1B04091C-D2DD-9615-BCB7-99860F70A29D}"/>
              </a:ext>
            </a:extLst>
          </p:cNvPr>
          <p:cNvSpPr/>
          <p:nvPr userDrawn="1"/>
        </p:nvSpPr>
        <p:spPr>
          <a:xfrm>
            <a:off x="672422" y="1383340"/>
            <a:ext cx="2934926" cy="2958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7" name="Oval 16">
            <a:extLst>
              <a:ext uri="{FF2B5EF4-FFF2-40B4-BE49-F238E27FC236}">
                <a16:creationId xmlns:a16="http://schemas.microsoft.com/office/drawing/2014/main" id="{BEC5CAF6-B736-B088-1BA3-0DB4FA6DB398}"/>
              </a:ext>
            </a:extLst>
          </p:cNvPr>
          <p:cNvSpPr/>
          <p:nvPr userDrawn="1"/>
        </p:nvSpPr>
        <p:spPr>
          <a:xfrm>
            <a:off x="732566" y="1471588"/>
            <a:ext cx="2814638" cy="2814638"/>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8" name="Text Placeholder 33">
            <a:extLst>
              <a:ext uri="{FF2B5EF4-FFF2-40B4-BE49-F238E27FC236}">
                <a16:creationId xmlns:a16="http://schemas.microsoft.com/office/drawing/2014/main" id="{DD41E879-9BED-9322-13A5-D74999D2252A}"/>
              </a:ext>
            </a:extLst>
          </p:cNvPr>
          <p:cNvSpPr>
            <a:spLocks noGrp="1"/>
          </p:cNvSpPr>
          <p:nvPr userDrawn="1">
            <p:ph type="body" sz="quarter" idx="13" hasCustomPrompt="1"/>
          </p:nvPr>
        </p:nvSpPr>
        <p:spPr>
          <a:xfrm>
            <a:off x="9153279" y="458996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THREE TOPIC</a:t>
            </a:r>
          </a:p>
        </p:txBody>
      </p:sp>
      <p:sp>
        <p:nvSpPr>
          <p:cNvPr id="19" name="Text Placeholder 33">
            <a:extLst>
              <a:ext uri="{FF2B5EF4-FFF2-40B4-BE49-F238E27FC236}">
                <a16:creationId xmlns:a16="http://schemas.microsoft.com/office/drawing/2014/main" id="{A12A2C3D-9CEF-E2AB-066E-1AD260AD745A}"/>
              </a:ext>
            </a:extLst>
          </p:cNvPr>
          <p:cNvSpPr>
            <a:spLocks noGrp="1"/>
          </p:cNvSpPr>
          <p:nvPr userDrawn="1">
            <p:ph type="body" sz="quarter" idx="16" hasCustomPrompt="1"/>
          </p:nvPr>
        </p:nvSpPr>
        <p:spPr>
          <a:xfrm>
            <a:off x="5126917" y="458155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TWO TOPIC</a:t>
            </a:r>
          </a:p>
        </p:txBody>
      </p:sp>
      <p:sp>
        <p:nvSpPr>
          <p:cNvPr id="20" name="Text Placeholder 33">
            <a:extLst>
              <a:ext uri="{FF2B5EF4-FFF2-40B4-BE49-F238E27FC236}">
                <a16:creationId xmlns:a16="http://schemas.microsoft.com/office/drawing/2014/main" id="{2E718F0A-4A95-984D-4C00-54DA7F9E5B94}"/>
              </a:ext>
            </a:extLst>
          </p:cNvPr>
          <p:cNvSpPr>
            <a:spLocks noGrp="1"/>
          </p:cNvSpPr>
          <p:nvPr userDrawn="1">
            <p:ph type="body" sz="quarter" idx="17" hasCustomPrompt="1"/>
          </p:nvPr>
        </p:nvSpPr>
        <p:spPr>
          <a:xfrm>
            <a:off x="1303751" y="4601270"/>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ONE TOPIC</a:t>
            </a:r>
          </a:p>
        </p:txBody>
      </p:sp>
      <p:sp>
        <p:nvSpPr>
          <p:cNvPr id="21" name="Text Placeholder 14">
            <a:extLst>
              <a:ext uri="{FF2B5EF4-FFF2-40B4-BE49-F238E27FC236}">
                <a16:creationId xmlns:a16="http://schemas.microsoft.com/office/drawing/2014/main" id="{557685A5-A4F8-11FE-8BCE-21CCD50EE6AA}"/>
              </a:ext>
            </a:extLst>
          </p:cNvPr>
          <p:cNvSpPr>
            <a:spLocks noGrp="1" noChangeAspect="1"/>
          </p:cNvSpPr>
          <p:nvPr>
            <p:ph type="body" sz="quarter" idx="14" hasCustomPrompt="1"/>
          </p:nvPr>
        </p:nvSpPr>
        <p:spPr>
          <a:xfrm>
            <a:off x="1584649"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2" name="Text Placeholder 14">
            <a:extLst>
              <a:ext uri="{FF2B5EF4-FFF2-40B4-BE49-F238E27FC236}">
                <a16:creationId xmlns:a16="http://schemas.microsoft.com/office/drawing/2014/main" id="{DC896C34-E9DD-2494-2691-378D19F13E8A}"/>
              </a:ext>
            </a:extLst>
          </p:cNvPr>
          <p:cNvSpPr>
            <a:spLocks noGrp="1" noChangeAspect="1"/>
          </p:cNvSpPr>
          <p:nvPr>
            <p:ph type="body" sz="quarter" idx="18" hasCustomPrompt="1"/>
          </p:nvPr>
        </p:nvSpPr>
        <p:spPr>
          <a:xfrm>
            <a:off x="5407815"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3" name="Text Placeholder 14">
            <a:extLst>
              <a:ext uri="{FF2B5EF4-FFF2-40B4-BE49-F238E27FC236}">
                <a16:creationId xmlns:a16="http://schemas.microsoft.com/office/drawing/2014/main" id="{A62D9139-3E6D-5DC1-BB27-9920759DF8C8}"/>
              </a:ext>
            </a:extLst>
          </p:cNvPr>
          <p:cNvSpPr>
            <a:spLocks noGrp="1" noChangeAspect="1"/>
          </p:cNvSpPr>
          <p:nvPr>
            <p:ph type="body" sz="quarter" idx="19" hasCustomPrompt="1"/>
          </p:nvPr>
        </p:nvSpPr>
        <p:spPr>
          <a:xfrm>
            <a:off x="9405385" y="2266487"/>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Tree>
    <p:extLst>
      <p:ext uri="{BB962C8B-B14F-4D97-AF65-F5344CB8AC3E}">
        <p14:creationId xmlns:p14="http://schemas.microsoft.com/office/powerpoint/2010/main" val="3885708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dirty="0">
              <a:latin typeface="Montserrat" pitchFamily="2" charset="77"/>
            </a:endParaRPr>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1" y="795258"/>
            <a:ext cx="9486900" cy="725119"/>
          </a:xfrm>
          <a:prstGeom prst="rect">
            <a:avLst/>
          </a:prstGeom>
        </p:spPr>
        <p:txBody>
          <a:bodyPr anchor="ctr" anchorCtr="0">
            <a:normAutofit/>
          </a:bodyPr>
          <a:lstStyle>
            <a:lvl1pPr algn="ctr">
              <a:defRPr sz="3200" cap="all" spc="300" baseline="0">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2" y="1640115"/>
            <a:ext cx="9563100" cy="4422629"/>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a:xfrm>
            <a:off x="11116341" y="6356351"/>
            <a:ext cx="871868" cy="365125"/>
          </a:xfrm>
          <a:prstGeom prst="rect">
            <a:avLst/>
          </a:prstGeom>
        </p:spPr>
        <p:txBody>
          <a:bodyPr/>
          <a:lstStyle>
            <a:lvl1pPr>
              <a:defRPr>
                <a:solidFill>
                  <a:schemeClr val="tx2">
                    <a:lumMod val="75000"/>
                    <a:lumOff val="25000"/>
                  </a:schemeClr>
                </a:solidFill>
                <a:latin typeface="Montserrat" pitchFamily="2" charset="77"/>
              </a:defRPr>
            </a:lvl1pPr>
          </a:lstStyle>
          <a:p>
            <a:fld id="{F8E28480-1C08-4458-AD97-0283E6FFD09D}" type="slidenum">
              <a:rPr lang="en-US" smtClean="0"/>
              <a:pPr/>
              <a:t>‹#›</a:t>
            </a:fld>
            <a:endParaRPr lang="en-US" dirty="0"/>
          </a:p>
        </p:txBody>
      </p:sp>
      <p:sp>
        <p:nvSpPr>
          <p:cNvPr id="4" name="TextBox 10">
            <a:extLst>
              <a:ext uri="{FF2B5EF4-FFF2-40B4-BE49-F238E27FC236}">
                <a16:creationId xmlns:a16="http://schemas.microsoft.com/office/drawing/2014/main" id="{4C17CFBA-8592-AF31-3FD2-D4943B6615E2}"/>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5" name="Picture 4" descr="A yellow and black logo&#10;&#10;Description automatically generated">
            <a:extLst>
              <a:ext uri="{FF2B5EF4-FFF2-40B4-BE49-F238E27FC236}">
                <a16:creationId xmlns:a16="http://schemas.microsoft.com/office/drawing/2014/main" id="{DBA61C4B-01C9-7B6C-3FE8-66A8FDBAC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1867957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p:nvSpPr>
        <p:spPr>
          <a:xfrm>
            <a:off x="685800" y="685801"/>
            <a:ext cx="10820400" cy="1469571"/>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30" y="1109663"/>
            <a:ext cx="9588343" cy="615316"/>
          </a:xfrm>
          <a:prstGeom prst="rect">
            <a:avLst/>
          </a:prstGeom>
        </p:spPr>
        <p:txBody>
          <a:bodyPr>
            <a:normAutofit/>
          </a:bodyPr>
          <a:lstStyle>
            <a:lvl1pPr algn="ctr">
              <a:defRPr sz="3200" cap="all" spc="300" baseline="0">
                <a:solidFill>
                  <a:schemeClr val="bg1"/>
                </a:solidFill>
                <a:latin typeface="Montserrat" pitchFamily="2" charset="77"/>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9" y="2353491"/>
            <a:ext cx="4614023" cy="683565"/>
          </a:xfrm>
          <a:prstGeom prst="rect">
            <a:avLst/>
          </a:prstGeom>
        </p:spPr>
        <p:txBody>
          <a:bodyPr anchor="t" anchorCtr="0">
            <a:norm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1"/>
            <a:ext cx="4614023" cy="2607811"/>
          </a:xfrm>
          <a:prstGeom prst="rect">
            <a:avLst/>
          </a:prstGeom>
        </p:spPr>
        <p:txBody>
          <a:bodyPr/>
          <a:lstStyle>
            <a:lvl1pPr>
              <a:defRPr lang="en-US" sz="1800" kern="1200" dirty="0">
                <a:solidFill>
                  <a:schemeClr val="tx2"/>
                </a:solidFill>
                <a:latin typeface="Montserrat" pitchFamily="2" charset="77"/>
                <a:ea typeface="+mn-ea"/>
                <a:cs typeface="+mn-cs"/>
              </a:defRPr>
            </a:lvl1pPr>
            <a:lvl2pPr>
              <a:defRPr lang="en-US" sz="1800" kern="1200" dirty="0">
                <a:solidFill>
                  <a:schemeClr val="tx2"/>
                </a:solidFill>
                <a:latin typeface="Montserrat" pitchFamily="2" charset="77"/>
                <a:ea typeface="+mn-ea"/>
                <a:cs typeface="+mn-cs"/>
              </a:defRPr>
            </a:lvl2pPr>
            <a:lvl3pPr>
              <a:defRPr lang="en-US" sz="1800" kern="1200" dirty="0">
                <a:solidFill>
                  <a:schemeClr val="tx2"/>
                </a:solidFill>
                <a:latin typeface="Montserrat" pitchFamily="2" charset="77"/>
                <a:ea typeface="+mn-ea"/>
                <a:cs typeface="+mn-cs"/>
              </a:defRPr>
            </a:lvl3pPr>
            <a:lvl4pPr>
              <a:defRPr lang="en-US" sz="1800" kern="1200" dirty="0">
                <a:solidFill>
                  <a:schemeClr val="tx2"/>
                </a:solidFill>
                <a:latin typeface="Montserrat" pitchFamily="2" charset="77"/>
                <a:ea typeface="+mn-ea"/>
                <a:cs typeface="+mn-cs"/>
              </a:defRPr>
            </a:lvl4pPr>
            <a:lvl5pPr>
              <a:defRPr lang="en-US" sz="18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276150" y="2351314"/>
            <a:ext cx="4614023" cy="683565"/>
          </a:xfrm>
          <a:prstGeom prst="rect">
            <a:avLst/>
          </a:prstGeom>
        </p:spPr>
        <p:txBody>
          <a:bodyPr anchor="t" anchorCtr="0">
            <a:norm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276150" y="3150733"/>
            <a:ext cx="4614023" cy="2607811"/>
          </a:xfrm>
          <a:prstGeom prst="rect">
            <a:avLst/>
          </a:prstGeom>
        </p:spPr>
        <p:txBody>
          <a:bodyPr/>
          <a:lstStyle>
            <a:lvl1pPr>
              <a:defRPr lang="en-US" sz="1800" kern="1200" dirty="0">
                <a:solidFill>
                  <a:schemeClr val="tx2"/>
                </a:solidFill>
                <a:latin typeface="Montserrat" pitchFamily="2" charset="77"/>
                <a:ea typeface="+mn-ea"/>
                <a:cs typeface="+mn-cs"/>
              </a:defRPr>
            </a:lvl1pPr>
            <a:lvl2pPr>
              <a:defRPr lang="en-US" sz="1800" kern="1200" dirty="0">
                <a:solidFill>
                  <a:schemeClr val="tx2"/>
                </a:solidFill>
                <a:latin typeface="Montserrat" pitchFamily="2" charset="77"/>
                <a:ea typeface="+mn-ea"/>
                <a:cs typeface="+mn-cs"/>
              </a:defRPr>
            </a:lvl2pPr>
            <a:lvl3pPr>
              <a:defRPr lang="en-US" sz="1800" kern="1200" dirty="0">
                <a:solidFill>
                  <a:schemeClr val="tx2"/>
                </a:solidFill>
                <a:latin typeface="Montserrat" pitchFamily="2" charset="77"/>
                <a:ea typeface="+mn-ea"/>
                <a:cs typeface="+mn-cs"/>
              </a:defRPr>
            </a:lvl3pPr>
            <a:lvl4pPr>
              <a:defRPr lang="en-US" sz="1800" kern="1200" dirty="0">
                <a:solidFill>
                  <a:schemeClr val="tx2"/>
                </a:solidFill>
                <a:latin typeface="Montserrat" pitchFamily="2" charset="77"/>
                <a:ea typeface="+mn-ea"/>
                <a:cs typeface="+mn-cs"/>
              </a:defRPr>
            </a:lvl4pPr>
            <a:lvl5pPr>
              <a:defRPr lang="en-US" sz="18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769538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p:nvSpPr>
        <p:spPr>
          <a:xfrm>
            <a:off x="685800" y="685801"/>
            <a:ext cx="10820400" cy="1469571"/>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30" y="1109663"/>
            <a:ext cx="9588343" cy="615316"/>
          </a:xfrm>
          <a:prstGeom prst="rect">
            <a:avLst/>
          </a:prstGeom>
        </p:spPr>
        <p:txBody>
          <a:bodyPr>
            <a:normAutofit/>
          </a:bodyPr>
          <a:lstStyle>
            <a:lvl1pPr algn="ctr">
              <a:defRPr sz="3200" cap="all" spc="300" baseline="0">
                <a:solidFill>
                  <a:schemeClr val="bg1"/>
                </a:solidFill>
                <a:latin typeface="Montserrat" pitchFamily="2" charset="77"/>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30" y="2353491"/>
            <a:ext cx="2888156" cy="683565"/>
          </a:xfrm>
          <a:prstGeom prst="rect">
            <a:avLst/>
          </a:prstGeom>
        </p:spPr>
        <p:txBody>
          <a:bodyPr anchor="b">
            <a:no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1"/>
            <a:ext cx="2888155" cy="2607811"/>
          </a:xfrm>
          <a:prstGeom prst="rect">
            <a:avLst/>
          </a:prstGeom>
        </p:spPr>
        <p:txBody>
          <a:bodyPr>
            <a:normAutofit/>
          </a:bodyPr>
          <a:lstStyle>
            <a:lvl1pPr>
              <a:defRPr lang="en-US" sz="1600" kern="1200" dirty="0">
                <a:solidFill>
                  <a:schemeClr val="tx2"/>
                </a:solidFill>
                <a:latin typeface="Montserrat" pitchFamily="2" charset="77"/>
                <a:ea typeface="+mn-ea"/>
                <a:cs typeface="+mn-cs"/>
              </a:defRPr>
            </a:lvl1pPr>
            <a:lvl2pPr>
              <a:defRPr lang="en-US" sz="1600" kern="1200" dirty="0">
                <a:solidFill>
                  <a:schemeClr val="tx2"/>
                </a:solidFill>
                <a:latin typeface="Montserrat" pitchFamily="2" charset="77"/>
                <a:ea typeface="+mn-ea"/>
                <a:cs typeface="+mn-cs"/>
              </a:defRPr>
            </a:lvl2pPr>
            <a:lvl3pPr>
              <a:defRPr lang="en-US" sz="1600" kern="1200" dirty="0">
                <a:solidFill>
                  <a:schemeClr val="tx2"/>
                </a:solidFill>
                <a:latin typeface="Montserrat" pitchFamily="2" charset="77"/>
                <a:ea typeface="+mn-ea"/>
                <a:cs typeface="+mn-cs"/>
              </a:defRPr>
            </a:lvl3pPr>
            <a:lvl4pPr>
              <a:defRPr lang="en-US" sz="1600" kern="1200" dirty="0">
                <a:solidFill>
                  <a:schemeClr val="tx2"/>
                </a:solidFill>
                <a:latin typeface="Montserrat" pitchFamily="2" charset="77"/>
                <a:ea typeface="+mn-ea"/>
                <a:cs typeface="+mn-cs"/>
              </a:defRPr>
            </a:lvl4pPr>
            <a:lvl5pPr>
              <a:defRPr lang="en-US" sz="16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4651923" y="2351314"/>
            <a:ext cx="2888156" cy="683565"/>
          </a:xfrm>
          <a:prstGeom prst="rect">
            <a:avLst/>
          </a:prstGeom>
        </p:spPr>
        <p:txBody>
          <a:bodyPr anchor="b">
            <a:no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4651924" y="3150733"/>
            <a:ext cx="2888155" cy="2607811"/>
          </a:xfrm>
          <a:prstGeom prst="rect">
            <a:avLst/>
          </a:prstGeom>
        </p:spPr>
        <p:txBody>
          <a:bodyPr>
            <a:normAutofit/>
          </a:bodyPr>
          <a:lstStyle>
            <a:lvl1pPr>
              <a:defRPr lang="en-US" sz="1600" kern="1200" dirty="0">
                <a:solidFill>
                  <a:schemeClr val="tx2"/>
                </a:solidFill>
                <a:latin typeface="Montserrat" pitchFamily="2" charset="77"/>
                <a:ea typeface="+mn-ea"/>
                <a:cs typeface="+mn-cs"/>
              </a:defRPr>
            </a:lvl1pPr>
            <a:lvl2pPr>
              <a:defRPr lang="en-US" sz="1600" kern="1200" dirty="0">
                <a:solidFill>
                  <a:schemeClr val="tx2"/>
                </a:solidFill>
                <a:latin typeface="Montserrat" pitchFamily="2" charset="77"/>
                <a:ea typeface="+mn-ea"/>
                <a:cs typeface="+mn-cs"/>
              </a:defRPr>
            </a:lvl2pPr>
            <a:lvl3pPr>
              <a:defRPr lang="en-US" sz="1600" kern="1200" dirty="0">
                <a:solidFill>
                  <a:schemeClr val="tx2"/>
                </a:solidFill>
                <a:latin typeface="Montserrat" pitchFamily="2" charset="77"/>
                <a:ea typeface="+mn-ea"/>
                <a:cs typeface="+mn-cs"/>
              </a:defRPr>
            </a:lvl3pPr>
            <a:lvl4pPr>
              <a:defRPr lang="en-US" sz="1600" kern="1200" dirty="0">
                <a:solidFill>
                  <a:schemeClr val="tx2"/>
                </a:solidFill>
                <a:latin typeface="Montserrat" pitchFamily="2" charset="77"/>
                <a:ea typeface="+mn-ea"/>
                <a:cs typeface="+mn-cs"/>
              </a:defRPr>
            </a:lvl4pPr>
            <a:lvl5pPr>
              <a:defRPr lang="en-US" sz="16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4F2BCF44-5B58-4008-96D3-D0C4D218812B}"/>
              </a:ext>
            </a:extLst>
          </p:cNvPr>
          <p:cNvSpPr>
            <a:spLocks noGrp="1"/>
          </p:cNvSpPr>
          <p:nvPr>
            <p:ph type="body" sz="quarter" idx="16"/>
          </p:nvPr>
        </p:nvSpPr>
        <p:spPr>
          <a:xfrm>
            <a:off x="8002017" y="2351314"/>
            <a:ext cx="2888156" cy="683565"/>
          </a:xfrm>
          <a:prstGeom prst="rect">
            <a:avLst/>
          </a:prstGeom>
        </p:spPr>
        <p:txBody>
          <a:bodyPr anchor="b">
            <a:no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B61BF555-E826-4753-AE48-390B0774D551}"/>
              </a:ext>
            </a:extLst>
          </p:cNvPr>
          <p:cNvSpPr>
            <a:spLocks noGrp="1"/>
          </p:cNvSpPr>
          <p:nvPr>
            <p:ph sz="quarter" idx="15"/>
          </p:nvPr>
        </p:nvSpPr>
        <p:spPr>
          <a:xfrm>
            <a:off x="8002017" y="3150733"/>
            <a:ext cx="2888155" cy="2607811"/>
          </a:xfrm>
          <a:prstGeom prst="rect">
            <a:avLst/>
          </a:prstGeom>
        </p:spPr>
        <p:txBody>
          <a:bodyPr>
            <a:normAutofit/>
          </a:bodyPr>
          <a:lstStyle>
            <a:lvl1pPr>
              <a:defRPr lang="en-US" sz="1600" kern="1200" dirty="0">
                <a:solidFill>
                  <a:schemeClr val="tx2"/>
                </a:solidFill>
                <a:latin typeface="Montserrat" pitchFamily="2" charset="77"/>
                <a:ea typeface="+mn-ea"/>
                <a:cs typeface="+mn-cs"/>
              </a:defRPr>
            </a:lvl1pPr>
            <a:lvl2pPr>
              <a:defRPr lang="en-US" sz="1600" kern="1200" dirty="0">
                <a:solidFill>
                  <a:schemeClr val="tx2"/>
                </a:solidFill>
                <a:latin typeface="Montserrat" pitchFamily="2" charset="77"/>
                <a:ea typeface="+mn-ea"/>
                <a:cs typeface="+mn-cs"/>
              </a:defRPr>
            </a:lvl2pPr>
            <a:lvl3pPr>
              <a:defRPr lang="en-US" sz="1600" kern="1200" dirty="0">
                <a:solidFill>
                  <a:schemeClr val="tx2"/>
                </a:solidFill>
                <a:latin typeface="Montserrat" pitchFamily="2" charset="77"/>
                <a:ea typeface="+mn-ea"/>
                <a:cs typeface="+mn-cs"/>
              </a:defRPr>
            </a:lvl3pPr>
            <a:lvl4pPr>
              <a:defRPr lang="en-US" sz="1600" kern="1200" dirty="0">
                <a:solidFill>
                  <a:schemeClr val="tx2"/>
                </a:solidFill>
                <a:latin typeface="Montserrat" pitchFamily="2" charset="77"/>
                <a:ea typeface="+mn-ea"/>
                <a:cs typeface="+mn-cs"/>
              </a:defRPr>
            </a:lvl4pPr>
            <a:lvl5pPr>
              <a:defRPr lang="en-US" sz="16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718161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p:nvSpPr>
        <p:spPr>
          <a:xfrm>
            <a:off x="0" y="2"/>
            <a:ext cx="8153400" cy="6857999"/>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1" y="974830"/>
            <a:ext cx="5600700" cy="919287"/>
          </a:xfrm>
          <a:prstGeom prst="rect">
            <a:avLst/>
          </a:prstGeom>
        </p:spPr>
        <p:txBody>
          <a:bodyPr>
            <a:noAutofit/>
          </a:bodyPr>
          <a:lstStyle>
            <a:lvl1pPr algn="ctr">
              <a:lnSpc>
                <a:spcPct val="100000"/>
              </a:lnSpc>
              <a:spcBef>
                <a:spcPts val="1000"/>
              </a:spcBef>
              <a:defRPr sz="2667" spc="300" baseline="0">
                <a:latin typeface="Montserrat" pitchFamily="2" charset="77"/>
              </a:defRPr>
            </a:lvl1pPr>
          </a:lstStyle>
          <a:p>
            <a:r>
              <a:rPr lang="en-US" dirty="0"/>
              <a:t>CLICK TO EDIT MASTER TITLE STYLE</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4" y="2135939"/>
            <a:ext cx="5600700" cy="3747232"/>
          </a:xfrm>
          <a:prstGeom prst="rect">
            <a:avLst/>
          </a:prstGeom>
        </p:spPr>
        <p:txBody>
          <a:bodyPr/>
          <a:lstStyle>
            <a:lvl1pPr marL="0" indent="0">
              <a:buNone/>
              <a:defRPr lang="en-US" sz="2000" kern="1200" dirty="0" smtClean="0">
                <a:solidFill>
                  <a:schemeClr val="tx2"/>
                </a:solidFill>
                <a:latin typeface="Montserrat" pitchFamily="2" charset="77"/>
                <a:ea typeface="+mn-ea"/>
                <a:cs typeface="+mn-cs"/>
              </a:defRPr>
            </a:lvl1pPr>
            <a:lvl2pPr marL="0" indent="0">
              <a:defRPr>
                <a:latin typeface="Montserrat" pitchFamily="2" charset="77"/>
              </a:defRPr>
            </a:lvl2pPr>
          </a:lstStyle>
          <a:p>
            <a:pPr lvl="0"/>
            <a:r>
              <a:rPr lang="en-US"/>
              <a:t>Click to edit Master text styles</a:t>
            </a:r>
          </a:p>
          <a:p>
            <a:pPr lvl="1"/>
            <a:r>
              <a:rPr lang="en-US"/>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1"/>
            <a:ext cx="2667000" cy="2400300"/>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
        <p:nvSpPr>
          <p:cNvPr id="3" name="TextBox 10">
            <a:extLst>
              <a:ext uri="{FF2B5EF4-FFF2-40B4-BE49-F238E27FC236}">
                <a16:creationId xmlns:a16="http://schemas.microsoft.com/office/drawing/2014/main" id="{BBDA1944-0204-9789-03AF-159CCACD1933}"/>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1E2C19CA-8154-27F7-3F81-F1FF9978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2192337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p:nvSpPr>
        <p:spPr>
          <a:xfrm>
            <a:off x="0" y="2"/>
            <a:ext cx="12192000" cy="6857999"/>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p:nvSpPr>
        <p:spPr>
          <a:xfrm>
            <a:off x="685800" y="550415"/>
            <a:ext cx="6781800" cy="5749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056442" y="974830"/>
            <a:ext cx="6196613" cy="919287"/>
          </a:xfrm>
          <a:prstGeom prst="rect">
            <a:avLst/>
          </a:prstGeom>
        </p:spPr>
        <p:txBody>
          <a:bodyPr>
            <a:noAutofit/>
          </a:bodyPr>
          <a:lstStyle>
            <a:lvl1pPr algn="l">
              <a:lnSpc>
                <a:spcPct val="100000"/>
              </a:lnSpc>
              <a:spcBef>
                <a:spcPts val="1000"/>
              </a:spcBef>
              <a:defRPr sz="2667" spc="300" baseline="0">
                <a:latin typeface="Montserrat" pitchFamily="2" charset="77"/>
              </a:defRPr>
            </a:lvl1pPr>
          </a:lstStyle>
          <a:p>
            <a:r>
              <a:rPr lang="en-US" dirty="0"/>
              <a:t>CLICK TO EDIT MASTER TITLE STYLE</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056442" y="2048639"/>
            <a:ext cx="6196612" cy="3747232"/>
          </a:xfrm>
          <a:prstGeom prst="rect">
            <a:avLst/>
          </a:prstGeom>
        </p:spPr>
        <p:txBody>
          <a:bodyPr/>
          <a:lstStyle>
            <a:lvl1pPr marL="0" indent="0">
              <a:buNone/>
              <a:defRPr lang="en-US" sz="2000" kern="1200" dirty="0" smtClean="0">
                <a:solidFill>
                  <a:schemeClr val="tx2"/>
                </a:solidFill>
                <a:latin typeface="Montserrat" pitchFamily="2" charset="77"/>
                <a:ea typeface="+mn-ea"/>
                <a:cs typeface="+mn-cs"/>
              </a:defRPr>
            </a:lvl1pPr>
            <a:lvl2pPr marL="0" indent="0">
              <a:defRPr>
                <a:latin typeface="Montserrat" pitchFamily="2" charset="77"/>
              </a:defRPr>
            </a:lvl2pPr>
          </a:lstStyle>
          <a:p>
            <a:pPr lvl="0"/>
            <a:r>
              <a:rPr lang="en-US" dirty="0"/>
              <a:t>Click to edit Master text styles</a:t>
            </a:r>
          </a:p>
          <a:p>
            <a:pPr lvl="1"/>
            <a:r>
              <a:rPr lang="en-US" dirty="0"/>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7838983" y="550414"/>
            <a:ext cx="4030462" cy="5749799"/>
          </a:xfrm>
          <a:prstGeom prst="rect">
            <a:avLst/>
          </a:prstGeom>
        </p:spPr>
        <p:txBody>
          <a:bodyPr/>
          <a:lstStyle>
            <a:lvl1pPr>
              <a:defRPr>
                <a:latin typeface="Montserrat" pitchFamily="2" charset="77"/>
              </a:defRPr>
            </a:lvl1pPr>
          </a:lstStyle>
          <a:p>
            <a:r>
              <a:rPr lang="en-US" dirty="0"/>
              <a:t>Click icon to add picture</a:t>
            </a:r>
          </a:p>
        </p:txBody>
      </p:sp>
      <p:sp>
        <p:nvSpPr>
          <p:cNvPr id="3" name="TextBox 10">
            <a:extLst>
              <a:ext uri="{FF2B5EF4-FFF2-40B4-BE49-F238E27FC236}">
                <a16:creationId xmlns:a16="http://schemas.microsoft.com/office/drawing/2014/main" id="{BBDA1944-0204-9789-03AF-159CCACD1933}"/>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1E2C19CA-8154-27F7-3F81-F1FF9978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3038595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C0AD0-C0C6-4753-98B3-7372479C8DB5}"/>
              </a:ext>
              <a:ext uri="{C183D7F6-B498-43B3-948B-1728B52AA6E4}">
                <adec:decorative xmlns:adec="http://schemas.microsoft.com/office/drawing/2017/decorative" val="1"/>
              </a:ext>
            </a:extLst>
          </p:cNvPr>
          <p:cNvSpPr/>
          <p:nvPr/>
        </p:nvSpPr>
        <p:spPr>
          <a:xfrm>
            <a:off x="7467600" y="685800"/>
            <a:ext cx="4038600" cy="54864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11FD5A13-435A-49E7-ACBD-C522443F9163}"/>
              </a:ext>
            </a:extLst>
          </p:cNvPr>
          <p:cNvSpPr>
            <a:spLocks noGrp="1"/>
          </p:cNvSpPr>
          <p:nvPr>
            <p:ph type="title" hasCustomPrompt="1"/>
          </p:nvPr>
        </p:nvSpPr>
        <p:spPr>
          <a:xfrm>
            <a:off x="7858124" y="1112836"/>
            <a:ext cx="3221037" cy="2011363"/>
          </a:xfrm>
          <a:prstGeom prst="rect">
            <a:avLst/>
          </a:prstGeom>
        </p:spPr>
        <p:txBody>
          <a:bodyPr>
            <a:noAutofit/>
          </a:bodyPr>
          <a:lstStyle>
            <a:lvl1pPr algn="ctr">
              <a:lnSpc>
                <a:spcPct val="125000"/>
              </a:lnSpc>
              <a:spcBef>
                <a:spcPts val="1000"/>
              </a:spcBef>
              <a:spcAft>
                <a:spcPts val="1200"/>
              </a:spcAft>
              <a:defRPr sz="2400" spc="300" baseline="0">
                <a:solidFill>
                  <a:schemeClr val="bg1"/>
                </a:solidFill>
                <a:latin typeface="Montserrat" pitchFamily="2" charset="77"/>
              </a:defRPr>
            </a:lvl1pPr>
          </a:lstStyle>
          <a:p>
            <a:r>
              <a:rPr lang="en-US" dirty="0"/>
              <a:t>CLICK TO EDIT MASTER TITLE STYLE</a:t>
            </a:r>
          </a:p>
        </p:txBody>
      </p:sp>
      <p:sp>
        <p:nvSpPr>
          <p:cNvPr id="15" name="Picture Placeholder 14">
            <a:extLst>
              <a:ext uri="{FF2B5EF4-FFF2-40B4-BE49-F238E27FC236}">
                <a16:creationId xmlns:a16="http://schemas.microsoft.com/office/drawing/2014/main" id="{66849A51-7BB5-4AC4-9826-3E40239DDC95}"/>
              </a:ext>
            </a:extLst>
          </p:cNvPr>
          <p:cNvSpPr>
            <a:spLocks noGrp="1"/>
          </p:cNvSpPr>
          <p:nvPr>
            <p:ph type="pic" sz="quarter" idx="13"/>
          </p:nvPr>
        </p:nvSpPr>
        <p:spPr>
          <a:xfrm>
            <a:off x="0" y="0"/>
            <a:ext cx="6781800" cy="6858000"/>
          </a:xfrm>
          <a:prstGeom prst="rect">
            <a:avLst/>
          </a:prstGeom>
          <a:solidFill>
            <a:schemeClr val="tx2"/>
          </a:solidFill>
        </p:spPr>
        <p:txBody>
          <a:bodyPr/>
          <a:lstStyle>
            <a:lvl1pPr>
              <a:defRPr>
                <a:latin typeface="Montserrat" pitchFamily="2" charset="77"/>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D61D3ED1-1003-44C1-AEAC-7217554CAB77}"/>
              </a:ext>
            </a:extLst>
          </p:cNvPr>
          <p:cNvSpPr>
            <a:spLocks noGrp="1"/>
          </p:cNvSpPr>
          <p:nvPr>
            <p:ph type="body" sz="quarter" idx="15"/>
          </p:nvPr>
        </p:nvSpPr>
        <p:spPr>
          <a:xfrm>
            <a:off x="7895432" y="3429001"/>
            <a:ext cx="3221037" cy="2316163"/>
          </a:xfrm>
          <a:prstGeom prst="rect">
            <a:avLst/>
          </a:prstGeom>
        </p:spPr>
        <p:txBody>
          <a:bodyPr/>
          <a:lstStyle>
            <a:lvl1pPr algn="ctr">
              <a:buNone/>
              <a:defRPr lang="en-US" sz="2000" i="1" kern="1200" dirty="0" smtClean="0">
                <a:solidFill>
                  <a:schemeClr val="bg1"/>
                </a:solidFill>
                <a:latin typeface="Montserrat" pitchFamily="2" charset="77"/>
                <a:ea typeface="+mn-ea"/>
                <a:cs typeface="+mn-cs"/>
              </a:defRPr>
            </a:lvl1pPr>
            <a:lvl2pPr>
              <a:defRPr lang="en-US" sz="2000" i="1" kern="1200" dirty="0" smtClean="0">
                <a:solidFill>
                  <a:schemeClr val="bg1"/>
                </a:solidFill>
                <a:latin typeface="+mj-lt"/>
                <a:ea typeface="+mn-ea"/>
                <a:cs typeface="+mn-cs"/>
              </a:defRPr>
            </a:lvl2pPr>
            <a:lvl3pPr>
              <a:defRPr lang="en-US" sz="2000" i="1" kern="1200" dirty="0" smtClean="0">
                <a:solidFill>
                  <a:schemeClr val="bg1"/>
                </a:solidFill>
                <a:latin typeface="+mj-lt"/>
                <a:ea typeface="+mn-ea"/>
                <a:cs typeface="+mn-cs"/>
              </a:defRPr>
            </a:lvl3pPr>
            <a:lvl4pPr>
              <a:defRPr lang="en-US" sz="2000" i="1" kern="1200" dirty="0" smtClean="0">
                <a:solidFill>
                  <a:schemeClr val="bg1"/>
                </a:solidFill>
                <a:latin typeface="+mj-lt"/>
                <a:ea typeface="+mn-ea"/>
                <a:cs typeface="+mn-cs"/>
              </a:defRPr>
            </a:lvl4pPr>
            <a:lvl5pPr>
              <a:defRPr lang="en-US" sz="2000" i="1" kern="1200" dirty="0">
                <a:solidFill>
                  <a:schemeClr val="bg1"/>
                </a:solidFill>
                <a:latin typeface="+mj-lt"/>
                <a:ea typeface="+mn-ea"/>
                <a:cs typeface="+mn-cs"/>
              </a:defRPr>
            </a:lvl5pPr>
          </a:lstStyle>
          <a:p>
            <a:pPr lvl="0"/>
            <a:r>
              <a:rPr lang="en-US"/>
              <a:t>Click to edit Master text styles</a:t>
            </a:r>
          </a:p>
        </p:txBody>
      </p:sp>
      <p:sp>
        <p:nvSpPr>
          <p:cNvPr id="5" name="Slide Number Placeholder 4">
            <a:extLst>
              <a:ext uri="{FF2B5EF4-FFF2-40B4-BE49-F238E27FC236}">
                <a16:creationId xmlns:a16="http://schemas.microsoft.com/office/drawing/2014/main" id="{21DE78C5-C86D-404C-886C-9B28A5B596E9}"/>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255820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a:xfrm>
            <a:off x="612740" y="264884"/>
            <a:ext cx="11469961" cy="722085"/>
          </a:xfrm>
          <a:prstGeom prst="rect">
            <a:avLst/>
          </a:prstGeom>
        </p:spPr>
        <p:txBody>
          <a:bodyPr/>
          <a:lstStyle>
            <a:lvl1pPr>
              <a:defRPr b="1"/>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612741" y="1174750"/>
            <a:ext cx="11469961" cy="5105400"/>
          </a:xfrm>
          <a:prstGeom prst="rect">
            <a:avLst/>
          </a:prstGeom>
        </p:spPr>
        <p:txBody>
          <a:bodyPr/>
          <a:lstStyle>
            <a:lvl1pPr>
              <a:lnSpc>
                <a:spcPct val="100000"/>
              </a:lnSpc>
              <a:spcBef>
                <a:spcPts val="600"/>
              </a:spcBef>
              <a:spcAft>
                <a:spcPts val="600"/>
              </a:spcAft>
              <a:defRPr>
                <a:solidFill>
                  <a:schemeClr val="tx2"/>
                </a:solidFill>
              </a:defRPr>
            </a:lvl1pPr>
            <a:lvl2pPr>
              <a:lnSpc>
                <a:spcPct val="100000"/>
              </a:lnSpc>
              <a:spcBef>
                <a:spcPts val="600"/>
              </a:spcBef>
              <a:spcAft>
                <a:spcPts val="600"/>
              </a:spcAft>
              <a:defRPr>
                <a:solidFill>
                  <a:schemeClr val="tx2"/>
                </a:solidFill>
              </a:defRPr>
            </a:lvl2pPr>
            <a:lvl3pPr>
              <a:lnSpc>
                <a:spcPct val="100000"/>
              </a:lnSpc>
              <a:spcBef>
                <a:spcPts val="600"/>
              </a:spcBef>
              <a:spcAft>
                <a:spcPts val="600"/>
              </a:spcAft>
              <a:defRPr>
                <a:solidFill>
                  <a:schemeClr val="tx2"/>
                </a:solidFill>
              </a:defRPr>
            </a:lvl3pPr>
            <a:lvl4pPr>
              <a:lnSpc>
                <a:spcPct val="100000"/>
              </a:lnSpc>
              <a:spcBef>
                <a:spcPts val="600"/>
              </a:spcBef>
              <a:spcAft>
                <a:spcPts val="600"/>
              </a:spcAft>
              <a:defRPr>
                <a:solidFill>
                  <a:schemeClr val="tx2"/>
                </a:solidFill>
              </a:defRPr>
            </a:lvl4pPr>
            <a:lvl5pPr>
              <a:lnSpc>
                <a:spcPct val="100000"/>
              </a:lnSpc>
              <a:spcBef>
                <a:spcPts val="600"/>
              </a:spcBef>
              <a:spcAft>
                <a:spcPts val="600"/>
              </a:spcAf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243961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A450D9D-7C27-8F1F-C403-5CA508C8FAEE}"/>
              </a:ext>
            </a:extLst>
          </p:cNvPr>
          <p:cNvSpPr>
            <a:spLocks noGrp="1"/>
          </p:cNvSpPr>
          <p:nvPr>
            <p:ph type="body" sz="quarter" idx="10" hasCustomPrompt="1"/>
          </p:nvPr>
        </p:nvSpPr>
        <p:spPr>
          <a:xfrm>
            <a:off x="577542" y="1679976"/>
            <a:ext cx="8514522" cy="835379"/>
          </a:xfrm>
          <a:prstGeom prst="rect">
            <a:avLst/>
          </a:prstGeom>
        </p:spPr>
        <p:txBody>
          <a:bodyPr>
            <a:noAutofit/>
          </a:bodyPr>
          <a:lstStyle>
            <a:lvl1pPr marL="0" indent="0" algn="l">
              <a:buNone/>
              <a:defRPr sz="5400" b="1" i="0">
                <a:solidFill>
                  <a:schemeClr val="bg1"/>
                </a:solidFill>
                <a:latin typeface="+mn-lt"/>
              </a:defRPr>
            </a:lvl1pPr>
            <a:lvl2pPr marL="457206" indent="0" algn="ctr">
              <a:buNone/>
              <a:defRPr/>
            </a:lvl2pPr>
            <a:lvl3pPr marL="914412" indent="0" algn="ctr">
              <a:buNone/>
              <a:defRPr/>
            </a:lvl3pPr>
            <a:lvl4pPr marL="1371617" indent="0" algn="ctr">
              <a:buNone/>
              <a:defRPr/>
            </a:lvl4pPr>
            <a:lvl5pPr marL="1828823"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2D833A82-4502-D364-FA83-2AD97C45BF11}"/>
              </a:ext>
            </a:extLst>
          </p:cNvPr>
          <p:cNvSpPr>
            <a:spLocks noGrp="1"/>
          </p:cNvSpPr>
          <p:nvPr>
            <p:ph type="body" sz="quarter" idx="11" hasCustomPrompt="1"/>
          </p:nvPr>
        </p:nvSpPr>
        <p:spPr>
          <a:xfrm>
            <a:off x="578479" y="2530907"/>
            <a:ext cx="8513585" cy="620184"/>
          </a:xfrm>
          <a:prstGeom prst="rect">
            <a:avLst/>
          </a:prstGeom>
        </p:spPr>
        <p:txBody>
          <a:bodyPr>
            <a:noAutofit/>
          </a:bodyPr>
          <a:lstStyle>
            <a:lvl1pPr marL="0" indent="0" algn="l">
              <a:spcBef>
                <a:spcPts val="0"/>
              </a:spcBef>
              <a:spcAft>
                <a:spcPts val="0"/>
              </a:spcAft>
              <a:buNone/>
              <a:defRPr sz="2000" b="0" i="0">
                <a:solidFill>
                  <a:schemeClr val="bg1"/>
                </a:solidFill>
                <a:latin typeface="+mn-lt"/>
              </a:defRPr>
            </a:lvl1pPr>
            <a:lvl2pPr marL="457206" indent="0" algn="ctr">
              <a:buNone/>
              <a:defRPr sz="2400">
                <a:solidFill>
                  <a:srgbClr val="251675"/>
                </a:solidFill>
              </a:defRPr>
            </a:lvl2pPr>
            <a:lvl3pPr marL="914412" indent="0" algn="ctr">
              <a:buNone/>
              <a:defRPr sz="2400">
                <a:solidFill>
                  <a:srgbClr val="251675"/>
                </a:solidFill>
              </a:defRPr>
            </a:lvl3pPr>
            <a:lvl4pPr marL="1371617" indent="0" algn="ctr">
              <a:buNone/>
              <a:defRPr sz="2400">
                <a:solidFill>
                  <a:srgbClr val="251675"/>
                </a:solidFill>
              </a:defRPr>
            </a:lvl4pPr>
            <a:lvl5pPr marL="1828823" indent="0" algn="ctr">
              <a:buNone/>
              <a:defRPr sz="2400">
                <a:solidFill>
                  <a:srgbClr val="251675"/>
                </a:solidFill>
              </a:defRPr>
            </a:lvl5pPr>
          </a:lstStyle>
          <a:p>
            <a:pPr lvl="0"/>
            <a:r>
              <a:rPr lang="en-US" dirty="0"/>
              <a:t>Name and title</a:t>
            </a:r>
          </a:p>
        </p:txBody>
      </p:sp>
      <p:pic>
        <p:nvPicPr>
          <p:cNvPr id="8" name="Picture 7" descr="A logo with white text&#10;&#10;Description automatically generated">
            <a:extLst>
              <a:ext uri="{FF2B5EF4-FFF2-40B4-BE49-F238E27FC236}">
                <a16:creationId xmlns:a16="http://schemas.microsoft.com/office/drawing/2014/main" id="{C46BA6DB-EEEF-BA99-E44D-286E5FE54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34248" y="-1319648"/>
            <a:ext cx="2081825" cy="1040914"/>
          </a:xfrm>
          <a:prstGeom prst="rect">
            <a:avLst/>
          </a:prstGeom>
        </p:spPr>
      </p:pic>
      <p:pic>
        <p:nvPicPr>
          <p:cNvPr id="4" name="Picture 3" descr="A black and white logo&#10;&#10;Description automatically generated">
            <a:extLst>
              <a:ext uri="{FF2B5EF4-FFF2-40B4-BE49-F238E27FC236}">
                <a16:creationId xmlns:a16="http://schemas.microsoft.com/office/drawing/2014/main" id="{090AD204-1C79-5A65-80F0-4472B1B870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4513" y="548002"/>
            <a:ext cx="2770912" cy="755704"/>
          </a:xfrm>
          <a:prstGeom prst="rect">
            <a:avLst/>
          </a:prstGeom>
        </p:spPr>
      </p:pic>
      <p:sp>
        <p:nvSpPr>
          <p:cNvPr id="5" name="Rectangle 4">
            <a:extLst>
              <a:ext uri="{FF2B5EF4-FFF2-40B4-BE49-F238E27FC236}">
                <a16:creationId xmlns:a16="http://schemas.microsoft.com/office/drawing/2014/main" id="{6EB66469-9590-EB29-0E48-E2FCB2EE5F13}"/>
              </a:ext>
            </a:extLst>
          </p:cNvPr>
          <p:cNvSpPr/>
          <p:nvPr userDrawn="1"/>
        </p:nvSpPr>
        <p:spPr>
          <a:xfrm>
            <a:off x="-211115" y="5304886"/>
            <a:ext cx="12485941" cy="1553114"/>
          </a:xfrm>
          <a:prstGeom prst="rect">
            <a:avLst/>
          </a:prstGeom>
          <a:solidFill>
            <a:schemeClr val="bg1"/>
          </a:solidFill>
          <a:ln w="38100">
            <a:solidFill>
              <a:srgbClr val="63C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6" name="Rectangle 5">
            <a:extLst>
              <a:ext uri="{FF2B5EF4-FFF2-40B4-BE49-F238E27FC236}">
                <a16:creationId xmlns:a16="http://schemas.microsoft.com/office/drawing/2014/main" id="{B2D9A391-407B-0D14-537C-9DBF22394C60}"/>
              </a:ext>
            </a:extLst>
          </p:cNvPr>
          <p:cNvSpPr/>
          <p:nvPr userDrawn="1"/>
        </p:nvSpPr>
        <p:spPr>
          <a:xfrm>
            <a:off x="891286"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7" name="Rectangle 6">
            <a:extLst>
              <a:ext uri="{FF2B5EF4-FFF2-40B4-BE49-F238E27FC236}">
                <a16:creationId xmlns:a16="http://schemas.microsoft.com/office/drawing/2014/main" id="{7F740639-9E8A-F3F0-64B7-ED4F7C7E0A72}"/>
              </a:ext>
            </a:extLst>
          </p:cNvPr>
          <p:cNvSpPr/>
          <p:nvPr userDrawn="1"/>
        </p:nvSpPr>
        <p:spPr>
          <a:xfrm>
            <a:off x="2727235" y="4993196"/>
            <a:ext cx="1313180" cy="13093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9" name="Rectangle 8">
            <a:extLst>
              <a:ext uri="{FF2B5EF4-FFF2-40B4-BE49-F238E27FC236}">
                <a16:creationId xmlns:a16="http://schemas.microsoft.com/office/drawing/2014/main" id="{1B134703-4F1B-B5B0-BC70-FF56AD83D491}"/>
              </a:ext>
            </a:extLst>
          </p:cNvPr>
          <p:cNvSpPr/>
          <p:nvPr userDrawn="1"/>
        </p:nvSpPr>
        <p:spPr>
          <a:xfrm>
            <a:off x="4563184"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0" name="Rectangle 9">
            <a:extLst>
              <a:ext uri="{FF2B5EF4-FFF2-40B4-BE49-F238E27FC236}">
                <a16:creationId xmlns:a16="http://schemas.microsoft.com/office/drawing/2014/main" id="{00B6C771-5EBA-B6C3-7515-EC41CF84E680}"/>
              </a:ext>
            </a:extLst>
          </p:cNvPr>
          <p:cNvSpPr/>
          <p:nvPr userDrawn="1"/>
        </p:nvSpPr>
        <p:spPr>
          <a:xfrm>
            <a:off x="63991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1" name="Rectangle 10">
            <a:extLst>
              <a:ext uri="{FF2B5EF4-FFF2-40B4-BE49-F238E27FC236}">
                <a16:creationId xmlns:a16="http://schemas.microsoft.com/office/drawing/2014/main" id="{643574E5-EBD0-C79E-2035-E9D1FF6298A9}"/>
              </a:ext>
            </a:extLst>
          </p:cNvPr>
          <p:cNvSpPr/>
          <p:nvPr userDrawn="1"/>
        </p:nvSpPr>
        <p:spPr>
          <a:xfrm>
            <a:off x="8235082"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2" name="Rectangle 11">
            <a:extLst>
              <a:ext uri="{FF2B5EF4-FFF2-40B4-BE49-F238E27FC236}">
                <a16:creationId xmlns:a16="http://schemas.microsoft.com/office/drawing/2014/main" id="{E6CB6F56-01FD-C7B5-A84C-145C0AE10199}"/>
              </a:ext>
            </a:extLst>
          </p:cNvPr>
          <p:cNvSpPr/>
          <p:nvPr userDrawn="1"/>
        </p:nvSpPr>
        <p:spPr>
          <a:xfrm>
            <a:off x="100710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Tree>
    <p:extLst>
      <p:ext uri="{BB962C8B-B14F-4D97-AF65-F5344CB8AC3E}">
        <p14:creationId xmlns:p14="http://schemas.microsoft.com/office/powerpoint/2010/main" val="70648833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A93B3A-4DC5-DC6F-041D-74026C2907FC}"/>
              </a:ext>
            </a:extLst>
          </p:cNvPr>
          <p:cNvCxnSpPr>
            <a:cxnSpLocks/>
          </p:cNvCxnSpPr>
          <p:nvPr userDrawn="1"/>
        </p:nvCxnSpPr>
        <p:spPr>
          <a:xfrm>
            <a:off x="160421" y="2612185"/>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4BD4F68-F158-13A8-A280-B695B67C6C7F}"/>
              </a:ext>
            </a:extLst>
          </p:cNvPr>
          <p:cNvCxnSpPr>
            <a:cxnSpLocks/>
          </p:cNvCxnSpPr>
          <p:nvPr userDrawn="1"/>
        </p:nvCxnSpPr>
        <p:spPr>
          <a:xfrm>
            <a:off x="160421" y="3162518"/>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8B762FBA-9DE3-E5A4-8F71-1AD840555D14}"/>
              </a:ext>
            </a:extLst>
          </p:cNvPr>
          <p:cNvGrpSpPr/>
          <p:nvPr userDrawn="1"/>
        </p:nvGrpSpPr>
        <p:grpSpPr>
          <a:xfrm>
            <a:off x="8470390" y="1383340"/>
            <a:ext cx="2997628" cy="3028291"/>
            <a:chOff x="1518834" y="1672860"/>
            <a:chExt cx="3642914" cy="3680178"/>
          </a:xfrm>
        </p:grpSpPr>
        <p:sp>
          <p:nvSpPr>
            <p:cNvPr id="6" name="Oval 5">
              <a:extLst>
                <a:ext uri="{FF2B5EF4-FFF2-40B4-BE49-F238E27FC236}">
                  <a16:creationId xmlns:a16="http://schemas.microsoft.com/office/drawing/2014/main" id="{34775BC7-78C5-BDF8-428E-31E0A6FA4579}"/>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8" name="Oval 7">
              <a:extLst>
                <a:ext uri="{FF2B5EF4-FFF2-40B4-BE49-F238E27FC236}">
                  <a16:creationId xmlns:a16="http://schemas.microsoft.com/office/drawing/2014/main" id="{A120E938-DF33-1528-DAE1-558E1EFA5F20}"/>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9" name="Oval 8">
              <a:extLst>
                <a:ext uri="{FF2B5EF4-FFF2-40B4-BE49-F238E27FC236}">
                  <a16:creationId xmlns:a16="http://schemas.microsoft.com/office/drawing/2014/main" id="{BD928D63-B89D-C6A3-7D41-EDE0F2AF500B}"/>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grpSp>
        <p:nvGrpSpPr>
          <p:cNvPr id="10" name="Group 9">
            <a:extLst>
              <a:ext uri="{FF2B5EF4-FFF2-40B4-BE49-F238E27FC236}">
                <a16:creationId xmlns:a16="http://schemas.microsoft.com/office/drawing/2014/main" id="{672D3A99-8A8C-C4BD-C997-FE0D316EC906}"/>
              </a:ext>
            </a:extLst>
          </p:cNvPr>
          <p:cNvGrpSpPr/>
          <p:nvPr userDrawn="1"/>
        </p:nvGrpSpPr>
        <p:grpSpPr>
          <a:xfrm>
            <a:off x="4495588" y="1383340"/>
            <a:ext cx="2997628" cy="3028291"/>
            <a:chOff x="1518834" y="1672860"/>
            <a:chExt cx="3642914" cy="3680178"/>
          </a:xfrm>
        </p:grpSpPr>
        <p:sp>
          <p:nvSpPr>
            <p:cNvPr id="11" name="Oval 10">
              <a:extLst>
                <a:ext uri="{FF2B5EF4-FFF2-40B4-BE49-F238E27FC236}">
                  <a16:creationId xmlns:a16="http://schemas.microsoft.com/office/drawing/2014/main" id="{653197FE-2C33-1E31-6A2F-C97D2A5776B2}"/>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Candara" panose="020E0502030303020204" pitchFamily="34" charset="0"/>
                </a:rPr>
                <a:t>¥</a:t>
              </a:r>
            </a:p>
          </p:txBody>
        </p:sp>
        <p:sp>
          <p:nvSpPr>
            <p:cNvPr id="12" name="Oval 11">
              <a:extLst>
                <a:ext uri="{FF2B5EF4-FFF2-40B4-BE49-F238E27FC236}">
                  <a16:creationId xmlns:a16="http://schemas.microsoft.com/office/drawing/2014/main" id="{85B8A512-C6AA-061B-5B01-7362BE0AFBE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3" name="Oval 12">
              <a:extLst>
                <a:ext uri="{FF2B5EF4-FFF2-40B4-BE49-F238E27FC236}">
                  <a16:creationId xmlns:a16="http://schemas.microsoft.com/office/drawing/2014/main" id="{A10780A9-8B61-C625-CAD1-F73EF59902F3}"/>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15" name="Oval 14">
            <a:extLst>
              <a:ext uri="{FF2B5EF4-FFF2-40B4-BE49-F238E27FC236}">
                <a16:creationId xmlns:a16="http://schemas.microsoft.com/office/drawing/2014/main" id="{DB309B8A-A5A5-A465-F71D-1576A19EB03D}"/>
              </a:ext>
            </a:extLst>
          </p:cNvPr>
          <p:cNvSpPr/>
          <p:nvPr userDrawn="1"/>
        </p:nvSpPr>
        <p:spPr>
          <a:xfrm>
            <a:off x="730007" y="1471588"/>
            <a:ext cx="2940043" cy="294004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6" name="Oval 15">
            <a:extLst>
              <a:ext uri="{FF2B5EF4-FFF2-40B4-BE49-F238E27FC236}">
                <a16:creationId xmlns:a16="http://schemas.microsoft.com/office/drawing/2014/main" id="{1B04091C-D2DD-9615-BCB7-99860F70A29D}"/>
              </a:ext>
            </a:extLst>
          </p:cNvPr>
          <p:cNvSpPr/>
          <p:nvPr userDrawn="1"/>
        </p:nvSpPr>
        <p:spPr>
          <a:xfrm>
            <a:off x="672422" y="1383340"/>
            <a:ext cx="2934926" cy="2958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7" name="Oval 16">
            <a:extLst>
              <a:ext uri="{FF2B5EF4-FFF2-40B4-BE49-F238E27FC236}">
                <a16:creationId xmlns:a16="http://schemas.microsoft.com/office/drawing/2014/main" id="{BEC5CAF6-B736-B088-1BA3-0DB4FA6DB398}"/>
              </a:ext>
            </a:extLst>
          </p:cNvPr>
          <p:cNvSpPr/>
          <p:nvPr userDrawn="1"/>
        </p:nvSpPr>
        <p:spPr>
          <a:xfrm>
            <a:off x="732566" y="1471588"/>
            <a:ext cx="2814638" cy="2814638"/>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8" name="Text Placeholder 33">
            <a:extLst>
              <a:ext uri="{FF2B5EF4-FFF2-40B4-BE49-F238E27FC236}">
                <a16:creationId xmlns:a16="http://schemas.microsoft.com/office/drawing/2014/main" id="{DD41E879-9BED-9322-13A5-D74999D2252A}"/>
              </a:ext>
            </a:extLst>
          </p:cNvPr>
          <p:cNvSpPr>
            <a:spLocks noGrp="1"/>
          </p:cNvSpPr>
          <p:nvPr userDrawn="1">
            <p:ph type="body" sz="quarter" idx="13" hasCustomPrompt="1"/>
          </p:nvPr>
        </p:nvSpPr>
        <p:spPr>
          <a:xfrm>
            <a:off x="9153279" y="458996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THREE TOPIC</a:t>
            </a:r>
          </a:p>
        </p:txBody>
      </p:sp>
      <p:sp>
        <p:nvSpPr>
          <p:cNvPr id="19" name="Text Placeholder 33">
            <a:extLst>
              <a:ext uri="{FF2B5EF4-FFF2-40B4-BE49-F238E27FC236}">
                <a16:creationId xmlns:a16="http://schemas.microsoft.com/office/drawing/2014/main" id="{A12A2C3D-9CEF-E2AB-066E-1AD260AD745A}"/>
              </a:ext>
            </a:extLst>
          </p:cNvPr>
          <p:cNvSpPr>
            <a:spLocks noGrp="1"/>
          </p:cNvSpPr>
          <p:nvPr userDrawn="1">
            <p:ph type="body" sz="quarter" idx="16" hasCustomPrompt="1"/>
          </p:nvPr>
        </p:nvSpPr>
        <p:spPr>
          <a:xfrm>
            <a:off x="5126917" y="458155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TWO TOPIC</a:t>
            </a:r>
          </a:p>
        </p:txBody>
      </p:sp>
      <p:sp>
        <p:nvSpPr>
          <p:cNvPr id="20" name="Text Placeholder 33">
            <a:extLst>
              <a:ext uri="{FF2B5EF4-FFF2-40B4-BE49-F238E27FC236}">
                <a16:creationId xmlns:a16="http://schemas.microsoft.com/office/drawing/2014/main" id="{2E718F0A-4A95-984D-4C00-54DA7F9E5B94}"/>
              </a:ext>
            </a:extLst>
          </p:cNvPr>
          <p:cNvSpPr>
            <a:spLocks noGrp="1"/>
          </p:cNvSpPr>
          <p:nvPr userDrawn="1">
            <p:ph type="body" sz="quarter" idx="17" hasCustomPrompt="1"/>
          </p:nvPr>
        </p:nvSpPr>
        <p:spPr>
          <a:xfrm>
            <a:off x="1303751" y="4601270"/>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ONE TOPIC</a:t>
            </a:r>
          </a:p>
        </p:txBody>
      </p:sp>
      <p:sp>
        <p:nvSpPr>
          <p:cNvPr id="21" name="Text Placeholder 14">
            <a:extLst>
              <a:ext uri="{FF2B5EF4-FFF2-40B4-BE49-F238E27FC236}">
                <a16:creationId xmlns:a16="http://schemas.microsoft.com/office/drawing/2014/main" id="{557685A5-A4F8-11FE-8BCE-21CCD50EE6AA}"/>
              </a:ext>
            </a:extLst>
          </p:cNvPr>
          <p:cNvSpPr>
            <a:spLocks noGrp="1" noChangeAspect="1"/>
          </p:cNvSpPr>
          <p:nvPr>
            <p:ph type="body" sz="quarter" idx="14" hasCustomPrompt="1"/>
          </p:nvPr>
        </p:nvSpPr>
        <p:spPr>
          <a:xfrm>
            <a:off x="1584649"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2" name="Text Placeholder 14">
            <a:extLst>
              <a:ext uri="{FF2B5EF4-FFF2-40B4-BE49-F238E27FC236}">
                <a16:creationId xmlns:a16="http://schemas.microsoft.com/office/drawing/2014/main" id="{DC896C34-E9DD-2494-2691-378D19F13E8A}"/>
              </a:ext>
            </a:extLst>
          </p:cNvPr>
          <p:cNvSpPr>
            <a:spLocks noGrp="1" noChangeAspect="1"/>
          </p:cNvSpPr>
          <p:nvPr>
            <p:ph type="body" sz="quarter" idx="18" hasCustomPrompt="1"/>
          </p:nvPr>
        </p:nvSpPr>
        <p:spPr>
          <a:xfrm>
            <a:off x="5407815"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3" name="Text Placeholder 14">
            <a:extLst>
              <a:ext uri="{FF2B5EF4-FFF2-40B4-BE49-F238E27FC236}">
                <a16:creationId xmlns:a16="http://schemas.microsoft.com/office/drawing/2014/main" id="{A62D9139-3E6D-5DC1-BB27-9920759DF8C8}"/>
              </a:ext>
            </a:extLst>
          </p:cNvPr>
          <p:cNvSpPr>
            <a:spLocks noGrp="1" noChangeAspect="1"/>
          </p:cNvSpPr>
          <p:nvPr>
            <p:ph type="body" sz="quarter" idx="19" hasCustomPrompt="1"/>
          </p:nvPr>
        </p:nvSpPr>
        <p:spPr>
          <a:xfrm>
            <a:off x="9405385" y="2266487"/>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Tree>
    <p:extLst>
      <p:ext uri="{BB962C8B-B14F-4D97-AF65-F5344CB8AC3E}">
        <p14:creationId xmlns:p14="http://schemas.microsoft.com/office/powerpoint/2010/main" val="805311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F120E9-3843-19BB-4BB7-EAF05C194EAC}"/>
              </a:ext>
            </a:extLst>
          </p:cNvPr>
          <p:cNvGrpSpPr/>
          <p:nvPr userDrawn="1"/>
        </p:nvGrpSpPr>
        <p:grpSpPr>
          <a:xfrm>
            <a:off x="1518834" y="1672860"/>
            <a:ext cx="3642914" cy="3680178"/>
            <a:chOff x="1518834" y="1672860"/>
            <a:chExt cx="3642914" cy="3680178"/>
          </a:xfrm>
        </p:grpSpPr>
        <p:sp>
          <p:nvSpPr>
            <p:cNvPr id="42" name="Oval 41">
              <a:extLst>
                <a:ext uri="{FF2B5EF4-FFF2-40B4-BE49-F238E27FC236}">
                  <a16:creationId xmlns:a16="http://schemas.microsoft.com/office/drawing/2014/main" id="{9AF8FCBD-BC02-FD9D-9F2F-2EE99F37A4B5}"/>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3" name="Oval 42">
              <a:extLst>
                <a:ext uri="{FF2B5EF4-FFF2-40B4-BE49-F238E27FC236}">
                  <a16:creationId xmlns:a16="http://schemas.microsoft.com/office/drawing/2014/main" id="{50FB8D7A-B4ED-8079-6DB1-10B1C3A3D78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4" name="Oval 43">
              <a:extLst>
                <a:ext uri="{FF2B5EF4-FFF2-40B4-BE49-F238E27FC236}">
                  <a16:creationId xmlns:a16="http://schemas.microsoft.com/office/drawing/2014/main" id="{73314B11-016A-EE24-3181-DF16997D18C8}"/>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45" name="Text Placeholder 14">
            <a:extLst>
              <a:ext uri="{FF2B5EF4-FFF2-40B4-BE49-F238E27FC236}">
                <a16:creationId xmlns:a16="http://schemas.microsoft.com/office/drawing/2014/main" id="{E24BFFD2-9219-F746-5750-84E357C9EEE7}"/>
              </a:ext>
            </a:extLst>
          </p:cNvPr>
          <p:cNvSpPr>
            <a:spLocks noGrp="1"/>
          </p:cNvSpPr>
          <p:nvPr>
            <p:ph type="body" sz="quarter" idx="12" hasCustomPrompt="1"/>
          </p:nvPr>
        </p:nvSpPr>
        <p:spPr>
          <a:xfrm>
            <a:off x="5678163" y="3024547"/>
            <a:ext cx="5859558" cy="574909"/>
          </a:xfrm>
          <a:prstGeom prst="rect">
            <a:avLst/>
          </a:prstGeom>
        </p:spPr>
        <p:txBody>
          <a:bodyPr>
            <a:noAutofit/>
          </a:bodyPr>
          <a:lstStyle>
            <a:lvl1pPr marL="0" indent="0">
              <a:buNone/>
              <a:defRPr sz="3200" b="1">
                <a:solidFill>
                  <a:srgbClr val="016B76"/>
                </a:solidFill>
              </a:defRPr>
            </a:lvl1pPr>
            <a:lvl2pPr marL="457189" indent="0">
              <a:buNone/>
              <a:defRPr sz="3200" b="1">
                <a:solidFill>
                  <a:srgbClr val="251675"/>
                </a:solidFill>
              </a:defRPr>
            </a:lvl2pPr>
            <a:lvl3pPr marL="914377" indent="0">
              <a:buNone/>
              <a:defRPr sz="3200" b="1">
                <a:solidFill>
                  <a:srgbClr val="251675"/>
                </a:solidFill>
              </a:defRPr>
            </a:lvl3pPr>
            <a:lvl4pPr marL="1371566" indent="0">
              <a:buNone/>
              <a:defRPr sz="3200" b="1">
                <a:solidFill>
                  <a:srgbClr val="251675"/>
                </a:solidFill>
              </a:defRPr>
            </a:lvl4pPr>
            <a:lvl5pPr marL="1828754" indent="0">
              <a:buNone/>
              <a:defRPr sz="3200" b="1">
                <a:solidFill>
                  <a:srgbClr val="251675"/>
                </a:solidFill>
              </a:defRPr>
            </a:lvl5pPr>
          </a:lstStyle>
          <a:p>
            <a:pPr lvl="0"/>
            <a:r>
              <a:rPr lang="en-US" dirty="0"/>
              <a:t>Section title here</a:t>
            </a:r>
          </a:p>
        </p:txBody>
      </p:sp>
      <p:sp>
        <p:nvSpPr>
          <p:cNvPr id="46" name="Text Placeholder 16">
            <a:extLst>
              <a:ext uri="{FF2B5EF4-FFF2-40B4-BE49-F238E27FC236}">
                <a16:creationId xmlns:a16="http://schemas.microsoft.com/office/drawing/2014/main" id="{69E2559E-9BC5-CB9E-A587-C6E766CEE0FC}"/>
              </a:ext>
            </a:extLst>
          </p:cNvPr>
          <p:cNvSpPr>
            <a:spLocks noGrp="1"/>
          </p:cNvSpPr>
          <p:nvPr>
            <p:ph type="body" sz="quarter" idx="13" hasCustomPrompt="1"/>
          </p:nvPr>
        </p:nvSpPr>
        <p:spPr>
          <a:xfrm>
            <a:off x="5678163" y="3795508"/>
            <a:ext cx="5533769" cy="1024124"/>
          </a:xfrm>
          <a:prstGeom prst="rect">
            <a:avLst/>
          </a:prstGeom>
        </p:spPr>
        <p:txBody>
          <a:bodyPr>
            <a:normAutofit/>
          </a:bodyPr>
          <a:lstStyle>
            <a:lvl1pPr marL="0" indent="0">
              <a:buNone/>
              <a:defRPr sz="2400">
                <a:solidFill>
                  <a:schemeClr val="tx1">
                    <a:lumMod val="75000"/>
                    <a:lumOff val="25000"/>
                  </a:schemeClr>
                </a:solidFill>
              </a:defRPr>
            </a:lvl1pPr>
          </a:lstStyle>
          <a:p>
            <a:pPr lvl="0"/>
            <a:r>
              <a:rPr lang="en-US" dirty="0"/>
              <a:t>Sub title</a:t>
            </a:r>
          </a:p>
        </p:txBody>
      </p:sp>
      <p:sp>
        <p:nvSpPr>
          <p:cNvPr id="47" name="Text Placeholder 20">
            <a:extLst>
              <a:ext uri="{FF2B5EF4-FFF2-40B4-BE49-F238E27FC236}">
                <a16:creationId xmlns:a16="http://schemas.microsoft.com/office/drawing/2014/main" id="{21B2B68C-B0FF-62A8-980A-EA64038A1DA1}"/>
              </a:ext>
            </a:extLst>
          </p:cNvPr>
          <p:cNvSpPr>
            <a:spLocks noGrp="1"/>
          </p:cNvSpPr>
          <p:nvPr>
            <p:ph type="body" sz="quarter" idx="14" hasCustomPrompt="1"/>
          </p:nvPr>
        </p:nvSpPr>
        <p:spPr>
          <a:xfrm>
            <a:off x="1603024" y="2606738"/>
            <a:ext cx="3420535" cy="1646767"/>
          </a:xfrm>
          <a:prstGeom prst="rect">
            <a:avLst/>
          </a:prstGeom>
        </p:spPr>
        <p:txBody>
          <a:bodyPr anchor="ctr" anchorCtr="0">
            <a:noAutofit/>
          </a:bodyPr>
          <a:lstStyle>
            <a:lvl1pPr marL="0" indent="0" algn="ctr">
              <a:buNone/>
              <a:defRPr sz="14666">
                <a:solidFill>
                  <a:schemeClr val="bg1"/>
                </a:solidFill>
              </a:defRPr>
            </a:lvl1pPr>
          </a:lstStyle>
          <a:p>
            <a:pPr lvl="0"/>
            <a:r>
              <a:rPr lang="en-US" dirty="0"/>
              <a:t>#</a:t>
            </a:r>
          </a:p>
        </p:txBody>
      </p:sp>
      <p:cxnSp>
        <p:nvCxnSpPr>
          <p:cNvPr id="48" name="Straight Connector 47">
            <a:extLst>
              <a:ext uri="{FF2B5EF4-FFF2-40B4-BE49-F238E27FC236}">
                <a16:creationId xmlns:a16="http://schemas.microsoft.com/office/drawing/2014/main" id="{1BDD28E5-4399-470F-735E-FB9255D0BEBE}"/>
              </a:ext>
            </a:extLst>
          </p:cNvPr>
          <p:cNvCxnSpPr>
            <a:cxnSpLocks/>
          </p:cNvCxnSpPr>
          <p:nvPr userDrawn="1"/>
        </p:nvCxnSpPr>
        <p:spPr>
          <a:xfrm>
            <a:off x="5678163" y="3702624"/>
            <a:ext cx="554311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70347E-2C6A-BD24-E078-0340F47228A4}"/>
              </a:ext>
            </a:extLst>
          </p:cNvPr>
          <p:cNvSpPr/>
          <p:nvPr userDrawn="1"/>
        </p:nvSpPr>
        <p:spPr>
          <a:xfrm>
            <a:off x="113211" y="1001486"/>
            <a:ext cx="12000412" cy="17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438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F120E9-3843-19BB-4BB7-EAF05C194EAC}"/>
              </a:ext>
            </a:extLst>
          </p:cNvPr>
          <p:cNvGrpSpPr/>
          <p:nvPr userDrawn="1"/>
        </p:nvGrpSpPr>
        <p:grpSpPr>
          <a:xfrm>
            <a:off x="1518834" y="1672860"/>
            <a:ext cx="3642914" cy="3680178"/>
            <a:chOff x="1518834" y="1672860"/>
            <a:chExt cx="3642914" cy="3680178"/>
          </a:xfrm>
        </p:grpSpPr>
        <p:sp>
          <p:nvSpPr>
            <p:cNvPr id="42" name="Oval 41">
              <a:extLst>
                <a:ext uri="{FF2B5EF4-FFF2-40B4-BE49-F238E27FC236}">
                  <a16:creationId xmlns:a16="http://schemas.microsoft.com/office/drawing/2014/main" id="{9AF8FCBD-BC02-FD9D-9F2F-2EE99F37A4B5}"/>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3" name="Oval 42">
              <a:extLst>
                <a:ext uri="{FF2B5EF4-FFF2-40B4-BE49-F238E27FC236}">
                  <a16:creationId xmlns:a16="http://schemas.microsoft.com/office/drawing/2014/main" id="{50FB8D7A-B4ED-8079-6DB1-10B1C3A3D78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4" name="Oval 43">
              <a:extLst>
                <a:ext uri="{FF2B5EF4-FFF2-40B4-BE49-F238E27FC236}">
                  <a16:creationId xmlns:a16="http://schemas.microsoft.com/office/drawing/2014/main" id="{73314B11-016A-EE24-3181-DF16997D18C8}"/>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45" name="Text Placeholder 14">
            <a:extLst>
              <a:ext uri="{FF2B5EF4-FFF2-40B4-BE49-F238E27FC236}">
                <a16:creationId xmlns:a16="http://schemas.microsoft.com/office/drawing/2014/main" id="{E24BFFD2-9219-F746-5750-84E357C9EEE7}"/>
              </a:ext>
            </a:extLst>
          </p:cNvPr>
          <p:cNvSpPr>
            <a:spLocks noGrp="1"/>
          </p:cNvSpPr>
          <p:nvPr>
            <p:ph type="body" sz="quarter" idx="12" hasCustomPrompt="1"/>
          </p:nvPr>
        </p:nvSpPr>
        <p:spPr>
          <a:xfrm>
            <a:off x="5678163" y="3024547"/>
            <a:ext cx="5859558" cy="574909"/>
          </a:xfrm>
        </p:spPr>
        <p:txBody>
          <a:bodyPr>
            <a:noAutofit/>
          </a:bodyPr>
          <a:lstStyle>
            <a:lvl1pPr marL="0" indent="0">
              <a:buNone/>
              <a:defRPr sz="3200" b="1">
                <a:solidFill>
                  <a:srgbClr val="016B76"/>
                </a:solidFill>
              </a:defRPr>
            </a:lvl1pPr>
            <a:lvl2pPr marL="457189" indent="0">
              <a:buNone/>
              <a:defRPr sz="3200" b="1">
                <a:solidFill>
                  <a:srgbClr val="251675"/>
                </a:solidFill>
              </a:defRPr>
            </a:lvl2pPr>
            <a:lvl3pPr marL="914377" indent="0">
              <a:buNone/>
              <a:defRPr sz="3200" b="1">
                <a:solidFill>
                  <a:srgbClr val="251675"/>
                </a:solidFill>
              </a:defRPr>
            </a:lvl3pPr>
            <a:lvl4pPr marL="1371566" indent="0">
              <a:buNone/>
              <a:defRPr sz="3200" b="1">
                <a:solidFill>
                  <a:srgbClr val="251675"/>
                </a:solidFill>
              </a:defRPr>
            </a:lvl4pPr>
            <a:lvl5pPr marL="1828754" indent="0">
              <a:buNone/>
              <a:defRPr sz="3200" b="1">
                <a:solidFill>
                  <a:srgbClr val="251675"/>
                </a:solidFill>
              </a:defRPr>
            </a:lvl5pPr>
          </a:lstStyle>
          <a:p>
            <a:pPr lvl="0"/>
            <a:r>
              <a:rPr lang="en-US" dirty="0"/>
              <a:t>Section title here</a:t>
            </a:r>
          </a:p>
        </p:txBody>
      </p:sp>
      <p:sp>
        <p:nvSpPr>
          <p:cNvPr id="46" name="Text Placeholder 16">
            <a:extLst>
              <a:ext uri="{FF2B5EF4-FFF2-40B4-BE49-F238E27FC236}">
                <a16:creationId xmlns:a16="http://schemas.microsoft.com/office/drawing/2014/main" id="{69E2559E-9BC5-CB9E-A587-C6E766CEE0FC}"/>
              </a:ext>
            </a:extLst>
          </p:cNvPr>
          <p:cNvSpPr>
            <a:spLocks noGrp="1"/>
          </p:cNvSpPr>
          <p:nvPr>
            <p:ph type="body" sz="quarter" idx="13" hasCustomPrompt="1"/>
          </p:nvPr>
        </p:nvSpPr>
        <p:spPr>
          <a:xfrm>
            <a:off x="5678163" y="3795508"/>
            <a:ext cx="5533769" cy="1024124"/>
          </a:xfrm>
        </p:spPr>
        <p:txBody>
          <a:bodyPr>
            <a:normAutofit/>
          </a:bodyPr>
          <a:lstStyle>
            <a:lvl1pPr marL="0" indent="0">
              <a:buNone/>
              <a:defRPr sz="2400">
                <a:solidFill>
                  <a:schemeClr val="tx1">
                    <a:lumMod val="75000"/>
                    <a:lumOff val="25000"/>
                  </a:schemeClr>
                </a:solidFill>
              </a:defRPr>
            </a:lvl1pPr>
          </a:lstStyle>
          <a:p>
            <a:pPr lvl="0"/>
            <a:r>
              <a:rPr lang="en-US" dirty="0"/>
              <a:t>Sub title</a:t>
            </a:r>
          </a:p>
        </p:txBody>
      </p:sp>
      <p:sp>
        <p:nvSpPr>
          <p:cNvPr id="47" name="Text Placeholder 20">
            <a:extLst>
              <a:ext uri="{FF2B5EF4-FFF2-40B4-BE49-F238E27FC236}">
                <a16:creationId xmlns:a16="http://schemas.microsoft.com/office/drawing/2014/main" id="{21B2B68C-B0FF-62A8-980A-EA64038A1DA1}"/>
              </a:ext>
            </a:extLst>
          </p:cNvPr>
          <p:cNvSpPr>
            <a:spLocks noGrp="1"/>
          </p:cNvSpPr>
          <p:nvPr>
            <p:ph type="body" sz="quarter" idx="14" hasCustomPrompt="1"/>
          </p:nvPr>
        </p:nvSpPr>
        <p:spPr>
          <a:xfrm>
            <a:off x="1603024" y="2606738"/>
            <a:ext cx="3420535" cy="1646767"/>
          </a:xfrm>
        </p:spPr>
        <p:txBody>
          <a:bodyPr anchor="ctr" anchorCtr="0">
            <a:noAutofit/>
          </a:bodyPr>
          <a:lstStyle>
            <a:lvl1pPr marL="0" indent="0" algn="ctr">
              <a:buNone/>
              <a:defRPr sz="14666">
                <a:solidFill>
                  <a:schemeClr val="bg1"/>
                </a:solidFill>
              </a:defRPr>
            </a:lvl1pPr>
          </a:lstStyle>
          <a:p>
            <a:pPr lvl="0"/>
            <a:r>
              <a:rPr lang="en-US" dirty="0"/>
              <a:t>#</a:t>
            </a:r>
          </a:p>
        </p:txBody>
      </p:sp>
      <p:cxnSp>
        <p:nvCxnSpPr>
          <p:cNvPr id="48" name="Straight Connector 47">
            <a:extLst>
              <a:ext uri="{FF2B5EF4-FFF2-40B4-BE49-F238E27FC236}">
                <a16:creationId xmlns:a16="http://schemas.microsoft.com/office/drawing/2014/main" id="{1BDD28E5-4399-470F-735E-FB9255D0BEBE}"/>
              </a:ext>
            </a:extLst>
          </p:cNvPr>
          <p:cNvCxnSpPr>
            <a:cxnSpLocks/>
          </p:cNvCxnSpPr>
          <p:nvPr userDrawn="1"/>
        </p:nvCxnSpPr>
        <p:spPr>
          <a:xfrm>
            <a:off x="5678163" y="3702624"/>
            <a:ext cx="554311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70347E-2C6A-BD24-E078-0340F47228A4}"/>
              </a:ext>
            </a:extLst>
          </p:cNvPr>
          <p:cNvSpPr/>
          <p:nvPr userDrawn="1"/>
        </p:nvSpPr>
        <p:spPr>
          <a:xfrm>
            <a:off x="113211" y="1001486"/>
            <a:ext cx="12000412" cy="17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56625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059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4B248046-5DDB-9550-87EE-33D6186F4E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532769"/>
            <a:ext cx="1068305" cy="291356"/>
          </a:xfrm>
          <a:prstGeom prst="rect">
            <a:avLst/>
          </a:prstGeom>
        </p:spPr>
      </p:pic>
      <p:sp>
        <p:nvSpPr>
          <p:cNvPr id="2" name="Rectangle 1">
            <a:extLst>
              <a:ext uri="{FF2B5EF4-FFF2-40B4-BE49-F238E27FC236}">
                <a16:creationId xmlns:a16="http://schemas.microsoft.com/office/drawing/2014/main" id="{E8B8B3CF-7B53-727F-3F0B-1F91BE148BD8}"/>
              </a:ext>
            </a:extLst>
          </p:cNvPr>
          <p:cNvSpPr>
            <a:spLocks noChangeArrowheads="1"/>
          </p:cNvSpPr>
          <p:nvPr userDrawn="1"/>
        </p:nvSpPr>
        <p:spPr bwMode="auto">
          <a:xfrm>
            <a:off x="0" y="6291749"/>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4" name="TextBox 10">
            <a:extLst>
              <a:ext uri="{FF2B5EF4-FFF2-40B4-BE49-F238E27FC236}">
                <a16:creationId xmlns:a16="http://schemas.microsoft.com/office/drawing/2014/main" id="{F1C87C5E-E751-A624-8D8F-45F6226E0B52}"/>
              </a:ext>
            </a:extLst>
          </p:cNvPr>
          <p:cNvSpPr txBox="1">
            <a:spLocks noChangeArrowheads="1"/>
          </p:cNvSpPr>
          <p:nvPr userDrawn="1"/>
        </p:nvSpPr>
        <p:spPr bwMode="auto">
          <a:xfrm>
            <a:off x="1372321" y="6422324"/>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pic>
        <p:nvPicPr>
          <p:cNvPr id="5" name="Picture 4" descr="A black and white logo&#10;&#10;Description automatically generated">
            <a:extLst>
              <a:ext uri="{FF2B5EF4-FFF2-40B4-BE49-F238E27FC236}">
                <a16:creationId xmlns:a16="http://schemas.microsoft.com/office/drawing/2014/main" id="{CB6FA944-CCE8-09DB-4AF6-E483D6F37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449644"/>
            <a:ext cx="1068305" cy="291356"/>
          </a:xfrm>
          <a:prstGeom prst="rect">
            <a:avLst/>
          </a:prstGeom>
        </p:spPr>
      </p:pic>
    </p:spTree>
    <p:extLst>
      <p:ext uri="{BB962C8B-B14F-4D97-AF65-F5344CB8AC3E}">
        <p14:creationId xmlns:p14="http://schemas.microsoft.com/office/powerpoint/2010/main" val="1359721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lank Blue ACN Logo">
    <p:spTree>
      <p:nvGrpSpPr>
        <p:cNvPr id="1" name=""/>
        <p:cNvGrpSpPr/>
        <p:nvPr/>
      </p:nvGrpSpPr>
      <p:grpSpPr>
        <a:xfrm>
          <a:off x="0" y="0"/>
          <a:ext cx="0" cy="0"/>
          <a:chOff x="0" y="0"/>
          <a:chExt cx="0" cy="0"/>
        </a:xfrm>
      </p:grpSpPr>
      <p:pic>
        <p:nvPicPr>
          <p:cNvPr id="5" name="Picture 4" descr="A yellow logo with black background&#10;&#10;Description automatically generated">
            <a:extLst>
              <a:ext uri="{FF2B5EF4-FFF2-40B4-BE49-F238E27FC236}">
                <a16:creationId xmlns:a16="http://schemas.microsoft.com/office/drawing/2014/main" id="{A2998796-70A8-9DFB-CA97-C2F62AA6A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133" y="6347911"/>
            <a:ext cx="1481161" cy="403953"/>
          </a:xfrm>
          <a:prstGeom prst="rect">
            <a:avLst/>
          </a:prstGeom>
        </p:spPr>
      </p:pic>
    </p:spTree>
    <p:extLst>
      <p:ext uri="{BB962C8B-B14F-4D97-AF65-F5344CB8AC3E}">
        <p14:creationId xmlns:p14="http://schemas.microsoft.com/office/powerpoint/2010/main" val="780446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a:xfrm>
            <a:off x="231300" y="57591"/>
            <a:ext cx="11763215" cy="962025"/>
          </a:xfrm>
          <a:prstGeom prst="rect">
            <a:avLst/>
          </a:prstGeom>
        </p:spPr>
        <p:txBody>
          <a:bodyPr>
            <a:normAutofit/>
          </a:bodyPr>
          <a:lstStyle>
            <a:lvl1pPr>
              <a:defRPr sz="3733" b="0" i="0">
                <a:solidFill>
                  <a:srgbClr val="00447D"/>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233765" y="1095021"/>
            <a:ext cx="11763215" cy="5305779"/>
          </a:xfrm>
          <a:prstGeom prst="rect">
            <a:avLst/>
          </a:prstGeom>
        </p:spPr>
        <p:txBody>
          <a:bodyPr>
            <a:noAutofit/>
          </a:bodyPr>
          <a:lstStyle>
            <a:lvl1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1pPr>
            <a:lvl2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2pPr>
            <a:lvl3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3pPr>
            <a:lvl4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4pPr>
            <a:lvl5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Chord 2">
            <a:extLst>
              <a:ext uri="{FF2B5EF4-FFF2-40B4-BE49-F238E27FC236}">
                <a16:creationId xmlns:a16="http://schemas.microsoft.com/office/drawing/2014/main" id="{FAFF4195-2A69-652F-DA60-B0E22A4D070C}"/>
              </a:ext>
            </a:extLst>
          </p:cNvPr>
          <p:cNvSpPr/>
          <p:nvPr userDrawn="1"/>
        </p:nvSpPr>
        <p:spPr>
          <a:xfrm rot="16013853">
            <a:off x="3891039" y="-5699876"/>
            <a:ext cx="1881468" cy="11402824"/>
          </a:xfrm>
          <a:prstGeom prst="chord">
            <a:avLst>
              <a:gd name="adj1" fmla="val 1135634"/>
              <a:gd name="adj2" fmla="val 21068404"/>
            </a:avLst>
          </a:prstGeom>
          <a:noFill/>
          <a:ln>
            <a:gradFill>
              <a:gsLst>
                <a:gs pos="77000">
                  <a:schemeClr val="accent1">
                    <a:lumMod val="5000"/>
                    <a:lumOff val="95000"/>
                    <a:alpha val="0"/>
                  </a:schemeClr>
                </a:gs>
                <a:gs pos="24000">
                  <a:srgbClr val="63C8C8"/>
                </a:gs>
                <a:gs pos="0">
                  <a:srgbClr val="00447D"/>
                </a:gs>
              </a:gsLst>
              <a:lin ang="54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3005001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Blank Dark">
    <p:bg>
      <p:bgPr>
        <a:gradFill>
          <a:gsLst>
            <a:gs pos="89000">
              <a:schemeClr val="accent3">
                <a:lumMod val="75000"/>
              </a:schemeClr>
            </a:gs>
            <a:gs pos="50000">
              <a:srgbClr val="016B76"/>
            </a:gs>
          </a:gsLst>
          <a:lin ang="21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68BE3B-EA91-4561-4CC8-D1453EA18943}"/>
              </a:ext>
            </a:extLst>
          </p:cNvPr>
          <p:cNvSpPr txBox="1"/>
          <p:nvPr userDrawn="1"/>
        </p:nvSpPr>
        <p:spPr>
          <a:xfrm>
            <a:off x="10668059" y="679207"/>
            <a:ext cx="1451675" cy="415498"/>
          </a:xfrm>
          <a:prstGeom prst="rect">
            <a:avLst/>
          </a:prstGeom>
          <a:noFill/>
        </p:spPr>
        <p:txBody>
          <a:bodyPr wrap="square" rtlCol="0">
            <a:spAutoFit/>
          </a:bodyPr>
          <a:lstStyle/>
          <a:p>
            <a:pPr algn="ctr">
              <a:spcBef>
                <a:spcPts val="1200"/>
              </a:spcBef>
              <a:buClr>
                <a:srgbClr val="63C7C8"/>
              </a:buClr>
            </a:pPr>
            <a:r>
              <a:rPr lang="en-US" sz="1200" b="1" dirty="0">
                <a:solidFill>
                  <a:schemeClr val="bg1"/>
                </a:solidFill>
                <a:latin typeface="+mj-lt"/>
                <a:ea typeface="Verdana" panose="020B0604030504040204" pitchFamily="34" charset="0"/>
                <a:cs typeface="Arial" panose="020B0604020202020204" pitchFamily="34" charset="0"/>
              </a:rPr>
              <a:t>February</a:t>
            </a:r>
            <a:br>
              <a:rPr lang="en-US" sz="1600" b="0" dirty="0">
                <a:solidFill>
                  <a:schemeClr val="bg1"/>
                </a:solidFill>
                <a:latin typeface="+mj-lt"/>
                <a:ea typeface="Verdana" panose="020B0604030504040204" pitchFamily="34" charset="0"/>
                <a:cs typeface="Arial" panose="020B0604020202020204" pitchFamily="34" charset="0"/>
              </a:rPr>
            </a:br>
            <a:r>
              <a:rPr lang="en-US" sz="900" b="0" dirty="0">
                <a:solidFill>
                  <a:schemeClr val="bg1"/>
                </a:solidFill>
                <a:latin typeface="+mj-lt"/>
                <a:ea typeface="Verdana" panose="020B0604030504040204" pitchFamily="34" charset="0"/>
                <a:cs typeface="Arial" panose="020B0604020202020204" pitchFamily="34" charset="0"/>
              </a:rPr>
              <a:t>Fast Start </a:t>
            </a:r>
            <a:r>
              <a:rPr lang="en-US" sz="900" b="1" dirty="0">
                <a:solidFill>
                  <a:schemeClr val="bg1"/>
                </a:solidFill>
                <a:latin typeface="+mj-lt"/>
                <a:ea typeface="Verdana" panose="020B0604030504040204" pitchFamily="34" charset="0"/>
                <a:cs typeface="Arial" panose="020B0604020202020204" pitchFamily="34" charset="0"/>
              </a:rPr>
              <a:t>BONUS</a:t>
            </a:r>
          </a:p>
        </p:txBody>
      </p:sp>
      <p:pic>
        <p:nvPicPr>
          <p:cNvPr id="4" name="Picture 3">
            <a:extLst>
              <a:ext uri="{FF2B5EF4-FFF2-40B4-BE49-F238E27FC236}">
                <a16:creationId xmlns:a16="http://schemas.microsoft.com/office/drawing/2014/main" id="{78837FFD-FCEA-2E98-CAFE-EE302E39B5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6031" y="400021"/>
            <a:ext cx="1011653" cy="275905"/>
          </a:xfrm>
          <a:prstGeom prst="rect">
            <a:avLst/>
          </a:prstGeom>
        </p:spPr>
      </p:pic>
    </p:spTree>
    <p:extLst>
      <p:ext uri="{BB962C8B-B14F-4D97-AF65-F5344CB8AC3E}">
        <p14:creationId xmlns:p14="http://schemas.microsoft.com/office/powerpoint/2010/main" val="341387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0790-E239-8D44-BC6F-C9A16B1CA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93A179-456D-E350-4F50-65D019949A3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E87A6FD-E2D8-8771-95F6-F4F333DF19E4}"/>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5" name="Footer Placeholder 4">
            <a:extLst>
              <a:ext uri="{FF2B5EF4-FFF2-40B4-BE49-F238E27FC236}">
                <a16:creationId xmlns:a16="http://schemas.microsoft.com/office/drawing/2014/main" id="{F5FED123-D010-03E6-D38C-838D97045D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DB2B75B-1D60-947E-00BA-EF47DC29F00E}"/>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389243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99ECA-2DB9-0589-6D9A-502D9F4F7A4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D6DE926-B2D9-B138-3A8A-CBBF8E6E78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64D568C-92B9-8BF5-1059-29F88D8A2E7B}"/>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5" name="Footer Placeholder 4">
            <a:extLst>
              <a:ext uri="{FF2B5EF4-FFF2-40B4-BE49-F238E27FC236}">
                <a16:creationId xmlns:a16="http://schemas.microsoft.com/office/drawing/2014/main" id="{C4A1A470-DA54-A140-D4CD-844C1CED1B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90CC6A-7B38-0845-111C-7D264D0BFA8C}"/>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156699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064B-A891-9B09-DBAC-5CED15584D5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785380F-70CC-8FDB-B78E-4112B84C780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FCBE2F-D363-8ADD-265C-F225411B1F16}"/>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5" name="Footer Placeholder 4">
            <a:extLst>
              <a:ext uri="{FF2B5EF4-FFF2-40B4-BE49-F238E27FC236}">
                <a16:creationId xmlns:a16="http://schemas.microsoft.com/office/drawing/2014/main" id="{82F1B2FE-3D36-B131-D93E-B1C9162563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F6DE21F-8055-69B7-063F-927609914EAE}"/>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365626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BB0B-8D63-3855-2B2A-4B5A1F9BF60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8DB55A-44A5-E0BD-4658-4E864C70277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4404F10-B012-CBD0-6E0E-79516151A88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3EF992E-7202-5B1D-E36C-19D400DD6A67}"/>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6" name="Footer Placeholder 5">
            <a:extLst>
              <a:ext uri="{FF2B5EF4-FFF2-40B4-BE49-F238E27FC236}">
                <a16:creationId xmlns:a16="http://schemas.microsoft.com/office/drawing/2014/main" id="{C380F268-30A7-77D0-4B8B-CFCA1AA9D0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09EFA1B-5D4E-6C67-DFF7-3B974A413364}"/>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1073743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EC6D-6F51-7FEA-BD0F-3E111DD2A1C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776436-6216-D6A9-CE8D-7D8DB0D979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D62584-7A55-625A-1C2F-9BEEA9DFB28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7565101-3A65-98A4-88E6-B7F32E6CC4B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DF7BF8-5082-7915-C29C-590C845A974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8015180-01FF-A5D9-8A54-5EAE20F053E6}"/>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8" name="Footer Placeholder 7">
            <a:extLst>
              <a:ext uri="{FF2B5EF4-FFF2-40B4-BE49-F238E27FC236}">
                <a16:creationId xmlns:a16="http://schemas.microsoft.com/office/drawing/2014/main" id="{23360858-8E0F-3677-75E5-B2EA1B4492F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8D8D634-0AEA-4987-59FC-92779754AB3C}"/>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2649458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118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CF2A-A118-3E27-F651-2F522A8A0F4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5375E3F-7855-9AA3-E2EF-F7D5C870332F}"/>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4" name="Footer Placeholder 3">
            <a:extLst>
              <a:ext uri="{FF2B5EF4-FFF2-40B4-BE49-F238E27FC236}">
                <a16:creationId xmlns:a16="http://schemas.microsoft.com/office/drawing/2014/main" id="{142CA863-A0AD-7D8F-6156-F1596801C7F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68293F0-A98A-E888-E1DE-5F1C41BD39B9}"/>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2913098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7F370C-BDE2-F8F2-B6F9-36121F9CCE61}"/>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3" name="Footer Placeholder 2">
            <a:extLst>
              <a:ext uri="{FF2B5EF4-FFF2-40B4-BE49-F238E27FC236}">
                <a16:creationId xmlns:a16="http://schemas.microsoft.com/office/drawing/2014/main" id="{492D9AFE-28B1-ED78-04EB-79982AAD9CA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F8AAF44-0ADB-B202-B46C-CB10B0A6807A}"/>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2121291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BEAF-62E5-7BBC-D9F5-D14A6F9DF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1D41738-2C6E-14D3-C24B-8BAAE5F01A8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66D9AAE-3A72-CE9B-A76A-E3CCB53188F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9D851-5461-E241-B0A7-1E160E163B90}"/>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6" name="Footer Placeholder 5">
            <a:extLst>
              <a:ext uri="{FF2B5EF4-FFF2-40B4-BE49-F238E27FC236}">
                <a16:creationId xmlns:a16="http://schemas.microsoft.com/office/drawing/2014/main" id="{39EC05D6-B24A-36C8-C897-0975177189F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7D2B655-09A4-B08E-2A5F-F9C0F17AD4AE}"/>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157198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C93F-CDB1-D301-B7AD-15DB9BFE3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4F105D6-7322-FCDE-C682-4B04872152F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a:extLst>
              <a:ext uri="{FF2B5EF4-FFF2-40B4-BE49-F238E27FC236}">
                <a16:creationId xmlns:a16="http://schemas.microsoft.com/office/drawing/2014/main" id="{F828E5B2-F6D6-E3D7-2448-0E66119641E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342E9-9150-574C-F6B0-E013CA5EDBBE}"/>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6" name="Footer Placeholder 5">
            <a:extLst>
              <a:ext uri="{FF2B5EF4-FFF2-40B4-BE49-F238E27FC236}">
                <a16:creationId xmlns:a16="http://schemas.microsoft.com/office/drawing/2014/main" id="{2E369AF6-3D5C-7783-4A3E-0E57D53882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F1E2E69-2C34-F4B0-36E3-BA014B4E98FF}"/>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357403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316F-4212-2F29-9E2A-0C8D75591E5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998AAF-54AF-CD00-DFA6-1743A83E22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E02B73-C8FE-271C-BB68-5BF048C95D5A}"/>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5" name="Footer Placeholder 4">
            <a:extLst>
              <a:ext uri="{FF2B5EF4-FFF2-40B4-BE49-F238E27FC236}">
                <a16:creationId xmlns:a16="http://schemas.microsoft.com/office/drawing/2014/main" id="{0AE1AB7B-ADD6-FEBF-2D74-3F0138B52C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8F1158-35D3-1190-D62C-011AC04C2462}"/>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3614408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369DD-EFD6-C1BF-D07B-9A6966209BBF}"/>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D3CC3CA-21A2-182A-E068-4CB37D75F7E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1DD51EF-C2AD-7D33-13ED-DCAB14BC3A26}"/>
              </a:ext>
            </a:extLst>
          </p:cNvPr>
          <p:cNvSpPr>
            <a:spLocks noGrp="1"/>
          </p:cNvSpPr>
          <p:nvPr>
            <p:ph type="dt" sz="half" idx="10"/>
          </p:nvPr>
        </p:nvSpPr>
        <p:spPr/>
        <p:txBody>
          <a:bodyPr/>
          <a:lstStyle/>
          <a:p>
            <a:fld id="{227D11DE-5030-4E45-8E02-24C43234019F}" type="datetimeFigureOut">
              <a:rPr lang="en-AU" smtClean="0"/>
              <a:t>30/04/2025</a:t>
            </a:fld>
            <a:endParaRPr lang="en-AU"/>
          </a:p>
        </p:txBody>
      </p:sp>
      <p:sp>
        <p:nvSpPr>
          <p:cNvPr id="5" name="Footer Placeholder 4">
            <a:extLst>
              <a:ext uri="{FF2B5EF4-FFF2-40B4-BE49-F238E27FC236}">
                <a16:creationId xmlns:a16="http://schemas.microsoft.com/office/drawing/2014/main" id="{36BCE02A-2C46-F8E9-5DE5-0700262AAAF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230E9C-D798-C69F-23CA-2B5E38E62085}"/>
              </a:ext>
            </a:extLst>
          </p:cNvPr>
          <p:cNvSpPr>
            <a:spLocks noGrp="1"/>
          </p:cNvSpPr>
          <p:nvPr>
            <p:ph type="sldNum" sz="quarter" idx="12"/>
          </p:nvPr>
        </p:nvSpPr>
        <p:spPr/>
        <p:txBody>
          <a:bodyPr/>
          <a:lstStyle/>
          <a:p>
            <a:fld id="{CF4E7819-793E-4494-9B9A-7D80DA6CE552}" type="slidenum">
              <a:rPr lang="en-AU" smtClean="0"/>
              <a:t>‹#›</a:t>
            </a:fld>
            <a:endParaRPr lang="en-AU"/>
          </a:p>
        </p:txBody>
      </p:sp>
    </p:spTree>
    <p:extLst>
      <p:ext uri="{BB962C8B-B14F-4D97-AF65-F5344CB8AC3E}">
        <p14:creationId xmlns:p14="http://schemas.microsoft.com/office/powerpoint/2010/main" val="5344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4B248046-5DDB-9550-87EE-33D6186F4E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532769"/>
            <a:ext cx="1068305" cy="291356"/>
          </a:xfrm>
          <a:prstGeom prst="rect">
            <a:avLst/>
          </a:prstGeom>
        </p:spPr>
      </p:pic>
      <p:sp>
        <p:nvSpPr>
          <p:cNvPr id="2" name="Rectangle 1">
            <a:extLst>
              <a:ext uri="{FF2B5EF4-FFF2-40B4-BE49-F238E27FC236}">
                <a16:creationId xmlns:a16="http://schemas.microsoft.com/office/drawing/2014/main" id="{E8B8B3CF-7B53-727F-3F0B-1F91BE148BD8}"/>
              </a:ext>
            </a:extLst>
          </p:cNvPr>
          <p:cNvSpPr>
            <a:spLocks noChangeArrowheads="1"/>
          </p:cNvSpPr>
          <p:nvPr userDrawn="1"/>
        </p:nvSpPr>
        <p:spPr bwMode="auto">
          <a:xfrm>
            <a:off x="0" y="6291749"/>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4" name="TextBox 10">
            <a:extLst>
              <a:ext uri="{FF2B5EF4-FFF2-40B4-BE49-F238E27FC236}">
                <a16:creationId xmlns:a16="http://schemas.microsoft.com/office/drawing/2014/main" id="{F1C87C5E-E751-A624-8D8F-45F6226E0B52}"/>
              </a:ext>
            </a:extLst>
          </p:cNvPr>
          <p:cNvSpPr txBox="1">
            <a:spLocks noChangeArrowheads="1"/>
          </p:cNvSpPr>
          <p:nvPr userDrawn="1"/>
        </p:nvSpPr>
        <p:spPr bwMode="auto">
          <a:xfrm>
            <a:off x="1372321" y="6422324"/>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pic>
        <p:nvPicPr>
          <p:cNvPr id="5" name="Picture 4" descr="A black and white logo&#10;&#10;Description automatically generated">
            <a:extLst>
              <a:ext uri="{FF2B5EF4-FFF2-40B4-BE49-F238E27FC236}">
                <a16:creationId xmlns:a16="http://schemas.microsoft.com/office/drawing/2014/main" id="{CB6FA944-CCE8-09DB-4AF6-E483D6F37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449644"/>
            <a:ext cx="1068305" cy="291356"/>
          </a:xfrm>
          <a:prstGeom prst="rect">
            <a:avLst/>
          </a:prstGeom>
        </p:spPr>
      </p:pic>
    </p:spTree>
    <p:extLst>
      <p:ext uri="{BB962C8B-B14F-4D97-AF65-F5344CB8AC3E}">
        <p14:creationId xmlns:p14="http://schemas.microsoft.com/office/powerpoint/2010/main" val="350570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Blank Blue ACN Logo">
    <p:spTree>
      <p:nvGrpSpPr>
        <p:cNvPr id="1" name=""/>
        <p:cNvGrpSpPr/>
        <p:nvPr/>
      </p:nvGrpSpPr>
      <p:grpSpPr>
        <a:xfrm>
          <a:off x="0" y="0"/>
          <a:ext cx="0" cy="0"/>
          <a:chOff x="0" y="0"/>
          <a:chExt cx="0" cy="0"/>
        </a:xfrm>
      </p:grpSpPr>
      <p:pic>
        <p:nvPicPr>
          <p:cNvPr id="5" name="Picture 4" descr="A yellow logo with black background&#10;&#10;Description automatically generated">
            <a:extLst>
              <a:ext uri="{FF2B5EF4-FFF2-40B4-BE49-F238E27FC236}">
                <a16:creationId xmlns:a16="http://schemas.microsoft.com/office/drawing/2014/main" id="{A2998796-70A8-9DFB-CA97-C2F62AA6A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133" y="6347911"/>
            <a:ext cx="1481161" cy="403953"/>
          </a:xfrm>
          <a:prstGeom prst="rect">
            <a:avLst/>
          </a:prstGeom>
        </p:spPr>
      </p:pic>
    </p:spTree>
    <p:extLst>
      <p:ext uri="{BB962C8B-B14F-4D97-AF65-F5344CB8AC3E}">
        <p14:creationId xmlns:p14="http://schemas.microsoft.com/office/powerpoint/2010/main" val="2006563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635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4105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a:xfrm>
            <a:off x="231300" y="57591"/>
            <a:ext cx="11763215" cy="962025"/>
          </a:xfrm>
        </p:spPr>
        <p:txBody>
          <a:bodyPr>
            <a:normAutofit/>
          </a:bodyPr>
          <a:lstStyle>
            <a:lvl1pPr>
              <a:defRPr sz="3733" b="0" i="0">
                <a:solidFill>
                  <a:srgbClr val="00447D"/>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233765" y="1095021"/>
            <a:ext cx="11763215" cy="5305779"/>
          </a:xfrm>
        </p:spPr>
        <p:txBody>
          <a:bodyPr>
            <a:noAutofit/>
          </a:bodyPr>
          <a:lstStyle>
            <a:lvl1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1pPr>
            <a:lvl2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2pPr>
            <a:lvl3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3pPr>
            <a:lvl4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4pPr>
            <a:lvl5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Chord 2">
            <a:extLst>
              <a:ext uri="{FF2B5EF4-FFF2-40B4-BE49-F238E27FC236}">
                <a16:creationId xmlns:a16="http://schemas.microsoft.com/office/drawing/2014/main" id="{FAFF4195-2A69-652F-DA60-B0E22A4D070C}"/>
              </a:ext>
            </a:extLst>
          </p:cNvPr>
          <p:cNvSpPr/>
          <p:nvPr userDrawn="1"/>
        </p:nvSpPr>
        <p:spPr>
          <a:xfrm rot="16013853">
            <a:off x="3891039" y="-5699876"/>
            <a:ext cx="1881468" cy="11402824"/>
          </a:xfrm>
          <a:prstGeom prst="chord">
            <a:avLst>
              <a:gd name="adj1" fmla="val 1135634"/>
              <a:gd name="adj2" fmla="val 21068404"/>
            </a:avLst>
          </a:prstGeom>
          <a:noFill/>
          <a:ln>
            <a:gradFill>
              <a:gsLst>
                <a:gs pos="77000">
                  <a:schemeClr val="accent1">
                    <a:lumMod val="5000"/>
                    <a:lumOff val="95000"/>
                    <a:alpha val="0"/>
                  </a:schemeClr>
                </a:gs>
                <a:gs pos="24000">
                  <a:srgbClr val="63C8C8"/>
                </a:gs>
                <a:gs pos="0">
                  <a:srgbClr val="00447D"/>
                </a:gs>
              </a:gsLst>
              <a:lin ang="54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396472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17.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16.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912785-208C-A841-9D10-3A4CAB6A847A}"/>
              </a:ext>
            </a:extLst>
          </p:cNvPr>
          <p:cNvSpPr>
            <a:spLocks noChangeArrowheads="1"/>
          </p:cNvSpPr>
          <p:nvPr userDrawn="1"/>
        </p:nvSpPr>
        <p:spPr bwMode="auto">
          <a:xfrm>
            <a:off x="0" y="6341421"/>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5" name="TextBox 10">
            <a:extLst>
              <a:ext uri="{FF2B5EF4-FFF2-40B4-BE49-F238E27FC236}">
                <a16:creationId xmlns:a16="http://schemas.microsoft.com/office/drawing/2014/main" id="{E2E9B526-3A28-2049-9FB0-46FDF9F61CDA}"/>
              </a:ext>
            </a:extLst>
          </p:cNvPr>
          <p:cNvSpPr txBox="1">
            <a:spLocks noChangeArrowheads="1"/>
          </p:cNvSpPr>
          <p:nvPr userDrawn="1"/>
        </p:nvSpPr>
        <p:spPr bwMode="auto">
          <a:xfrm>
            <a:off x="1372321" y="6471996"/>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sp>
        <p:nvSpPr>
          <p:cNvPr id="6" name="Title Placeholder 5">
            <a:extLst>
              <a:ext uri="{FF2B5EF4-FFF2-40B4-BE49-F238E27FC236}">
                <a16:creationId xmlns:a16="http://schemas.microsoft.com/office/drawing/2014/main" id="{C2973D6B-3564-735B-44B6-C195C3E6BD56}"/>
              </a:ext>
            </a:extLst>
          </p:cNvPr>
          <p:cNvSpPr>
            <a:spLocks noGrp="1"/>
          </p:cNvSpPr>
          <p:nvPr userDrawn="1">
            <p:ph type="title"/>
          </p:nvPr>
        </p:nvSpPr>
        <p:spPr>
          <a:xfrm>
            <a:off x="169454" y="118835"/>
            <a:ext cx="11853092" cy="96202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7" name="Text Placeholder 6">
            <a:extLst>
              <a:ext uri="{FF2B5EF4-FFF2-40B4-BE49-F238E27FC236}">
                <a16:creationId xmlns:a16="http://schemas.microsoft.com/office/drawing/2014/main" id="{3AA39732-BD77-24C3-8242-31B6160BDA6B}"/>
              </a:ext>
            </a:extLst>
          </p:cNvPr>
          <p:cNvSpPr>
            <a:spLocks noGrp="1"/>
          </p:cNvSpPr>
          <p:nvPr userDrawn="1">
            <p:ph type="body" idx="1"/>
          </p:nvPr>
        </p:nvSpPr>
        <p:spPr>
          <a:xfrm>
            <a:off x="527901" y="1253330"/>
            <a:ext cx="11554800" cy="497891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8" name="Picture 7" descr="A black and white logo&#10;&#10;Description automatically generated">
            <a:extLst>
              <a:ext uri="{FF2B5EF4-FFF2-40B4-BE49-F238E27FC236}">
                <a16:creationId xmlns:a16="http://schemas.microsoft.com/office/drawing/2014/main" id="{E69B4D0D-DECE-58A2-3B1C-5224244E480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cxnSp>
        <p:nvCxnSpPr>
          <p:cNvPr id="2" name="Straight Connector 1">
            <a:extLst>
              <a:ext uri="{FF2B5EF4-FFF2-40B4-BE49-F238E27FC236}">
                <a16:creationId xmlns:a16="http://schemas.microsoft.com/office/drawing/2014/main" id="{477249FE-22C3-47E0-C27B-A51ED52AEA45}"/>
              </a:ext>
            </a:extLst>
          </p:cNvPr>
          <p:cNvCxnSpPr/>
          <p:nvPr userDrawn="1"/>
        </p:nvCxnSpPr>
        <p:spPr>
          <a:xfrm flipH="1">
            <a:off x="169454" y="1080860"/>
            <a:ext cx="11853092" cy="0"/>
          </a:xfrm>
          <a:prstGeom prst="line">
            <a:avLst/>
          </a:prstGeom>
          <a:ln>
            <a:solidFill>
              <a:srgbClr val="016B7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634321"/>
      </p:ext>
    </p:extLst>
  </p:cSld>
  <p:clrMap bg1="lt1" tx1="dk1" bg2="lt2" tx2="dk2" accent1="accent1" accent2="accent2" accent3="accent3" accent4="accent4" accent5="accent5" accent6="accent6" hlink="hlink" folHlink="folHlink"/>
  <p:sldLayoutIdLst>
    <p:sldLayoutId id="2147483777" r:id="rId1"/>
    <p:sldLayoutId id="2147483766" r:id="rId2"/>
    <p:sldLayoutId id="2147483778" r:id="rId3"/>
    <p:sldLayoutId id="2147483779" r:id="rId4"/>
    <p:sldLayoutId id="2147483780" r:id="rId5"/>
    <p:sldLayoutId id="2147483781" r:id="rId6"/>
    <p:sldLayoutId id="2147483786" r:id="rId7"/>
    <p:sldLayoutId id="2147483782" r:id="rId8"/>
    <p:sldLayoutId id="2147483799" r:id="rId9"/>
    <p:sldLayoutId id="2147483800" r:id="rId10"/>
    <p:sldLayoutId id="2147483801" r:id="rId11"/>
  </p:sldLayoutIdLst>
  <p:txStyles>
    <p:titleStyle>
      <a:lvl1pPr algn="ctr" defTabSz="914400" rtl="0" eaLnBrk="1" latinLnBrk="0" hangingPunct="1">
        <a:lnSpc>
          <a:spcPct val="90000"/>
        </a:lnSpc>
        <a:spcBef>
          <a:spcPct val="0"/>
        </a:spcBef>
        <a:buNone/>
        <a:defRPr sz="4400" b="1" kern="1200">
          <a:solidFill>
            <a:srgbClr val="016B76"/>
          </a:solidFill>
          <a:latin typeface="Aptos" panose="020B000402020202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400" kern="1200">
          <a:solidFill>
            <a:schemeClr val="tx1">
              <a:lumMod val="65000"/>
              <a:lumOff val="35000"/>
            </a:schemeClr>
          </a:solidFill>
          <a:latin typeface="Aptos" panose="020B000402020202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400" kern="1200">
          <a:solidFill>
            <a:schemeClr val="tx1">
              <a:lumMod val="65000"/>
              <a:lumOff val="35000"/>
            </a:schemeClr>
          </a:solidFill>
          <a:latin typeface="Aptos" panose="020B000402020202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000" kern="1200">
          <a:solidFill>
            <a:schemeClr val="tx1">
              <a:lumMod val="65000"/>
              <a:lumOff val="35000"/>
            </a:schemeClr>
          </a:solidFill>
          <a:latin typeface="Aptos" panose="020B000402020202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1800" kern="1200">
          <a:solidFill>
            <a:schemeClr val="tx1">
              <a:lumMod val="65000"/>
              <a:lumOff val="35000"/>
            </a:schemeClr>
          </a:solidFill>
          <a:latin typeface="Aptos" panose="020B000402020202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1800" kern="1200">
          <a:solidFill>
            <a:schemeClr val="tx1">
              <a:lumMod val="65000"/>
              <a:lumOff val="3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C2973D6B-3564-735B-44B6-C195C3E6BD56}"/>
              </a:ext>
            </a:extLst>
          </p:cNvPr>
          <p:cNvSpPr>
            <a:spLocks noGrp="1"/>
          </p:cNvSpPr>
          <p:nvPr>
            <p:ph type="title"/>
          </p:nvPr>
        </p:nvSpPr>
        <p:spPr>
          <a:xfrm>
            <a:off x="229611" y="26047"/>
            <a:ext cx="11853092" cy="962025"/>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7" name="Text Placeholder 6">
            <a:extLst>
              <a:ext uri="{FF2B5EF4-FFF2-40B4-BE49-F238E27FC236}">
                <a16:creationId xmlns:a16="http://schemas.microsoft.com/office/drawing/2014/main" id="{3AA39732-BD77-24C3-8242-31B6160BDA6B}"/>
              </a:ext>
            </a:extLst>
          </p:cNvPr>
          <p:cNvSpPr>
            <a:spLocks noGrp="1"/>
          </p:cNvSpPr>
          <p:nvPr>
            <p:ph type="body" idx="1"/>
          </p:nvPr>
        </p:nvSpPr>
        <p:spPr>
          <a:xfrm>
            <a:off x="229611" y="1082675"/>
            <a:ext cx="11759189" cy="52520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Oval 3">
            <a:extLst>
              <a:ext uri="{FF2B5EF4-FFF2-40B4-BE49-F238E27FC236}">
                <a16:creationId xmlns:a16="http://schemas.microsoft.com/office/drawing/2014/main" id="{14328119-7C73-B2D0-FE2A-DC2B9CE8FA21}"/>
              </a:ext>
            </a:extLst>
          </p:cNvPr>
          <p:cNvSpPr/>
          <p:nvPr userDrawn="1"/>
        </p:nvSpPr>
        <p:spPr>
          <a:xfrm rot="20545522">
            <a:off x="10842530" y="6043357"/>
            <a:ext cx="2111609" cy="1342927"/>
          </a:xfrm>
          <a:prstGeom prst="ellipse">
            <a:avLst/>
          </a:prstGeom>
          <a:solidFill>
            <a:srgbClr val="390C20"/>
          </a:solidFill>
          <a:ln w="19050">
            <a:solidFill>
              <a:schemeClr val="bg1"/>
            </a:solidFill>
          </a:ln>
          <a:effectLst>
            <a:outerShdw dist="32531" dir="17220000" algn="tl" rotWithShape="0">
              <a:prstClr val="black">
                <a:alpha val="149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5" name="Picture 4" descr="A black and white text with a gold line&#10;&#10;Description automatically generated">
            <a:extLst>
              <a:ext uri="{FF2B5EF4-FFF2-40B4-BE49-F238E27FC236}">
                <a16:creationId xmlns:a16="http://schemas.microsoft.com/office/drawing/2014/main" id="{569AD37A-7A84-BCF1-56F3-B591123AB9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114147" y="6358397"/>
            <a:ext cx="1001352" cy="366047"/>
          </a:xfrm>
          <a:prstGeom prst="rect">
            <a:avLst/>
          </a:prstGeom>
        </p:spPr>
      </p:pic>
    </p:spTree>
    <p:extLst>
      <p:ext uri="{BB962C8B-B14F-4D97-AF65-F5344CB8AC3E}">
        <p14:creationId xmlns:p14="http://schemas.microsoft.com/office/powerpoint/2010/main" val="296207904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xStyles>
    <p:titleStyle>
      <a:lvl1pPr algn="l" defTabSz="914377" rtl="0" eaLnBrk="1" latinLnBrk="0" hangingPunct="1">
        <a:lnSpc>
          <a:spcPct val="90000"/>
        </a:lnSpc>
        <a:spcBef>
          <a:spcPct val="0"/>
        </a:spcBef>
        <a:buNone/>
        <a:defRPr sz="4400" b="0" i="0" kern="1200">
          <a:solidFill>
            <a:srgbClr val="020300"/>
          </a:solidFill>
          <a:latin typeface="Aptos" panose="020B0004020202020204" pitchFamily="34" charset="0"/>
          <a:ea typeface="Verdana" panose="020B0604030504040204" pitchFamily="34" charset="0"/>
          <a:cs typeface="Verdana" panose="020B0604030504040204" pitchFamily="34" charset="0"/>
        </a:defRPr>
      </a:lvl1pPr>
    </p:titleStyle>
    <p:bodyStyle>
      <a:lvl1pPr marL="359991" indent="-359991"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32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24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20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18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18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5"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1" y="7049078"/>
            <a:ext cx="871868" cy="365125"/>
          </a:xfrm>
          <a:prstGeom prst="rect">
            <a:avLst/>
          </a:prstGeom>
        </p:spPr>
        <p:txBody>
          <a:bodyPr vert="horz" lIns="91440" tIns="45720" rIns="91440" bIns="45720" rtlCol="0" anchor="ctr"/>
          <a:lstStyle>
            <a:lvl1pPr algn="r">
              <a:defRPr sz="900" spc="300">
                <a:solidFill>
                  <a:schemeClr val="tx1">
                    <a:lumMod val="75000"/>
                    <a:lumOff val="25000"/>
                  </a:schemeClr>
                </a:solidFill>
                <a:latin typeface="Montserrat" pitchFamily="2" charset="77"/>
              </a:defRPr>
            </a:lvl1pPr>
          </a:lstStyle>
          <a:p>
            <a:fld id="{94027C42-93B4-4010-ADD5-49D87FB71278}" type="slidenum">
              <a:rPr lang="en-AU" smtClean="0"/>
              <a:t>‹#›</a:t>
            </a:fld>
            <a:endParaRPr lang="en-AU"/>
          </a:p>
        </p:txBody>
      </p:sp>
      <p:sp>
        <p:nvSpPr>
          <p:cNvPr id="8" name="TextBox 10">
            <a:extLst>
              <a:ext uri="{FF2B5EF4-FFF2-40B4-BE49-F238E27FC236}">
                <a16:creationId xmlns:a16="http://schemas.microsoft.com/office/drawing/2014/main" id="{F0D33460-D9D4-5621-0746-B1B2257F35A9}"/>
              </a:ext>
            </a:extLst>
          </p:cNvPr>
          <p:cNvSpPr txBox="1">
            <a:spLocks noChangeArrowheads="1"/>
          </p:cNvSpPr>
          <p:nvPr/>
        </p:nvSpPr>
        <p:spPr bwMode="auto">
          <a:xfrm>
            <a:off x="2417395" y="6455708"/>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rgbClr val="22384D"/>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9" name="Picture 8" descr="A yellow logo with black background&#10;&#10;Description automatically generated">
            <a:extLst>
              <a:ext uri="{FF2B5EF4-FFF2-40B4-BE49-F238E27FC236}">
                <a16:creationId xmlns:a16="http://schemas.microsoft.com/office/drawing/2014/main" id="{A23F193C-5CAA-8281-B172-929CCCC458D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371601" y="6439433"/>
            <a:ext cx="1114769" cy="282044"/>
          </a:xfrm>
          <a:prstGeom prst="rect">
            <a:avLst/>
          </a:prstGeom>
        </p:spPr>
      </p:pic>
      <p:sp>
        <p:nvSpPr>
          <p:cNvPr id="4" name="Rectangle 3">
            <a:extLst>
              <a:ext uri="{FF2B5EF4-FFF2-40B4-BE49-F238E27FC236}">
                <a16:creationId xmlns:a16="http://schemas.microsoft.com/office/drawing/2014/main" id="{A9F7ABB7-684F-4982-C350-69824DB5D84A}"/>
              </a:ext>
            </a:extLst>
          </p:cNvPr>
          <p:cNvSpPr>
            <a:spLocks noChangeArrowheads="1"/>
          </p:cNvSpPr>
          <p:nvPr userDrawn="1"/>
        </p:nvSpPr>
        <p:spPr bwMode="auto">
          <a:xfrm>
            <a:off x="0" y="6341421"/>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5" name="TextBox 10">
            <a:extLst>
              <a:ext uri="{FF2B5EF4-FFF2-40B4-BE49-F238E27FC236}">
                <a16:creationId xmlns:a16="http://schemas.microsoft.com/office/drawing/2014/main" id="{6A5AB079-7102-5C68-81C5-E152F4560852}"/>
              </a:ext>
            </a:extLst>
          </p:cNvPr>
          <p:cNvSpPr txBox="1">
            <a:spLocks noChangeArrowheads="1"/>
          </p:cNvSpPr>
          <p:nvPr userDrawn="1"/>
        </p:nvSpPr>
        <p:spPr bwMode="auto">
          <a:xfrm>
            <a:off x="1372321" y="6471996"/>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sp>
        <p:nvSpPr>
          <p:cNvPr id="7" name="Title Placeholder 5">
            <a:extLst>
              <a:ext uri="{FF2B5EF4-FFF2-40B4-BE49-F238E27FC236}">
                <a16:creationId xmlns:a16="http://schemas.microsoft.com/office/drawing/2014/main" id="{2422A4A6-57EE-662F-56EC-CE4EFDFDECC2}"/>
              </a:ext>
            </a:extLst>
          </p:cNvPr>
          <p:cNvSpPr>
            <a:spLocks noGrp="1"/>
          </p:cNvSpPr>
          <p:nvPr>
            <p:ph type="title"/>
          </p:nvPr>
        </p:nvSpPr>
        <p:spPr>
          <a:xfrm>
            <a:off x="169454" y="118835"/>
            <a:ext cx="11853092" cy="96202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10" name="Text Placeholder 6">
            <a:extLst>
              <a:ext uri="{FF2B5EF4-FFF2-40B4-BE49-F238E27FC236}">
                <a16:creationId xmlns:a16="http://schemas.microsoft.com/office/drawing/2014/main" id="{0BBF4E61-3580-53FE-B934-6F0D0CAF2048}"/>
              </a:ext>
            </a:extLst>
          </p:cNvPr>
          <p:cNvSpPr>
            <a:spLocks noGrp="1"/>
          </p:cNvSpPr>
          <p:nvPr>
            <p:ph type="body" idx="1"/>
          </p:nvPr>
        </p:nvSpPr>
        <p:spPr>
          <a:xfrm>
            <a:off x="318600" y="1273429"/>
            <a:ext cx="11554800" cy="497891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1" name="Picture 10" descr="A black and white logo&#10;&#10;Description automatically generated">
            <a:extLst>
              <a:ext uri="{FF2B5EF4-FFF2-40B4-BE49-F238E27FC236}">
                <a16:creationId xmlns:a16="http://schemas.microsoft.com/office/drawing/2014/main" id="{4CE07397-A154-71ED-0C62-33950DC31B58}"/>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spTree>
    <p:extLst>
      <p:ext uri="{BB962C8B-B14F-4D97-AF65-F5344CB8AC3E}">
        <p14:creationId xmlns:p14="http://schemas.microsoft.com/office/powerpoint/2010/main" val="152989552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Lst>
  <p:txStyles>
    <p:titleStyle>
      <a:lvl1pPr algn="l" defTabSz="914377" rtl="0" eaLnBrk="1" latinLnBrk="0" hangingPunct="1">
        <a:lnSpc>
          <a:spcPct val="90000"/>
        </a:lnSpc>
        <a:spcBef>
          <a:spcPct val="0"/>
        </a:spcBef>
        <a:buNone/>
        <a:defRPr sz="3600" b="1" kern="1200">
          <a:solidFill>
            <a:srgbClr val="07344D"/>
          </a:solidFill>
          <a:latin typeface="Montserrat" pitchFamily="2" charset="77"/>
          <a:ea typeface="+mj-ea"/>
          <a:cs typeface="+mj-cs"/>
        </a:defRPr>
      </a:lvl1pPr>
    </p:titleStyle>
    <p:bodyStyle>
      <a:lvl1pPr marL="228594" indent="-228594" algn="l" defTabSz="914377" rtl="0" eaLnBrk="1" latinLnBrk="0" hangingPunct="1">
        <a:lnSpc>
          <a:spcPct val="100000"/>
        </a:lnSpc>
        <a:spcBef>
          <a:spcPts val="1000"/>
        </a:spcBef>
        <a:buClr>
          <a:srgbClr val="C29E37"/>
        </a:buClr>
        <a:buSzPct val="70000"/>
        <a:buFont typeface="Arial" panose="020B0604020202020204" pitchFamily="34" charset="0"/>
        <a:buChar char="•"/>
        <a:defRPr sz="2400" kern="1200">
          <a:solidFill>
            <a:srgbClr val="333F48"/>
          </a:solidFill>
          <a:latin typeface="Montserrat" pitchFamily="2" charset="77"/>
          <a:ea typeface="+mn-ea"/>
          <a:cs typeface="+mn-cs"/>
        </a:defRPr>
      </a:lvl1pPr>
      <a:lvl2pPr marL="685783"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2000" kern="1200">
          <a:solidFill>
            <a:srgbClr val="333F48"/>
          </a:solidFill>
          <a:latin typeface="Montserrat" pitchFamily="2" charset="77"/>
          <a:ea typeface="+mn-ea"/>
          <a:cs typeface="+mn-cs"/>
        </a:defRPr>
      </a:lvl2pPr>
      <a:lvl3pPr marL="1142971"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1800" kern="1200">
          <a:solidFill>
            <a:srgbClr val="333F48"/>
          </a:solidFill>
          <a:latin typeface="Montserrat" pitchFamily="2" charset="77"/>
          <a:ea typeface="+mn-ea"/>
          <a:cs typeface="+mn-cs"/>
        </a:defRPr>
      </a:lvl3pPr>
      <a:lvl4pPr marL="1600160"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1600" kern="1200">
          <a:solidFill>
            <a:srgbClr val="333F48"/>
          </a:solidFill>
          <a:latin typeface="Montserrat" pitchFamily="2" charset="77"/>
          <a:ea typeface="+mn-ea"/>
          <a:cs typeface="+mn-cs"/>
        </a:defRPr>
      </a:lvl4pPr>
      <a:lvl5pPr marL="2057349"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1600" kern="1200">
          <a:solidFill>
            <a:srgbClr val="333F48"/>
          </a:solidFill>
          <a:latin typeface="Montserra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3204">
          <p15:clr>
            <a:srgbClr val="F26B43"/>
          </p15:clr>
        </p15:guide>
        <p15:guide id="4" pos="2556">
          <p15:clr>
            <a:srgbClr val="F26B43"/>
          </p15:clr>
        </p15:guide>
        <p15:guide id="5" orient="horz" pos="324">
          <p15:clr>
            <a:srgbClr val="F26B43"/>
          </p15:clr>
        </p15:guide>
        <p15:guide id="6" pos="2250">
          <p15:clr>
            <a:srgbClr val="F26B43"/>
          </p15:clr>
        </p15:guide>
        <p15:guide id="7" pos="1926">
          <p15:clr>
            <a:srgbClr val="F26B43"/>
          </p15:clr>
        </p15:guide>
        <p15:guide id="8" pos="1602">
          <p15:clr>
            <a:srgbClr val="F26B43"/>
          </p15:clr>
        </p15:guide>
        <p15:guide id="9" pos="324">
          <p15:clr>
            <a:srgbClr val="F26B43"/>
          </p15:clr>
        </p15:guide>
        <p15:guide id="10" pos="648">
          <p15:clr>
            <a:srgbClr val="F26B43"/>
          </p15:clr>
        </p15:guide>
        <p15:guide id="11" pos="972">
          <p15:clr>
            <a:srgbClr val="F26B43"/>
          </p15:clr>
        </p15:guide>
        <p15:guide id="12" pos="1296">
          <p15:clr>
            <a:srgbClr val="F26B43"/>
          </p15:clr>
        </p15:guide>
        <p15:guide id="13" pos="5436">
          <p15:clr>
            <a:srgbClr val="F26B43"/>
          </p15:clr>
        </p15:guide>
        <p15:guide id="14" pos="5130">
          <p15:clr>
            <a:srgbClr val="F26B43"/>
          </p15:clr>
        </p15:guide>
        <p15:guide id="15" pos="4806">
          <p15:clr>
            <a:srgbClr val="F26B43"/>
          </p15:clr>
        </p15:guide>
        <p15:guide id="16" pos="4500">
          <p15:clr>
            <a:srgbClr val="F26B43"/>
          </p15:clr>
        </p15:guide>
        <p15:guide id="17" pos="4176">
          <p15:clr>
            <a:srgbClr val="F26B43"/>
          </p15:clr>
        </p15:guide>
        <p15:guide id="18" pos="3852">
          <p15:clr>
            <a:srgbClr val="F26B43"/>
          </p15:clr>
        </p15:guide>
        <p15:guide id="19" pos="3528">
          <p15:clr>
            <a:srgbClr val="F26B43"/>
          </p15:clr>
        </p15:guide>
        <p15:guide id="20" orient="horz" pos="2916">
          <p15:clr>
            <a:srgbClr val="F26B43"/>
          </p15:clr>
        </p15:guide>
        <p15:guide id="21" orient="horz" pos="2592">
          <p15:clr>
            <a:srgbClr val="F26B43"/>
          </p15:clr>
        </p15:guide>
        <p15:guide id="22" orient="horz" pos="648">
          <p15:clr>
            <a:srgbClr val="F26B43"/>
          </p15:clr>
        </p15:guide>
        <p15:guide id="23" orient="horz" pos="972">
          <p15:clr>
            <a:srgbClr val="F26B43"/>
          </p15:clr>
        </p15:guide>
        <p15:guide id="24" orient="horz" pos="1296">
          <p15:clr>
            <a:srgbClr val="F26B43"/>
          </p15:clr>
        </p15:guide>
        <p15:guide id="25" orient="horz" pos="2268">
          <p15:clr>
            <a:srgbClr val="F26B43"/>
          </p15:clr>
        </p15:guide>
        <p15:guide id="26" orient="horz" pos="19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7586C-30DE-F2C9-F5F0-0E01CBDF2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CC0D17F-7D76-338F-A5E9-25E710DF528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6670CA-6D7E-0FB3-F28F-3D59496C7F6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D11DE-5030-4E45-8E02-24C43234019F}" type="datetimeFigureOut">
              <a:rPr lang="en-AU" smtClean="0"/>
              <a:t>30/04/2025</a:t>
            </a:fld>
            <a:endParaRPr lang="en-AU"/>
          </a:p>
        </p:txBody>
      </p:sp>
      <p:sp>
        <p:nvSpPr>
          <p:cNvPr id="5" name="Footer Placeholder 4">
            <a:extLst>
              <a:ext uri="{FF2B5EF4-FFF2-40B4-BE49-F238E27FC236}">
                <a16:creationId xmlns:a16="http://schemas.microsoft.com/office/drawing/2014/main" id="{DD199CBF-520F-67F5-7696-E906014C0CB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D03AB74-D6F2-6EEB-AE47-47CAC96F147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E7819-793E-4494-9B9A-7D80DA6CE552}" type="slidenum">
              <a:rPr lang="en-AU" smtClean="0"/>
              <a:t>‹#›</a:t>
            </a:fld>
            <a:endParaRPr lang="en-AU"/>
          </a:p>
        </p:txBody>
      </p:sp>
    </p:spTree>
    <p:extLst>
      <p:ext uri="{BB962C8B-B14F-4D97-AF65-F5344CB8AC3E}">
        <p14:creationId xmlns:p14="http://schemas.microsoft.com/office/powerpoint/2010/main" val="156247946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productreview.com.au/listings/mate" TargetMode="External"/><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5.emf"/><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letsbemates.com.au/mate/faq/how-does-your-mobile-bundle-discount-work/" TargetMode="External"/><Relationship Id="rId11" Type="http://schemas.openxmlformats.org/officeDocument/2006/relationships/image" Target="../media/image67.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png"/><Relationship Id="rId21" Type="http://schemas.openxmlformats.org/officeDocument/2006/relationships/image" Target="../media/image94.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sv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55.emf"/><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55.emf"/><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8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82.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hyperlink" Target="https://www.acnpacific.com/ibo/wp-content/uploads/sites/4/2025/03/MKTG-289-Strive-For-MATE-Promo-2025-03-22-2.pdf" TargetMode="External"/><Relationship Id="rId3" Type="http://schemas.openxmlformats.org/officeDocument/2006/relationships/image" Target="../media/image103.png"/><Relationship Id="rId7" Type="http://schemas.openxmlformats.org/officeDocument/2006/relationships/hyperlink" Target="http://www.acnpacific.com/ibo/wp-content/uploads/sites/4/2018/03/MKTG-289-Strive-For-Flyer.pdf" TargetMode="Externa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gif"/><Relationship Id="rId9" Type="http://schemas.openxmlformats.org/officeDocument/2006/relationships/image" Target="../media/image107.png"/></Relationships>
</file>

<file path=ppt/slides/_rels/slide1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8.png"/><Relationship Id="rId3" Type="http://schemas.openxmlformats.org/officeDocument/2006/relationships/image" Target="../media/image109.emf"/><Relationship Id="rId7" Type="http://schemas.openxmlformats.org/officeDocument/2006/relationships/image" Target="../media/image113.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0.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19.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9.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09.emf"/><Relationship Id="rId7" Type="http://schemas.openxmlformats.org/officeDocument/2006/relationships/image" Target="../media/image1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28.png"/></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www.amaysim.com.au/" TargetMode="External"/><Relationship Id="rId7" Type="http://schemas.openxmlformats.org/officeDocument/2006/relationships/image" Target="../media/image131.png"/><Relationship Id="rId12" Type="http://schemas.openxmlformats.org/officeDocument/2006/relationships/image" Target="../media/image134.png"/><Relationship Id="rId2" Type="http://schemas.openxmlformats.org/officeDocument/2006/relationships/image" Target="../media/image109.emf"/><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4.xml"/><Relationship Id="rId5" Type="http://schemas.openxmlformats.org/officeDocument/2006/relationships/image" Target="../media/image125.pn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customXml" Target="../ink/ink3.xml"/></Relationships>
</file>

<file path=ppt/slides/_rels/slide2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www.amaysim.com.au/" TargetMode="External"/><Relationship Id="rId7" Type="http://schemas.openxmlformats.org/officeDocument/2006/relationships/customXml" Target="../ink/ink5.xml"/><Relationship Id="rId2" Type="http://schemas.openxmlformats.org/officeDocument/2006/relationships/image" Target="../media/image109.emf"/><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39.png"/><Relationship Id="rId4" Type="http://schemas.openxmlformats.org/officeDocument/2006/relationships/image" Target="../media/image135.png"/><Relationship Id="rId9" Type="http://schemas.openxmlformats.org/officeDocument/2006/relationships/customXml" Target="../ink/ink6.xml"/></Relationships>
</file>

<file path=ppt/slides/_rels/slide24.xml.rels><?xml version="1.0" encoding="UTF-8" standalone="yes"?>
<Relationships xmlns="http://schemas.openxmlformats.org/package/2006/relationships"><Relationship Id="rId3" Type="http://schemas.openxmlformats.org/officeDocument/2006/relationships/hyperlink" Target="http://www.amaysim.com.au/" TargetMode="External"/><Relationship Id="rId2" Type="http://schemas.openxmlformats.org/officeDocument/2006/relationships/image" Target="../media/image109.emf"/><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5.xml.rels><?xml version="1.0" encoding="UTF-8" standalone="yes"?>
<Relationships xmlns="http://schemas.openxmlformats.org/package/2006/relationships"><Relationship Id="rId3" Type="http://schemas.openxmlformats.org/officeDocument/2006/relationships/hyperlink" Target="http://www.amaysim.com.au/" TargetMode="External"/><Relationship Id="rId2" Type="http://schemas.openxmlformats.org/officeDocument/2006/relationships/image" Target="../media/image109.emf"/><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44.png"/><Relationship Id="rId1" Type="http://schemas.openxmlformats.org/officeDocument/2006/relationships/slideLayout" Target="../slideLayouts/slideLayout10.xml"/><Relationship Id="rId4" Type="http://schemas.openxmlformats.org/officeDocument/2006/relationships/hyperlink" Target="https://www.acnpacific.com/ibo/wp-content/uploads/sites/4/2018/03/MKTG-289-Strive-For-Flyer.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46.emf"/><Relationship Id="rId5" Type="http://schemas.openxmlformats.org/officeDocument/2006/relationships/image" Target="../media/image150.png"/><Relationship Id="rId4" Type="http://schemas.openxmlformats.org/officeDocument/2006/relationships/image" Target="../media/image149.png"/></Relationships>
</file>

<file path=ppt/slides/_rels/slide2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6.emf"/><Relationship Id="rId7" Type="http://schemas.openxmlformats.org/officeDocument/2006/relationships/image" Target="../media/image1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2.png"/><Relationship Id="rId4" Type="http://schemas.openxmlformats.org/officeDocument/2006/relationships/hyperlink" Target="https://www.vodafone.com.au/support/plans/speed-guid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6.emf"/><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3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emf"/><Relationship Id="rId4" Type="http://schemas.openxmlformats.org/officeDocument/2006/relationships/image" Target="../media/image164.emf"/></Relationships>
</file>

<file path=ppt/slides/_rels/slide34.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66.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35.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6.xml"/><Relationship Id="rId5" Type="http://schemas.openxmlformats.org/officeDocument/2006/relationships/image" Target="../media/image166.jpeg"/><Relationship Id="rId4" Type="http://schemas.openxmlformats.org/officeDocument/2006/relationships/image" Target="../media/image173.emf"/></Relationships>
</file>

<file path=ppt/slides/_rels/slide36.xml.rels><?xml version="1.0" encoding="UTF-8" standalone="yes"?>
<Relationships xmlns="http://schemas.openxmlformats.org/package/2006/relationships"><Relationship Id="rId3" Type="http://schemas.openxmlformats.org/officeDocument/2006/relationships/image" Target="../media/image175.svg"/><Relationship Id="rId7" Type="http://schemas.openxmlformats.org/officeDocument/2006/relationships/image" Target="../media/image179.sv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svg"/><Relationship Id="rId4" Type="http://schemas.openxmlformats.org/officeDocument/2006/relationships/image" Target="../media/image176.png"/></Relationships>
</file>

<file path=ppt/slides/_rels/slide3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1.emf"/></Relationships>
</file>

<file path=ppt/slides/_rels/slide3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emf"/><Relationship Id="rId1" Type="http://schemas.openxmlformats.org/officeDocument/2006/relationships/slideLayout" Target="../slideLayouts/slideLayout6.xml"/><Relationship Id="rId5" Type="http://schemas.openxmlformats.org/officeDocument/2006/relationships/image" Target="../media/image181.emf"/><Relationship Id="rId4" Type="http://schemas.openxmlformats.org/officeDocument/2006/relationships/image" Target="../media/image185.emf"/></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40.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9.emf"/><Relationship Id="rId7" Type="http://schemas.openxmlformats.org/officeDocument/2006/relationships/image" Target="../media/image193.emf"/><Relationship Id="rId2" Type="http://schemas.openxmlformats.org/officeDocument/2006/relationships/image" Target="../media/image188.emf"/><Relationship Id="rId1" Type="http://schemas.openxmlformats.org/officeDocument/2006/relationships/slideLayout" Target="../slideLayouts/slideLayout6.xml"/><Relationship Id="rId6" Type="http://schemas.openxmlformats.org/officeDocument/2006/relationships/image" Target="../media/image192.emf"/><Relationship Id="rId5" Type="http://schemas.openxmlformats.org/officeDocument/2006/relationships/image" Target="../media/image191.emf"/><Relationship Id="rId4" Type="http://schemas.openxmlformats.org/officeDocument/2006/relationships/image" Target="../media/image190.emf"/></Relationships>
</file>

<file path=ppt/slides/_rels/slide4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87.emf"/><Relationship Id="rId7" Type="http://schemas.openxmlformats.org/officeDocument/2006/relationships/image" Target="../media/image197.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96.png"/><Relationship Id="rId5" Type="http://schemas.openxmlformats.org/officeDocument/2006/relationships/image" Target="../media/image195.svg"/><Relationship Id="rId4" Type="http://schemas.openxmlformats.org/officeDocument/2006/relationships/image" Target="../media/image194.png"/><Relationship Id="rId9" Type="http://schemas.openxmlformats.org/officeDocument/2006/relationships/image" Target="../media/image199.svg"/></Relationships>
</file>

<file path=ppt/slides/_rels/slide4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hyperlink" Target="http://www.acnpacific.com/ibo/wp-content/uploads/sites/4/2018/03/MKTG-289-Strive-For-Flyer.pdf" TargetMode="External"/><Relationship Id="rId4" Type="http://schemas.openxmlformats.org/officeDocument/2006/relationships/image" Target="../media/image187.emf"/></Relationships>
</file>

<file path=ppt/slides/_rels/slide44.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hyperlink" Target="https://www.acnpacific.com/ibo/honey-insurance-sweet-rewards-program-terms/" TargetMode="External"/><Relationship Id="rId4" Type="http://schemas.openxmlformats.org/officeDocument/2006/relationships/image" Target="../media/image201.png"/></Relationships>
</file>

<file path=ppt/slides/_rels/slide45.xml.rels><?xml version="1.0" encoding="UTF-8" standalone="yes"?>
<Relationships xmlns="http://schemas.openxmlformats.org/package/2006/relationships"><Relationship Id="rId8" Type="http://schemas.openxmlformats.org/officeDocument/2006/relationships/hyperlink" Target="https://www.instagram.com/conxxion_aus/" TargetMode="External"/><Relationship Id="rId13" Type="http://schemas.openxmlformats.org/officeDocument/2006/relationships/image" Target="../media/image208.png"/><Relationship Id="rId3" Type="http://schemas.openxmlformats.org/officeDocument/2006/relationships/image" Target="../media/image203.svg"/><Relationship Id="rId7" Type="http://schemas.openxmlformats.org/officeDocument/2006/relationships/hyperlink" Target="https://www.youtube.com/@ACN.Pacific" TargetMode="External"/><Relationship Id="rId12"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6.xml"/><Relationship Id="rId6" Type="http://schemas.openxmlformats.org/officeDocument/2006/relationships/image" Target="../media/image205.svg"/><Relationship Id="rId11" Type="http://schemas.openxmlformats.org/officeDocument/2006/relationships/image" Target="../media/image206.png"/><Relationship Id="rId5" Type="http://schemas.openxmlformats.org/officeDocument/2006/relationships/image" Target="../media/image204.png"/><Relationship Id="rId15" Type="http://schemas.openxmlformats.org/officeDocument/2006/relationships/image" Target="../media/image209.png"/><Relationship Id="rId10" Type="http://schemas.openxmlformats.org/officeDocument/2006/relationships/hyperlink" Target="https://www.facebook.com/share/g/15jiGz17Lp/" TargetMode="External"/><Relationship Id="rId4" Type="http://schemas.openxmlformats.org/officeDocument/2006/relationships/hyperlink" Target="http://acnpacific.com/ibo/product-resources-au/" TargetMode="External"/><Relationship Id="rId9" Type="http://schemas.openxmlformats.org/officeDocument/2006/relationships/hyperlink" Target="https://www.facebook.com/conxxion.aus" TargetMode="External"/><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https://go.myacn.com/l/392302/2025-02-26/2ccb53c/392302/1740610747fJK3oW9S/pic_alinta_energy_address_lookup_w4_feb_2025.png" TargetMode="External"/><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hyperlink" Target="https://au.trustpilot.com/review/www.sumo.com.a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8799F6-64E5-02D6-230E-A721A564C62B}"/>
              </a:ext>
            </a:extLst>
          </p:cNvPr>
          <p:cNvSpPr>
            <a:spLocks noGrp="1"/>
          </p:cNvSpPr>
          <p:nvPr>
            <p:ph type="body" sz="quarter" idx="10"/>
          </p:nvPr>
        </p:nvSpPr>
        <p:spPr/>
        <p:txBody>
          <a:bodyPr/>
          <a:lstStyle/>
          <a:p>
            <a:r>
              <a:rPr lang="en-AU" dirty="0">
                <a:latin typeface="+mn-lt"/>
              </a:rPr>
              <a:t>Product Overview </a:t>
            </a:r>
            <a:r>
              <a:rPr lang="en-AU" sz="3600" b="0" baseline="30000" dirty="0">
                <a:latin typeface="+mn-lt"/>
              </a:rPr>
              <a:t>(AU)</a:t>
            </a:r>
          </a:p>
        </p:txBody>
      </p:sp>
      <p:sp>
        <p:nvSpPr>
          <p:cNvPr id="3" name="Text Placeholder 2">
            <a:extLst>
              <a:ext uri="{FF2B5EF4-FFF2-40B4-BE49-F238E27FC236}">
                <a16:creationId xmlns:a16="http://schemas.microsoft.com/office/drawing/2014/main" id="{4C0FCA4B-B1C6-0B32-7DA3-46E55C45CE06}"/>
              </a:ext>
            </a:extLst>
          </p:cNvPr>
          <p:cNvSpPr>
            <a:spLocks noGrp="1"/>
          </p:cNvSpPr>
          <p:nvPr>
            <p:ph type="body" sz="quarter" idx="11"/>
          </p:nvPr>
        </p:nvSpPr>
        <p:spPr>
          <a:xfrm>
            <a:off x="578479" y="2530907"/>
            <a:ext cx="5911531" cy="620184"/>
          </a:xfrm>
        </p:spPr>
        <p:txBody>
          <a:bodyPr/>
          <a:lstStyle/>
          <a:p>
            <a:r>
              <a:rPr lang="en-AU" sz="2000" dirty="0">
                <a:latin typeface="+mn-lt"/>
              </a:rPr>
              <a:t>Stepping into a meeting with your customer? Read up on our Product Partners’ Unique Selling Points and their plans/products on offer for a quick refresher.</a:t>
            </a:r>
          </a:p>
          <a:p>
            <a:endParaRPr lang="en-AU" dirty="0">
              <a:latin typeface="+mn-lt"/>
            </a:endParaRPr>
          </a:p>
          <a:p>
            <a:r>
              <a:rPr lang="en-AU" sz="1600" dirty="0">
                <a:latin typeface="+mn-lt"/>
              </a:rPr>
              <a:t>May 2025</a:t>
            </a:r>
          </a:p>
          <a:p>
            <a:endParaRPr lang="en-AU" dirty="0">
              <a:latin typeface="+mn-lt"/>
            </a:endParaRPr>
          </a:p>
        </p:txBody>
      </p:sp>
      <p:sp>
        <p:nvSpPr>
          <p:cNvPr id="18" name="TextBox 17">
            <a:extLst>
              <a:ext uri="{FF2B5EF4-FFF2-40B4-BE49-F238E27FC236}">
                <a16:creationId xmlns:a16="http://schemas.microsoft.com/office/drawing/2014/main" id="{D9F25535-DB01-F5B8-5852-386FF0F24BAD}"/>
              </a:ext>
            </a:extLst>
          </p:cNvPr>
          <p:cNvSpPr txBox="1"/>
          <p:nvPr/>
        </p:nvSpPr>
        <p:spPr>
          <a:xfrm>
            <a:off x="4664077" y="5936233"/>
            <a:ext cx="1075573" cy="246221"/>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Mobile Service</a:t>
            </a:r>
          </a:p>
        </p:txBody>
      </p:sp>
      <p:sp>
        <p:nvSpPr>
          <p:cNvPr id="19" name="TextBox 18">
            <a:extLst>
              <a:ext uri="{FF2B5EF4-FFF2-40B4-BE49-F238E27FC236}">
                <a16:creationId xmlns:a16="http://schemas.microsoft.com/office/drawing/2014/main" id="{9512F491-B95D-DB67-B815-884176935471}"/>
              </a:ext>
            </a:extLst>
          </p:cNvPr>
          <p:cNvSpPr txBox="1"/>
          <p:nvPr/>
        </p:nvSpPr>
        <p:spPr>
          <a:xfrm>
            <a:off x="2880406" y="5923673"/>
            <a:ext cx="1075122" cy="246221"/>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Electricity / Gas</a:t>
            </a:r>
          </a:p>
        </p:txBody>
      </p:sp>
      <p:sp>
        <p:nvSpPr>
          <p:cNvPr id="20" name="TextBox 19">
            <a:extLst>
              <a:ext uri="{FF2B5EF4-FFF2-40B4-BE49-F238E27FC236}">
                <a16:creationId xmlns:a16="http://schemas.microsoft.com/office/drawing/2014/main" id="{EF82620D-150D-5C77-037F-F98FA8894A5B}"/>
              </a:ext>
            </a:extLst>
          </p:cNvPr>
          <p:cNvSpPr txBox="1"/>
          <p:nvPr/>
        </p:nvSpPr>
        <p:spPr>
          <a:xfrm>
            <a:off x="6519634" y="5859289"/>
            <a:ext cx="1076856" cy="400110"/>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nbn</a:t>
            </a:r>
            <a:r>
              <a:rPr lang="en-001" sz="1000" dirty="0">
                <a:solidFill>
                  <a:schemeClr val="tx2"/>
                </a:solidFill>
              </a:rPr>
              <a:t>™</a:t>
            </a:r>
            <a:r>
              <a:rPr lang="en-AU" sz="1000" dirty="0">
                <a:solidFill>
                  <a:schemeClr val="tx2"/>
                </a:solidFill>
                <a:ea typeface="Verdana" panose="020B0604030504040204" pitchFamily="34" charset="0"/>
                <a:cs typeface="Arial" panose="020B0604020202020204" pitchFamily="34" charset="0"/>
              </a:rPr>
              <a:t> Broadband</a:t>
            </a:r>
          </a:p>
        </p:txBody>
      </p:sp>
      <p:sp>
        <p:nvSpPr>
          <p:cNvPr id="21" name="TextBox 20">
            <a:extLst>
              <a:ext uri="{FF2B5EF4-FFF2-40B4-BE49-F238E27FC236}">
                <a16:creationId xmlns:a16="http://schemas.microsoft.com/office/drawing/2014/main" id="{54848854-45DB-BA5A-146D-D428D63341D6}"/>
              </a:ext>
            </a:extLst>
          </p:cNvPr>
          <p:cNvSpPr txBox="1"/>
          <p:nvPr/>
        </p:nvSpPr>
        <p:spPr>
          <a:xfrm>
            <a:off x="950580" y="5859289"/>
            <a:ext cx="1274774" cy="400110"/>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Home and Content Insurance</a:t>
            </a:r>
          </a:p>
        </p:txBody>
      </p:sp>
      <p:sp>
        <p:nvSpPr>
          <p:cNvPr id="22" name="TextBox 21">
            <a:extLst>
              <a:ext uri="{FF2B5EF4-FFF2-40B4-BE49-F238E27FC236}">
                <a16:creationId xmlns:a16="http://schemas.microsoft.com/office/drawing/2014/main" id="{C184A4C6-4B50-57D2-03B1-937F6968D0F9}"/>
              </a:ext>
            </a:extLst>
          </p:cNvPr>
          <p:cNvSpPr txBox="1"/>
          <p:nvPr/>
        </p:nvSpPr>
        <p:spPr>
          <a:xfrm>
            <a:off x="8235725" y="5943927"/>
            <a:ext cx="1355849" cy="246221"/>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Merchant Services</a:t>
            </a:r>
          </a:p>
        </p:txBody>
      </p:sp>
      <p:sp>
        <p:nvSpPr>
          <p:cNvPr id="23" name="TextBox 22">
            <a:extLst>
              <a:ext uri="{FF2B5EF4-FFF2-40B4-BE49-F238E27FC236}">
                <a16:creationId xmlns:a16="http://schemas.microsoft.com/office/drawing/2014/main" id="{0263DCB4-085F-703F-0F28-B0E2E99824E4}"/>
              </a:ext>
            </a:extLst>
          </p:cNvPr>
          <p:cNvSpPr txBox="1"/>
          <p:nvPr/>
        </p:nvSpPr>
        <p:spPr>
          <a:xfrm>
            <a:off x="10232032" y="5859289"/>
            <a:ext cx="1085273" cy="400110"/>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Cloud Phone System</a:t>
            </a:r>
          </a:p>
        </p:txBody>
      </p:sp>
      <p:pic>
        <p:nvPicPr>
          <p:cNvPr id="13" name="Picture 12">
            <a:extLst>
              <a:ext uri="{FF2B5EF4-FFF2-40B4-BE49-F238E27FC236}">
                <a16:creationId xmlns:a16="http://schemas.microsoft.com/office/drawing/2014/main" id="{85C05E4C-02F0-D1B9-9943-76BCCA31B0F8}"/>
              </a:ext>
            </a:extLst>
          </p:cNvPr>
          <p:cNvPicPr>
            <a:picLocks noChangeAspect="1"/>
          </p:cNvPicPr>
          <p:nvPr/>
        </p:nvPicPr>
        <p:blipFill>
          <a:blip r:embed="rId3"/>
          <a:stretch>
            <a:fillRect/>
          </a:stretch>
        </p:blipFill>
        <p:spPr>
          <a:xfrm>
            <a:off x="6702657" y="5152151"/>
            <a:ext cx="696420" cy="620185"/>
          </a:xfrm>
          <a:prstGeom prst="rect">
            <a:avLst/>
          </a:prstGeom>
        </p:spPr>
      </p:pic>
      <p:pic>
        <p:nvPicPr>
          <p:cNvPr id="15" name="Picture 14">
            <a:extLst>
              <a:ext uri="{FF2B5EF4-FFF2-40B4-BE49-F238E27FC236}">
                <a16:creationId xmlns:a16="http://schemas.microsoft.com/office/drawing/2014/main" id="{F214FD8A-1B55-8CF6-8A33-F6E96983DC1D}"/>
              </a:ext>
            </a:extLst>
          </p:cNvPr>
          <p:cNvPicPr>
            <a:picLocks noChangeAspect="1"/>
          </p:cNvPicPr>
          <p:nvPr/>
        </p:nvPicPr>
        <p:blipFill>
          <a:blip r:embed="rId4"/>
          <a:stretch>
            <a:fillRect/>
          </a:stretch>
        </p:blipFill>
        <p:spPr>
          <a:xfrm>
            <a:off x="1213748" y="5034101"/>
            <a:ext cx="745337" cy="730557"/>
          </a:xfrm>
          <a:prstGeom prst="rect">
            <a:avLst/>
          </a:prstGeom>
        </p:spPr>
      </p:pic>
      <p:pic>
        <p:nvPicPr>
          <p:cNvPr id="17" name="Picture 16">
            <a:extLst>
              <a:ext uri="{FF2B5EF4-FFF2-40B4-BE49-F238E27FC236}">
                <a16:creationId xmlns:a16="http://schemas.microsoft.com/office/drawing/2014/main" id="{FAC31DE2-071B-0313-FF3C-6CD71AFA45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322235" y="5105971"/>
            <a:ext cx="532822" cy="712544"/>
          </a:xfrm>
          <a:prstGeom prst="rect">
            <a:avLst/>
          </a:prstGeom>
        </p:spPr>
      </p:pic>
      <p:pic>
        <p:nvPicPr>
          <p:cNvPr id="25" name="Picture 24">
            <a:extLst>
              <a:ext uri="{FF2B5EF4-FFF2-40B4-BE49-F238E27FC236}">
                <a16:creationId xmlns:a16="http://schemas.microsoft.com/office/drawing/2014/main" id="{FA2A8762-D8BA-FF9F-AB4D-53DCB39C65B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4561" y1="77044" x2="63158" y2="79874"/>
                        <a14:foregroundMark x1="65965" y1="76101" x2="39298" y2="72642"/>
                      </a14:backgroundRemoval>
                    </a14:imgEffect>
                  </a14:imgLayer>
                </a14:imgProps>
              </a:ext>
            </a:extLst>
          </a:blip>
          <a:stretch>
            <a:fillRect/>
          </a:stretch>
        </p:blipFill>
        <p:spPr>
          <a:xfrm>
            <a:off x="2804412" y="5052565"/>
            <a:ext cx="734329" cy="819356"/>
          </a:xfrm>
          <a:prstGeom prst="rect">
            <a:avLst/>
          </a:prstGeom>
        </p:spPr>
      </p:pic>
      <p:pic>
        <p:nvPicPr>
          <p:cNvPr id="27" name="Picture 26">
            <a:extLst>
              <a:ext uri="{FF2B5EF4-FFF2-40B4-BE49-F238E27FC236}">
                <a16:creationId xmlns:a16="http://schemas.microsoft.com/office/drawing/2014/main" id="{C71879C4-4FA3-3DBD-A81B-46666E8F0454}"/>
              </a:ext>
            </a:extLst>
          </p:cNvPr>
          <p:cNvPicPr>
            <a:picLocks noChangeAspect="1"/>
          </p:cNvPicPr>
          <p:nvPr/>
        </p:nvPicPr>
        <p:blipFill>
          <a:blip r:embed="rId9"/>
          <a:stretch>
            <a:fillRect/>
          </a:stretch>
        </p:blipFill>
        <p:spPr>
          <a:xfrm>
            <a:off x="4987717" y="5107883"/>
            <a:ext cx="696420" cy="740653"/>
          </a:xfrm>
          <a:prstGeom prst="rect">
            <a:avLst/>
          </a:prstGeom>
        </p:spPr>
      </p:pic>
      <p:pic>
        <p:nvPicPr>
          <p:cNvPr id="29" name="Picture 28">
            <a:extLst>
              <a:ext uri="{FF2B5EF4-FFF2-40B4-BE49-F238E27FC236}">
                <a16:creationId xmlns:a16="http://schemas.microsoft.com/office/drawing/2014/main" id="{11A7033B-3549-F005-3FDD-BDB4428E71C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83" b="90082" l="9811" r="91195">
                        <a14:foregroundMark x1="56981" y1="72283" x2="67421" y2="67527"/>
                        <a14:foregroundMark x1="67421" y1="67527" x2="58616" y2="69837"/>
                        <a14:foregroundMark x1="58616" y1="69837" x2="49811" y2="67527"/>
                        <a14:foregroundMark x1="49811" y1="67527" x2="63522" y2="68886"/>
                        <a14:foregroundMark x1="70692" y1="74728" x2="48428" y2="70652"/>
                        <a14:foregroundMark x1="48428" y1="70652" x2="46415" y2="69293"/>
                        <a14:foregroundMark x1="72956" y1="89810" x2="57233" y2="89266"/>
                        <a14:foregroundMark x1="57233" y1="89266" x2="75723" y2="90217"/>
                        <a14:foregroundMark x1="75723" y1="90217" x2="51698" y2="90217"/>
                        <a14:foregroundMark x1="51698" y1="90217" x2="67421" y2="89130"/>
                        <a14:foregroundMark x1="67421" y1="89130" x2="49182" y2="88587"/>
                        <a14:foregroundMark x1="91195" y1="47962" x2="87170" y2="55435"/>
                        <a14:foregroundMark x1="87170" y1="55435" x2="86918" y2="55435"/>
                      </a14:backgroundRemoval>
                    </a14:imgEffect>
                  </a14:imgLayer>
                </a14:imgProps>
              </a:ext>
            </a:extLst>
          </a:blip>
          <a:stretch>
            <a:fillRect/>
          </a:stretch>
        </p:blipFill>
        <p:spPr>
          <a:xfrm>
            <a:off x="8531737" y="5099635"/>
            <a:ext cx="763824" cy="707138"/>
          </a:xfrm>
          <a:prstGeom prst="rect">
            <a:avLst/>
          </a:prstGeom>
        </p:spPr>
      </p:pic>
      <p:pic>
        <p:nvPicPr>
          <p:cNvPr id="31" name="Picture 30">
            <a:extLst>
              <a:ext uri="{FF2B5EF4-FFF2-40B4-BE49-F238E27FC236}">
                <a16:creationId xmlns:a16="http://schemas.microsoft.com/office/drawing/2014/main" id="{45191BC4-4616-F901-1D2F-863183628606}"/>
              </a:ext>
            </a:extLst>
          </p:cNvPr>
          <p:cNvPicPr>
            <a:picLocks noChangeAspect="1"/>
          </p:cNvPicPr>
          <p:nvPr/>
        </p:nvPicPr>
        <p:blipFill>
          <a:blip r:embed="rId12"/>
          <a:stretch>
            <a:fillRect/>
          </a:stretch>
        </p:blipFill>
        <p:spPr>
          <a:xfrm>
            <a:off x="10407503" y="5141751"/>
            <a:ext cx="734329" cy="622907"/>
          </a:xfrm>
          <a:prstGeom prst="rect">
            <a:avLst/>
          </a:prstGeom>
        </p:spPr>
      </p:pic>
    </p:spTree>
    <p:extLst>
      <p:ext uri="{BB962C8B-B14F-4D97-AF65-F5344CB8AC3E}">
        <p14:creationId xmlns:p14="http://schemas.microsoft.com/office/powerpoint/2010/main" val="17638058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3116-22F0-ABCA-C1A1-7074B02D6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1C02C1-359C-CA51-635B-FB5BEB94347C}"/>
              </a:ext>
            </a:extLst>
          </p:cNvPr>
          <p:cNvSpPr>
            <a:spLocks noGrp="1"/>
          </p:cNvSpPr>
          <p:nvPr>
            <p:ph type="title"/>
          </p:nvPr>
        </p:nvSpPr>
        <p:spPr/>
        <p:txBody>
          <a:bodyPr/>
          <a:lstStyle/>
          <a:p>
            <a:r>
              <a:rPr lang="en-AU" dirty="0"/>
              <a:t>Why MATE?</a:t>
            </a:r>
          </a:p>
        </p:txBody>
      </p:sp>
      <p:sp>
        <p:nvSpPr>
          <p:cNvPr id="3" name="Content Placeholder 2">
            <a:extLst>
              <a:ext uri="{FF2B5EF4-FFF2-40B4-BE49-F238E27FC236}">
                <a16:creationId xmlns:a16="http://schemas.microsoft.com/office/drawing/2014/main" id="{300A6204-DD18-9622-9095-06A23EA86C6F}"/>
              </a:ext>
            </a:extLst>
          </p:cNvPr>
          <p:cNvSpPr>
            <a:spLocks noGrp="1"/>
          </p:cNvSpPr>
          <p:nvPr>
            <p:ph sz="quarter" idx="10"/>
          </p:nvPr>
        </p:nvSpPr>
        <p:spPr>
          <a:xfrm>
            <a:off x="612741" y="1340415"/>
            <a:ext cx="7077489" cy="5105400"/>
          </a:xfrm>
        </p:spPr>
        <p:txBody>
          <a:bodyPr>
            <a:noAutofit/>
          </a:bodyPr>
          <a:lstStyle/>
          <a:p>
            <a:pPr>
              <a:spcAft>
                <a:spcPts val="0"/>
              </a:spcAft>
            </a:pPr>
            <a:r>
              <a:rPr lang="en-AU" sz="1867" b="1" dirty="0">
                <a:solidFill>
                  <a:srgbClr val="1AB26B"/>
                </a:solidFill>
              </a:rPr>
              <a:t>AWARD-WINNING</a:t>
            </a:r>
            <a:r>
              <a:rPr lang="en-AU" sz="1867" dirty="0"/>
              <a:t> company – Winner of the 2020 International Service Excellence Award for Customer Service Team of the Year!</a:t>
            </a:r>
          </a:p>
          <a:p>
            <a:pPr>
              <a:spcAft>
                <a:spcPts val="0"/>
              </a:spcAft>
            </a:pPr>
            <a:r>
              <a:rPr lang="en-AU" sz="1867" dirty="0"/>
              <a:t>Best in class process for switching customers – </a:t>
            </a:r>
            <a:r>
              <a:rPr lang="en-AU" sz="1867" dirty="0">
                <a:solidFill>
                  <a:srgbClr val="1AB26B"/>
                </a:solidFill>
                <a:hlinkClick r:id="rId3">
                  <a:extLst>
                    <a:ext uri="{A12FA001-AC4F-418D-AE19-62706E023703}">
                      <ahyp:hlinkClr xmlns:ahyp="http://schemas.microsoft.com/office/drawing/2018/hyperlinkcolor" val="tx"/>
                    </a:ext>
                  </a:extLst>
                </a:hlinkClick>
              </a:rPr>
              <a:t>check out what MATE customers are saying here</a:t>
            </a:r>
            <a:r>
              <a:rPr lang="en-AU" sz="1867" dirty="0">
                <a:solidFill>
                  <a:srgbClr val="1AB26B"/>
                </a:solidFill>
              </a:rPr>
              <a:t>!</a:t>
            </a:r>
          </a:p>
          <a:p>
            <a:pPr>
              <a:spcAft>
                <a:spcPts val="0"/>
              </a:spcAft>
            </a:pPr>
            <a:r>
              <a:rPr lang="en-AU" sz="1867" dirty="0"/>
              <a:t>The official GOLD WINNER of the </a:t>
            </a:r>
            <a:r>
              <a:rPr lang="en-AU" sz="1867" b="1" dirty="0">
                <a:solidFill>
                  <a:srgbClr val="1AB26B"/>
                </a:solidFill>
              </a:rPr>
              <a:t>'Best Value Premium nbn™ Broadband Plan'</a:t>
            </a:r>
            <a:r>
              <a:rPr lang="en-AU" sz="1867" dirty="0"/>
              <a:t> in Money Magazine Australia’s Best of the Best 2021 Awards</a:t>
            </a:r>
          </a:p>
          <a:p>
            <a:pPr>
              <a:spcAft>
                <a:spcPts val="0"/>
              </a:spcAft>
            </a:pPr>
            <a:r>
              <a:rPr lang="en-AU" sz="1867" b="1" dirty="0">
                <a:solidFill>
                  <a:srgbClr val="1AB26B"/>
                </a:solidFill>
              </a:rPr>
              <a:t>100% Aussie </a:t>
            </a:r>
            <a:r>
              <a:rPr lang="en-AU" sz="1867" dirty="0"/>
              <a:t>customer service</a:t>
            </a:r>
          </a:p>
          <a:p>
            <a:pPr>
              <a:spcAft>
                <a:spcPts val="0"/>
              </a:spcAft>
            </a:pPr>
            <a:r>
              <a:rPr lang="en-AU" sz="1867" dirty="0"/>
              <a:t>No </a:t>
            </a:r>
            <a:r>
              <a:rPr lang="en-AU" sz="1867" b="1" dirty="0">
                <a:solidFill>
                  <a:srgbClr val="1AB26B"/>
                </a:solidFill>
              </a:rPr>
              <a:t>lock-in contracts</a:t>
            </a:r>
          </a:p>
          <a:p>
            <a:pPr>
              <a:spcAft>
                <a:spcPts val="0"/>
              </a:spcAft>
            </a:pPr>
            <a:r>
              <a:rPr lang="en-AU" sz="1867" dirty="0"/>
              <a:t>Uses parts of the </a:t>
            </a:r>
            <a:r>
              <a:rPr lang="en-AU" sz="1867" b="1" dirty="0">
                <a:solidFill>
                  <a:srgbClr val="1AB26B"/>
                </a:solidFill>
              </a:rPr>
              <a:t>Telstra Mobile Network,</a:t>
            </a:r>
            <a:r>
              <a:rPr lang="en-AU" sz="1867" dirty="0"/>
              <a:t> which covers more than 98.8% of the Australian population with 4G and provides coverage to at least 75% with 5G.</a:t>
            </a:r>
          </a:p>
          <a:p>
            <a:pPr>
              <a:spcAft>
                <a:spcPts val="0"/>
              </a:spcAft>
            </a:pPr>
            <a:r>
              <a:rPr lang="en-AU" sz="1867" b="1" dirty="0">
                <a:solidFill>
                  <a:srgbClr val="1AB26B"/>
                </a:solidFill>
              </a:rPr>
              <a:t>Bundle</a:t>
            </a:r>
            <a:r>
              <a:rPr lang="en-AU" sz="1867" dirty="0">
                <a:solidFill>
                  <a:srgbClr val="1AB26B"/>
                </a:solidFill>
              </a:rPr>
              <a:t> </a:t>
            </a:r>
            <a:r>
              <a:rPr lang="en-AU" sz="1867" dirty="0"/>
              <a:t>internet with mobile and get </a:t>
            </a:r>
            <a:r>
              <a:rPr lang="en-AU" sz="1867" b="1" dirty="0">
                <a:solidFill>
                  <a:srgbClr val="1AB26B"/>
                </a:solidFill>
              </a:rPr>
              <a:t>$10 off every month</a:t>
            </a:r>
            <a:r>
              <a:rPr lang="en-AU" sz="1867" dirty="0">
                <a:solidFill>
                  <a:srgbClr val="1AB26B"/>
                </a:solidFill>
              </a:rPr>
              <a:t>!</a:t>
            </a:r>
          </a:p>
          <a:p>
            <a:pPr>
              <a:spcAft>
                <a:spcPts val="0"/>
              </a:spcAft>
            </a:pPr>
            <a:r>
              <a:rPr lang="en-AU" sz="1867" dirty="0"/>
              <a:t>Some of the most </a:t>
            </a:r>
            <a:r>
              <a:rPr lang="en-AU" sz="1867" b="1" dirty="0">
                <a:solidFill>
                  <a:srgbClr val="1AB26B"/>
                </a:solidFill>
              </a:rPr>
              <a:t>competitive pricing </a:t>
            </a:r>
            <a:r>
              <a:rPr lang="en-AU" sz="1867" dirty="0"/>
              <a:t>available</a:t>
            </a:r>
          </a:p>
        </p:txBody>
      </p:sp>
      <p:pic>
        <p:nvPicPr>
          <p:cNvPr id="8" name="Picture 7">
            <a:extLst>
              <a:ext uri="{FF2B5EF4-FFF2-40B4-BE49-F238E27FC236}">
                <a16:creationId xmlns:a16="http://schemas.microsoft.com/office/drawing/2014/main" id="{3F792644-3BC3-DE5C-9CE6-7950AFC11B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pic>
        <p:nvPicPr>
          <p:cNvPr id="12" name="Picture 11">
            <a:extLst>
              <a:ext uri="{FF2B5EF4-FFF2-40B4-BE49-F238E27FC236}">
                <a16:creationId xmlns:a16="http://schemas.microsoft.com/office/drawing/2014/main" id="{5BE4CA9E-BBE3-334F-B179-747337CAED5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49831" y="4236504"/>
            <a:ext cx="3629428" cy="2043646"/>
          </a:xfrm>
          <a:prstGeom prst="rect">
            <a:avLst/>
          </a:prstGeom>
        </p:spPr>
      </p:pic>
      <p:pic>
        <p:nvPicPr>
          <p:cNvPr id="13" name="Picture 2">
            <a:extLst>
              <a:ext uri="{FF2B5EF4-FFF2-40B4-BE49-F238E27FC236}">
                <a16:creationId xmlns:a16="http://schemas.microsoft.com/office/drawing/2014/main" id="{B1097105-C6C2-F7D7-AEA2-028FC9425E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276064" y="1312999"/>
            <a:ext cx="1090649" cy="109064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id="{A273ED4E-56DB-E4B2-256C-63EAF613675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83924" y="1203073"/>
            <a:ext cx="1126165" cy="1126165"/>
          </a:xfrm>
          <a:prstGeom prst="rect">
            <a:avLst/>
          </a:prstGeom>
        </p:spPr>
      </p:pic>
      <p:pic>
        <p:nvPicPr>
          <p:cNvPr id="15" name="Picture 2">
            <a:extLst>
              <a:ext uri="{FF2B5EF4-FFF2-40B4-BE49-F238E27FC236}">
                <a16:creationId xmlns:a16="http://schemas.microsoft.com/office/drawing/2014/main" id="{782E1AD3-8780-285F-DE57-499C65DBE5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7765723" y="1312999"/>
            <a:ext cx="1090649" cy="109064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72029372-9465-3CD2-39AA-8ECEEB646A58}"/>
              </a:ext>
            </a:extLst>
          </p:cNvPr>
          <p:cNvPicPr>
            <a:picLocks noChangeAspect="1"/>
          </p:cNvPicPr>
          <p:nvPr/>
        </p:nvPicPr>
        <p:blipFill>
          <a:blip r:embed="rId9"/>
          <a:stretch>
            <a:fillRect/>
          </a:stretch>
        </p:blipFill>
        <p:spPr>
          <a:xfrm>
            <a:off x="8856372" y="2733093"/>
            <a:ext cx="2013398" cy="1391813"/>
          </a:xfrm>
          <a:prstGeom prst="rect">
            <a:avLst/>
          </a:prstGeom>
        </p:spPr>
      </p:pic>
    </p:spTree>
    <p:extLst>
      <p:ext uri="{BB962C8B-B14F-4D97-AF65-F5344CB8AC3E}">
        <p14:creationId xmlns:p14="http://schemas.microsoft.com/office/powerpoint/2010/main" val="1672879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5A3B-F303-8C2A-1667-9EC9E121C709}"/>
              </a:ext>
            </a:extLst>
          </p:cNvPr>
          <p:cNvSpPr>
            <a:spLocks noGrp="1"/>
          </p:cNvSpPr>
          <p:nvPr>
            <p:ph type="title"/>
          </p:nvPr>
        </p:nvSpPr>
        <p:spPr/>
        <p:txBody>
          <a:bodyPr/>
          <a:lstStyle/>
          <a:p>
            <a:r>
              <a:rPr lang="en-AU" dirty="0"/>
              <a:t>MATE Products</a:t>
            </a:r>
          </a:p>
        </p:txBody>
      </p:sp>
      <p:pic>
        <p:nvPicPr>
          <p:cNvPr id="4" name="Picture 3">
            <a:extLst>
              <a:ext uri="{FF2B5EF4-FFF2-40B4-BE49-F238E27FC236}">
                <a16:creationId xmlns:a16="http://schemas.microsoft.com/office/drawing/2014/main" id="{25703E80-CC85-2B89-97AA-0E24D29E5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pic>
        <p:nvPicPr>
          <p:cNvPr id="6" name="Picture 5">
            <a:extLst>
              <a:ext uri="{FF2B5EF4-FFF2-40B4-BE49-F238E27FC236}">
                <a16:creationId xmlns:a16="http://schemas.microsoft.com/office/drawing/2014/main" id="{4EA2A221-473A-B575-8C6D-0EB18D4BA1CB}"/>
              </a:ext>
            </a:extLst>
          </p:cNvPr>
          <p:cNvPicPr>
            <a:picLocks noChangeAspect="1"/>
          </p:cNvPicPr>
          <p:nvPr/>
        </p:nvPicPr>
        <p:blipFill>
          <a:blip r:embed="rId4"/>
          <a:srcRect r="3249" b="26603"/>
          <a:stretch/>
        </p:blipFill>
        <p:spPr>
          <a:xfrm>
            <a:off x="411603" y="2389912"/>
            <a:ext cx="3345678" cy="1859871"/>
          </a:xfrm>
          <a:prstGeom prst="rect">
            <a:avLst/>
          </a:prstGeom>
        </p:spPr>
      </p:pic>
      <p:pic>
        <p:nvPicPr>
          <p:cNvPr id="12" name="Content Placeholder 11">
            <a:extLst>
              <a:ext uri="{FF2B5EF4-FFF2-40B4-BE49-F238E27FC236}">
                <a16:creationId xmlns:a16="http://schemas.microsoft.com/office/drawing/2014/main" id="{0BCEEDF3-99D6-CED6-9D62-4884CD4F230D}"/>
              </a:ext>
            </a:extLst>
          </p:cNvPr>
          <p:cNvPicPr>
            <a:picLocks noGrp="1" noChangeAspect="1"/>
          </p:cNvPicPr>
          <p:nvPr>
            <p:ph sz="quarter" idx="10"/>
          </p:nvPr>
        </p:nvPicPr>
        <p:blipFill>
          <a:blip r:embed="rId5"/>
          <a:srcRect b="29518"/>
          <a:stretch/>
        </p:blipFill>
        <p:spPr>
          <a:xfrm>
            <a:off x="3711121" y="2389912"/>
            <a:ext cx="3791479" cy="1859871"/>
          </a:xfrm>
        </p:spPr>
      </p:pic>
      <p:pic>
        <p:nvPicPr>
          <p:cNvPr id="14" name="Picture 13">
            <a:hlinkClick r:id="rId6"/>
            <a:extLst>
              <a:ext uri="{FF2B5EF4-FFF2-40B4-BE49-F238E27FC236}">
                <a16:creationId xmlns:a16="http://schemas.microsoft.com/office/drawing/2014/main" id="{488D100D-326C-CCC0-3548-ED12CE54D195}"/>
              </a:ext>
            </a:extLst>
          </p:cNvPr>
          <p:cNvPicPr>
            <a:picLocks noChangeAspect="1"/>
          </p:cNvPicPr>
          <p:nvPr/>
        </p:nvPicPr>
        <p:blipFill>
          <a:blip r:embed="rId7"/>
          <a:srcRect b="30283"/>
          <a:stretch/>
        </p:blipFill>
        <p:spPr>
          <a:xfrm>
            <a:off x="7767843" y="2389912"/>
            <a:ext cx="3620005" cy="1793187"/>
          </a:xfrm>
          <a:prstGeom prst="rect">
            <a:avLst/>
          </a:prstGeom>
        </p:spPr>
      </p:pic>
      <p:pic>
        <p:nvPicPr>
          <p:cNvPr id="20" name="Graphic 19" descr="Badge Follow with solid fill">
            <a:extLst>
              <a:ext uri="{FF2B5EF4-FFF2-40B4-BE49-F238E27FC236}">
                <a16:creationId xmlns:a16="http://schemas.microsoft.com/office/drawing/2014/main" id="{6C986300-7982-8611-39CB-48A2AF47D9D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659083" y="3052233"/>
            <a:ext cx="724248" cy="709083"/>
          </a:xfrm>
          <a:prstGeom prst="rect">
            <a:avLst/>
          </a:prstGeom>
        </p:spPr>
      </p:pic>
      <p:pic>
        <p:nvPicPr>
          <p:cNvPr id="24" name="Graphic 23" descr="Pause with solid fill">
            <a:extLst>
              <a:ext uri="{FF2B5EF4-FFF2-40B4-BE49-F238E27FC236}">
                <a16:creationId xmlns:a16="http://schemas.microsoft.com/office/drawing/2014/main" id="{58C628D4-63DE-BDA0-7D0F-490B8FFBD0E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5400000">
            <a:off x="7067610" y="3098564"/>
            <a:ext cx="664633" cy="664633"/>
          </a:xfrm>
          <a:prstGeom prst="rect">
            <a:avLst/>
          </a:prstGeom>
        </p:spPr>
      </p:pic>
      <p:sp>
        <p:nvSpPr>
          <p:cNvPr id="7" name="Rectangle: Rounded Corners 6">
            <a:extLst>
              <a:ext uri="{FF2B5EF4-FFF2-40B4-BE49-F238E27FC236}">
                <a16:creationId xmlns:a16="http://schemas.microsoft.com/office/drawing/2014/main" id="{93978AA0-CCD7-833B-109E-B75F453D239F}"/>
              </a:ext>
            </a:extLst>
          </p:cNvPr>
          <p:cNvSpPr/>
          <p:nvPr/>
        </p:nvSpPr>
        <p:spPr>
          <a:xfrm>
            <a:off x="9596846" y="4278286"/>
            <a:ext cx="2508068" cy="461665"/>
          </a:xfrm>
          <a:prstGeom prst="roundRect">
            <a:avLst/>
          </a:prstGeom>
          <a:solidFill>
            <a:srgbClr val="FFFF00">
              <a:alpha val="2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9FF8302-4A3B-27AA-F7FE-DF7775950E80}"/>
              </a:ext>
            </a:extLst>
          </p:cNvPr>
          <p:cNvSpPr txBox="1"/>
          <p:nvPr/>
        </p:nvSpPr>
        <p:spPr>
          <a:xfrm>
            <a:off x="707406" y="4309349"/>
            <a:ext cx="3204754" cy="369332"/>
          </a:xfrm>
          <a:prstGeom prst="rect">
            <a:avLst/>
          </a:prstGeom>
          <a:noFill/>
        </p:spPr>
        <p:txBody>
          <a:bodyPr wrap="square" rtlCol="0">
            <a:spAutoFit/>
          </a:bodyPr>
          <a:lstStyle/>
          <a:p>
            <a:r>
              <a:rPr lang="en-AU" dirty="0">
                <a:solidFill>
                  <a:schemeClr val="bg2">
                    <a:lumMod val="50000"/>
                  </a:schemeClr>
                </a:solidFill>
              </a:rPr>
              <a:t>unlimited nbn from $40*</a:t>
            </a:r>
          </a:p>
        </p:txBody>
      </p:sp>
      <p:sp>
        <p:nvSpPr>
          <p:cNvPr id="9" name="TextBox 8">
            <a:extLst>
              <a:ext uri="{FF2B5EF4-FFF2-40B4-BE49-F238E27FC236}">
                <a16:creationId xmlns:a16="http://schemas.microsoft.com/office/drawing/2014/main" id="{5485A8ED-C5CB-46B2-A3BE-E01EC68389A3}"/>
              </a:ext>
            </a:extLst>
          </p:cNvPr>
          <p:cNvSpPr txBox="1"/>
          <p:nvPr/>
        </p:nvSpPr>
        <p:spPr>
          <a:xfrm>
            <a:off x="4660293" y="4309349"/>
            <a:ext cx="3204754" cy="369332"/>
          </a:xfrm>
          <a:prstGeom prst="rect">
            <a:avLst/>
          </a:prstGeom>
          <a:noFill/>
        </p:spPr>
        <p:txBody>
          <a:bodyPr wrap="square" rtlCol="0">
            <a:spAutoFit/>
          </a:bodyPr>
          <a:lstStyle/>
          <a:p>
            <a:r>
              <a:rPr lang="en-AU" dirty="0">
                <a:solidFill>
                  <a:schemeClr val="bg2">
                    <a:lumMod val="50000"/>
                  </a:schemeClr>
                </a:solidFill>
              </a:rPr>
              <a:t>from $25 (eSIM available)</a:t>
            </a:r>
          </a:p>
        </p:txBody>
      </p:sp>
      <p:sp>
        <p:nvSpPr>
          <p:cNvPr id="10" name="TextBox 9">
            <a:extLst>
              <a:ext uri="{FF2B5EF4-FFF2-40B4-BE49-F238E27FC236}">
                <a16:creationId xmlns:a16="http://schemas.microsoft.com/office/drawing/2014/main" id="{46DE8A31-2584-CE70-5D97-0662D5488E84}"/>
              </a:ext>
            </a:extLst>
          </p:cNvPr>
          <p:cNvSpPr txBox="1"/>
          <p:nvPr/>
        </p:nvSpPr>
        <p:spPr>
          <a:xfrm>
            <a:off x="7865047" y="4263183"/>
            <a:ext cx="4634488" cy="461665"/>
          </a:xfrm>
          <a:prstGeom prst="rect">
            <a:avLst/>
          </a:prstGeom>
          <a:noFill/>
        </p:spPr>
        <p:txBody>
          <a:bodyPr wrap="square" rtlCol="0">
            <a:spAutoFit/>
          </a:bodyPr>
          <a:lstStyle/>
          <a:p>
            <a:r>
              <a:rPr lang="en-AU" dirty="0">
                <a:solidFill>
                  <a:schemeClr val="bg2">
                    <a:lumMod val="50000"/>
                  </a:schemeClr>
                </a:solidFill>
              </a:rPr>
              <a:t>internet + mobile </a:t>
            </a:r>
            <a:r>
              <a:rPr lang="en-AU" sz="2400" b="1" dirty="0">
                <a:solidFill>
                  <a:schemeClr val="bg2">
                    <a:lumMod val="50000"/>
                  </a:schemeClr>
                </a:solidFill>
              </a:rPr>
              <a:t>saves $10/month</a:t>
            </a:r>
            <a:endParaRPr lang="en-AU" b="1" dirty="0">
              <a:solidFill>
                <a:schemeClr val="bg2">
                  <a:lumMod val="50000"/>
                </a:schemeClr>
              </a:solidFill>
            </a:endParaRPr>
          </a:p>
        </p:txBody>
      </p:sp>
      <p:sp>
        <p:nvSpPr>
          <p:cNvPr id="3" name="TextBox 2">
            <a:extLst>
              <a:ext uri="{FF2B5EF4-FFF2-40B4-BE49-F238E27FC236}">
                <a16:creationId xmlns:a16="http://schemas.microsoft.com/office/drawing/2014/main" id="{1BA55881-04A9-1097-0598-794E9213F5C8}"/>
              </a:ext>
            </a:extLst>
          </p:cNvPr>
          <p:cNvSpPr txBox="1"/>
          <p:nvPr/>
        </p:nvSpPr>
        <p:spPr>
          <a:xfrm>
            <a:off x="3964767" y="5893026"/>
            <a:ext cx="5911685" cy="307777"/>
          </a:xfrm>
          <a:prstGeom prst="rect">
            <a:avLst/>
          </a:prstGeom>
          <a:noFill/>
        </p:spPr>
        <p:txBody>
          <a:bodyPr wrap="square" rtlCol="0">
            <a:spAutoFit/>
          </a:bodyPr>
          <a:lstStyle/>
          <a:p>
            <a:r>
              <a:rPr lang="en-AU" sz="1400" dirty="0">
                <a:solidFill>
                  <a:schemeClr val="bg2">
                    <a:lumMod val="50000"/>
                  </a:schemeClr>
                </a:solidFill>
              </a:rPr>
              <a:t>*for the first 6 months, then reverts to $70/month</a:t>
            </a:r>
          </a:p>
        </p:txBody>
      </p:sp>
    </p:spTree>
    <p:extLst>
      <p:ext uri="{BB962C8B-B14F-4D97-AF65-F5344CB8AC3E}">
        <p14:creationId xmlns:p14="http://schemas.microsoft.com/office/powerpoint/2010/main" val="29970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A8C3-4A79-6AC3-3B64-BFA6A31EAC9A}"/>
              </a:ext>
            </a:extLst>
          </p:cNvPr>
          <p:cNvSpPr>
            <a:spLocks noGrp="1"/>
          </p:cNvSpPr>
          <p:nvPr>
            <p:ph type="title"/>
          </p:nvPr>
        </p:nvSpPr>
        <p:spPr/>
        <p:txBody>
          <a:bodyPr/>
          <a:lstStyle/>
          <a:p>
            <a:r>
              <a:rPr lang="en-AU" dirty="0"/>
              <a:t>Offers</a:t>
            </a:r>
          </a:p>
        </p:txBody>
      </p:sp>
      <p:sp>
        <p:nvSpPr>
          <p:cNvPr id="3" name="Content Placeholder 2">
            <a:extLst>
              <a:ext uri="{FF2B5EF4-FFF2-40B4-BE49-F238E27FC236}">
                <a16:creationId xmlns:a16="http://schemas.microsoft.com/office/drawing/2014/main" id="{D83C5013-88EE-E775-8B79-3E44C14D3E86}"/>
              </a:ext>
            </a:extLst>
          </p:cNvPr>
          <p:cNvSpPr>
            <a:spLocks noGrp="1"/>
          </p:cNvSpPr>
          <p:nvPr>
            <p:ph sz="quarter" idx="10"/>
          </p:nvPr>
        </p:nvSpPr>
        <p:spPr/>
        <p:txBody>
          <a:bodyPr/>
          <a:lstStyle/>
          <a:p>
            <a:pPr marL="0" indent="0" algn="ctr">
              <a:buNone/>
            </a:pPr>
            <a:r>
              <a:rPr lang="en-AU" b="1" dirty="0" err="1"/>
              <a:t>Conxxion</a:t>
            </a:r>
            <a:r>
              <a:rPr lang="en-AU" b="1" dirty="0"/>
              <a:t> Exclusive Mobile Offers</a:t>
            </a:r>
          </a:p>
          <a:p>
            <a:pPr marL="0" indent="0" algn="ctr">
              <a:buNone/>
            </a:pPr>
            <a:endParaRPr lang="en-AU" b="1" dirty="0"/>
          </a:p>
        </p:txBody>
      </p:sp>
      <p:pic>
        <p:nvPicPr>
          <p:cNvPr id="9" name="Picture 8" descr="A person holding a phone to her ear&#10;&#10;Description automatically generated">
            <a:extLst>
              <a:ext uri="{FF2B5EF4-FFF2-40B4-BE49-F238E27FC236}">
                <a16:creationId xmlns:a16="http://schemas.microsoft.com/office/drawing/2014/main" id="{CEC7A8C4-BAC0-3470-5430-6F3687B28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26" y="1803042"/>
            <a:ext cx="3020332" cy="2202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erson holding a phone to her ear&#10;&#10;Description automatically generated">
            <a:extLst>
              <a:ext uri="{FF2B5EF4-FFF2-40B4-BE49-F238E27FC236}">
                <a16:creationId xmlns:a16="http://schemas.microsoft.com/office/drawing/2014/main" id="{2465253B-E065-D2AA-2E19-04413C201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845" y="1830357"/>
            <a:ext cx="2859110" cy="2175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a:extLst>
              <a:ext uri="{FF2B5EF4-FFF2-40B4-BE49-F238E27FC236}">
                <a16:creationId xmlns:a16="http://schemas.microsoft.com/office/drawing/2014/main" id="{2F3C50B7-B532-CA48-5AAD-D47022F60E18}"/>
              </a:ext>
            </a:extLst>
          </p:cNvPr>
          <p:cNvSpPr/>
          <p:nvPr/>
        </p:nvSpPr>
        <p:spPr>
          <a:xfrm>
            <a:off x="1213000" y="4152660"/>
            <a:ext cx="4827782" cy="1900520"/>
          </a:xfrm>
          <a:prstGeom prst="rect">
            <a:avLst/>
          </a:prstGeom>
          <a:ln>
            <a:solidFill>
              <a:srgbClr val="00B088"/>
            </a:solidFill>
          </a:ln>
        </p:spPr>
        <p:txBody>
          <a:bodyPr wrap="square">
            <a:spAutoFit/>
          </a:bodyPr>
          <a:lstStyle/>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5G</a:t>
            </a:r>
            <a:r>
              <a:rPr lang="en-US" sz="1250" dirty="0">
                <a:solidFill>
                  <a:schemeClr val="tx2"/>
                </a:solidFill>
                <a:latin typeface="Aptos" panose="020B0004020202020204" pitchFamily="34" charset="0"/>
              </a:rPr>
              <a:t> network speeds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500GB </a:t>
            </a:r>
            <a:r>
              <a:rPr lang="en-US" sz="1250" b="1" dirty="0">
                <a:solidFill>
                  <a:schemeClr val="tx2"/>
                </a:solidFill>
                <a:latin typeface="Aptos" panose="020B0004020202020204" pitchFamily="34" charset="0"/>
              </a:rPr>
              <a:t>data banking</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talk and text to standard Aussie numbers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international calls and SMS to 15 selected countries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On the Telstra Wholesale network </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eSIM</a:t>
            </a:r>
            <a:r>
              <a:rPr lang="en-US" sz="1250" dirty="0">
                <a:solidFill>
                  <a:schemeClr val="tx2"/>
                </a:solidFill>
                <a:latin typeface="Aptos" panose="020B0004020202020204" pitchFamily="34" charset="0"/>
              </a:rPr>
              <a:t> available</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Voice over LTE </a:t>
            </a:r>
            <a:r>
              <a:rPr lang="en-US" sz="1250" dirty="0">
                <a:solidFill>
                  <a:schemeClr val="tx2"/>
                </a:solidFill>
                <a:latin typeface="Aptos" panose="020B0004020202020204" pitchFamily="34" charset="0"/>
              </a:rPr>
              <a:t>and Wi-Fi calling included</a:t>
            </a:r>
          </a:p>
        </p:txBody>
      </p:sp>
      <p:sp>
        <p:nvSpPr>
          <p:cNvPr id="16" name="Rectangle 15">
            <a:extLst>
              <a:ext uri="{FF2B5EF4-FFF2-40B4-BE49-F238E27FC236}">
                <a16:creationId xmlns:a16="http://schemas.microsoft.com/office/drawing/2014/main" id="{4B6DA772-E233-A14D-02DC-E150DACE86FB}"/>
              </a:ext>
            </a:extLst>
          </p:cNvPr>
          <p:cNvSpPr/>
          <p:nvPr/>
        </p:nvSpPr>
        <p:spPr>
          <a:xfrm>
            <a:off x="6401219" y="4152660"/>
            <a:ext cx="4827782" cy="1900520"/>
          </a:xfrm>
          <a:prstGeom prst="rect">
            <a:avLst/>
          </a:prstGeom>
          <a:ln>
            <a:solidFill>
              <a:srgbClr val="00B088"/>
            </a:solidFill>
          </a:ln>
        </p:spPr>
        <p:txBody>
          <a:bodyPr wrap="square">
            <a:spAutoFit/>
          </a:bodyPr>
          <a:lstStyle/>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5G</a:t>
            </a:r>
            <a:r>
              <a:rPr lang="en-US" sz="1250" dirty="0">
                <a:solidFill>
                  <a:schemeClr val="tx2"/>
                </a:solidFill>
                <a:latin typeface="Aptos" panose="020B0004020202020204" pitchFamily="34" charset="0"/>
              </a:rPr>
              <a:t> network speeds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1000GB </a:t>
            </a:r>
            <a:r>
              <a:rPr lang="en-US" sz="1250" b="1" dirty="0">
                <a:solidFill>
                  <a:schemeClr val="tx2"/>
                </a:solidFill>
                <a:latin typeface="Aptos" panose="020B0004020202020204" pitchFamily="34" charset="0"/>
              </a:rPr>
              <a:t>data banking</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talk and text to standard Aussie numbers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international calls and SMS to 15 selected countries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On the Telstra Wholesale network </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eSIM</a:t>
            </a:r>
            <a:r>
              <a:rPr lang="en-US" sz="1250" dirty="0">
                <a:solidFill>
                  <a:schemeClr val="tx2"/>
                </a:solidFill>
                <a:latin typeface="Aptos" panose="020B0004020202020204" pitchFamily="34" charset="0"/>
              </a:rPr>
              <a:t> available</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Voice over LTE </a:t>
            </a:r>
            <a:r>
              <a:rPr lang="en-US" sz="1250" dirty="0">
                <a:solidFill>
                  <a:schemeClr val="tx2"/>
                </a:solidFill>
                <a:latin typeface="Aptos" panose="020B0004020202020204" pitchFamily="34" charset="0"/>
              </a:rPr>
              <a:t>and Wi-Fi calling included</a:t>
            </a:r>
          </a:p>
        </p:txBody>
      </p:sp>
      <p:pic>
        <p:nvPicPr>
          <p:cNvPr id="19" name="Picture 18">
            <a:extLst>
              <a:ext uri="{FF2B5EF4-FFF2-40B4-BE49-F238E27FC236}">
                <a16:creationId xmlns:a16="http://schemas.microsoft.com/office/drawing/2014/main" id="{F663FD50-A3CE-FC4F-3E99-5337A58451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sp>
        <p:nvSpPr>
          <p:cNvPr id="24" name="Oval 23">
            <a:extLst>
              <a:ext uri="{FF2B5EF4-FFF2-40B4-BE49-F238E27FC236}">
                <a16:creationId xmlns:a16="http://schemas.microsoft.com/office/drawing/2014/main" id="{A6CCFEC2-E8EF-7F2F-8848-23A716C6DF93}"/>
              </a:ext>
            </a:extLst>
          </p:cNvPr>
          <p:cNvSpPr/>
          <p:nvPr/>
        </p:nvSpPr>
        <p:spPr>
          <a:xfrm>
            <a:off x="4913455" y="1568220"/>
            <a:ext cx="982047" cy="987039"/>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3200" b="1" kern="0" noProof="0" dirty="0">
                <a:latin typeface="Aptos" panose="020B0004020202020204" pitchFamily="34" charset="0"/>
                <a:cs typeface="Arial" panose="020B0604020202020204" pitchFamily="34" charset="0"/>
              </a:rPr>
              <a:t>1</a:t>
            </a:r>
            <a:br>
              <a:rPr kumimoji="0" lang="en-AU" sz="1351"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11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333"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4A137F7-FA2B-DB6A-F7DB-FF93DA494EFD}"/>
              </a:ext>
            </a:extLst>
          </p:cNvPr>
          <p:cNvSpPr txBox="1"/>
          <p:nvPr/>
        </p:nvSpPr>
        <p:spPr>
          <a:xfrm>
            <a:off x="991964" y="6080109"/>
            <a:ext cx="11030582" cy="200041"/>
          </a:xfrm>
          <a:prstGeom prst="rect">
            <a:avLst/>
          </a:prstGeom>
          <a:noFill/>
        </p:spPr>
        <p:txBody>
          <a:bodyPr wrap="square" lIns="91425" tIns="45713" rIns="91425" bIns="45713" anchor="t">
            <a:spAutoFit/>
          </a:bodyPr>
          <a:lstStyle/>
          <a:p>
            <a:pPr algn="ctr" defTabSz="342839">
              <a:defRPr/>
            </a:pPr>
            <a:r>
              <a:rPr lang="en-US" sz="700" dirty="0">
                <a:latin typeface="+mj-lt"/>
                <a:ea typeface="+mn-ea"/>
                <a:cs typeface="+mn-cs"/>
              </a:rPr>
              <a:t>See full terms and conditions at </a:t>
            </a:r>
            <a:r>
              <a:rPr lang="en-US" sz="700" b="1" dirty="0">
                <a:solidFill>
                  <a:srgbClr val="00B050"/>
                </a:solidFill>
                <a:latin typeface="+mj-lt"/>
                <a:ea typeface="+mn-ea"/>
                <a:cs typeface="+mn-cs"/>
              </a:rPr>
              <a:t>www.letsbemates.com.au</a:t>
            </a:r>
          </a:p>
        </p:txBody>
      </p:sp>
      <p:sp>
        <p:nvSpPr>
          <p:cNvPr id="26" name="Oval 25">
            <a:extLst>
              <a:ext uri="{FF2B5EF4-FFF2-40B4-BE49-F238E27FC236}">
                <a16:creationId xmlns:a16="http://schemas.microsoft.com/office/drawing/2014/main" id="{61FEDD8B-CD60-EFB1-9E35-FB4AF5BE7562}"/>
              </a:ext>
            </a:extLst>
          </p:cNvPr>
          <p:cNvSpPr/>
          <p:nvPr/>
        </p:nvSpPr>
        <p:spPr>
          <a:xfrm>
            <a:off x="9550258" y="1568220"/>
            <a:ext cx="982047" cy="987039"/>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3200" b="1" kern="0" dirty="0">
                <a:latin typeface="Aptos" panose="020B0004020202020204" pitchFamily="34" charset="0"/>
                <a:cs typeface="Arial" panose="020B0604020202020204" pitchFamily="34" charset="0"/>
              </a:rPr>
              <a:t>2</a:t>
            </a:r>
            <a:br>
              <a:rPr kumimoji="0" lang="en-AU" sz="1351"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11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333"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7943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24"/>
                                        </p:tgtEl>
                                      </p:cBhvr>
                                    </p:animEffect>
                                    <p:animScale>
                                      <p:cBhvr>
                                        <p:cTn id="13" dur="250" autoRev="1" fill="hold"/>
                                        <p:tgtEl>
                                          <p:spTgt spid="2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26"/>
                                        </p:tgtEl>
                                      </p:cBhvr>
                                    </p:animEffect>
                                    <p:animScale>
                                      <p:cBhvr>
                                        <p:cTn id="24"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7DF6-9711-7D94-3669-F55E64BA5319}"/>
              </a:ext>
            </a:extLst>
          </p:cNvPr>
          <p:cNvSpPr>
            <a:spLocks noGrp="1"/>
          </p:cNvSpPr>
          <p:nvPr>
            <p:ph type="title"/>
          </p:nvPr>
        </p:nvSpPr>
        <p:spPr/>
        <p:txBody>
          <a:bodyPr/>
          <a:lstStyle/>
          <a:p>
            <a:r>
              <a:rPr lang="en-AU" dirty="0"/>
              <a:t>Offers</a:t>
            </a:r>
          </a:p>
        </p:txBody>
      </p:sp>
      <p:sp>
        <p:nvSpPr>
          <p:cNvPr id="3" name="Content Placeholder 2">
            <a:extLst>
              <a:ext uri="{FF2B5EF4-FFF2-40B4-BE49-F238E27FC236}">
                <a16:creationId xmlns:a16="http://schemas.microsoft.com/office/drawing/2014/main" id="{6EFEA915-6BD8-D18A-3AD5-755E650CAB00}"/>
              </a:ext>
            </a:extLst>
          </p:cNvPr>
          <p:cNvSpPr>
            <a:spLocks noGrp="1"/>
          </p:cNvSpPr>
          <p:nvPr>
            <p:ph sz="quarter" idx="10"/>
          </p:nvPr>
        </p:nvSpPr>
        <p:spPr/>
        <p:txBody>
          <a:bodyPr/>
          <a:lstStyle/>
          <a:p>
            <a:pPr marL="0" indent="0" algn="ctr">
              <a:buNone/>
            </a:pPr>
            <a:br>
              <a:rPr lang="en-AU" dirty="0"/>
            </a:br>
            <a:br>
              <a:rPr lang="en-AU" dirty="0"/>
            </a:br>
            <a:endParaRPr lang="en-AU" dirty="0"/>
          </a:p>
        </p:txBody>
      </p:sp>
      <p:pic>
        <p:nvPicPr>
          <p:cNvPr id="14" name="Picture 13">
            <a:extLst>
              <a:ext uri="{FF2B5EF4-FFF2-40B4-BE49-F238E27FC236}">
                <a16:creationId xmlns:a16="http://schemas.microsoft.com/office/drawing/2014/main" id="{E8AA7C4A-8B87-12E4-50DA-A628EBCEAC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sp>
        <p:nvSpPr>
          <p:cNvPr id="15" name="TextBox 14">
            <a:extLst>
              <a:ext uri="{FF2B5EF4-FFF2-40B4-BE49-F238E27FC236}">
                <a16:creationId xmlns:a16="http://schemas.microsoft.com/office/drawing/2014/main" id="{DB8E0569-D17D-2CFB-EAD6-8814B9FD9CA0}"/>
              </a:ext>
            </a:extLst>
          </p:cNvPr>
          <p:cNvSpPr txBox="1"/>
          <p:nvPr/>
        </p:nvSpPr>
        <p:spPr>
          <a:xfrm>
            <a:off x="991964" y="6080109"/>
            <a:ext cx="11030582" cy="200041"/>
          </a:xfrm>
          <a:prstGeom prst="rect">
            <a:avLst/>
          </a:prstGeom>
          <a:noFill/>
        </p:spPr>
        <p:txBody>
          <a:bodyPr wrap="square" lIns="91425" tIns="45713" rIns="91425" bIns="45713" anchor="t">
            <a:spAutoFit/>
          </a:bodyPr>
          <a:lstStyle/>
          <a:p>
            <a:pPr algn="ctr" defTabSz="342839">
              <a:defRPr/>
            </a:pPr>
            <a:r>
              <a:rPr lang="en-US" sz="700" dirty="0">
                <a:latin typeface="+mj-lt"/>
                <a:ea typeface="+mn-ea"/>
                <a:cs typeface="+mn-cs"/>
              </a:rPr>
              <a:t>See full terms and conditions at </a:t>
            </a:r>
            <a:r>
              <a:rPr lang="en-US" sz="700" b="1" dirty="0">
                <a:solidFill>
                  <a:srgbClr val="00B050"/>
                </a:solidFill>
                <a:latin typeface="+mj-lt"/>
                <a:ea typeface="+mn-ea"/>
                <a:cs typeface="+mn-cs"/>
              </a:rPr>
              <a:t>www.letsbemates.com.au</a:t>
            </a:r>
          </a:p>
        </p:txBody>
      </p:sp>
      <p:sp>
        <p:nvSpPr>
          <p:cNvPr id="4" name="TextBox 3">
            <a:extLst>
              <a:ext uri="{FF2B5EF4-FFF2-40B4-BE49-F238E27FC236}">
                <a16:creationId xmlns:a16="http://schemas.microsoft.com/office/drawing/2014/main" id="{2441264A-D909-BB86-B8AA-02BE1A6D2263}"/>
              </a:ext>
            </a:extLst>
          </p:cNvPr>
          <p:cNvSpPr txBox="1"/>
          <p:nvPr/>
        </p:nvSpPr>
        <p:spPr>
          <a:xfrm>
            <a:off x="422566" y="1181732"/>
            <a:ext cx="6187388" cy="400110"/>
          </a:xfrm>
          <a:prstGeom prst="rect">
            <a:avLst/>
          </a:prstGeom>
          <a:solidFill>
            <a:srgbClr val="FFFF00"/>
          </a:solidFill>
          <a:ln>
            <a:solidFill>
              <a:srgbClr val="00B050"/>
            </a:solidFill>
          </a:ln>
          <a:effectLst>
            <a:innerShdw blurRad="63500" dist="50800" dir="81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2000" b="1" dirty="0">
                <a:solidFill>
                  <a:srgbClr val="00B050"/>
                </a:solidFill>
              </a:rPr>
              <a:t>NBN</a:t>
            </a:r>
          </a:p>
        </p:txBody>
      </p:sp>
      <p:sp>
        <p:nvSpPr>
          <p:cNvPr id="18" name="TextBox 17">
            <a:extLst>
              <a:ext uri="{FF2B5EF4-FFF2-40B4-BE49-F238E27FC236}">
                <a16:creationId xmlns:a16="http://schemas.microsoft.com/office/drawing/2014/main" id="{615DA7A8-F1D2-D26D-3617-ED81C9F1EE50}"/>
              </a:ext>
            </a:extLst>
          </p:cNvPr>
          <p:cNvSpPr txBox="1"/>
          <p:nvPr/>
        </p:nvSpPr>
        <p:spPr>
          <a:xfrm>
            <a:off x="422565" y="1697135"/>
            <a:ext cx="6187388"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lvl="4"/>
            <a:r>
              <a:rPr lang="en-AU" b="1" dirty="0">
                <a:solidFill>
                  <a:schemeClr val="bg1"/>
                </a:solidFill>
              </a:rPr>
              <a:t>Complementary subscription</a:t>
            </a:r>
          </a:p>
        </p:txBody>
      </p:sp>
      <p:pic>
        <p:nvPicPr>
          <p:cNvPr id="16" name="Picture 15">
            <a:extLst>
              <a:ext uri="{FF2B5EF4-FFF2-40B4-BE49-F238E27FC236}">
                <a16:creationId xmlns:a16="http://schemas.microsoft.com/office/drawing/2014/main" id="{8982C0C8-3017-2E43-ADBB-5481D893FB6C}"/>
              </a:ext>
            </a:extLst>
          </p:cNvPr>
          <p:cNvPicPr>
            <a:picLocks noChangeAspect="1"/>
          </p:cNvPicPr>
          <p:nvPr/>
        </p:nvPicPr>
        <p:blipFill>
          <a:blip r:embed="rId3"/>
          <a:stretch>
            <a:fillRect/>
          </a:stretch>
        </p:blipFill>
        <p:spPr>
          <a:xfrm>
            <a:off x="282865" y="1742982"/>
            <a:ext cx="2188633" cy="327013"/>
          </a:xfrm>
          <a:prstGeom prst="rect">
            <a:avLst/>
          </a:prstGeom>
        </p:spPr>
      </p:pic>
      <p:sp>
        <p:nvSpPr>
          <p:cNvPr id="19" name="TextBox 18">
            <a:extLst>
              <a:ext uri="{FF2B5EF4-FFF2-40B4-BE49-F238E27FC236}">
                <a16:creationId xmlns:a16="http://schemas.microsoft.com/office/drawing/2014/main" id="{B1F6D933-C21B-6E84-306E-6277D2641438}"/>
              </a:ext>
            </a:extLst>
          </p:cNvPr>
          <p:cNvSpPr txBox="1"/>
          <p:nvPr/>
        </p:nvSpPr>
        <p:spPr>
          <a:xfrm>
            <a:off x="422565" y="5484976"/>
            <a:ext cx="2998606" cy="476726"/>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050" b="1" dirty="0">
                <a:solidFill>
                  <a:schemeClr val="bg1"/>
                </a:solidFill>
              </a:rPr>
              <a:t>$30 discount per month </a:t>
            </a:r>
          </a:p>
          <a:p>
            <a:pPr algn="ctr"/>
            <a:r>
              <a:rPr lang="en-AU" sz="1050" b="1" dirty="0">
                <a:solidFill>
                  <a:schemeClr val="bg1"/>
                </a:solidFill>
              </a:rPr>
              <a:t>for the first 6 months</a:t>
            </a:r>
          </a:p>
        </p:txBody>
      </p:sp>
      <p:sp>
        <p:nvSpPr>
          <p:cNvPr id="20" name="TextBox 19">
            <a:extLst>
              <a:ext uri="{FF2B5EF4-FFF2-40B4-BE49-F238E27FC236}">
                <a16:creationId xmlns:a16="http://schemas.microsoft.com/office/drawing/2014/main" id="{4259CBA5-A6D2-3C2E-8E51-538F3FF0ACB7}"/>
              </a:ext>
            </a:extLst>
          </p:cNvPr>
          <p:cNvSpPr txBox="1"/>
          <p:nvPr/>
        </p:nvSpPr>
        <p:spPr>
          <a:xfrm>
            <a:off x="422565" y="2231135"/>
            <a:ext cx="2998606" cy="3206651"/>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2000" b="1" dirty="0">
                <a:solidFill>
                  <a:srgbClr val="FFFF00"/>
                </a:solidFill>
              </a:rPr>
              <a:t>BEIN30</a:t>
            </a:r>
            <a:br>
              <a:rPr lang="en-AU" sz="1400" b="1" dirty="0">
                <a:solidFill>
                  <a:srgbClr val="FFFF00"/>
                </a:solidFill>
              </a:rPr>
            </a:br>
            <a:br>
              <a:rPr lang="en-AU" sz="1400" b="1" dirty="0">
                <a:solidFill>
                  <a:srgbClr val="FFFF00"/>
                </a:solidFill>
              </a:rPr>
            </a:br>
            <a:r>
              <a:rPr lang="en-AU" sz="1400" b="1" dirty="0">
                <a:solidFill>
                  <a:schemeClr val="bg1"/>
                </a:solidFill>
              </a:rPr>
              <a:t>Use promo code </a:t>
            </a:r>
            <a:r>
              <a:rPr lang="en-AU" sz="1400" b="1" dirty="0">
                <a:solidFill>
                  <a:srgbClr val="FFFF00"/>
                </a:solidFill>
              </a:rPr>
              <a:t>BEIN30</a:t>
            </a:r>
            <a:r>
              <a:rPr lang="en-AU" sz="1400" b="1" dirty="0">
                <a:solidFill>
                  <a:schemeClr val="bg1"/>
                </a:solidFill>
              </a:rPr>
              <a:t> to save </a:t>
            </a:r>
            <a:r>
              <a:rPr lang="en-AU" sz="1400" b="1" dirty="0">
                <a:solidFill>
                  <a:srgbClr val="FFFF00"/>
                </a:solidFill>
              </a:rPr>
              <a:t>$180 </a:t>
            </a:r>
            <a:r>
              <a:rPr lang="en-AU" sz="1400" b="1" dirty="0">
                <a:solidFill>
                  <a:schemeClr val="bg1"/>
                </a:solidFill>
              </a:rPr>
              <a:t>over</a:t>
            </a:r>
            <a:r>
              <a:rPr lang="en-AU" sz="1400" b="1" dirty="0">
                <a:solidFill>
                  <a:srgbClr val="FFFF00"/>
                </a:solidFill>
              </a:rPr>
              <a:t> 6 months </a:t>
            </a:r>
            <a:r>
              <a:rPr lang="en-AU" sz="1400" b="1" dirty="0">
                <a:solidFill>
                  <a:schemeClr val="bg1"/>
                </a:solidFill>
              </a:rPr>
              <a:t>on eligible internet plans:</a:t>
            </a:r>
          </a:p>
          <a:p>
            <a:pPr algn="ctr"/>
            <a:endParaRPr lang="en-AU" sz="1400" b="1" dirty="0">
              <a:solidFill>
                <a:schemeClr val="bg1"/>
              </a:solidFill>
            </a:endParaRPr>
          </a:p>
          <a:p>
            <a:pPr marL="285750" indent="-285750">
              <a:buFont typeface="Arial" panose="020B0604020202020204" pitchFamily="34" charset="0"/>
              <a:buChar char="•"/>
            </a:pPr>
            <a:r>
              <a:rPr lang="en-AU" sz="1400" b="1" dirty="0">
                <a:solidFill>
                  <a:schemeClr val="bg1"/>
                </a:solidFill>
              </a:rPr>
              <a:t>Crikey 25/10</a:t>
            </a:r>
          </a:p>
          <a:p>
            <a:pPr marL="285750" indent="-285750">
              <a:buFont typeface="Arial" panose="020B0604020202020204" pitchFamily="34" charset="0"/>
              <a:buChar char="•"/>
            </a:pPr>
            <a:r>
              <a:rPr lang="en-AU" sz="1400" b="1" dirty="0">
                <a:solidFill>
                  <a:schemeClr val="bg1"/>
                </a:solidFill>
              </a:rPr>
              <a:t>No Worries 100/20</a:t>
            </a:r>
          </a:p>
          <a:p>
            <a:pPr marL="285750" indent="-285750">
              <a:buFont typeface="Arial" panose="020B0604020202020204" pitchFamily="34" charset="0"/>
              <a:buChar char="•"/>
            </a:pPr>
            <a:r>
              <a:rPr lang="en-AU" sz="1400" b="1" dirty="0">
                <a:solidFill>
                  <a:schemeClr val="bg1"/>
                </a:solidFill>
              </a:rPr>
              <a:t>You Beaut 100/40</a:t>
            </a:r>
          </a:p>
          <a:p>
            <a:pPr marL="285750" indent="-285750">
              <a:buFont typeface="Arial" panose="020B0604020202020204" pitchFamily="34" charset="0"/>
              <a:buChar char="•"/>
            </a:pPr>
            <a:r>
              <a:rPr lang="en-AU" sz="1400" b="1" dirty="0">
                <a:solidFill>
                  <a:schemeClr val="bg1"/>
                </a:solidFill>
              </a:rPr>
              <a:t>Fair Dinkum 250/25</a:t>
            </a:r>
          </a:p>
          <a:p>
            <a:pPr marL="285750" indent="-285750">
              <a:buFont typeface="Arial" panose="020B0604020202020204" pitchFamily="34" charset="0"/>
              <a:buChar char="•"/>
            </a:pPr>
            <a:r>
              <a:rPr lang="en-AU" sz="1400" b="1" dirty="0" err="1">
                <a:solidFill>
                  <a:schemeClr val="bg1"/>
                </a:solidFill>
              </a:rPr>
              <a:t>Flamin</a:t>
            </a:r>
            <a:r>
              <a:rPr lang="en-AU" sz="1400" b="1" dirty="0">
                <a:solidFill>
                  <a:schemeClr val="bg1"/>
                </a:solidFill>
              </a:rPr>
              <a:t>’ Fast 1000/50 </a:t>
            </a:r>
            <a:br>
              <a:rPr lang="en-AU" sz="1600" b="1" dirty="0">
                <a:solidFill>
                  <a:schemeClr val="bg1"/>
                </a:solidFill>
              </a:rPr>
            </a:br>
            <a:br>
              <a:rPr lang="en-AU" sz="1600" b="1" dirty="0">
                <a:solidFill>
                  <a:schemeClr val="bg1"/>
                </a:solidFill>
              </a:rPr>
            </a:br>
            <a:r>
              <a:rPr lang="en-AU" sz="600" b="1" dirty="0">
                <a:solidFill>
                  <a:schemeClr val="bg1"/>
                </a:solidFill>
              </a:rPr>
              <a:t>Terms and conditions apply*</a:t>
            </a:r>
            <a:endParaRPr lang="en-AU" sz="700" b="1" dirty="0">
              <a:solidFill>
                <a:schemeClr val="bg1"/>
              </a:solidFill>
            </a:endParaRPr>
          </a:p>
        </p:txBody>
      </p:sp>
      <p:sp>
        <p:nvSpPr>
          <p:cNvPr id="23" name="TextBox 22">
            <a:extLst>
              <a:ext uri="{FF2B5EF4-FFF2-40B4-BE49-F238E27FC236}">
                <a16:creationId xmlns:a16="http://schemas.microsoft.com/office/drawing/2014/main" id="{2EF1AE59-6CB2-EFB1-7C56-3F8FC909CCF2}"/>
              </a:ext>
            </a:extLst>
          </p:cNvPr>
          <p:cNvSpPr txBox="1"/>
          <p:nvPr/>
        </p:nvSpPr>
        <p:spPr>
          <a:xfrm>
            <a:off x="3611347" y="2248012"/>
            <a:ext cx="2998606" cy="3139142"/>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2000" b="1" dirty="0">
                <a:solidFill>
                  <a:srgbClr val="FFFF00"/>
                </a:solidFill>
              </a:rPr>
              <a:t>BEIN20</a:t>
            </a:r>
            <a:br>
              <a:rPr lang="en-AU" sz="1400" b="1" dirty="0">
                <a:solidFill>
                  <a:srgbClr val="FFFF00"/>
                </a:solidFill>
              </a:rPr>
            </a:br>
            <a:br>
              <a:rPr lang="en-AU" sz="1400" b="1" dirty="0">
                <a:solidFill>
                  <a:srgbClr val="FFFF00"/>
                </a:solidFill>
              </a:rPr>
            </a:br>
            <a:r>
              <a:rPr lang="en-AU" sz="1400" b="1" dirty="0">
                <a:solidFill>
                  <a:schemeClr val="bg1"/>
                </a:solidFill>
              </a:rPr>
              <a:t>Use promo code </a:t>
            </a:r>
            <a:r>
              <a:rPr lang="en-AU" sz="1400" b="1" dirty="0">
                <a:solidFill>
                  <a:srgbClr val="FFFF00"/>
                </a:solidFill>
              </a:rPr>
              <a:t>BEIN20</a:t>
            </a:r>
            <a:r>
              <a:rPr lang="en-AU" sz="1400" b="1" dirty="0">
                <a:solidFill>
                  <a:schemeClr val="bg1"/>
                </a:solidFill>
              </a:rPr>
              <a:t> to save </a:t>
            </a:r>
            <a:r>
              <a:rPr lang="en-AU" sz="1400" b="1" dirty="0">
                <a:solidFill>
                  <a:srgbClr val="FFFF00"/>
                </a:solidFill>
              </a:rPr>
              <a:t>$120 </a:t>
            </a:r>
            <a:r>
              <a:rPr lang="en-AU" sz="1400" b="1" dirty="0">
                <a:solidFill>
                  <a:schemeClr val="bg1"/>
                </a:solidFill>
              </a:rPr>
              <a:t>over </a:t>
            </a:r>
            <a:r>
              <a:rPr lang="en-AU" sz="1400" b="1" dirty="0">
                <a:solidFill>
                  <a:srgbClr val="FFFF00"/>
                </a:solidFill>
              </a:rPr>
              <a:t>6 months </a:t>
            </a:r>
            <a:r>
              <a:rPr lang="en-AU" sz="1400" b="1" dirty="0">
                <a:solidFill>
                  <a:schemeClr val="bg1"/>
                </a:solidFill>
              </a:rPr>
              <a:t>on eligible internet plans:</a:t>
            </a:r>
          </a:p>
          <a:p>
            <a:pPr algn="ctr"/>
            <a:endParaRPr lang="en-AU" sz="1400" b="1" dirty="0">
              <a:solidFill>
                <a:schemeClr val="bg1"/>
              </a:solidFill>
            </a:endParaRPr>
          </a:p>
          <a:p>
            <a:pPr marL="285750" indent="-285750">
              <a:buFont typeface="Arial" panose="020B0604020202020204" pitchFamily="34" charset="0"/>
              <a:buChar char="•"/>
            </a:pPr>
            <a:r>
              <a:rPr lang="en-AU" sz="1400" b="1" dirty="0">
                <a:solidFill>
                  <a:schemeClr val="bg1"/>
                </a:solidFill>
              </a:rPr>
              <a:t>Ripper 50/20</a:t>
            </a:r>
          </a:p>
          <a:p>
            <a:pPr marL="285750" indent="-285750">
              <a:buFont typeface="Arial" panose="020B0604020202020204" pitchFamily="34" charset="0"/>
              <a:buChar char="•"/>
            </a:pPr>
            <a:r>
              <a:rPr lang="en-AU" sz="1400" b="1" dirty="0">
                <a:solidFill>
                  <a:schemeClr val="bg1"/>
                </a:solidFill>
              </a:rPr>
              <a:t>No Dramas Wireless</a:t>
            </a:r>
          </a:p>
          <a:p>
            <a:pPr marL="285750" indent="-285750">
              <a:buFont typeface="Arial" panose="020B0604020202020204" pitchFamily="34" charset="0"/>
              <a:buChar char="•"/>
            </a:pPr>
            <a:r>
              <a:rPr lang="en-AU" sz="1400" b="1" dirty="0">
                <a:solidFill>
                  <a:srgbClr val="00B050"/>
                </a:solidFill>
              </a:rPr>
              <a:t>You Beaut 100/40</a:t>
            </a:r>
          </a:p>
          <a:p>
            <a:pPr marL="285750" indent="-285750">
              <a:buFont typeface="Arial" panose="020B0604020202020204" pitchFamily="34" charset="0"/>
              <a:buChar char="•"/>
            </a:pPr>
            <a:r>
              <a:rPr lang="en-AU" sz="1400" b="1" dirty="0">
                <a:solidFill>
                  <a:srgbClr val="00B050"/>
                </a:solidFill>
              </a:rPr>
              <a:t>Fair Dinkum</a:t>
            </a:r>
          </a:p>
          <a:p>
            <a:pPr marL="285750" indent="-285750">
              <a:buFont typeface="Arial" panose="020B0604020202020204" pitchFamily="34" charset="0"/>
              <a:buChar char="•"/>
            </a:pPr>
            <a:r>
              <a:rPr lang="en-AU" sz="1400" b="1" dirty="0">
                <a:solidFill>
                  <a:srgbClr val="00B050"/>
                </a:solidFill>
              </a:rPr>
              <a:t>250/25</a:t>
            </a:r>
            <a:br>
              <a:rPr lang="en-AU" sz="1400" b="1" dirty="0">
                <a:solidFill>
                  <a:schemeClr val="bg1"/>
                </a:solidFill>
              </a:rPr>
            </a:br>
            <a:br>
              <a:rPr lang="en-AU" sz="1400" b="1" dirty="0">
                <a:solidFill>
                  <a:schemeClr val="bg1"/>
                </a:solidFill>
              </a:rPr>
            </a:br>
            <a:r>
              <a:rPr lang="en-AU" sz="600" b="1" dirty="0">
                <a:solidFill>
                  <a:schemeClr val="bg1"/>
                </a:solidFill>
              </a:rPr>
              <a:t>Terms and conditions apply*</a:t>
            </a:r>
          </a:p>
        </p:txBody>
      </p:sp>
      <p:sp>
        <p:nvSpPr>
          <p:cNvPr id="24" name="TextBox 23">
            <a:extLst>
              <a:ext uri="{FF2B5EF4-FFF2-40B4-BE49-F238E27FC236}">
                <a16:creationId xmlns:a16="http://schemas.microsoft.com/office/drawing/2014/main" id="{C5A62EEA-8F5D-3D23-D9F8-CDE7250F5942}"/>
              </a:ext>
            </a:extLst>
          </p:cNvPr>
          <p:cNvSpPr txBox="1"/>
          <p:nvPr/>
        </p:nvSpPr>
        <p:spPr>
          <a:xfrm>
            <a:off x="3611347" y="5481044"/>
            <a:ext cx="2998606" cy="476726"/>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050" b="1" dirty="0">
                <a:solidFill>
                  <a:schemeClr val="bg1"/>
                </a:solidFill>
              </a:rPr>
              <a:t>$20 discount per month </a:t>
            </a:r>
          </a:p>
          <a:p>
            <a:pPr algn="ctr"/>
            <a:r>
              <a:rPr lang="en-AU" sz="1050" b="1" dirty="0">
                <a:solidFill>
                  <a:schemeClr val="bg1"/>
                </a:solidFill>
              </a:rPr>
              <a:t>for the first 6 months</a:t>
            </a:r>
          </a:p>
        </p:txBody>
      </p:sp>
      <p:sp>
        <p:nvSpPr>
          <p:cNvPr id="25" name="TextBox 24">
            <a:extLst>
              <a:ext uri="{FF2B5EF4-FFF2-40B4-BE49-F238E27FC236}">
                <a16:creationId xmlns:a16="http://schemas.microsoft.com/office/drawing/2014/main" id="{92747CB1-A26B-5FA5-E598-09CE106B9663}"/>
              </a:ext>
            </a:extLst>
          </p:cNvPr>
          <p:cNvSpPr txBox="1"/>
          <p:nvPr/>
        </p:nvSpPr>
        <p:spPr>
          <a:xfrm>
            <a:off x="6768332" y="1181732"/>
            <a:ext cx="5001101" cy="400110"/>
          </a:xfrm>
          <a:prstGeom prst="rect">
            <a:avLst/>
          </a:prstGeom>
          <a:solidFill>
            <a:srgbClr val="FFFF00"/>
          </a:solidFill>
          <a:ln>
            <a:solidFill>
              <a:srgbClr val="00B050"/>
            </a:solidFill>
          </a:ln>
          <a:effectLst>
            <a:innerShdw blurRad="63500" dist="50800" dir="81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2000" b="1" dirty="0">
                <a:solidFill>
                  <a:srgbClr val="00B050"/>
                </a:solidFill>
              </a:rPr>
              <a:t>Mobile</a:t>
            </a:r>
          </a:p>
        </p:txBody>
      </p:sp>
      <p:sp>
        <p:nvSpPr>
          <p:cNvPr id="26" name="TextBox 25">
            <a:extLst>
              <a:ext uri="{FF2B5EF4-FFF2-40B4-BE49-F238E27FC236}">
                <a16:creationId xmlns:a16="http://schemas.microsoft.com/office/drawing/2014/main" id="{0C01D82B-CDE8-C047-49B2-FD1337D5D095}"/>
              </a:ext>
            </a:extLst>
          </p:cNvPr>
          <p:cNvSpPr txBox="1"/>
          <p:nvPr/>
        </p:nvSpPr>
        <p:spPr>
          <a:xfrm>
            <a:off x="6768332" y="1697135"/>
            <a:ext cx="5001101"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lvl="3"/>
            <a:r>
              <a:rPr lang="en-AU" b="1" dirty="0">
                <a:solidFill>
                  <a:schemeClr val="bg1"/>
                </a:solidFill>
              </a:rPr>
              <a:t>Complementary subscription</a:t>
            </a:r>
          </a:p>
        </p:txBody>
      </p:sp>
      <p:pic>
        <p:nvPicPr>
          <p:cNvPr id="27" name="Picture 26">
            <a:extLst>
              <a:ext uri="{FF2B5EF4-FFF2-40B4-BE49-F238E27FC236}">
                <a16:creationId xmlns:a16="http://schemas.microsoft.com/office/drawing/2014/main" id="{BAC89D24-2618-DCFE-429B-B19552319201}"/>
              </a:ext>
            </a:extLst>
          </p:cNvPr>
          <p:cNvPicPr>
            <a:picLocks noChangeAspect="1"/>
          </p:cNvPicPr>
          <p:nvPr/>
        </p:nvPicPr>
        <p:blipFill>
          <a:blip r:embed="rId3"/>
          <a:stretch>
            <a:fillRect/>
          </a:stretch>
        </p:blipFill>
        <p:spPr>
          <a:xfrm>
            <a:off x="6694619" y="1747794"/>
            <a:ext cx="1636581" cy="331298"/>
          </a:xfrm>
          <a:prstGeom prst="rect">
            <a:avLst/>
          </a:prstGeom>
        </p:spPr>
      </p:pic>
      <p:sp>
        <p:nvSpPr>
          <p:cNvPr id="28" name="TextBox 27">
            <a:extLst>
              <a:ext uri="{FF2B5EF4-FFF2-40B4-BE49-F238E27FC236}">
                <a16:creationId xmlns:a16="http://schemas.microsoft.com/office/drawing/2014/main" id="{DFF86A80-D661-B77B-A755-E9FB9F8D3F5E}"/>
              </a:ext>
            </a:extLst>
          </p:cNvPr>
          <p:cNvSpPr txBox="1"/>
          <p:nvPr/>
        </p:nvSpPr>
        <p:spPr>
          <a:xfrm>
            <a:off x="7911806" y="2292576"/>
            <a:ext cx="2998606" cy="2451735"/>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2000" b="1" dirty="0">
                <a:solidFill>
                  <a:srgbClr val="FFFF00"/>
                </a:solidFill>
              </a:rPr>
              <a:t>BEIN</a:t>
            </a:r>
            <a:br>
              <a:rPr lang="en-AU" sz="1400" b="1" dirty="0">
                <a:solidFill>
                  <a:srgbClr val="FFFF00"/>
                </a:solidFill>
              </a:rPr>
            </a:br>
            <a:br>
              <a:rPr lang="en-AU" sz="1400" b="1" dirty="0">
                <a:solidFill>
                  <a:srgbClr val="FFFF00"/>
                </a:solidFill>
              </a:rPr>
            </a:br>
            <a:r>
              <a:rPr lang="en-US" sz="1400" b="1" dirty="0">
                <a:solidFill>
                  <a:schemeClr val="bg1"/>
                </a:solidFill>
              </a:rPr>
              <a:t>Use promo code </a:t>
            </a:r>
            <a:r>
              <a:rPr lang="en-US" sz="1400" b="1" dirty="0">
                <a:solidFill>
                  <a:srgbClr val="FFFF00"/>
                </a:solidFill>
              </a:rPr>
              <a:t>BEIN</a:t>
            </a:r>
            <a:r>
              <a:rPr lang="en-US" sz="1400" b="1" dirty="0">
                <a:solidFill>
                  <a:schemeClr val="bg1"/>
                </a:solidFill>
              </a:rPr>
              <a:t> at checkout to get a complimentary beIN Sports subscription with any mobile plan</a:t>
            </a:r>
          </a:p>
          <a:p>
            <a:pPr algn="ctr"/>
            <a:endParaRPr lang="en-US" sz="1400" b="1" dirty="0">
              <a:solidFill>
                <a:schemeClr val="bg1"/>
              </a:solidFill>
            </a:endParaRPr>
          </a:p>
          <a:p>
            <a:pPr algn="ctr"/>
            <a:br>
              <a:rPr lang="en-AU" sz="1400" b="1" dirty="0">
                <a:solidFill>
                  <a:schemeClr val="bg1"/>
                </a:solidFill>
              </a:rPr>
            </a:br>
            <a:r>
              <a:rPr lang="en-AU" sz="600" b="1" dirty="0">
                <a:solidFill>
                  <a:schemeClr val="bg1"/>
                </a:solidFill>
              </a:rPr>
              <a:t>Terms and conditions apply*</a:t>
            </a:r>
          </a:p>
        </p:txBody>
      </p:sp>
      <p:pic>
        <p:nvPicPr>
          <p:cNvPr id="33" name="Picture 32">
            <a:extLst>
              <a:ext uri="{FF2B5EF4-FFF2-40B4-BE49-F238E27FC236}">
                <a16:creationId xmlns:a16="http://schemas.microsoft.com/office/drawing/2014/main" id="{E3FD1EFE-DCE3-62A2-16EE-0CA70EC53EE7}"/>
              </a:ext>
            </a:extLst>
          </p:cNvPr>
          <p:cNvPicPr>
            <a:picLocks noChangeAspect="1"/>
          </p:cNvPicPr>
          <p:nvPr/>
        </p:nvPicPr>
        <p:blipFill>
          <a:blip r:embed="rId4"/>
          <a:stretch>
            <a:fillRect/>
          </a:stretch>
        </p:blipFill>
        <p:spPr>
          <a:xfrm>
            <a:off x="2628899" y="4477611"/>
            <a:ext cx="533400" cy="533400"/>
          </a:xfrm>
          <a:prstGeom prst="rect">
            <a:avLst/>
          </a:prstGeom>
        </p:spPr>
      </p:pic>
    </p:spTree>
    <p:extLst>
      <p:ext uri="{BB962C8B-B14F-4D97-AF65-F5344CB8AC3E}">
        <p14:creationId xmlns:p14="http://schemas.microsoft.com/office/powerpoint/2010/main" val="909006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A61A71A-C857-8671-8D9A-78890DE23491}"/>
              </a:ext>
            </a:extLst>
          </p:cNvPr>
          <p:cNvGraphicFramePr>
            <a:graphicFrameLocks noGrp="1"/>
          </p:cNvGraphicFramePr>
          <p:nvPr>
            <p:extLst>
              <p:ext uri="{D42A27DB-BD31-4B8C-83A1-F6EECF244321}">
                <p14:modId xmlns:p14="http://schemas.microsoft.com/office/powerpoint/2010/main" val="2156145086"/>
              </p:ext>
            </p:extLst>
          </p:nvPr>
        </p:nvGraphicFramePr>
        <p:xfrm>
          <a:off x="262468" y="1031559"/>
          <a:ext cx="11637437" cy="4794882"/>
        </p:xfrm>
        <a:graphic>
          <a:graphicData uri="http://schemas.openxmlformats.org/drawingml/2006/table">
            <a:tbl>
              <a:tblPr>
                <a:tableStyleId>{5940675A-B579-460E-94D1-54222C63F5DA}</a:tableStyleId>
              </a:tblPr>
              <a:tblGrid>
                <a:gridCol w="1662491">
                  <a:extLst>
                    <a:ext uri="{9D8B030D-6E8A-4147-A177-3AD203B41FA5}">
                      <a16:colId xmlns:a16="http://schemas.microsoft.com/office/drawing/2014/main" val="1943942143"/>
                    </a:ext>
                  </a:extLst>
                </a:gridCol>
                <a:gridCol w="1662491">
                  <a:extLst>
                    <a:ext uri="{9D8B030D-6E8A-4147-A177-3AD203B41FA5}">
                      <a16:colId xmlns:a16="http://schemas.microsoft.com/office/drawing/2014/main" val="361708431"/>
                    </a:ext>
                  </a:extLst>
                </a:gridCol>
                <a:gridCol w="1662491">
                  <a:extLst>
                    <a:ext uri="{9D8B030D-6E8A-4147-A177-3AD203B41FA5}">
                      <a16:colId xmlns:a16="http://schemas.microsoft.com/office/drawing/2014/main" val="1394493567"/>
                    </a:ext>
                  </a:extLst>
                </a:gridCol>
                <a:gridCol w="1662491">
                  <a:extLst>
                    <a:ext uri="{9D8B030D-6E8A-4147-A177-3AD203B41FA5}">
                      <a16:colId xmlns:a16="http://schemas.microsoft.com/office/drawing/2014/main" val="1718732600"/>
                    </a:ext>
                  </a:extLst>
                </a:gridCol>
                <a:gridCol w="1662491">
                  <a:extLst>
                    <a:ext uri="{9D8B030D-6E8A-4147-A177-3AD203B41FA5}">
                      <a16:colId xmlns:a16="http://schemas.microsoft.com/office/drawing/2014/main" val="2776305839"/>
                    </a:ext>
                  </a:extLst>
                </a:gridCol>
                <a:gridCol w="1662491">
                  <a:extLst>
                    <a:ext uri="{9D8B030D-6E8A-4147-A177-3AD203B41FA5}">
                      <a16:colId xmlns:a16="http://schemas.microsoft.com/office/drawing/2014/main" val="2842194267"/>
                    </a:ext>
                  </a:extLst>
                </a:gridCol>
                <a:gridCol w="1662491">
                  <a:extLst>
                    <a:ext uri="{9D8B030D-6E8A-4147-A177-3AD203B41FA5}">
                      <a16:colId xmlns:a16="http://schemas.microsoft.com/office/drawing/2014/main" val="550999244"/>
                    </a:ext>
                  </a:extLst>
                </a:gridCol>
              </a:tblGrid>
              <a:tr h="291794">
                <a:tc>
                  <a:txBody>
                    <a:bodyPr/>
                    <a:lstStyle/>
                    <a:p>
                      <a:pPr algn="ctr"/>
                      <a:r>
                        <a:rPr lang="en-AU" b="1" dirty="0">
                          <a:solidFill>
                            <a:schemeClr val="tx1"/>
                          </a:solidFill>
                          <a:latin typeface="Montserrat" panose="00000500000000000000" pitchFamily="2" charset="0"/>
                        </a:rPr>
                        <a:t>Provider</a:t>
                      </a:r>
                    </a:p>
                  </a:txBody>
                  <a:tcPr anchor="ctr"/>
                </a:tc>
                <a:tc>
                  <a:txBody>
                    <a:bodyPr/>
                    <a:lstStyle/>
                    <a:p>
                      <a:pPr algn="ctr"/>
                      <a:r>
                        <a:rPr lang="en-AU" b="1" dirty="0">
                          <a:solidFill>
                            <a:schemeClr val="tx1"/>
                          </a:solidFill>
                          <a:latin typeface="Montserrat" panose="00000500000000000000" pitchFamily="2" charset="0"/>
                        </a:rPr>
                        <a:t>nbn 25/5</a:t>
                      </a:r>
                    </a:p>
                  </a:txBody>
                  <a:tcPr anchor="ctr"/>
                </a:tc>
                <a:tc>
                  <a:txBody>
                    <a:bodyPr/>
                    <a:lstStyle/>
                    <a:p>
                      <a:pPr algn="ctr"/>
                      <a:r>
                        <a:rPr lang="en-AU" b="1" dirty="0">
                          <a:solidFill>
                            <a:schemeClr val="tx1"/>
                          </a:solidFill>
                          <a:latin typeface="Montserrat" panose="00000500000000000000" pitchFamily="2" charset="0"/>
                        </a:rPr>
                        <a:t>nbn 50/20</a:t>
                      </a:r>
                    </a:p>
                  </a:txBody>
                  <a:tcPr anchor="ctr"/>
                </a:tc>
                <a:tc>
                  <a:txBody>
                    <a:bodyPr/>
                    <a:lstStyle/>
                    <a:p>
                      <a:pPr algn="ctr"/>
                      <a:r>
                        <a:rPr lang="en-AU" b="1" dirty="0">
                          <a:solidFill>
                            <a:schemeClr val="tx1"/>
                          </a:solidFill>
                          <a:latin typeface="Montserrat" panose="00000500000000000000" pitchFamily="2" charset="0"/>
                        </a:rPr>
                        <a:t>nbn 100/20</a:t>
                      </a:r>
                    </a:p>
                  </a:txBody>
                  <a:tcPr anchor="ctr"/>
                </a:tc>
                <a:tc>
                  <a:txBody>
                    <a:bodyPr/>
                    <a:lstStyle/>
                    <a:p>
                      <a:pPr algn="ctr"/>
                      <a:r>
                        <a:rPr lang="en-AU" b="1" dirty="0">
                          <a:solidFill>
                            <a:schemeClr val="tx1"/>
                          </a:solidFill>
                          <a:latin typeface="Montserrat" panose="00000500000000000000" pitchFamily="2" charset="0"/>
                        </a:rPr>
                        <a:t>nbn 100/40</a:t>
                      </a:r>
                    </a:p>
                  </a:txBody>
                  <a:tcPr anchor="ctr"/>
                </a:tc>
                <a:tc>
                  <a:txBody>
                    <a:bodyPr/>
                    <a:lstStyle/>
                    <a:p>
                      <a:pPr algn="ctr"/>
                      <a:r>
                        <a:rPr lang="en-AU" b="1" dirty="0">
                          <a:solidFill>
                            <a:schemeClr val="tx1"/>
                          </a:solidFill>
                          <a:latin typeface="Montserrat" panose="00000500000000000000" pitchFamily="2" charset="0"/>
                        </a:rPr>
                        <a:t>nbn 250/25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err="1">
                          <a:solidFill>
                            <a:schemeClr val="tx1"/>
                          </a:solidFill>
                          <a:latin typeface="Montserrat" panose="00000500000000000000" pitchFamily="2" charset="0"/>
                        </a:rPr>
                        <a:t>nbn</a:t>
                      </a:r>
                      <a:r>
                        <a:rPr lang="en-AU" b="1" dirty="0">
                          <a:solidFill>
                            <a:schemeClr val="tx1"/>
                          </a:solidFill>
                          <a:latin typeface="Montserrat" panose="00000500000000000000" pitchFamily="2" charset="0"/>
                        </a:rPr>
                        <a:t> 1000/50</a:t>
                      </a:r>
                    </a:p>
                  </a:txBody>
                  <a:tcPr anchor="ctr"/>
                </a:tc>
                <a:extLst>
                  <a:ext uri="{0D108BD9-81ED-4DB2-BD59-A6C34878D82A}">
                    <a16:rowId xmlns:a16="http://schemas.microsoft.com/office/drawing/2014/main" val="3301448870"/>
                  </a:ext>
                </a:extLst>
              </a:tr>
              <a:tr h="631507">
                <a:tc>
                  <a:txBody>
                    <a:bodyPr/>
                    <a:lstStyle/>
                    <a:p>
                      <a:pPr algn="ctr"/>
                      <a:endParaRPr lang="en-AU" dirty="0">
                        <a:solidFill>
                          <a:schemeClr val="tx1"/>
                        </a:solidFill>
                        <a:latin typeface="Montserrat" panose="00000500000000000000" pitchFamily="2" charset="0"/>
                      </a:endParaRPr>
                    </a:p>
                  </a:txBody>
                  <a:tcPr anchor="ctr">
                    <a:solidFill>
                      <a:srgbClr val="002060"/>
                    </a:solidFill>
                  </a:tcPr>
                </a:tc>
                <a:tc>
                  <a:txBody>
                    <a:bodyPr/>
                    <a:lstStyle/>
                    <a:p>
                      <a:pPr algn="ctr"/>
                      <a:r>
                        <a:rPr lang="en-AU" dirty="0">
                          <a:solidFill>
                            <a:schemeClr val="bg1"/>
                          </a:solidFill>
                          <a:latin typeface="Montserrat" panose="00000500000000000000" pitchFamily="2" charset="0"/>
                        </a:rPr>
                        <a:t>$70</a:t>
                      </a:r>
                    </a:p>
                  </a:txBody>
                  <a:tcPr anchor="ctr">
                    <a:solidFill>
                      <a:srgbClr val="002060"/>
                    </a:solidFill>
                  </a:tcPr>
                </a:tc>
                <a:tc>
                  <a:txBody>
                    <a:bodyPr/>
                    <a:lstStyle/>
                    <a:p>
                      <a:pPr algn="ctr"/>
                      <a:r>
                        <a:rPr lang="en-AU" dirty="0">
                          <a:solidFill>
                            <a:schemeClr val="bg1"/>
                          </a:solidFill>
                          <a:latin typeface="Montserrat" panose="00000500000000000000" pitchFamily="2" charset="0"/>
                        </a:rPr>
                        <a:t>$80</a:t>
                      </a:r>
                    </a:p>
                  </a:txBody>
                  <a:tcPr anchor="ctr">
                    <a:solidFill>
                      <a:srgbClr val="002060"/>
                    </a:solidFill>
                  </a:tcPr>
                </a:tc>
                <a:tc>
                  <a:txBody>
                    <a:bodyPr/>
                    <a:lstStyle/>
                    <a:p>
                      <a:pPr algn="ctr"/>
                      <a:r>
                        <a:rPr lang="en-AU" dirty="0">
                          <a:solidFill>
                            <a:schemeClr val="bg1"/>
                          </a:solidFill>
                          <a:latin typeface="Montserrat" panose="00000500000000000000" pitchFamily="2" charset="0"/>
                        </a:rPr>
                        <a:t>$90</a:t>
                      </a:r>
                    </a:p>
                  </a:txBody>
                  <a:tcPr anchor="ctr">
                    <a:solidFill>
                      <a:srgbClr val="002060"/>
                    </a:solidFill>
                  </a:tcPr>
                </a:tc>
                <a:tc>
                  <a:txBody>
                    <a:bodyPr/>
                    <a:lstStyle/>
                    <a:p>
                      <a:pPr algn="ctr"/>
                      <a:r>
                        <a:rPr lang="en-AU" dirty="0">
                          <a:solidFill>
                            <a:schemeClr val="bg1"/>
                          </a:solidFill>
                          <a:latin typeface="Montserrat" panose="00000500000000000000" pitchFamily="2" charset="0"/>
                        </a:rPr>
                        <a:t>$100</a:t>
                      </a:r>
                    </a:p>
                  </a:txBody>
                  <a:tcPr anchor="ctr">
                    <a:solidFill>
                      <a:srgbClr val="002060"/>
                    </a:solidFill>
                  </a:tcPr>
                </a:tc>
                <a:tc>
                  <a:txBody>
                    <a:bodyPr/>
                    <a:lstStyle/>
                    <a:p>
                      <a:pPr algn="ctr"/>
                      <a:r>
                        <a:rPr lang="en-AU" dirty="0">
                          <a:solidFill>
                            <a:schemeClr val="bg1"/>
                          </a:solidFill>
                          <a:latin typeface="Montserrat" panose="00000500000000000000" pitchFamily="2" charset="0"/>
                        </a:rPr>
                        <a:t>$115</a:t>
                      </a:r>
                    </a:p>
                  </a:txBody>
                  <a:tcPr anchor="ctr">
                    <a:solidFill>
                      <a:srgbClr val="002060"/>
                    </a:solidFill>
                  </a:tcPr>
                </a:tc>
                <a:tc>
                  <a:txBody>
                    <a:bodyPr/>
                    <a:lstStyle/>
                    <a:p>
                      <a:pPr algn="ctr"/>
                      <a:r>
                        <a:rPr lang="en-AU" dirty="0">
                          <a:solidFill>
                            <a:schemeClr val="bg1"/>
                          </a:solidFill>
                          <a:latin typeface="Montserrat" panose="00000500000000000000" pitchFamily="2" charset="0"/>
                        </a:rPr>
                        <a:t>$120</a:t>
                      </a:r>
                    </a:p>
                  </a:txBody>
                  <a:tcPr anchor="ctr">
                    <a:solidFill>
                      <a:srgbClr val="002060"/>
                    </a:solidFill>
                  </a:tcPr>
                </a:tc>
                <a:extLst>
                  <a:ext uri="{0D108BD9-81ED-4DB2-BD59-A6C34878D82A}">
                    <a16:rowId xmlns:a16="http://schemas.microsoft.com/office/drawing/2014/main" val="343278681"/>
                  </a:ext>
                </a:extLst>
              </a:tr>
              <a:tr h="631507">
                <a:tc>
                  <a:txBody>
                    <a:bodyPr/>
                    <a:lstStyle/>
                    <a:p>
                      <a:pPr algn="ctr"/>
                      <a:r>
                        <a:rPr lang="en-AU" sz="1200" b="1" dirty="0">
                          <a:solidFill>
                            <a:srgbClr val="00B050"/>
                          </a:solidFill>
                          <a:latin typeface="Montserrat" panose="00000500000000000000" pitchFamily="2" charset="0"/>
                        </a:rPr>
                        <a:t>BEIN30/BEIN20 promo price for 6 months</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$40</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$60</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$60</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$70</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$85</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$90</a:t>
                      </a:r>
                    </a:p>
                  </a:txBody>
                  <a:tcPr anchor="ctr">
                    <a:solidFill>
                      <a:srgbClr val="002060"/>
                    </a:solidFill>
                  </a:tcPr>
                </a:tc>
                <a:extLst>
                  <a:ext uri="{0D108BD9-81ED-4DB2-BD59-A6C34878D82A}">
                    <a16:rowId xmlns:a16="http://schemas.microsoft.com/office/drawing/2014/main" val="2798279261"/>
                  </a:ext>
                </a:extLst>
              </a:tr>
              <a:tr h="631507">
                <a:tc>
                  <a:txBody>
                    <a:bodyPr/>
                    <a:lstStyle/>
                    <a:p>
                      <a:pPr algn="ctr"/>
                      <a:r>
                        <a:rPr lang="en-AU" sz="1200" b="1" dirty="0">
                          <a:solidFill>
                            <a:srgbClr val="FFFF00"/>
                          </a:solidFill>
                          <a:latin typeface="Montserrat" panose="00000500000000000000" pitchFamily="2" charset="0"/>
                        </a:rPr>
                        <a:t>BEIN30/BEIN20 + bundled discount</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$30</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$50</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$50</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$60</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$75</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$80</a:t>
                      </a:r>
                    </a:p>
                  </a:txBody>
                  <a:tcPr anchor="ctr">
                    <a:solidFill>
                      <a:srgbClr val="002060"/>
                    </a:solidFill>
                  </a:tcPr>
                </a:tc>
                <a:extLst>
                  <a:ext uri="{0D108BD9-81ED-4DB2-BD59-A6C34878D82A}">
                    <a16:rowId xmlns:a16="http://schemas.microsoft.com/office/drawing/2014/main" val="1094692888"/>
                  </a:ext>
                </a:extLst>
              </a:tr>
              <a:tr h="631507">
                <a:tc>
                  <a:txBody>
                    <a:bodyPr/>
                    <a:lstStyle/>
                    <a:p>
                      <a:pPr algn="ctr"/>
                      <a:endParaRPr lang="en-AU" dirty="0">
                        <a:solidFill>
                          <a:schemeClr val="tx1"/>
                        </a:solidFill>
                        <a:latin typeface="Montserrat" panose="00000500000000000000" pitchFamily="2" charset="0"/>
                      </a:endParaRPr>
                    </a:p>
                  </a:txBody>
                  <a:tcPr anchor="ctr"/>
                </a:tc>
                <a:tc>
                  <a:txBody>
                    <a:bodyPr/>
                    <a:lstStyle/>
                    <a:p>
                      <a:pPr algn="ctr"/>
                      <a:r>
                        <a:rPr lang="en-AU" dirty="0">
                          <a:solidFill>
                            <a:schemeClr val="tx1"/>
                          </a:solidFill>
                          <a:latin typeface="Montserrat" panose="00000500000000000000" pitchFamily="2" charset="0"/>
                        </a:rPr>
                        <a:t>$89</a:t>
                      </a:r>
                    </a:p>
                  </a:txBody>
                  <a:tcPr anchor="ctr"/>
                </a:tc>
                <a:tc>
                  <a:txBody>
                    <a:bodyPr/>
                    <a:lstStyle/>
                    <a:p>
                      <a:pPr algn="ctr"/>
                      <a:r>
                        <a:rPr lang="en-AU" dirty="0">
                          <a:solidFill>
                            <a:schemeClr val="tx1"/>
                          </a:solidFill>
                          <a:latin typeface="Montserrat" panose="00000500000000000000" pitchFamily="2" charset="0"/>
                        </a:rPr>
                        <a:t>$105 </a:t>
                      </a:r>
                    </a:p>
                  </a:txBody>
                  <a:tcPr anchor="ctr"/>
                </a:tc>
                <a:tc>
                  <a:txBody>
                    <a:bodyPr/>
                    <a:lstStyle/>
                    <a:p>
                      <a:pPr algn="ctr"/>
                      <a:r>
                        <a:rPr lang="en-AU" dirty="0">
                          <a:solidFill>
                            <a:schemeClr val="tx1"/>
                          </a:solidFill>
                          <a:latin typeface="Montserrat" panose="00000500000000000000" pitchFamily="2" charset="0"/>
                        </a:rPr>
                        <a:t>$110</a:t>
                      </a:r>
                    </a:p>
                  </a:txBody>
                  <a:tcPr anchor="ctr"/>
                </a:tc>
                <a:tc>
                  <a:txBody>
                    <a:bodyPr/>
                    <a:lstStyle/>
                    <a:p>
                      <a:pPr algn="ctr"/>
                      <a:r>
                        <a:rPr lang="en-AU" dirty="0">
                          <a:solidFill>
                            <a:schemeClr val="tx1"/>
                          </a:solidFill>
                          <a:latin typeface="Montserrat" panose="00000500000000000000" pitchFamily="2" charset="0"/>
                        </a:rPr>
                        <a:t>N/A</a:t>
                      </a:r>
                    </a:p>
                  </a:txBody>
                  <a:tcPr anchor="ctr"/>
                </a:tc>
                <a:tc>
                  <a:txBody>
                    <a:bodyPr/>
                    <a:lstStyle/>
                    <a:p>
                      <a:pPr algn="ctr"/>
                      <a:r>
                        <a:rPr lang="en-AU" dirty="0">
                          <a:solidFill>
                            <a:schemeClr val="tx1"/>
                          </a:solidFill>
                          <a:latin typeface="Montserrat" panose="00000500000000000000" pitchFamily="2" charset="0"/>
                        </a:rPr>
                        <a:t>$130</a:t>
                      </a:r>
                    </a:p>
                  </a:txBody>
                  <a:tcPr anchor="ctr"/>
                </a:tc>
                <a:tc>
                  <a:txBody>
                    <a:bodyPr/>
                    <a:lstStyle/>
                    <a:p>
                      <a:pPr algn="ctr"/>
                      <a:r>
                        <a:rPr lang="en-AU" dirty="0">
                          <a:solidFill>
                            <a:schemeClr val="tx1"/>
                          </a:solidFill>
                          <a:latin typeface="Montserrat" panose="00000500000000000000" pitchFamily="2" charset="0"/>
                        </a:rPr>
                        <a:t>$150</a:t>
                      </a:r>
                    </a:p>
                  </a:txBody>
                  <a:tcPr anchor="ctr"/>
                </a:tc>
                <a:extLst>
                  <a:ext uri="{0D108BD9-81ED-4DB2-BD59-A6C34878D82A}">
                    <a16:rowId xmlns:a16="http://schemas.microsoft.com/office/drawing/2014/main" val="3103225299"/>
                  </a:ext>
                </a:extLst>
              </a:tr>
              <a:tr h="631507">
                <a:tc>
                  <a:txBody>
                    <a:bodyPr/>
                    <a:lstStyle/>
                    <a:p>
                      <a:pPr algn="ctr"/>
                      <a:endParaRPr lang="en-AU" dirty="0">
                        <a:solidFill>
                          <a:schemeClr val="tx1"/>
                        </a:solidFill>
                        <a:latin typeface="Montserrat" panose="00000500000000000000" pitchFamily="2" charset="0"/>
                      </a:endParaRPr>
                    </a:p>
                  </a:txBody>
                  <a:tcPr anchor="ctr">
                    <a:solidFill>
                      <a:schemeClr val="bg1"/>
                    </a:solidFill>
                  </a:tcPr>
                </a:tc>
                <a:tc>
                  <a:txBody>
                    <a:bodyPr/>
                    <a:lstStyle/>
                    <a:p>
                      <a:pPr algn="ctr"/>
                      <a:r>
                        <a:rPr lang="en-AU" dirty="0">
                          <a:solidFill>
                            <a:schemeClr val="tx1"/>
                          </a:solidFill>
                          <a:latin typeface="Montserrat" panose="00000500000000000000" pitchFamily="2" charset="0"/>
                        </a:rPr>
                        <a:t>$75</a:t>
                      </a:r>
                    </a:p>
                  </a:txBody>
                  <a:tcPr anchor="ctr">
                    <a:solidFill>
                      <a:schemeClr val="bg1"/>
                    </a:solidFill>
                  </a:tcPr>
                </a:tc>
                <a:tc>
                  <a:txBody>
                    <a:bodyPr/>
                    <a:lstStyle/>
                    <a:p>
                      <a:pPr algn="ctr"/>
                      <a:r>
                        <a:rPr lang="en-AU" dirty="0">
                          <a:solidFill>
                            <a:schemeClr val="tx1"/>
                          </a:solidFill>
                          <a:latin typeface="Montserrat" panose="00000500000000000000" pitchFamily="2" charset="0"/>
                        </a:rPr>
                        <a:t>$89</a:t>
                      </a:r>
                    </a:p>
                  </a:txBody>
                  <a:tcPr anchor="ctr">
                    <a:solidFill>
                      <a:schemeClr val="bg1"/>
                    </a:solidFill>
                  </a:tcPr>
                </a:tc>
                <a:tc>
                  <a:txBody>
                    <a:bodyPr/>
                    <a:lstStyle/>
                    <a:p>
                      <a:pPr algn="ctr"/>
                      <a:r>
                        <a:rPr lang="en-AU" dirty="0">
                          <a:solidFill>
                            <a:schemeClr val="tx1"/>
                          </a:solidFill>
                          <a:latin typeface="Montserrat" panose="00000500000000000000" pitchFamily="2" charset="0"/>
                        </a:rPr>
                        <a:t>$99</a:t>
                      </a:r>
                    </a:p>
                  </a:txBody>
                  <a:tcPr anchor="ctr">
                    <a:solidFill>
                      <a:schemeClr val="bg1"/>
                    </a:solidFill>
                  </a:tcPr>
                </a:tc>
                <a:tc>
                  <a:txBody>
                    <a:bodyPr/>
                    <a:lstStyle/>
                    <a:p>
                      <a:pPr algn="ctr"/>
                      <a:r>
                        <a:rPr lang="en-AU" dirty="0">
                          <a:solidFill>
                            <a:schemeClr val="tx1"/>
                          </a:solidFill>
                          <a:latin typeface="Montserrat" panose="00000500000000000000" pitchFamily="2" charset="0"/>
                        </a:rPr>
                        <a:t>N/A</a:t>
                      </a:r>
                    </a:p>
                  </a:txBody>
                  <a:tcPr anchor="ctr">
                    <a:solidFill>
                      <a:schemeClr val="bg1"/>
                    </a:solidFill>
                  </a:tcPr>
                </a:tc>
                <a:tc>
                  <a:txBody>
                    <a:bodyPr/>
                    <a:lstStyle/>
                    <a:p>
                      <a:pPr algn="ctr"/>
                      <a:r>
                        <a:rPr lang="en-AU" dirty="0">
                          <a:solidFill>
                            <a:schemeClr val="tx1"/>
                          </a:solidFill>
                          <a:latin typeface="Montserrat" panose="00000500000000000000" pitchFamily="2" charset="0"/>
                        </a:rPr>
                        <a:t>$119</a:t>
                      </a:r>
                    </a:p>
                  </a:txBody>
                  <a:tcPr anchor="ctr">
                    <a:solidFill>
                      <a:schemeClr val="bg1"/>
                    </a:solidFill>
                  </a:tcPr>
                </a:tc>
                <a:tc>
                  <a:txBody>
                    <a:bodyPr/>
                    <a:lstStyle/>
                    <a:p>
                      <a:pPr algn="ctr"/>
                      <a:r>
                        <a:rPr lang="en-AU" dirty="0">
                          <a:solidFill>
                            <a:schemeClr val="tx1"/>
                          </a:solidFill>
                          <a:latin typeface="Montserrat" panose="00000500000000000000" pitchFamily="2" charset="0"/>
                        </a:rPr>
                        <a:t>$129</a:t>
                      </a:r>
                    </a:p>
                  </a:txBody>
                  <a:tcPr anchor="ctr">
                    <a:solidFill>
                      <a:schemeClr val="bg1"/>
                    </a:solidFill>
                  </a:tcPr>
                </a:tc>
                <a:extLst>
                  <a:ext uri="{0D108BD9-81ED-4DB2-BD59-A6C34878D82A}">
                    <a16:rowId xmlns:a16="http://schemas.microsoft.com/office/drawing/2014/main" val="3692129310"/>
                  </a:ext>
                </a:extLst>
              </a:tr>
              <a:tr h="631507">
                <a:tc>
                  <a:txBody>
                    <a:bodyPr/>
                    <a:lstStyle/>
                    <a:p>
                      <a:pPr algn="ctr"/>
                      <a:endParaRPr lang="en-AU" sz="1400" b="1" dirty="0">
                        <a:solidFill>
                          <a:srgbClr val="00B050"/>
                        </a:solidFill>
                        <a:latin typeface="Montserrat" panose="00000500000000000000" pitchFamily="2" charset="0"/>
                      </a:endParaRPr>
                    </a:p>
                  </a:txBody>
                  <a:tcPr anchor="ctr">
                    <a:solidFill>
                      <a:schemeClr val="bg1"/>
                    </a:solidFill>
                  </a:tcPr>
                </a:tc>
                <a:tc>
                  <a:txBody>
                    <a:bodyPr/>
                    <a:lstStyle/>
                    <a:p>
                      <a:pPr algn="ctr"/>
                      <a:r>
                        <a:rPr lang="en-AU" dirty="0">
                          <a:solidFill>
                            <a:schemeClr val="tx1"/>
                          </a:solidFill>
                          <a:latin typeface="Montserrat" panose="00000500000000000000" pitchFamily="2" charset="0"/>
                        </a:rPr>
                        <a:t>$76.99</a:t>
                      </a:r>
                    </a:p>
                  </a:txBody>
                  <a:tcPr anchor="ctr">
                    <a:solidFill>
                      <a:schemeClr val="bg1"/>
                    </a:solidFill>
                  </a:tcPr>
                </a:tc>
                <a:tc>
                  <a:txBody>
                    <a:bodyPr/>
                    <a:lstStyle/>
                    <a:p>
                      <a:pPr algn="ctr"/>
                      <a:r>
                        <a:rPr lang="en-AU" dirty="0">
                          <a:solidFill>
                            <a:schemeClr val="tx1"/>
                          </a:solidFill>
                          <a:latin typeface="Montserrat" panose="00000500000000000000" pitchFamily="2" charset="0"/>
                        </a:rPr>
                        <a:t>$84.99</a:t>
                      </a:r>
                    </a:p>
                  </a:txBody>
                  <a:tcPr anchor="ctr">
                    <a:solidFill>
                      <a:schemeClr val="bg1"/>
                    </a:solidFill>
                  </a:tcPr>
                </a:tc>
                <a:tc>
                  <a:txBody>
                    <a:bodyPr/>
                    <a:lstStyle/>
                    <a:p>
                      <a:pPr algn="ctr"/>
                      <a:r>
                        <a:rPr lang="en-AU" dirty="0">
                          <a:solidFill>
                            <a:schemeClr val="tx1"/>
                          </a:solidFill>
                          <a:latin typeface="Montserrat" panose="00000500000000000000" pitchFamily="2" charset="0"/>
                        </a:rPr>
                        <a:t>$94.99</a:t>
                      </a:r>
                    </a:p>
                  </a:txBody>
                  <a:tcPr anchor="ctr">
                    <a:solidFill>
                      <a:schemeClr val="bg1"/>
                    </a:solidFill>
                  </a:tcPr>
                </a:tc>
                <a:tc>
                  <a:txBody>
                    <a:bodyPr/>
                    <a:lstStyle/>
                    <a:p>
                      <a:pPr algn="ctr"/>
                      <a:r>
                        <a:rPr lang="en-AU" dirty="0">
                          <a:solidFill>
                            <a:schemeClr val="tx1"/>
                          </a:solidFill>
                          <a:latin typeface="Montserrat" panose="00000500000000000000" pitchFamily="2" charset="0"/>
                        </a:rPr>
                        <a:t>N/A</a:t>
                      </a:r>
                    </a:p>
                  </a:txBody>
                  <a:tcPr anchor="ctr">
                    <a:solidFill>
                      <a:schemeClr val="bg1"/>
                    </a:solidFill>
                  </a:tcPr>
                </a:tc>
                <a:tc>
                  <a:txBody>
                    <a:bodyPr/>
                    <a:lstStyle/>
                    <a:p>
                      <a:pPr algn="ctr"/>
                      <a:r>
                        <a:rPr lang="en-AU" dirty="0">
                          <a:solidFill>
                            <a:schemeClr val="tx1"/>
                          </a:solidFill>
                          <a:latin typeface="Montserrat" panose="00000500000000000000" pitchFamily="2" charset="0"/>
                        </a:rPr>
                        <a:t>$99.99</a:t>
                      </a:r>
                    </a:p>
                  </a:txBody>
                  <a:tcPr anchor="ctr">
                    <a:solidFill>
                      <a:schemeClr val="bg1"/>
                    </a:solidFill>
                  </a:tcPr>
                </a:tc>
                <a:tc>
                  <a:txBody>
                    <a:bodyPr/>
                    <a:lstStyle/>
                    <a:p>
                      <a:pPr algn="ctr"/>
                      <a:r>
                        <a:rPr lang="en-AU" dirty="0">
                          <a:solidFill>
                            <a:schemeClr val="tx1"/>
                          </a:solidFill>
                          <a:latin typeface="Montserrat" panose="00000500000000000000" pitchFamily="2" charset="0"/>
                        </a:rPr>
                        <a:t>$109.99</a:t>
                      </a:r>
                    </a:p>
                  </a:txBody>
                  <a:tcPr anchor="ctr">
                    <a:solidFill>
                      <a:schemeClr val="bg1"/>
                    </a:solidFill>
                  </a:tcPr>
                </a:tc>
                <a:extLst>
                  <a:ext uri="{0D108BD9-81ED-4DB2-BD59-A6C34878D82A}">
                    <a16:rowId xmlns:a16="http://schemas.microsoft.com/office/drawing/2014/main" val="1438652798"/>
                  </a:ext>
                </a:extLst>
              </a:tr>
              <a:tr h="631507">
                <a:tc>
                  <a:txBody>
                    <a:bodyPr/>
                    <a:lstStyle/>
                    <a:p>
                      <a:pPr algn="ctr"/>
                      <a:endParaRPr lang="en-AU" sz="1400" b="1" dirty="0">
                        <a:solidFill>
                          <a:srgbClr val="FFFF00"/>
                        </a:solidFill>
                        <a:latin typeface="Montserrat" panose="00000500000000000000" pitchFamily="2" charset="0"/>
                      </a:endParaRPr>
                    </a:p>
                  </a:txBody>
                  <a:tcPr anchor="ctr">
                    <a:solidFill>
                      <a:schemeClr val="bg1"/>
                    </a:solidFill>
                  </a:tcPr>
                </a:tc>
                <a:tc>
                  <a:txBody>
                    <a:bodyPr/>
                    <a:lstStyle/>
                    <a:p>
                      <a:pPr algn="ctr"/>
                      <a:r>
                        <a:rPr lang="en-AU" dirty="0">
                          <a:solidFill>
                            <a:schemeClr val="tx1"/>
                          </a:solidFill>
                          <a:latin typeface="Montserrat" panose="00000500000000000000" pitchFamily="2" charset="0"/>
                        </a:rPr>
                        <a:t>$79</a:t>
                      </a:r>
                    </a:p>
                  </a:txBody>
                  <a:tcPr anchor="ctr">
                    <a:solidFill>
                      <a:schemeClr val="bg1"/>
                    </a:solidFill>
                  </a:tcPr>
                </a:tc>
                <a:tc>
                  <a:txBody>
                    <a:bodyPr/>
                    <a:lstStyle/>
                    <a:p>
                      <a:pPr algn="ctr"/>
                      <a:r>
                        <a:rPr lang="en-AU" dirty="0">
                          <a:solidFill>
                            <a:schemeClr val="tx1"/>
                          </a:solidFill>
                          <a:latin typeface="Montserrat" panose="00000500000000000000" pitchFamily="2" charset="0"/>
                        </a:rPr>
                        <a:t>$89</a:t>
                      </a:r>
                    </a:p>
                  </a:txBody>
                  <a:tcPr anchor="ctr">
                    <a:solidFill>
                      <a:schemeClr val="bg1"/>
                    </a:solidFill>
                  </a:tcPr>
                </a:tc>
                <a:tc>
                  <a:txBody>
                    <a:bodyPr/>
                    <a:lstStyle/>
                    <a:p>
                      <a:pPr algn="ctr"/>
                      <a:r>
                        <a:rPr lang="en-AU" dirty="0">
                          <a:solidFill>
                            <a:schemeClr val="tx1"/>
                          </a:solidFill>
                          <a:latin typeface="Montserrat" panose="00000500000000000000" pitchFamily="2" charset="0"/>
                        </a:rPr>
                        <a:t>$95</a:t>
                      </a:r>
                    </a:p>
                  </a:txBody>
                  <a:tcPr anchor="ctr">
                    <a:solidFill>
                      <a:schemeClr val="bg1"/>
                    </a:solidFill>
                  </a:tcPr>
                </a:tc>
                <a:tc>
                  <a:txBody>
                    <a:bodyPr/>
                    <a:lstStyle/>
                    <a:p>
                      <a:pPr algn="ctr"/>
                      <a:r>
                        <a:rPr lang="en-AU" dirty="0">
                          <a:solidFill>
                            <a:schemeClr val="tx1"/>
                          </a:solidFill>
                          <a:latin typeface="Montserrat" panose="00000500000000000000" pitchFamily="2" charset="0"/>
                        </a:rPr>
                        <a:t>N/A</a:t>
                      </a:r>
                    </a:p>
                  </a:txBody>
                  <a:tcPr anchor="ctr">
                    <a:solidFill>
                      <a:schemeClr val="bg1"/>
                    </a:solidFill>
                  </a:tcPr>
                </a:tc>
                <a:tc>
                  <a:txBody>
                    <a:bodyPr/>
                    <a:lstStyle/>
                    <a:p>
                      <a:pPr algn="ctr"/>
                      <a:r>
                        <a:rPr lang="en-AU" dirty="0">
                          <a:solidFill>
                            <a:schemeClr val="tx1"/>
                          </a:solidFill>
                          <a:latin typeface="Montserrat" panose="00000500000000000000" pitchFamily="2" charset="0"/>
                        </a:rPr>
                        <a:t>$119</a:t>
                      </a:r>
                    </a:p>
                  </a:txBody>
                  <a:tcPr anchor="ctr">
                    <a:solidFill>
                      <a:schemeClr val="bg1"/>
                    </a:solidFill>
                  </a:tcPr>
                </a:tc>
                <a:tc>
                  <a:txBody>
                    <a:bodyPr/>
                    <a:lstStyle/>
                    <a:p>
                      <a:pPr algn="ctr"/>
                      <a:r>
                        <a:rPr lang="en-AU" dirty="0">
                          <a:solidFill>
                            <a:schemeClr val="tx1"/>
                          </a:solidFill>
                          <a:latin typeface="Montserrat" panose="00000500000000000000" pitchFamily="2" charset="0"/>
                        </a:rPr>
                        <a:t>$129</a:t>
                      </a:r>
                    </a:p>
                  </a:txBody>
                  <a:tcPr anchor="ctr">
                    <a:solidFill>
                      <a:schemeClr val="bg1"/>
                    </a:solidFill>
                  </a:tcPr>
                </a:tc>
                <a:extLst>
                  <a:ext uri="{0D108BD9-81ED-4DB2-BD59-A6C34878D82A}">
                    <a16:rowId xmlns:a16="http://schemas.microsoft.com/office/drawing/2014/main" val="489581597"/>
                  </a:ext>
                </a:extLst>
              </a:tr>
            </a:tbl>
          </a:graphicData>
        </a:graphic>
      </p:graphicFrame>
      <p:sp>
        <p:nvSpPr>
          <p:cNvPr id="2" name="TextBox 1">
            <a:extLst>
              <a:ext uri="{FF2B5EF4-FFF2-40B4-BE49-F238E27FC236}">
                <a16:creationId xmlns:a16="http://schemas.microsoft.com/office/drawing/2014/main" id="{14448907-84D7-4C6C-D97A-FF96E40F8036}"/>
              </a:ext>
            </a:extLst>
          </p:cNvPr>
          <p:cNvSpPr txBox="1"/>
          <p:nvPr/>
        </p:nvSpPr>
        <p:spPr>
          <a:xfrm>
            <a:off x="481251" y="100232"/>
            <a:ext cx="116766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344D"/>
                </a:solidFill>
                <a:effectLst/>
                <a:uLnTx/>
                <a:uFillTx/>
                <a:latin typeface="Montserrat" panose="00000500000000000000" pitchFamily="2" charset="0"/>
                <a:cs typeface="Gotham Bold" pitchFamily="50" charset="0"/>
              </a:rPr>
              <a:t>How does MATE NBN compare to its competitors?</a:t>
            </a:r>
            <a:endParaRPr kumimoji="0" lang="en-AU" sz="3200" b="1" i="0" u="none" strike="noStrike" kern="1200" cap="none" spc="0" normalizeH="0" baseline="0" noProof="0" dirty="0">
              <a:ln>
                <a:noFill/>
              </a:ln>
              <a:solidFill>
                <a:srgbClr val="07344D"/>
              </a:solidFill>
              <a:effectLst/>
              <a:uLnTx/>
              <a:uFillTx/>
              <a:latin typeface="Montserrat" panose="00000500000000000000" pitchFamily="2" charset="0"/>
              <a:cs typeface="Gotham Bold" pitchFamily="50" charset="0"/>
            </a:endParaRPr>
          </a:p>
        </p:txBody>
      </p:sp>
      <p:pic>
        <p:nvPicPr>
          <p:cNvPr id="5" name="Picture 6" descr="Telstra Logo and symbol, meaning, history, PNG, brand">
            <a:extLst>
              <a:ext uri="{FF2B5EF4-FFF2-40B4-BE49-F238E27FC236}">
                <a16:creationId xmlns:a16="http://schemas.microsoft.com/office/drawing/2014/main" id="{3D26BBF0-CE11-155A-A16E-6BB21977EB3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138" y="3320797"/>
            <a:ext cx="1292232" cy="72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PG (Internet service provider) - Wikipedia">
            <a:extLst>
              <a:ext uri="{FF2B5EF4-FFF2-40B4-BE49-F238E27FC236}">
                <a16:creationId xmlns:a16="http://schemas.microsoft.com/office/drawing/2014/main" id="{98D13DE1-FD84-8B9A-1626-2173852B64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138" y="4651357"/>
            <a:ext cx="1258213" cy="488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letter on a black background&#10;&#10;Description automatically generated">
            <a:extLst>
              <a:ext uri="{FF2B5EF4-FFF2-40B4-BE49-F238E27FC236}">
                <a16:creationId xmlns:a16="http://schemas.microsoft.com/office/drawing/2014/main" id="{8A785D85-4D2D-6265-2F07-C29D79352F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749" y="1523490"/>
            <a:ext cx="1366868" cy="362979"/>
          </a:xfrm>
          <a:prstGeom prst="rect">
            <a:avLst/>
          </a:prstGeom>
        </p:spPr>
      </p:pic>
      <p:pic>
        <p:nvPicPr>
          <p:cNvPr id="16" name="Picture 15" descr="A blue and black text&#10;&#10;Description automatically generated">
            <a:extLst>
              <a:ext uri="{FF2B5EF4-FFF2-40B4-BE49-F238E27FC236}">
                <a16:creationId xmlns:a16="http://schemas.microsoft.com/office/drawing/2014/main" id="{BEC74658-B48B-076A-D2FE-EFF7DEF9DFB3}"/>
              </a:ext>
            </a:extLst>
          </p:cNvPr>
          <p:cNvPicPr>
            <a:picLocks noChangeAspect="1"/>
          </p:cNvPicPr>
          <p:nvPr/>
        </p:nvPicPr>
        <p:blipFill>
          <a:blip r:embed="rId6"/>
          <a:stretch>
            <a:fillRect/>
          </a:stretch>
        </p:blipFill>
        <p:spPr>
          <a:xfrm>
            <a:off x="378514" y="3796447"/>
            <a:ext cx="1411480" cy="940987"/>
          </a:xfrm>
          <a:prstGeom prst="rect">
            <a:avLst/>
          </a:prstGeom>
        </p:spPr>
      </p:pic>
      <p:pic>
        <p:nvPicPr>
          <p:cNvPr id="18" name="Picture 17" descr="A black and white text&#10;&#10;Description automatically generated">
            <a:extLst>
              <a:ext uri="{FF2B5EF4-FFF2-40B4-BE49-F238E27FC236}">
                <a16:creationId xmlns:a16="http://schemas.microsoft.com/office/drawing/2014/main" id="{D97CE854-5423-C045-5547-1EFEB45FC746}"/>
              </a:ext>
            </a:extLst>
          </p:cNvPr>
          <p:cNvPicPr>
            <a:picLocks noChangeAspect="1"/>
          </p:cNvPicPr>
          <p:nvPr/>
        </p:nvPicPr>
        <p:blipFill>
          <a:blip r:embed="rId7"/>
          <a:stretch>
            <a:fillRect/>
          </a:stretch>
        </p:blipFill>
        <p:spPr>
          <a:xfrm>
            <a:off x="348263" y="5334510"/>
            <a:ext cx="1487354" cy="373707"/>
          </a:xfrm>
          <a:prstGeom prst="rect">
            <a:avLst/>
          </a:prstGeom>
        </p:spPr>
      </p:pic>
      <p:sp>
        <p:nvSpPr>
          <p:cNvPr id="27" name="TextBox 26">
            <a:extLst>
              <a:ext uri="{FF2B5EF4-FFF2-40B4-BE49-F238E27FC236}">
                <a16:creationId xmlns:a16="http://schemas.microsoft.com/office/drawing/2014/main" id="{F987FC74-5863-841A-67B7-640FD6059D6A}"/>
              </a:ext>
            </a:extLst>
          </p:cNvPr>
          <p:cNvSpPr txBox="1"/>
          <p:nvPr/>
        </p:nvSpPr>
        <p:spPr>
          <a:xfrm>
            <a:off x="315834" y="649992"/>
            <a:ext cx="11676652" cy="369332"/>
          </a:xfrm>
          <a:prstGeom prst="rect">
            <a:avLst/>
          </a:prstGeom>
          <a:noFill/>
        </p:spPr>
        <p:txBody>
          <a:bodyPr wrap="square" rtlCol="0">
            <a:spAutoFit/>
          </a:bodyPr>
          <a:lstStyle/>
          <a:p>
            <a:pPr marL="0" indent="0" algn="ctr">
              <a:buNone/>
            </a:pPr>
            <a:r>
              <a:rPr lang="en-AU" b="1" dirty="0"/>
              <a:t>Pricing as of 30/04/2025 comparing with standard pricing of competitors</a:t>
            </a:r>
          </a:p>
        </p:txBody>
      </p:sp>
      <p:sp>
        <p:nvSpPr>
          <p:cNvPr id="9" name="TextBox 8">
            <a:extLst>
              <a:ext uri="{FF2B5EF4-FFF2-40B4-BE49-F238E27FC236}">
                <a16:creationId xmlns:a16="http://schemas.microsoft.com/office/drawing/2014/main" id="{2BFC5655-DA7A-F66A-3C33-F075183DD07E}"/>
              </a:ext>
            </a:extLst>
          </p:cNvPr>
          <p:cNvSpPr txBox="1"/>
          <p:nvPr/>
        </p:nvSpPr>
        <p:spPr>
          <a:xfrm>
            <a:off x="2967318" y="5938650"/>
            <a:ext cx="6257364" cy="338554"/>
          </a:xfrm>
          <a:prstGeom prst="rect">
            <a:avLst/>
          </a:prstGeom>
          <a:noFill/>
        </p:spPr>
        <p:txBody>
          <a:bodyPr wrap="square">
            <a:spAutoFit/>
          </a:bodyPr>
          <a:lstStyle/>
          <a:p>
            <a:pPr algn="ctr" defTabSz="342839">
              <a:defRPr/>
            </a:pPr>
            <a:r>
              <a:rPr lang="en-US" sz="800" dirty="0">
                <a:latin typeface="+mj-lt"/>
              </a:rPr>
              <a:t>For IBO Training Use Only. Not for Customer Distribution. </a:t>
            </a:r>
            <a:endParaRPr lang="en-US" sz="3600" dirty="0"/>
          </a:p>
          <a:p>
            <a:pPr algn="ctr" defTabSz="342839">
              <a:defRPr/>
            </a:pPr>
            <a:r>
              <a:rPr lang="en-US" sz="800" dirty="0">
                <a:latin typeface="+mj-lt"/>
              </a:rPr>
              <a:t>BYO</a:t>
            </a:r>
            <a:r>
              <a:rPr lang="en-US" sz="800" dirty="0">
                <a:latin typeface="+mj-lt"/>
                <a:ea typeface="+mn-ea"/>
                <a:cs typeface="+mn-cs"/>
              </a:rPr>
              <a:t> modem or pick up a premium Wi-Fi modem from MATE</a:t>
            </a:r>
            <a:endParaRPr lang="en-AU" dirty="0"/>
          </a:p>
        </p:txBody>
      </p:sp>
      <p:pic>
        <p:nvPicPr>
          <p:cNvPr id="3" name="Picture 2">
            <a:extLst>
              <a:ext uri="{FF2B5EF4-FFF2-40B4-BE49-F238E27FC236}">
                <a16:creationId xmlns:a16="http://schemas.microsoft.com/office/drawing/2014/main" id="{D3AE5F3F-BC91-957C-D75B-FA20327877B6}"/>
              </a:ext>
            </a:extLst>
          </p:cNvPr>
          <p:cNvPicPr>
            <a:picLocks noChangeAspect="1"/>
          </p:cNvPicPr>
          <p:nvPr/>
        </p:nvPicPr>
        <p:blipFill>
          <a:blip r:embed="rId8"/>
          <a:stretch>
            <a:fillRect/>
          </a:stretch>
        </p:blipFill>
        <p:spPr>
          <a:xfrm>
            <a:off x="11497732" y="592856"/>
            <a:ext cx="533400" cy="533400"/>
          </a:xfrm>
          <a:prstGeom prst="rect">
            <a:avLst/>
          </a:prstGeom>
        </p:spPr>
      </p:pic>
    </p:spTree>
    <p:extLst>
      <p:ext uri="{BB962C8B-B14F-4D97-AF65-F5344CB8AC3E}">
        <p14:creationId xmlns:p14="http://schemas.microsoft.com/office/powerpoint/2010/main" val="406466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4637-474F-1F59-ADD2-5A4F2E1FA338}"/>
              </a:ext>
            </a:extLst>
          </p:cNvPr>
          <p:cNvSpPr>
            <a:spLocks noGrp="1"/>
          </p:cNvSpPr>
          <p:nvPr>
            <p:ph type="title"/>
          </p:nvPr>
        </p:nvSpPr>
        <p:spPr/>
        <p:txBody>
          <a:bodyPr/>
          <a:lstStyle/>
          <a:p>
            <a:r>
              <a:rPr lang="en-AU" dirty="0"/>
              <a:t>NBN Plans</a:t>
            </a:r>
          </a:p>
        </p:txBody>
      </p:sp>
      <p:pic>
        <p:nvPicPr>
          <p:cNvPr id="7" name="Picture 6">
            <a:extLst>
              <a:ext uri="{FF2B5EF4-FFF2-40B4-BE49-F238E27FC236}">
                <a16:creationId xmlns:a16="http://schemas.microsoft.com/office/drawing/2014/main" id="{D9F1733F-FA86-E792-5D7A-BCC620BBB767}"/>
              </a:ext>
            </a:extLst>
          </p:cNvPr>
          <p:cNvPicPr>
            <a:picLocks noChangeAspect="1"/>
          </p:cNvPicPr>
          <p:nvPr/>
        </p:nvPicPr>
        <p:blipFill>
          <a:blip r:embed="rId2"/>
          <a:stretch>
            <a:fillRect/>
          </a:stretch>
        </p:blipFill>
        <p:spPr>
          <a:xfrm>
            <a:off x="1795149" y="1633886"/>
            <a:ext cx="1684651" cy="1351141"/>
          </a:xfrm>
          <a:prstGeom prst="rect">
            <a:avLst/>
          </a:prstGeom>
          <a:ln>
            <a:solidFill>
              <a:srgbClr val="00B088"/>
            </a:solidFill>
          </a:ln>
        </p:spPr>
      </p:pic>
      <p:pic>
        <p:nvPicPr>
          <p:cNvPr id="9" name="Picture 8">
            <a:extLst>
              <a:ext uri="{FF2B5EF4-FFF2-40B4-BE49-F238E27FC236}">
                <a16:creationId xmlns:a16="http://schemas.microsoft.com/office/drawing/2014/main" id="{D829FC67-3A3E-0858-7C8A-32E35AF783D6}"/>
              </a:ext>
            </a:extLst>
          </p:cNvPr>
          <p:cNvPicPr>
            <a:picLocks noChangeAspect="1"/>
          </p:cNvPicPr>
          <p:nvPr/>
        </p:nvPicPr>
        <p:blipFill>
          <a:blip r:embed="rId3"/>
          <a:stretch>
            <a:fillRect/>
          </a:stretch>
        </p:blipFill>
        <p:spPr>
          <a:xfrm>
            <a:off x="3549514" y="1633886"/>
            <a:ext cx="1706527" cy="1351143"/>
          </a:xfrm>
          <a:prstGeom prst="rect">
            <a:avLst/>
          </a:prstGeom>
          <a:ln>
            <a:solidFill>
              <a:srgbClr val="00B088"/>
            </a:solidFill>
          </a:ln>
        </p:spPr>
      </p:pic>
      <p:pic>
        <p:nvPicPr>
          <p:cNvPr id="11" name="Picture 10">
            <a:extLst>
              <a:ext uri="{FF2B5EF4-FFF2-40B4-BE49-F238E27FC236}">
                <a16:creationId xmlns:a16="http://schemas.microsoft.com/office/drawing/2014/main" id="{7C4DC5F3-522D-AB7F-655D-773A7401D3A6}"/>
              </a:ext>
            </a:extLst>
          </p:cNvPr>
          <p:cNvPicPr>
            <a:picLocks noChangeAspect="1"/>
          </p:cNvPicPr>
          <p:nvPr/>
        </p:nvPicPr>
        <p:blipFill>
          <a:blip r:embed="rId4"/>
          <a:stretch>
            <a:fillRect/>
          </a:stretch>
        </p:blipFill>
        <p:spPr>
          <a:xfrm>
            <a:off x="7052826" y="1644477"/>
            <a:ext cx="1599779" cy="1338222"/>
          </a:xfrm>
          <a:prstGeom prst="rect">
            <a:avLst/>
          </a:prstGeom>
          <a:ln>
            <a:solidFill>
              <a:srgbClr val="00B088"/>
            </a:solidFill>
          </a:ln>
        </p:spPr>
      </p:pic>
      <p:pic>
        <p:nvPicPr>
          <p:cNvPr id="13" name="Picture 12">
            <a:extLst>
              <a:ext uri="{FF2B5EF4-FFF2-40B4-BE49-F238E27FC236}">
                <a16:creationId xmlns:a16="http://schemas.microsoft.com/office/drawing/2014/main" id="{38752DC5-39BA-C86F-07C0-074AFDA9888A}"/>
              </a:ext>
            </a:extLst>
          </p:cNvPr>
          <p:cNvPicPr>
            <a:picLocks noChangeAspect="1"/>
          </p:cNvPicPr>
          <p:nvPr/>
        </p:nvPicPr>
        <p:blipFill>
          <a:blip r:embed="rId5"/>
          <a:stretch>
            <a:fillRect/>
          </a:stretch>
        </p:blipFill>
        <p:spPr>
          <a:xfrm>
            <a:off x="8697312" y="1644476"/>
            <a:ext cx="1599779" cy="1338223"/>
          </a:xfrm>
          <a:prstGeom prst="rect">
            <a:avLst/>
          </a:prstGeom>
          <a:ln>
            <a:solidFill>
              <a:srgbClr val="00B088"/>
            </a:solidFill>
          </a:ln>
        </p:spPr>
      </p:pic>
      <p:pic>
        <p:nvPicPr>
          <p:cNvPr id="28" name="Content Placeholder 27">
            <a:extLst>
              <a:ext uri="{FF2B5EF4-FFF2-40B4-BE49-F238E27FC236}">
                <a16:creationId xmlns:a16="http://schemas.microsoft.com/office/drawing/2014/main" id="{A4F54C98-3375-310D-DEE9-1400B1676D6F}"/>
              </a:ext>
            </a:extLst>
          </p:cNvPr>
          <p:cNvPicPr>
            <a:picLocks noGrp="1" noChangeAspect="1"/>
          </p:cNvPicPr>
          <p:nvPr>
            <p:ph sz="quarter" idx="10"/>
          </p:nvPr>
        </p:nvPicPr>
        <p:blipFill>
          <a:blip r:embed="rId6"/>
          <a:stretch>
            <a:fillRect/>
          </a:stretch>
        </p:blipFill>
        <p:spPr>
          <a:xfrm>
            <a:off x="5307310" y="1636175"/>
            <a:ext cx="1684651" cy="1351143"/>
          </a:xfrm>
          <a:ln>
            <a:solidFill>
              <a:srgbClr val="00B088"/>
            </a:solidFill>
          </a:ln>
        </p:spPr>
      </p:pic>
      <p:sp>
        <p:nvSpPr>
          <p:cNvPr id="31" name="TextBox 30">
            <a:extLst>
              <a:ext uri="{FF2B5EF4-FFF2-40B4-BE49-F238E27FC236}">
                <a16:creationId xmlns:a16="http://schemas.microsoft.com/office/drawing/2014/main" id="{392DF5DA-C70E-5BE0-8D78-28C73B31A0B1}"/>
              </a:ext>
            </a:extLst>
          </p:cNvPr>
          <p:cNvSpPr txBox="1"/>
          <p:nvPr/>
        </p:nvSpPr>
        <p:spPr>
          <a:xfrm>
            <a:off x="316961" y="2474868"/>
            <a:ext cx="1119917" cy="507831"/>
          </a:xfrm>
          <a:prstGeom prst="homePlate">
            <a:avLst/>
          </a:prstGeom>
          <a:noFill/>
          <a:ln>
            <a:solidFill>
              <a:srgbClr val="00B088"/>
            </a:solidFill>
          </a:ln>
        </p:spPr>
        <p:txBody>
          <a:bodyPr wrap="square" rtlCol="0">
            <a:spAutoFit/>
          </a:bodyPr>
          <a:lstStyle/>
          <a:p>
            <a:r>
              <a:rPr lang="en-AU" sz="900" b="1" dirty="0">
                <a:solidFill>
                  <a:schemeClr val="tx2"/>
                </a:solidFill>
                <a:latin typeface="Aptos" panose="020B0004020202020204" pitchFamily="34" charset="0"/>
              </a:rPr>
              <a:t>Typical busy period speeds (7pm to 11pm)</a:t>
            </a:r>
          </a:p>
        </p:txBody>
      </p:sp>
      <p:graphicFrame>
        <p:nvGraphicFramePr>
          <p:cNvPr id="38" name="Table 37">
            <a:extLst>
              <a:ext uri="{FF2B5EF4-FFF2-40B4-BE49-F238E27FC236}">
                <a16:creationId xmlns:a16="http://schemas.microsoft.com/office/drawing/2014/main" id="{66B93F63-0126-E5F0-447B-BDD8FF6D97B6}"/>
              </a:ext>
            </a:extLst>
          </p:cNvPr>
          <p:cNvGraphicFramePr>
            <a:graphicFrameLocks noGrp="1"/>
          </p:cNvGraphicFramePr>
          <p:nvPr>
            <p:extLst>
              <p:ext uri="{D42A27DB-BD31-4B8C-83A1-F6EECF244321}">
                <p14:modId xmlns:p14="http://schemas.microsoft.com/office/powerpoint/2010/main" val="1235317515"/>
              </p:ext>
            </p:extLst>
          </p:nvPr>
        </p:nvGraphicFramePr>
        <p:xfrm>
          <a:off x="316961" y="3169275"/>
          <a:ext cx="11705584" cy="2036878"/>
        </p:xfrm>
        <a:graphic>
          <a:graphicData uri="http://schemas.openxmlformats.org/drawingml/2006/table">
            <a:tbl>
              <a:tblPr firstRow="1" bandRow="1">
                <a:effectLst>
                  <a:reflection blurRad="38100" stA="45000" endPos="65000" dist="50800" dir="5400000" sy="-100000" algn="bl" rotWithShape="0"/>
                </a:effectLst>
                <a:tableStyleId>{5C22544A-7EE6-4342-B048-85BDC9FD1C3A}</a:tableStyleId>
              </a:tblPr>
              <a:tblGrid>
                <a:gridCol w="1477972">
                  <a:extLst>
                    <a:ext uri="{9D8B030D-6E8A-4147-A177-3AD203B41FA5}">
                      <a16:colId xmlns:a16="http://schemas.microsoft.com/office/drawing/2014/main" val="2469550008"/>
                    </a:ext>
                  </a:extLst>
                </a:gridCol>
                <a:gridCol w="1735222">
                  <a:extLst>
                    <a:ext uri="{9D8B030D-6E8A-4147-A177-3AD203B41FA5}">
                      <a16:colId xmlns:a16="http://schemas.microsoft.com/office/drawing/2014/main" val="508450201"/>
                    </a:ext>
                  </a:extLst>
                </a:gridCol>
                <a:gridCol w="1852246">
                  <a:extLst>
                    <a:ext uri="{9D8B030D-6E8A-4147-A177-3AD203B41FA5}">
                      <a16:colId xmlns:a16="http://schemas.microsoft.com/office/drawing/2014/main" val="2987812022"/>
                    </a:ext>
                  </a:extLst>
                </a:gridCol>
                <a:gridCol w="1660036">
                  <a:extLst>
                    <a:ext uri="{9D8B030D-6E8A-4147-A177-3AD203B41FA5}">
                      <a16:colId xmlns:a16="http://schemas.microsoft.com/office/drawing/2014/main" val="396181318"/>
                    </a:ext>
                  </a:extLst>
                </a:gridCol>
                <a:gridCol w="1660036">
                  <a:extLst>
                    <a:ext uri="{9D8B030D-6E8A-4147-A177-3AD203B41FA5}">
                      <a16:colId xmlns:a16="http://schemas.microsoft.com/office/drawing/2014/main" val="702488844"/>
                    </a:ext>
                  </a:extLst>
                </a:gridCol>
                <a:gridCol w="1660036">
                  <a:extLst>
                    <a:ext uri="{9D8B030D-6E8A-4147-A177-3AD203B41FA5}">
                      <a16:colId xmlns:a16="http://schemas.microsoft.com/office/drawing/2014/main" val="2254378568"/>
                    </a:ext>
                  </a:extLst>
                </a:gridCol>
                <a:gridCol w="1660036">
                  <a:extLst>
                    <a:ext uri="{9D8B030D-6E8A-4147-A177-3AD203B41FA5}">
                      <a16:colId xmlns:a16="http://schemas.microsoft.com/office/drawing/2014/main" val="721370145"/>
                    </a:ext>
                  </a:extLst>
                </a:gridCol>
              </a:tblGrid>
              <a:tr h="478554">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kern="1200" dirty="0">
                          <a:solidFill>
                            <a:schemeClr val="tx2"/>
                          </a:solidFill>
                          <a:latin typeface="Aptos" panose="020B0004020202020204" pitchFamily="34" charset="0"/>
                          <a:ea typeface="+mn-ea"/>
                          <a:cs typeface="+mn-cs"/>
                        </a:rPr>
                        <a:t>Monthly Data</a:t>
                      </a:r>
                    </a:p>
                    <a:p>
                      <a:pPr marL="0" algn="ctr"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r>
                        <a:rPr lang="en-AU" sz="1200" b="0" kern="1200" dirty="0">
                          <a:solidFill>
                            <a:schemeClr val="tx2"/>
                          </a:solidFill>
                          <a:latin typeface="Aptos" panose="020B0004020202020204" pitchFamily="34" charset="0"/>
                          <a:ea typeface="+mn-ea"/>
                          <a:cs typeface="+mn-cs"/>
                        </a:rPr>
                        <a:t>Unlimited</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200" b="0" kern="1200" dirty="0">
                          <a:solidFill>
                            <a:schemeClr val="tx2"/>
                          </a:solidFill>
                          <a:latin typeface="Aptos" panose="020B0004020202020204" pitchFamily="34" charset="0"/>
                          <a:ea typeface="+mn-ea"/>
                          <a:cs typeface="+mn-cs"/>
                        </a:rPr>
                        <a:t>Unlimited</a:t>
                      </a:r>
                    </a:p>
                    <a:p>
                      <a:pPr marL="0" algn="ctr" defTabSz="914354" rtl="0" eaLnBrk="1" latinLnBrk="0" hangingPunct="1"/>
                      <a:endParaRPr lang="en-AU" sz="120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200" b="0" kern="1200" dirty="0">
                          <a:solidFill>
                            <a:schemeClr val="tx2"/>
                          </a:solidFill>
                          <a:latin typeface="Aptos" panose="020B0004020202020204" pitchFamily="34" charset="0"/>
                          <a:ea typeface="+mn-ea"/>
                          <a:cs typeface="+mn-cs"/>
                        </a:rPr>
                        <a:t>Unlimited</a:t>
                      </a:r>
                    </a:p>
                    <a:p>
                      <a:pPr marL="0" algn="ctr" defTabSz="914354" rtl="0" eaLnBrk="1" latinLnBrk="0" hangingPunct="1"/>
                      <a:endParaRPr lang="en-AU" sz="120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200" b="0" kern="1200" dirty="0">
                          <a:solidFill>
                            <a:schemeClr val="tx2"/>
                          </a:solidFill>
                          <a:latin typeface="Aptos" panose="020B0004020202020204" pitchFamily="34" charset="0"/>
                          <a:ea typeface="+mn-ea"/>
                          <a:cs typeface="+mn-cs"/>
                        </a:rPr>
                        <a:t>Unlimited</a:t>
                      </a:r>
                    </a:p>
                    <a:p>
                      <a:pPr marL="0" algn="ctr" defTabSz="914354" rtl="0" eaLnBrk="1" latinLnBrk="0" hangingPunct="1"/>
                      <a:endParaRPr lang="en-AU" sz="120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200" b="0" kern="1200" dirty="0">
                          <a:solidFill>
                            <a:schemeClr val="tx2"/>
                          </a:solidFill>
                          <a:latin typeface="Aptos" panose="020B0004020202020204" pitchFamily="34" charset="0"/>
                          <a:ea typeface="+mn-ea"/>
                          <a:cs typeface="+mn-cs"/>
                        </a:rPr>
                        <a:t>Unlimited</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200" b="0" kern="1200" dirty="0">
                          <a:solidFill>
                            <a:schemeClr val="tx2"/>
                          </a:solidFill>
                          <a:latin typeface="Aptos" panose="020B0004020202020204" pitchFamily="34" charset="0"/>
                          <a:ea typeface="+mn-ea"/>
                          <a:cs typeface="+mn-cs"/>
                        </a:rPr>
                        <a:t>Unlimited</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158781398"/>
                  </a:ext>
                </a:extLst>
              </a:tr>
              <a:tr h="509304">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b="1" kern="1200" dirty="0">
                          <a:solidFill>
                            <a:schemeClr val="tx2"/>
                          </a:solidFill>
                          <a:latin typeface="Aptos" panose="020B0004020202020204" pitchFamily="34" charset="0"/>
                          <a:ea typeface="+mn-ea"/>
                          <a:cs typeface="+mn-cs"/>
                        </a:rPr>
                        <a:t>Recommended Users</a:t>
                      </a:r>
                    </a:p>
                  </a:txBody>
                  <a:tcPr marL="95364" marR="95364" marT="47682" marB="47682">
                    <a:lnL>
                      <a:noFill/>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250000"/>
                        </a:lnSpc>
                      </a:pPr>
                      <a:r>
                        <a:rPr lang="en-AU" sz="1200" kern="1200" dirty="0">
                          <a:solidFill>
                            <a:schemeClr val="tx2"/>
                          </a:solidFill>
                          <a:latin typeface="Aptos" panose="020B0004020202020204" pitchFamily="34" charset="0"/>
                          <a:ea typeface="+mn-ea"/>
                          <a:cs typeface="+mn-cs"/>
                        </a:rPr>
                        <a:t>2-4</a:t>
                      </a:r>
                    </a:p>
                  </a:txBody>
                  <a:tcPr marL="95364" marR="95364" marT="47682" marB="476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250000"/>
                        </a:lnSpc>
                      </a:pPr>
                      <a:r>
                        <a:rPr lang="en-AU" sz="1200" kern="1200" dirty="0">
                          <a:solidFill>
                            <a:schemeClr val="tx2"/>
                          </a:solidFill>
                          <a:latin typeface="Aptos" panose="020B0004020202020204" pitchFamily="34" charset="0"/>
                          <a:ea typeface="+mn-ea"/>
                          <a:cs typeface="+mn-cs"/>
                        </a:rPr>
                        <a:t>4-6</a:t>
                      </a:r>
                    </a:p>
                  </a:txBody>
                  <a:tcPr marL="95364" marR="95364" marT="47682" marB="476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250000"/>
                        </a:lnSpc>
                      </a:pPr>
                      <a:r>
                        <a:rPr lang="en-AU" sz="1200" kern="1200" dirty="0">
                          <a:solidFill>
                            <a:schemeClr val="tx2"/>
                          </a:solidFill>
                          <a:latin typeface="Aptos" panose="020B0004020202020204" pitchFamily="34" charset="0"/>
                          <a:ea typeface="+mn-ea"/>
                          <a:cs typeface="+mn-cs"/>
                        </a:rPr>
                        <a:t>6+</a:t>
                      </a:r>
                    </a:p>
                  </a:txBody>
                  <a:tcPr marL="95364" marR="95364" marT="47682" marB="476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250000"/>
                        </a:lnSpc>
                      </a:pPr>
                      <a:r>
                        <a:rPr lang="en-AU" sz="1200" kern="1200" dirty="0">
                          <a:solidFill>
                            <a:schemeClr val="tx2"/>
                          </a:solidFill>
                          <a:latin typeface="Aptos" panose="020B0004020202020204" pitchFamily="34" charset="0"/>
                          <a:ea typeface="+mn-ea"/>
                          <a:cs typeface="+mn-cs"/>
                        </a:rPr>
                        <a:t>6+</a:t>
                      </a:r>
                    </a:p>
                  </a:txBody>
                  <a:tcPr marL="95364" marR="95364" marT="47682" marB="476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250000"/>
                        </a:lnSpc>
                      </a:pPr>
                      <a:r>
                        <a:rPr lang="en-AU" sz="1200" kern="1200" dirty="0">
                          <a:solidFill>
                            <a:schemeClr val="tx2"/>
                          </a:solidFill>
                          <a:latin typeface="Aptos" panose="020B0004020202020204" pitchFamily="34" charset="0"/>
                          <a:ea typeface="+mn-ea"/>
                          <a:cs typeface="+mn-cs"/>
                        </a:rPr>
                        <a:t>6+</a:t>
                      </a:r>
                    </a:p>
                  </a:txBody>
                  <a:tcPr marL="95364" marR="95364" marT="47682" marB="4768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250000"/>
                        </a:lnSpc>
                      </a:pPr>
                      <a:r>
                        <a:rPr lang="en-AU" sz="1200" kern="1200" dirty="0">
                          <a:solidFill>
                            <a:schemeClr val="tx2"/>
                          </a:solidFill>
                          <a:latin typeface="Aptos" panose="020B0004020202020204" pitchFamily="34" charset="0"/>
                          <a:ea typeface="+mn-ea"/>
                          <a:cs typeface="+mn-cs"/>
                        </a:rPr>
                        <a:t>8+</a:t>
                      </a:r>
                    </a:p>
                  </a:txBody>
                  <a:tcPr marL="95364" marR="95364" marT="47682" marB="47682">
                    <a:lnL w="12700" cap="flat" cmpd="sng" algn="ctr">
                      <a:noFill/>
                      <a:prstDash val="solid"/>
                      <a:round/>
                      <a:headEnd type="none" w="med" len="med"/>
                      <a:tailEnd type="none" w="med" len="med"/>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2466205"/>
                  </a:ext>
                </a:extLst>
              </a:tr>
              <a:tr h="438036">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b="1" kern="1200" dirty="0">
                          <a:solidFill>
                            <a:schemeClr val="tx2"/>
                          </a:solidFill>
                          <a:latin typeface="Aptos" panose="020B0004020202020204" pitchFamily="34" charset="0"/>
                          <a:ea typeface="+mn-ea"/>
                          <a:cs typeface="+mn-cs"/>
                        </a:rPr>
                        <a:t>Video Streaming</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Standard Definition (SD)</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High Definition (HD)</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High Definition (4K)</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1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100" kern="1200" dirty="0">
                          <a:solidFill>
                            <a:schemeClr val="tx2"/>
                          </a:solidFill>
                          <a:latin typeface="Aptos" panose="020B0004020202020204" pitchFamily="34" charset="0"/>
                          <a:ea typeface="+mn-ea"/>
                          <a:cs typeface="+mn-cs"/>
                        </a:rPr>
                        <a:t>High Definition (4K)</a:t>
                      </a:r>
                    </a:p>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Concurrent 4K</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0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Concurrent 4K</a:t>
                      </a:r>
                    </a:p>
                    <a:p>
                      <a:pPr marL="0" algn="ctr"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747091934"/>
                  </a:ext>
                </a:extLst>
              </a:tr>
              <a:tr h="450736">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b="1" kern="1200" dirty="0">
                          <a:solidFill>
                            <a:schemeClr val="tx2"/>
                          </a:solidFill>
                          <a:latin typeface="Aptos" panose="020B0004020202020204" pitchFamily="34" charset="0"/>
                          <a:ea typeface="+mn-ea"/>
                          <a:cs typeface="+mn-cs"/>
                        </a:rPr>
                        <a:t>Playing Online Games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extLst>
                  <a:ext uri="{0D108BD9-81ED-4DB2-BD59-A6C34878D82A}">
                    <a16:rowId xmlns:a16="http://schemas.microsoft.com/office/drawing/2014/main" val="1304160208"/>
                  </a:ext>
                </a:extLst>
              </a:tr>
            </a:tbl>
          </a:graphicData>
        </a:graphic>
      </p:graphicFrame>
      <p:pic>
        <p:nvPicPr>
          <p:cNvPr id="40" name="Graphic 39" descr="Checkmark with solid fill">
            <a:extLst>
              <a:ext uri="{FF2B5EF4-FFF2-40B4-BE49-F238E27FC236}">
                <a16:creationId xmlns:a16="http://schemas.microsoft.com/office/drawing/2014/main" id="{64407114-C11B-FBC0-7D4A-99B262019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5910" y="4845947"/>
            <a:ext cx="289774" cy="289774"/>
          </a:xfrm>
          <a:prstGeom prst="rect">
            <a:avLst/>
          </a:prstGeom>
        </p:spPr>
      </p:pic>
      <p:pic>
        <p:nvPicPr>
          <p:cNvPr id="41" name="Graphic 40" descr="Checkmark with solid fill">
            <a:extLst>
              <a:ext uri="{FF2B5EF4-FFF2-40B4-BE49-F238E27FC236}">
                <a16:creationId xmlns:a16="http://schemas.microsoft.com/office/drawing/2014/main" id="{5A749321-5B46-823F-0838-15F4D99F1C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6000" y="4845947"/>
            <a:ext cx="289774" cy="289774"/>
          </a:xfrm>
          <a:prstGeom prst="rect">
            <a:avLst/>
          </a:prstGeom>
        </p:spPr>
      </p:pic>
      <p:pic>
        <p:nvPicPr>
          <p:cNvPr id="42" name="Graphic 41" descr="Checkmark with solid fill">
            <a:extLst>
              <a:ext uri="{FF2B5EF4-FFF2-40B4-BE49-F238E27FC236}">
                <a16:creationId xmlns:a16="http://schemas.microsoft.com/office/drawing/2014/main" id="{B4668B65-5E77-A18E-0E38-1B0C225B4E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1204" y="4862564"/>
            <a:ext cx="289774" cy="289774"/>
          </a:xfrm>
          <a:prstGeom prst="rect">
            <a:avLst/>
          </a:prstGeom>
        </p:spPr>
      </p:pic>
      <p:pic>
        <p:nvPicPr>
          <p:cNvPr id="43" name="Graphic 42" descr="Checkmark with solid fill">
            <a:extLst>
              <a:ext uri="{FF2B5EF4-FFF2-40B4-BE49-F238E27FC236}">
                <a16:creationId xmlns:a16="http://schemas.microsoft.com/office/drawing/2014/main" id="{12D94504-D36B-7A36-F699-2382422FFE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5882" y="4862564"/>
            <a:ext cx="289774" cy="289774"/>
          </a:xfrm>
          <a:prstGeom prst="rect">
            <a:avLst/>
          </a:prstGeom>
        </p:spPr>
      </p:pic>
      <p:pic>
        <p:nvPicPr>
          <p:cNvPr id="45" name="Graphic 44" descr="Close with solid fill">
            <a:extLst>
              <a:ext uri="{FF2B5EF4-FFF2-40B4-BE49-F238E27FC236}">
                <a16:creationId xmlns:a16="http://schemas.microsoft.com/office/drawing/2014/main" id="{2A860BC9-D71F-148D-4255-95BE5F5BDE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2705" y="4816414"/>
            <a:ext cx="335924" cy="335924"/>
          </a:xfrm>
          <a:prstGeom prst="rect">
            <a:avLst/>
          </a:prstGeom>
        </p:spPr>
      </p:pic>
      <p:pic>
        <p:nvPicPr>
          <p:cNvPr id="48" name="Graphic 47" descr="Users with solid fill">
            <a:extLst>
              <a:ext uri="{FF2B5EF4-FFF2-40B4-BE49-F238E27FC236}">
                <a16:creationId xmlns:a16="http://schemas.microsoft.com/office/drawing/2014/main" id="{81E4539F-DBD3-ED39-E694-8653541025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3867" y="3823031"/>
            <a:ext cx="341823" cy="341823"/>
          </a:xfrm>
          <a:prstGeom prst="rect">
            <a:avLst/>
          </a:prstGeom>
        </p:spPr>
      </p:pic>
      <p:pic>
        <p:nvPicPr>
          <p:cNvPr id="50" name="Graphic 49" descr="Infinity with solid fill">
            <a:extLst>
              <a:ext uri="{FF2B5EF4-FFF2-40B4-BE49-F238E27FC236}">
                <a16:creationId xmlns:a16="http://schemas.microsoft.com/office/drawing/2014/main" id="{997BC7E1-6C02-3FE3-4347-ED197A7A1C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0895" y="3350063"/>
            <a:ext cx="267769" cy="267769"/>
          </a:xfrm>
          <a:prstGeom prst="rect">
            <a:avLst/>
          </a:prstGeom>
        </p:spPr>
      </p:pic>
      <p:pic>
        <p:nvPicPr>
          <p:cNvPr id="52" name="Graphic 51" descr="Television with solid fill">
            <a:extLst>
              <a:ext uri="{FF2B5EF4-FFF2-40B4-BE49-F238E27FC236}">
                <a16:creationId xmlns:a16="http://schemas.microsoft.com/office/drawing/2014/main" id="{E43282A9-45BD-758B-ACFF-4DAAE0A36EF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0895" y="4376707"/>
            <a:ext cx="267769" cy="267769"/>
          </a:xfrm>
          <a:prstGeom prst="rect">
            <a:avLst/>
          </a:prstGeom>
        </p:spPr>
      </p:pic>
      <p:pic>
        <p:nvPicPr>
          <p:cNvPr id="54" name="Graphic 53" descr="Game controller with solid fill">
            <a:extLst>
              <a:ext uri="{FF2B5EF4-FFF2-40B4-BE49-F238E27FC236}">
                <a16:creationId xmlns:a16="http://schemas.microsoft.com/office/drawing/2014/main" id="{C98A7FC0-F2D6-ADE1-7DEC-01BF17DCE42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3866" y="4900202"/>
            <a:ext cx="341823" cy="341823"/>
          </a:xfrm>
          <a:prstGeom prst="rect">
            <a:avLst/>
          </a:prstGeom>
        </p:spPr>
      </p:pic>
      <p:sp>
        <p:nvSpPr>
          <p:cNvPr id="55" name="TextBox 54">
            <a:extLst>
              <a:ext uri="{FF2B5EF4-FFF2-40B4-BE49-F238E27FC236}">
                <a16:creationId xmlns:a16="http://schemas.microsoft.com/office/drawing/2014/main" id="{317B1DCA-1903-6617-E8C0-DC2602667EED}"/>
              </a:ext>
            </a:extLst>
          </p:cNvPr>
          <p:cNvSpPr txBox="1"/>
          <p:nvPr/>
        </p:nvSpPr>
        <p:spPr>
          <a:xfrm>
            <a:off x="2137371" y="5332619"/>
            <a:ext cx="9893814" cy="408623"/>
          </a:xfrm>
          <a:prstGeom prst="roundRect">
            <a:avLst/>
          </a:prstGeom>
          <a:solidFill>
            <a:srgbClr val="002060"/>
          </a:solidFill>
        </p:spPr>
        <p:txBody>
          <a:bodyPr wrap="square" rtlCol="0">
            <a:spAutoFit/>
          </a:bodyPr>
          <a:lstStyle/>
          <a:p>
            <a:pPr algn="ctr"/>
            <a:r>
              <a:rPr lang="en-AU" b="1" dirty="0">
                <a:solidFill>
                  <a:srgbClr val="FFFF00"/>
                </a:solidFill>
              </a:rPr>
              <a:t>BUNDLE</a:t>
            </a:r>
            <a:r>
              <a:rPr lang="en-AU" sz="1100" b="1" dirty="0">
                <a:solidFill>
                  <a:srgbClr val="FFFF00"/>
                </a:solidFill>
                <a:latin typeface="Aptos" panose="020B0004020202020204" pitchFamily="34" charset="0"/>
              </a:rPr>
              <a:t> </a:t>
            </a:r>
            <a:r>
              <a:rPr lang="en-AU" b="1" dirty="0">
                <a:solidFill>
                  <a:srgbClr val="FFFF00"/>
                </a:solidFill>
              </a:rPr>
              <a:t>WITH A MOBILE PLAN TO SAVE $10/MONTH </a:t>
            </a:r>
          </a:p>
        </p:txBody>
      </p:sp>
      <p:pic>
        <p:nvPicPr>
          <p:cNvPr id="58" name="Picture 57">
            <a:extLst>
              <a:ext uri="{FF2B5EF4-FFF2-40B4-BE49-F238E27FC236}">
                <a16:creationId xmlns:a16="http://schemas.microsoft.com/office/drawing/2014/main" id="{4811128D-F3BD-04DE-6845-8972715A8CE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sp>
        <p:nvSpPr>
          <p:cNvPr id="8" name="TextBox 7">
            <a:extLst>
              <a:ext uri="{FF2B5EF4-FFF2-40B4-BE49-F238E27FC236}">
                <a16:creationId xmlns:a16="http://schemas.microsoft.com/office/drawing/2014/main" id="{F6638A8D-9650-7608-D16E-8B51F92BB561}"/>
              </a:ext>
            </a:extLst>
          </p:cNvPr>
          <p:cNvSpPr txBox="1"/>
          <p:nvPr/>
        </p:nvSpPr>
        <p:spPr>
          <a:xfrm>
            <a:off x="2095879" y="1317967"/>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10" name="TextBox 9">
            <a:extLst>
              <a:ext uri="{FF2B5EF4-FFF2-40B4-BE49-F238E27FC236}">
                <a16:creationId xmlns:a16="http://schemas.microsoft.com/office/drawing/2014/main" id="{2C87A291-C2E2-8BF6-9968-64B832CB3CEA}"/>
              </a:ext>
            </a:extLst>
          </p:cNvPr>
          <p:cNvSpPr txBox="1"/>
          <p:nvPr/>
        </p:nvSpPr>
        <p:spPr>
          <a:xfrm>
            <a:off x="5582314" y="1317966"/>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12" name="TextBox 11">
            <a:extLst>
              <a:ext uri="{FF2B5EF4-FFF2-40B4-BE49-F238E27FC236}">
                <a16:creationId xmlns:a16="http://schemas.microsoft.com/office/drawing/2014/main" id="{73BB0AF8-0A0E-163C-C5EB-4C884BF303CD}"/>
              </a:ext>
            </a:extLst>
          </p:cNvPr>
          <p:cNvSpPr txBox="1"/>
          <p:nvPr/>
        </p:nvSpPr>
        <p:spPr>
          <a:xfrm>
            <a:off x="7238826" y="1319057"/>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14" name="TextBox 13">
            <a:extLst>
              <a:ext uri="{FF2B5EF4-FFF2-40B4-BE49-F238E27FC236}">
                <a16:creationId xmlns:a16="http://schemas.microsoft.com/office/drawing/2014/main" id="{538794D3-6E05-1A18-3274-852FBF1EDF72}"/>
              </a:ext>
            </a:extLst>
          </p:cNvPr>
          <p:cNvSpPr txBox="1"/>
          <p:nvPr/>
        </p:nvSpPr>
        <p:spPr>
          <a:xfrm>
            <a:off x="8852003" y="1329805"/>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29" name="TextBox 28">
            <a:extLst>
              <a:ext uri="{FF2B5EF4-FFF2-40B4-BE49-F238E27FC236}">
                <a16:creationId xmlns:a16="http://schemas.microsoft.com/office/drawing/2014/main" id="{FBC40DA8-35D1-C3C8-A96A-F79DE91B7ED8}"/>
              </a:ext>
            </a:extLst>
          </p:cNvPr>
          <p:cNvSpPr txBox="1"/>
          <p:nvPr/>
        </p:nvSpPr>
        <p:spPr>
          <a:xfrm>
            <a:off x="3841484" y="1312342"/>
            <a:ext cx="833653" cy="306467"/>
          </a:xfrm>
          <a:prstGeom prst="roundRect">
            <a:avLst/>
          </a:prstGeom>
          <a:solidFill>
            <a:srgbClr val="FFFF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00B050"/>
                </a:solidFill>
              </a:rPr>
              <a:t>BEIN20</a:t>
            </a:r>
          </a:p>
        </p:txBody>
      </p:sp>
      <p:sp>
        <p:nvSpPr>
          <p:cNvPr id="15" name="TextBox 14">
            <a:extLst>
              <a:ext uri="{FF2B5EF4-FFF2-40B4-BE49-F238E27FC236}">
                <a16:creationId xmlns:a16="http://schemas.microsoft.com/office/drawing/2014/main" id="{63C5169E-45BF-ACF8-BA13-FDD95FA097A1}"/>
              </a:ext>
            </a:extLst>
          </p:cNvPr>
          <p:cNvSpPr txBox="1"/>
          <p:nvPr/>
        </p:nvSpPr>
        <p:spPr>
          <a:xfrm>
            <a:off x="2137280" y="5841569"/>
            <a:ext cx="9893814"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b="1" dirty="0">
                <a:solidFill>
                  <a:schemeClr val="bg1"/>
                </a:solidFill>
              </a:rPr>
              <a:t>COMPLEMENTARY SUBSCRIPTION</a:t>
            </a:r>
          </a:p>
        </p:txBody>
      </p:sp>
      <p:pic>
        <p:nvPicPr>
          <p:cNvPr id="16" name="Picture 15">
            <a:extLst>
              <a:ext uri="{FF2B5EF4-FFF2-40B4-BE49-F238E27FC236}">
                <a16:creationId xmlns:a16="http://schemas.microsoft.com/office/drawing/2014/main" id="{AE474A56-B2DE-6892-5A55-35EBC48F13D2}"/>
              </a:ext>
            </a:extLst>
          </p:cNvPr>
          <p:cNvPicPr>
            <a:picLocks noChangeAspect="1"/>
          </p:cNvPicPr>
          <p:nvPr/>
        </p:nvPicPr>
        <p:blipFill>
          <a:blip r:embed="rId20"/>
          <a:stretch>
            <a:fillRect/>
          </a:stretch>
        </p:blipFill>
        <p:spPr>
          <a:xfrm>
            <a:off x="3181152" y="5882373"/>
            <a:ext cx="2223053" cy="327013"/>
          </a:xfrm>
          <a:prstGeom prst="rect">
            <a:avLst/>
          </a:prstGeom>
        </p:spPr>
      </p:pic>
      <p:pic>
        <p:nvPicPr>
          <p:cNvPr id="23" name="Picture 22">
            <a:extLst>
              <a:ext uri="{FF2B5EF4-FFF2-40B4-BE49-F238E27FC236}">
                <a16:creationId xmlns:a16="http://schemas.microsoft.com/office/drawing/2014/main" id="{DCF50FF0-B041-2CCF-9BFB-6EBAF38B6637}"/>
              </a:ext>
            </a:extLst>
          </p:cNvPr>
          <p:cNvPicPr>
            <a:picLocks noChangeAspect="1"/>
          </p:cNvPicPr>
          <p:nvPr/>
        </p:nvPicPr>
        <p:blipFill>
          <a:blip r:embed="rId21"/>
          <a:stretch>
            <a:fillRect/>
          </a:stretch>
        </p:blipFill>
        <p:spPr>
          <a:xfrm>
            <a:off x="10341799" y="1641708"/>
            <a:ext cx="1774002" cy="1345610"/>
          </a:xfrm>
          <a:prstGeom prst="rect">
            <a:avLst/>
          </a:prstGeom>
          <a:ln>
            <a:solidFill>
              <a:srgbClr val="00B050"/>
            </a:solidFill>
          </a:ln>
        </p:spPr>
      </p:pic>
      <p:sp>
        <p:nvSpPr>
          <p:cNvPr id="24" name="Oval 23">
            <a:extLst>
              <a:ext uri="{FF2B5EF4-FFF2-40B4-BE49-F238E27FC236}">
                <a16:creationId xmlns:a16="http://schemas.microsoft.com/office/drawing/2014/main" id="{875FF87A-8993-67BF-174C-8AA999E810F8}"/>
              </a:ext>
            </a:extLst>
          </p:cNvPr>
          <p:cNvSpPr/>
          <p:nvPr/>
        </p:nvSpPr>
        <p:spPr>
          <a:xfrm>
            <a:off x="2959523" y="1098404"/>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599FAB0-07D7-51BE-6AF1-73908D6564CA}"/>
              </a:ext>
            </a:extLst>
          </p:cNvPr>
          <p:cNvSpPr txBox="1"/>
          <p:nvPr/>
        </p:nvSpPr>
        <p:spPr>
          <a:xfrm>
            <a:off x="10651623" y="1327419"/>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26" name="Oval 25">
            <a:extLst>
              <a:ext uri="{FF2B5EF4-FFF2-40B4-BE49-F238E27FC236}">
                <a16:creationId xmlns:a16="http://schemas.microsoft.com/office/drawing/2014/main" id="{6742FD9E-C4C1-D3CE-F365-0E322772114D}"/>
              </a:ext>
            </a:extLst>
          </p:cNvPr>
          <p:cNvSpPr/>
          <p:nvPr/>
        </p:nvSpPr>
        <p:spPr>
          <a:xfrm>
            <a:off x="4711552" y="111404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6DA1E52-655C-9B94-3475-DB53D4D1EC8C}"/>
              </a:ext>
            </a:extLst>
          </p:cNvPr>
          <p:cNvSpPr/>
          <p:nvPr/>
        </p:nvSpPr>
        <p:spPr>
          <a:xfrm>
            <a:off x="6462570" y="111404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A0B15601-0C22-7677-40F0-E3D479F5D50C}"/>
              </a:ext>
            </a:extLst>
          </p:cNvPr>
          <p:cNvSpPr/>
          <p:nvPr/>
        </p:nvSpPr>
        <p:spPr>
          <a:xfrm>
            <a:off x="8098414" y="1112344"/>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6B0785F5-CE2F-1FE6-7039-7D6E205CCF58}"/>
              </a:ext>
            </a:extLst>
          </p:cNvPr>
          <p:cNvSpPr/>
          <p:nvPr/>
        </p:nvSpPr>
        <p:spPr>
          <a:xfrm>
            <a:off x="9713055" y="111404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E8629382-74DA-6EDA-F28C-1D6E346C2317}"/>
              </a:ext>
            </a:extLst>
          </p:cNvPr>
          <p:cNvSpPr/>
          <p:nvPr/>
        </p:nvSpPr>
        <p:spPr>
          <a:xfrm>
            <a:off x="11522348" y="112378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pic>
        <p:nvPicPr>
          <p:cNvPr id="34" name="Graphic 33" descr="Checkmark with solid fill">
            <a:extLst>
              <a:ext uri="{FF2B5EF4-FFF2-40B4-BE49-F238E27FC236}">
                <a16:creationId xmlns:a16="http://schemas.microsoft.com/office/drawing/2014/main" id="{5556555E-245C-BB85-52F7-37880FA80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81001" y="4862113"/>
            <a:ext cx="289774" cy="289774"/>
          </a:xfrm>
          <a:prstGeom prst="rect">
            <a:avLst/>
          </a:prstGeom>
        </p:spPr>
      </p:pic>
      <p:pic>
        <p:nvPicPr>
          <p:cNvPr id="35" name="Picture 34">
            <a:extLst>
              <a:ext uri="{FF2B5EF4-FFF2-40B4-BE49-F238E27FC236}">
                <a16:creationId xmlns:a16="http://schemas.microsoft.com/office/drawing/2014/main" id="{044961D9-D819-744F-CC2E-43FDA0A76D46}"/>
              </a:ext>
            </a:extLst>
          </p:cNvPr>
          <p:cNvPicPr>
            <a:picLocks noChangeAspect="1"/>
          </p:cNvPicPr>
          <p:nvPr/>
        </p:nvPicPr>
        <p:blipFill>
          <a:blip r:embed="rId22"/>
          <a:stretch>
            <a:fillRect/>
          </a:stretch>
        </p:blipFill>
        <p:spPr>
          <a:xfrm>
            <a:off x="10837375" y="778375"/>
            <a:ext cx="533400" cy="533400"/>
          </a:xfrm>
          <a:prstGeom prst="rect">
            <a:avLst/>
          </a:prstGeom>
        </p:spPr>
      </p:pic>
    </p:spTree>
    <p:extLst>
      <p:ext uri="{BB962C8B-B14F-4D97-AF65-F5344CB8AC3E}">
        <p14:creationId xmlns:p14="http://schemas.microsoft.com/office/powerpoint/2010/main" val="1668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24"/>
                                        </p:tgtEl>
                                      </p:cBhvr>
                                    </p:animEffect>
                                    <p:animScale>
                                      <p:cBhvr>
                                        <p:cTn id="13" dur="250" autoRev="1" fill="hold"/>
                                        <p:tgtEl>
                                          <p:spTgt spid="2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26"/>
                                        </p:tgtEl>
                                      </p:cBhvr>
                                    </p:animEffect>
                                    <p:animScale>
                                      <p:cBhvr>
                                        <p:cTn id="24" dur="2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Effect transition="in" filter="fade">
                                      <p:cBhvr>
                                        <p:cTn id="42" dur="500"/>
                                        <p:tgtEl>
                                          <p:spTgt spid="30"/>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30"/>
                                        </p:tgtEl>
                                      </p:cBhvr>
                                    </p:animEffect>
                                    <p:animScale>
                                      <p:cBhvr>
                                        <p:cTn id="46" dur="250" autoRev="1" fill="hold"/>
                                        <p:tgtEl>
                                          <p:spTgt spid="3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childTnLst>
                          </p:cTn>
                        </p:par>
                        <p:par>
                          <p:cTn id="54" fill="hold">
                            <p:stCondLst>
                              <p:cond delay="500"/>
                            </p:stCondLst>
                            <p:childTnLst>
                              <p:par>
                                <p:cTn id="55" presetID="26" presetClass="emph" presetSubtype="0" fill="hold" grpId="1" nodeType="afterEffect">
                                  <p:stCondLst>
                                    <p:cond delay="0"/>
                                  </p:stCondLst>
                                  <p:childTnLst>
                                    <p:animEffect transition="out" filter="fade">
                                      <p:cBhvr>
                                        <p:cTn id="56" dur="500" tmFilter="0, 0; .2, .5; .8, .5; 1, 0"/>
                                        <p:tgtEl>
                                          <p:spTgt spid="32"/>
                                        </p:tgtEl>
                                      </p:cBhvr>
                                    </p:animEffect>
                                    <p:animScale>
                                      <p:cBhvr>
                                        <p:cTn id="57" dur="250" autoRev="1" fill="hold"/>
                                        <p:tgtEl>
                                          <p:spTgt spid="32"/>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fltVal val="0"/>
                                          </p:val>
                                        </p:tav>
                                        <p:tav tm="100000">
                                          <p:val>
                                            <p:strVal val="#ppt_w"/>
                                          </p:val>
                                        </p:tav>
                                      </p:tavLst>
                                    </p:anim>
                                    <p:anim calcmode="lin" valueType="num">
                                      <p:cBhvr>
                                        <p:cTn id="63" dur="500" fill="hold"/>
                                        <p:tgtEl>
                                          <p:spTgt spid="33"/>
                                        </p:tgtEl>
                                        <p:attrNameLst>
                                          <p:attrName>ppt_h</p:attrName>
                                        </p:attrNameLst>
                                      </p:cBhvr>
                                      <p:tavLst>
                                        <p:tav tm="0">
                                          <p:val>
                                            <p:fltVal val="0"/>
                                          </p:val>
                                        </p:tav>
                                        <p:tav tm="100000">
                                          <p:val>
                                            <p:strVal val="#ppt_h"/>
                                          </p:val>
                                        </p:tav>
                                      </p:tavLst>
                                    </p:anim>
                                    <p:animEffect transition="in" filter="fade">
                                      <p:cBhvr>
                                        <p:cTn id="64" dur="500"/>
                                        <p:tgtEl>
                                          <p:spTgt spid="33"/>
                                        </p:tgtEl>
                                      </p:cBhvr>
                                    </p:animEffect>
                                  </p:childTnLst>
                                </p:cTn>
                              </p:par>
                            </p:childTnLst>
                          </p:cTn>
                        </p:par>
                        <p:par>
                          <p:cTn id="65" fill="hold">
                            <p:stCondLst>
                              <p:cond delay="500"/>
                            </p:stCondLst>
                            <p:childTnLst>
                              <p:par>
                                <p:cTn id="66" presetID="26" presetClass="emph" presetSubtype="0" fill="hold" grpId="1" nodeType="afterEffect">
                                  <p:stCondLst>
                                    <p:cond delay="0"/>
                                  </p:stCondLst>
                                  <p:childTnLst>
                                    <p:animEffect transition="out" filter="fade">
                                      <p:cBhvr>
                                        <p:cTn id="67" dur="500" tmFilter="0, 0; .2, .5; .8, .5; 1, 0"/>
                                        <p:tgtEl>
                                          <p:spTgt spid="33"/>
                                        </p:tgtEl>
                                      </p:cBhvr>
                                    </p:animEffect>
                                    <p:animScale>
                                      <p:cBhvr>
                                        <p:cTn id="68"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7" grpId="0" animBg="1"/>
      <p:bldP spid="27" grpId="1" animBg="1"/>
      <p:bldP spid="30" grpId="0" animBg="1"/>
      <p:bldP spid="30" grpId="1" animBg="1"/>
      <p:bldP spid="32" grpId="0" animBg="1"/>
      <p:bldP spid="32" grpId="1"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ontent Placeholder 26">
            <a:extLst>
              <a:ext uri="{FF2B5EF4-FFF2-40B4-BE49-F238E27FC236}">
                <a16:creationId xmlns:a16="http://schemas.microsoft.com/office/drawing/2014/main" id="{81EBE88D-1AD7-E265-1DB2-FCB1B4734043}"/>
              </a:ext>
            </a:extLst>
          </p:cNvPr>
          <p:cNvGraphicFramePr>
            <a:graphicFrameLocks/>
          </p:cNvGraphicFramePr>
          <p:nvPr>
            <p:extLst>
              <p:ext uri="{D42A27DB-BD31-4B8C-83A1-F6EECF244321}">
                <p14:modId xmlns:p14="http://schemas.microsoft.com/office/powerpoint/2010/main" val="292270725"/>
              </p:ext>
            </p:extLst>
          </p:nvPr>
        </p:nvGraphicFramePr>
        <p:xfrm>
          <a:off x="108475" y="2601386"/>
          <a:ext cx="11915223" cy="2968787"/>
        </p:xfrm>
        <a:graphic>
          <a:graphicData uri="http://schemas.openxmlformats.org/drawingml/2006/table">
            <a:tbl>
              <a:tblPr firstRow="1" bandRow="1">
                <a:effectLst>
                  <a:reflection blurRad="38100" stA="45000" endPos="65000" dist="50800" dir="5400000" sy="-100000" algn="bl" rotWithShape="0"/>
                </a:effectLst>
                <a:tableStyleId>{5C22544A-7EE6-4342-B048-85BDC9FD1C3A}</a:tableStyleId>
              </a:tblPr>
              <a:tblGrid>
                <a:gridCol w="914399">
                  <a:extLst>
                    <a:ext uri="{9D8B030D-6E8A-4147-A177-3AD203B41FA5}">
                      <a16:colId xmlns:a16="http://schemas.microsoft.com/office/drawing/2014/main" val="2469550008"/>
                    </a:ext>
                  </a:extLst>
                </a:gridCol>
                <a:gridCol w="1154209">
                  <a:extLst>
                    <a:ext uri="{9D8B030D-6E8A-4147-A177-3AD203B41FA5}">
                      <a16:colId xmlns:a16="http://schemas.microsoft.com/office/drawing/2014/main" val="508450201"/>
                    </a:ext>
                  </a:extLst>
                </a:gridCol>
                <a:gridCol w="1257300">
                  <a:extLst>
                    <a:ext uri="{9D8B030D-6E8A-4147-A177-3AD203B41FA5}">
                      <a16:colId xmlns:a16="http://schemas.microsoft.com/office/drawing/2014/main" val="2987812022"/>
                    </a:ext>
                  </a:extLst>
                </a:gridCol>
                <a:gridCol w="1586071">
                  <a:extLst>
                    <a:ext uri="{9D8B030D-6E8A-4147-A177-3AD203B41FA5}">
                      <a16:colId xmlns:a16="http://schemas.microsoft.com/office/drawing/2014/main" val="396181318"/>
                    </a:ext>
                  </a:extLst>
                </a:gridCol>
                <a:gridCol w="1401233">
                  <a:extLst>
                    <a:ext uri="{9D8B030D-6E8A-4147-A177-3AD203B41FA5}">
                      <a16:colId xmlns:a16="http://schemas.microsoft.com/office/drawing/2014/main" val="702488844"/>
                    </a:ext>
                  </a:extLst>
                </a:gridCol>
                <a:gridCol w="1402663">
                  <a:extLst>
                    <a:ext uri="{9D8B030D-6E8A-4147-A177-3AD203B41FA5}">
                      <a16:colId xmlns:a16="http://schemas.microsoft.com/office/drawing/2014/main" val="2254378568"/>
                    </a:ext>
                  </a:extLst>
                </a:gridCol>
                <a:gridCol w="1430867">
                  <a:extLst>
                    <a:ext uri="{9D8B030D-6E8A-4147-A177-3AD203B41FA5}">
                      <a16:colId xmlns:a16="http://schemas.microsoft.com/office/drawing/2014/main" val="3278807393"/>
                    </a:ext>
                  </a:extLst>
                </a:gridCol>
                <a:gridCol w="1524000">
                  <a:extLst>
                    <a:ext uri="{9D8B030D-6E8A-4147-A177-3AD203B41FA5}">
                      <a16:colId xmlns:a16="http://schemas.microsoft.com/office/drawing/2014/main" val="2235670297"/>
                    </a:ext>
                  </a:extLst>
                </a:gridCol>
                <a:gridCol w="1244481">
                  <a:extLst>
                    <a:ext uri="{9D8B030D-6E8A-4147-A177-3AD203B41FA5}">
                      <a16:colId xmlns:a16="http://schemas.microsoft.com/office/drawing/2014/main" val="1383348293"/>
                    </a:ext>
                  </a:extLst>
                </a:gridCol>
              </a:tblGrid>
              <a:tr h="551345">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kern="1200" dirty="0">
                          <a:solidFill>
                            <a:schemeClr val="tx2"/>
                          </a:solidFill>
                          <a:latin typeface="Aptos" panose="020B0004020202020204" pitchFamily="34" charset="0"/>
                          <a:ea typeface="+mn-ea"/>
                          <a:cs typeface="+mn-cs"/>
                        </a:rPr>
                        <a:t>Regular Monthly Data</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050" b="1" kern="1200" dirty="0">
                        <a:solidFill>
                          <a:schemeClr val="tx2"/>
                        </a:solidFill>
                        <a:latin typeface="Aptos" panose="020B0004020202020204" pitchFamily="34" charset="0"/>
                        <a:ea typeface="+mn-ea"/>
                        <a:cs typeface="+mn-cs"/>
                      </a:endParaRPr>
                    </a:p>
                    <a:p>
                      <a:pPr marL="0" algn="ctr" defTabSz="914354" rtl="0" eaLnBrk="1" latinLnBrk="0" hangingPunct="1"/>
                      <a:r>
                        <a:rPr lang="en-AU" sz="1050" b="1" kern="1200" dirty="0">
                          <a:solidFill>
                            <a:schemeClr val="tx2"/>
                          </a:solidFill>
                          <a:latin typeface="Aptos" panose="020B0004020202020204" pitchFamily="34" charset="0"/>
                          <a:ea typeface="+mn-ea"/>
                          <a:cs typeface="+mn-cs"/>
                        </a:rPr>
                        <a:t>15</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25</a:t>
                      </a:r>
                      <a:r>
                        <a:rPr lang="en-AU" sz="1050" b="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30</a:t>
                      </a:r>
                      <a:r>
                        <a:rPr lang="en-AU" sz="1050" b="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32</a:t>
                      </a:r>
                      <a:r>
                        <a:rPr lang="en-AU" sz="1050" b="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65</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150</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158781398"/>
                  </a:ext>
                </a:extLst>
              </a:tr>
              <a:tr h="39802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Data Bank</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2466205"/>
                  </a:ext>
                </a:extLst>
              </a:tr>
              <a:tr h="551345">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Unlimited National Calls + SMS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747091934"/>
                  </a:ext>
                </a:extLst>
              </a:tr>
              <a:tr h="63433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Unlimited International Calls + SMS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300000"/>
                        </a:lnSpc>
                      </a:pPr>
                      <a:r>
                        <a:rPr lang="en-AU" sz="900" kern="1200" dirty="0">
                          <a:solidFill>
                            <a:schemeClr val="tx2"/>
                          </a:solidFill>
                          <a:latin typeface="Aptos" panose="020B0004020202020204" pitchFamily="34" charset="0"/>
                          <a:ea typeface="+mn-ea"/>
                          <a:cs typeface="+mn-cs"/>
                        </a:rPr>
                        <a:t>Not Included</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1304160208"/>
                  </a:ext>
                </a:extLst>
              </a:tr>
              <a:tr h="792283">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5G </a:t>
                      </a:r>
                    </a:p>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Enabled</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en-AU" sz="900" b="1"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ctr" defTabSz="914354" rtl="0" eaLnBrk="1" fontAlgn="auto" latinLnBrk="0" hangingPunct="1">
                        <a:lnSpc>
                          <a:spcPct val="250000"/>
                        </a:lnSpc>
                        <a:spcBef>
                          <a:spcPts val="0"/>
                        </a:spcBef>
                        <a:spcAft>
                          <a:spcPts val="0"/>
                        </a:spcAft>
                        <a:buClrTx/>
                        <a:buSzTx/>
                        <a:buFontTx/>
                        <a:buNone/>
                        <a:tabLst/>
                        <a:defRPr/>
                      </a:pPr>
                      <a:r>
                        <a:rPr lang="en-AU" sz="900" kern="1200" dirty="0">
                          <a:solidFill>
                            <a:schemeClr val="tx2"/>
                          </a:solidFill>
                          <a:latin typeface="Aptos" panose="020B0004020202020204" pitchFamily="34" charset="0"/>
                          <a:ea typeface="+mn-ea"/>
                          <a:cs typeface="+mn-cs"/>
                        </a:rPr>
                        <a:t>Not Included</a:t>
                      </a:r>
                    </a:p>
                    <a:p>
                      <a:pPr marL="0"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ctr" defTabSz="914354" rtl="0" eaLnBrk="1" fontAlgn="auto" latinLnBrk="0" hangingPunct="1">
                        <a:lnSpc>
                          <a:spcPct val="250000"/>
                        </a:lnSpc>
                        <a:spcBef>
                          <a:spcPts val="0"/>
                        </a:spcBef>
                        <a:spcAft>
                          <a:spcPts val="0"/>
                        </a:spcAft>
                        <a:buClrTx/>
                        <a:buSzTx/>
                        <a:buFontTx/>
                        <a:buNone/>
                        <a:tabLst/>
                        <a:defRPr/>
                      </a:pPr>
                      <a:r>
                        <a:rPr lang="en-AU" sz="900" kern="1200" dirty="0">
                          <a:solidFill>
                            <a:schemeClr val="tx2"/>
                          </a:solidFill>
                          <a:latin typeface="Aptos" panose="020B0004020202020204" pitchFamily="34" charset="0"/>
                          <a:ea typeface="+mn-ea"/>
                          <a:cs typeface="+mn-cs"/>
                        </a:rPr>
                        <a:t>Not Included</a:t>
                      </a:r>
                    </a:p>
                    <a:p>
                      <a:pPr marL="0"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7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7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7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250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extLst>
                  <a:ext uri="{0D108BD9-81ED-4DB2-BD59-A6C34878D82A}">
                    <a16:rowId xmlns:a16="http://schemas.microsoft.com/office/drawing/2014/main" val="17406254"/>
                  </a:ext>
                </a:extLst>
              </a:tr>
            </a:tbl>
          </a:graphicData>
        </a:graphic>
      </p:graphicFrame>
      <p:sp>
        <p:nvSpPr>
          <p:cNvPr id="2" name="Title 1">
            <a:extLst>
              <a:ext uri="{FF2B5EF4-FFF2-40B4-BE49-F238E27FC236}">
                <a16:creationId xmlns:a16="http://schemas.microsoft.com/office/drawing/2014/main" id="{414C7030-DEF6-967C-AD39-B65EF2EEEF36}"/>
              </a:ext>
            </a:extLst>
          </p:cNvPr>
          <p:cNvSpPr>
            <a:spLocks noGrp="1"/>
          </p:cNvSpPr>
          <p:nvPr>
            <p:ph type="title"/>
          </p:nvPr>
        </p:nvSpPr>
        <p:spPr>
          <a:xfrm>
            <a:off x="169454" y="118835"/>
            <a:ext cx="11853092" cy="840053"/>
          </a:xfrm>
        </p:spPr>
        <p:txBody>
          <a:bodyPr/>
          <a:lstStyle/>
          <a:p>
            <a:r>
              <a:rPr lang="en-AU" dirty="0"/>
              <a:t>Mobile Plans</a:t>
            </a:r>
          </a:p>
        </p:txBody>
      </p:sp>
      <p:pic>
        <p:nvPicPr>
          <p:cNvPr id="11" name="Content Placeholder 10">
            <a:extLst>
              <a:ext uri="{FF2B5EF4-FFF2-40B4-BE49-F238E27FC236}">
                <a16:creationId xmlns:a16="http://schemas.microsoft.com/office/drawing/2014/main" id="{BC6E5C73-41D8-BA95-68CB-247AFDD24F7A}"/>
              </a:ext>
            </a:extLst>
          </p:cNvPr>
          <p:cNvPicPr>
            <a:picLocks noGrp="1" noChangeAspect="1"/>
          </p:cNvPicPr>
          <p:nvPr>
            <p:ph sz="quarter" idx="10"/>
          </p:nvPr>
        </p:nvPicPr>
        <p:blipFill>
          <a:blip r:embed="rId3"/>
          <a:stretch>
            <a:fillRect/>
          </a:stretch>
        </p:blipFill>
        <p:spPr>
          <a:xfrm>
            <a:off x="986792" y="1649386"/>
            <a:ext cx="1106261" cy="907739"/>
          </a:xfrm>
          <a:ln>
            <a:solidFill>
              <a:srgbClr val="00B050"/>
            </a:solidFill>
          </a:ln>
        </p:spPr>
      </p:pic>
      <p:pic>
        <p:nvPicPr>
          <p:cNvPr id="13" name="Picture 12">
            <a:extLst>
              <a:ext uri="{FF2B5EF4-FFF2-40B4-BE49-F238E27FC236}">
                <a16:creationId xmlns:a16="http://schemas.microsoft.com/office/drawing/2014/main" id="{0A944B3D-8528-6D71-C513-8AA53F4EF487}"/>
              </a:ext>
            </a:extLst>
          </p:cNvPr>
          <p:cNvPicPr>
            <a:picLocks noChangeAspect="1"/>
          </p:cNvPicPr>
          <p:nvPr/>
        </p:nvPicPr>
        <p:blipFill>
          <a:blip r:embed="rId4"/>
          <a:stretch>
            <a:fillRect/>
          </a:stretch>
        </p:blipFill>
        <p:spPr>
          <a:xfrm>
            <a:off x="2179826" y="1653005"/>
            <a:ext cx="1163103" cy="907739"/>
          </a:xfrm>
          <a:prstGeom prst="rect">
            <a:avLst/>
          </a:prstGeom>
          <a:ln>
            <a:solidFill>
              <a:srgbClr val="00B050"/>
            </a:solidFill>
          </a:ln>
        </p:spPr>
      </p:pic>
      <p:pic>
        <p:nvPicPr>
          <p:cNvPr id="15" name="Picture 14">
            <a:extLst>
              <a:ext uri="{FF2B5EF4-FFF2-40B4-BE49-F238E27FC236}">
                <a16:creationId xmlns:a16="http://schemas.microsoft.com/office/drawing/2014/main" id="{D27602D4-6EDB-7AF5-9E28-F69883BA9951}"/>
              </a:ext>
            </a:extLst>
          </p:cNvPr>
          <p:cNvPicPr>
            <a:picLocks noChangeAspect="1"/>
          </p:cNvPicPr>
          <p:nvPr/>
        </p:nvPicPr>
        <p:blipFill>
          <a:blip r:embed="rId5"/>
          <a:stretch>
            <a:fillRect/>
          </a:stretch>
        </p:blipFill>
        <p:spPr>
          <a:xfrm>
            <a:off x="3415442" y="1446973"/>
            <a:ext cx="1591597" cy="1111669"/>
          </a:xfrm>
          <a:prstGeom prst="rect">
            <a:avLst/>
          </a:prstGeom>
          <a:ln>
            <a:solidFill>
              <a:srgbClr val="00B050"/>
            </a:solidFill>
          </a:ln>
        </p:spPr>
      </p:pic>
      <p:pic>
        <p:nvPicPr>
          <p:cNvPr id="18" name="Picture 17">
            <a:extLst>
              <a:ext uri="{FF2B5EF4-FFF2-40B4-BE49-F238E27FC236}">
                <a16:creationId xmlns:a16="http://schemas.microsoft.com/office/drawing/2014/main" id="{213EEA3A-54A8-7CF9-F68C-A4AB51C7DD2B}"/>
              </a:ext>
            </a:extLst>
          </p:cNvPr>
          <p:cNvPicPr>
            <a:picLocks noChangeAspect="1"/>
          </p:cNvPicPr>
          <p:nvPr/>
        </p:nvPicPr>
        <p:blipFill>
          <a:blip r:embed="rId6"/>
          <a:stretch>
            <a:fillRect/>
          </a:stretch>
        </p:blipFill>
        <p:spPr>
          <a:xfrm>
            <a:off x="5118348" y="1613604"/>
            <a:ext cx="1261525" cy="929233"/>
          </a:xfrm>
          <a:prstGeom prst="rect">
            <a:avLst/>
          </a:prstGeom>
          <a:ln>
            <a:solidFill>
              <a:srgbClr val="00B050"/>
            </a:solidFill>
          </a:ln>
        </p:spPr>
      </p:pic>
      <p:pic>
        <p:nvPicPr>
          <p:cNvPr id="20" name="Picture 19">
            <a:extLst>
              <a:ext uri="{FF2B5EF4-FFF2-40B4-BE49-F238E27FC236}">
                <a16:creationId xmlns:a16="http://schemas.microsoft.com/office/drawing/2014/main" id="{DA4C3592-EF78-F43F-CC54-D76940C84AB8}"/>
              </a:ext>
            </a:extLst>
          </p:cNvPr>
          <p:cNvPicPr>
            <a:picLocks noChangeAspect="1"/>
          </p:cNvPicPr>
          <p:nvPr/>
        </p:nvPicPr>
        <p:blipFill>
          <a:blip r:embed="rId7"/>
          <a:stretch>
            <a:fillRect/>
          </a:stretch>
        </p:blipFill>
        <p:spPr>
          <a:xfrm>
            <a:off x="6450911" y="1613603"/>
            <a:ext cx="1303586" cy="929234"/>
          </a:xfrm>
          <a:prstGeom prst="rect">
            <a:avLst/>
          </a:prstGeom>
          <a:ln>
            <a:solidFill>
              <a:srgbClr val="00B050"/>
            </a:solidFill>
          </a:ln>
        </p:spPr>
      </p:pic>
      <p:pic>
        <p:nvPicPr>
          <p:cNvPr id="22" name="Picture 21">
            <a:extLst>
              <a:ext uri="{FF2B5EF4-FFF2-40B4-BE49-F238E27FC236}">
                <a16:creationId xmlns:a16="http://schemas.microsoft.com/office/drawing/2014/main" id="{B0AEDBBF-1273-8E0C-41DA-1380C57CD597}"/>
              </a:ext>
            </a:extLst>
          </p:cNvPr>
          <p:cNvPicPr>
            <a:picLocks noChangeAspect="1"/>
          </p:cNvPicPr>
          <p:nvPr/>
        </p:nvPicPr>
        <p:blipFill>
          <a:blip r:embed="rId8"/>
          <a:stretch>
            <a:fillRect/>
          </a:stretch>
        </p:blipFill>
        <p:spPr>
          <a:xfrm>
            <a:off x="7827389" y="1606820"/>
            <a:ext cx="1359947" cy="929234"/>
          </a:xfrm>
          <a:prstGeom prst="rect">
            <a:avLst/>
          </a:prstGeom>
          <a:ln>
            <a:solidFill>
              <a:srgbClr val="00B050"/>
            </a:solidFill>
          </a:ln>
        </p:spPr>
      </p:pic>
      <p:pic>
        <p:nvPicPr>
          <p:cNvPr id="24" name="Picture 23">
            <a:extLst>
              <a:ext uri="{FF2B5EF4-FFF2-40B4-BE49-F238E27FC236}">
                <a16:creationId xmlns:a16="http://schemas.microsoft.com/office/drawing/2014/main" id="{03690F20-9594-6D8A-DA3A-0CC79B94A485}"/>
              </a:ext>
            </a:extLst>
          </p:cNvPr>
          <p:cNvPicPr>
            <a:picLocks noChangeAspect="1"/>
          </p:cNvPicPr>
          <p:nvPr/>
        </p:nvPicPr>
        <p:blipFill>
          <a:blip r:embed="rId9"/>
          <a:stretch>
            <a:fillRect/>
          </a:stretch>
        </p:blipFill>
        <p:spPr>
          <a:xfrm>
            <a:off x="9252568" y="1423186"/>
            <a:ext cx="1482292" cy="1122415"/>
          </a:xfrm>
          <a:prstGeom prst="rect">
            <a:avLst/>
          </a:prstGeom>
          <a:ln>
            <a:solidFill>
              <a:srgbClr val="00B050"/>
            </a:solidFill>
          </a:ln>
        </p:spPr>
      </p:pic>
      <p:pic>
        <p:nvPicPr>
          <p:cNvPr id="26" name="Picture 25">
            <a:extLst>
              <a:ext uri="{FF2B5EF4-FFF2-40B4-BE49-F238E27FC236}">
                <a16:creationId xmlns:a16="http://schemas.microsoft.com/office/drawing/2014/main" id="{81A08DE6-4A91-55AB-361E-3CC5394F20A9}"/>
              </a:ext>
            </a:extLst>
          </p:cNvPr>
          <p:cNvPicPr>
            <a:picLocks noChangeAspect="1"/>
          </p:cNvPicPr>
          <p:nvPr/>
        </p:nvPicPr>
        <p:blipFill>
          <a:blip r:embed="rId10"/>
          <a:stretch>
            <a:fillRect/>
          </a:stretch>
        </p:blipFill>
        <p:spPr>
          <a:xfrm>
            <a:off x="10818843" y="1610936"/>
            <a:ext cx="1218428" cy="929234"/>
          </a:xfrm>
          <a:prstGeom prst="rect">
            <a:avLst/>
          </a:prstGeom>
          <a:ln>
            <a:solidFill>
              <a:srgbClr val="00B050"/>
            </a:solidFill>
          </a:ln>
        </p:spPr>
      </p:pic>
      <p:pic>
        <p:nvPicPr>
          <p:cNvPr id="28" name="Graphic 27" descr="Checkmark with solid fill">
            <a:extLst>
              <a:ext uri="{FF2B5EF4-FFF2-40B4-BE49-F238E27FC236}">
                <a16:creationId xmlns:a16="http://schemas.microsoft.com/office/drawing/2014/main" id="{9E3AB7FF-08CC-CE2B-08F7-955CB8654E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8848" y="3726944"/>
            <a:ext cx="236221" cy="236221"/>
          </a:xfrm>
          <a:prstGeom prst="rect">
            <a:avLst/>
          </a:prstGeom>
        </p:spPr>
      </p:pic>
      <p:sp>
        <p:nvSpPr>
          <p:cNvPr id="61" name="TextBox 60">
            <a:extLst>
              <a:ext uri="{FF2B5EF4-FFF2-40B4-BE49-F238E27FC236}">
                <a16:creationId xmlns:a16="http://schemas.microsoft.com/office/drawing/2014/main" id="{5B21A235-9B8D-D543-06C9-173EB3EA3A62}"/>
              </a:ext>
            </a:extLst>
          </p:cNvPr>
          <p:cNvSpPr txBox="1"/>
          <p:nvPr/>
        </p:nvSpPr>
        <p:spPr>
          <a:xfrm>
            <a:off x="1006689" y="6068755"/>
            <a:ext cx="11030582" cy="307762"/>
          </a:xfrm>
          <a:prstGeom prst="rect">
            <a:avLst/>
          </a:prstGeom>
          <a:noFill/>
        </p:spPr>
        <p:txBody>
          <a:bodyPr wrap="square" lIns="91425" tIns="45713" rIns="91425" bIns="45713" anchor="t">
            <a:spAutoFit/>
          </a:bodyPr>
          <a:lstStyle/>
          <a:p>
            <a:pPr algn="ctr" defTabSz="342839">
              <a:defRPr/>
            </a:pPr>
            <a:r>
              <a:rPr lang="en-US" sz="700" dirty="0">
                <a:latin typeface="+mj-lt"/>
                <a:ea typeface="+mn-ea"/>
                <a:cs typeface="+mn-cs"/>
              </a:rPr>
              <a:t>1. 15 countries are not interchangeable and include Canada, China, Germany, Greece, Hong Kong, India, Ireland, Malaysia, New Zealand, Singapore, South Korea, Thailand, United Kingdom, USA and Vietnam.</a:t>
            </a:r>
            <a:br>
              <a:rPr lang="en-US" sz="700" dirty="0">
                <a:latin typeface="+mj-lt"/>
                <a:ea typeface="+mn-ea"/>
                <a:cs typeface="+mn-cs"/>
              </a:rPr>
            </a:br>
            <a:r>
              <a:rPr lang="en-US" sz="700" dirty="0">
                <a:latin typeface="+mj-lt"/>
                <a:ea typeface="+mn-ea"/>
                <a:cs typeface="+mn-cs"/>
              </a:rPr>
              <a:t>See full terms and conditions at </a:t>
            </a:r>
            <a:r>
              <a:rPr lang="en-US" sz="700" b="1" dirty="0">
                <a:solidFill>
                  <a:srgbClr val="00B050"/>
                </a:solidFill>
                <a:latin typeface="+mj-lt"/>
                <a:ea typeface="+mn-ea"/>
                <a:cs typeface="+mn-cs"/>
              </a:rPr>
              <a:t>www.letsbemates.com.au</a:t>
            </a:r>
          </a:p>
        </p:txBody>
      </p:sp>
      <p:pic>
        <p:nvPicPr>
          <p:cNvPr id="62" name="Picture 61">
            <a:extLst>
              <a:ext uri="{FF2B5EF4-FFF2-40B4-BE49-F238E27FC236}">
                <a16:creationId xmlns:a16="http://schemas.microsoft.com/office/drawing/2014/main" id="{5B060B9B-E32C-6D5F-D7BF-BB22E21997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pic>
        <p:nvPicPr>
          <p:cNvPr id="68" name="Graphic 67" descr="Checkmark with solid fill">
            <a:extLst>
              <a:ext uri="{FF2B5EF4-FFF2-40B4-BE49-F238E27FC236}">
                <a16:creationId xmlns:a16="http://schemas.microsoft.com/office/drawing/2014/main" id="{4D907F56-F2BC-0A0E-203F-260ACBA904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2164" y="3703459"/>
            <a:ext cx="236221" cy="236221"/>
          </a:xfrm>
          <a:prstGeom prst="rect">
            <a:avLst/>
          </a:prstGeom>
        </p:spPr>
      </p:pic>
      <p:pic>
        <p:nvPicPr>
          <p:cNvPr id="69" name="Graphic 68" descr="Checkmark with solid fill">
            <a:extLst>
              <a:ext uri="{FF2B5EF4-FFF2-40B4-BE49-F238E27FC236}">
                <a16:creationId xmlns:a16="http://schemas.microsoft.com/office/drawing/2014/main" id="{320A3E43-B416-EA6A-819F-CD468EB99C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8995" y="3713076"/>
            <a:ext cx="236221" cy="236221"/>
          </a:xfrm>
          <a:prstGeom prst="rect">
            <a:avLst/>
          </a:prstGeom>
        </p:spPr>
      </p:pic>
      <p:pic>
        <p:nvPicPr>
          <p:cNvPr id="70" name="Graphic 69" descr="Checkmark with solid fill">
            <a:extLst>
              <a:ext uri="{FF2B5EF4-FFF2-40B4-BE49-F238E27FC236}">
                <a16:creationId xmlns:a16="http://schemas.microsoft.com/office/drawing/2014/main" id="{8579545F-4541-F1CB-FB89-350E49656B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4398" y="3699049"/>
            <a:ext cx="236221" cy="236221"/>
          </a:xfrm>
          <a:prstGeom prst="rect">
            <a:avLst/>
          </a:prstGeom>
        </p:spPr>
      </p:pic>
      <p:pic>
        <p:nvPicPr>
          <p:cNvPr id="71" name="Graphic 70" descr="Checkmark with solid fill">
            <a:extLst>
              <a:ext uri="{FF2B5EF4-FFF2-40B4-BE49-F238E27FC236}">
                <a16:creationId xmlns:a16="http://schemas.microsoft.com/office/drawing/2014/main" id="{9B06731A-0BEF-1553-FDC5-3E74567239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2743" y="3706345"/>
            <a:ext cx="236221" cy="236221"/>
          </a:xfrm>
          <a:prstGeom prst="rect">
            <a:avLst/>
          </a:prstGeom>
        </p:spPr>
      </p:pic>
      <p:pic>
        <p:nvPicPr>
          <p:cNvPr id="72" name="Graphic 71" descr="Checkmark with solid fill">
            <a:extLst>
              <a:ext uri="{FF2B5EF4-FFF2-40B4-BE49-F238E27FC236}">
                <a16:creationId xmlns:a16="http://schemas.microsoft.com/office/drawing/2014/main" id="{E5A5C834-B681-D772-8300-BC05DB0C36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9339" y="3718499"/>
            <a:ext cx="236221" cy="236221"/>
          </a:xfrm>
          <a:prstGeom prst="rect">
            <a:avLst/>
          </a:prstGeom>
        </p:spPr>
      </p:pic>
      <p:pic>
        <p:nvPicPr>
          <p:cNvPr id="73" name="Graphic 72" descr="Checkmark with solid fill">
            <a:extLst>
              <a:ext uri="{FF2B5EF4-FFF2-40B4-BE49-F238E27FC236}">
                <a16:creationId xmlns:a16="http://schemas.microsoft.com/office/drawing/2014/main" id="{8A8CAAE4-3B36-D772-444A-FE7E522FF3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0252" y="3725591"/>
            <a:ext cx="236221" cy="236221"/>
          </a:xfrm>
          <a:prstGeom prst="rect">
            <a:avLst/>
          </a:prstGeom>
        </p:spPr>
      </p:pic>
      <p:pic>
        <p:nvPicPr>
          <p:cNvPr id="74" name="Graphic 73" descr="Checkmark with solid fill">
            <a:extLst>
              <a:ext uri="{FF2B5EF4-FFF2-40B4-BE49-F238E27FC236}">
                <a16:creationId xmlns:a16="http://schemas.microsoft.com/office/drawing/2014/main" id="{49C1A795-7BAE-F852-4521-BD03275556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8177" y="3714265"/>
            <a:ext cx="236221" cy="236221"/>
          </a:xfrm>
          <a:prstGeom prst="rect">
            <a:avLst/>
          </a:prstGeom>
        </p:spPr>
      </p:pic>
      <p:pic>
        <p:nvPicPr>
          <p:cNvPr id="83" name="Graphic 82" descr="Checkmark with solid fill">
            <a:extLst>
              <a:ext uri="{FF2B5EF4-FFF2-40B4-BE49-F238E27FC236}">
                <a16:creationId xmlns:a16="http://schemas.microsoft.com/office/drawing/2014/main" id="{C59920E2-89B1-AE20-AC08-62DEB75B23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2164" y="4195924"/>
            <a:ext cx="236221" cy="236221"/>
          </a:xfrm>
          <a:prstGeom prst="rect">
            <a:avLst/>
          </a:prstGeom>
        </p:spPr>
      </p:pic>
      <p:pic>
        <p:nvPicPr>
          <p:cNvPr id="84" name="Graphic 83" descr="Checkmark with solid fill">
            <a:extLst>
              <a:ext uri="{FF2B5EF4-FFF2-40B4-BE49-F238E27FC236}">
                <a16:creationId xmlns:a16="http://schemas.microsoft.com/office/drawing/2014/main" id="{DED86F94-68D1-CA03-2C7E-D624465455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8995" y="4205541"/>
            <a:ext cx="236221" cy="236221"/>
          </a:xfrm>
          <a:prstGeom prst="rect">
            <a:avLst/>
          </a:prstGeom>
        </p:spPr>
      </p:pic>
      <p:pic>
        <p:nvPicPr>
          <p:cNvPr id="85" name="Graphic 84" descr="Checkmark with solid fill">
            <a:extLst>
              <a:ext uri="{FF2B5EF4-FFF2-40B4-BE49-F238E27FC236}">
                <a16:creationId xmlns:a16="http://schemas.microsoft.com/office/drawing/2014/main" id="{859DC6C5-4B23-CBA5-B11B-80EB76B17E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4398" y="4191514"/>
            <a:ext cx="236221" cy="236221"/>
          </a:xfrm>
          <a:prstGeom prst="rect">
            <a:avLst/>
          </a:prstGeom>
        </p:spPr>
      </p:pic>
      <p:pic>
        <p:nvPicPr>
          <p:cNvPr id="86" name="Graphic 85" descr="Checkmark with solid fill">
            <a:extLst>
              <a:ext uri="{FF2B5EF4-FFF2-40B4-BE49-F238E27FC236}">
                <a16:creationId xmlns:a16="http://schemas.microsoft.com/office/drawing/2014/main" id="{620C9D4C-002D-1B16-C32A-44BC1C3DDA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2743" y="4198810"/>
            <a:ext cx="236221" cy="236221"/>
          </a:xfrm>
          <a:prstGeom prst="rect">
            <a:avLst/>
          </a:prstGeom>
        </p:spPr>
      </p:pic>
      <p:pic>
        <p:nvPicPr>
          <p:cNvPr id="87" name="Graphic 86" descr="Checkmark with solid fill">
            <a:extLst>
              <a:ext uri="{FF2B5EF4-FFF2-40B4-BE49-F238E27FC236}">
                <a16:creationId xmlns:a16="http://schemas.microsoft.com/office/drawing/2014/main" id="{1B451E50-5D53-31DD-208F-78B5CE7F76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9339" y="4210964"/>
            <a:ext cx="236221" cy="236221"/>
          </a:xfrm>
          <a:prstGeom prst="rect">
            <a:avLst/>
          </a:prstGeom>
        </p:spPr>
      </p:pic>
      <p:pic>
        <p:nvPicPr>
          <p:cNvPr id="88" name="Graphic 87" descr="Checkmark with solid fill">
            <a:extLst>
              <a:ext uri="{FF2B5EF4-FFF2-40B4-BE49-F238E27FC236}">
                <a16:creationId xmlns:a16="http://schemas.microsoft.com/office/drawing/2014/main" id="{8D286482-8B33-016D-A5F1-F983DC2709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0252" y="4218056"/>
            <a:ext cx="236221" cy="236221"/>
          </a:xfrm>
          <a:prstGeom prst="rect">
            <a:avLst/>
          </a:prstGeom>
        </p:spPr>
      </p:pic>
      <p:pic>
        <p:nvPicPr>
          <p:cNvPr id="89" name="Graphic 88" descr="Checkmark with solid fill">
            <a:extLst>
              <a:ext uri="{FF2B5EF4-FFF2-40B4-BE49-F238E27FC236}">
                <a16:creationId xmlns:a16="http://schemas.microsoft.com/office/drawing/2014/main" id="{3B51CD90-16D5-9B3C-F737-610EECAF3A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8177" y="4206730"/>
            <a:ext cx="236221" cy="236221"/>
          </a:xfrm>
          <a:prstGeom prst="rect">
            <a:avLst/>
          </a:prstGeom>
        </p:spPr>
      </p:pic>
      <p:pic>
        <p:nvPicPr>
          <p:cNvPr id="90" name="Graphic 89" descr="Checkmark with solid fill">
            <a:extLst>
              <a:ext uri="{FF2B5EF4-FFF2-40B4-BE49-F238E27FC236}">
                <a16:creationId xmlns:a16="http://schemas.microsoft.com/office/drawing/2014/main" id="{F9E98E27-8C87-28B5-E61D-01981B37BF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8995" y="4866766"/>
            <a:ext cx="236221" cy="236221"/>
          </a:xfrm>
          <a:prstGeom prst="rect">
            <a:avLst/>
          </a:prstGeom>
        </p:spPr>
      </p:pic>
      <p:pic>
        <p:nvPicPr>
          <p:cNvPr id="91" name="Graphic 90" descr="Checkmark with solid fill">
            <a:extLst>
              <a:ext uri="{FF2B5EF4-FFF2-40B4-BE49-F238E27FC236}">
                <a16:creationId xmlns:a16="http://schemas.microsoft.com/office/drawing/2014/main" id="{BC2A6CC9-AD65-282A-2A17-F6B646094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4398" y="4852739"/>
            <a:ext cx="236221" cy="236221"/>
          </a:xfrm>
          <a:prstGeom prst="rect">
            <a:avLst/>
          </a:prstGeom>
        </p:spPr>
      </p:pic>
      <p:pic>
        <p:nvPicPr>
          <p:cNvPr id="92" name="Graphic 91" descr="Checkmark with solid fill">
            <a:extLst>
              <a:ext uri="{FF2B5EF4-FFF2-40B4-BE49-F238E27FC236}">
                <a16:creationId xmlns:a16="http://schemas.microsoft.com/office/drawing/2014/main" id="{A0188196-7CA1-14DA-72B3-D7120F90F3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2743" y="4860035"/>
            <a:ext cx="236221" cy="236221"/>
          </a:xfrm>
          <a:prstGeom prst="rect">
            <a:avLst/>
          </a:prstGeom>
        </p:spPr>
      </p:pic>
      <p:pic>
        <p:nvPicPr>
          <p:cNvPr id="93" name="Graphic 92" descr="Checkmark with solid fill">
            <a:extLst>
              <a:ext uri="{FF2B5EF4-FFF2-40B4-BE49-F238E27FC236}">
                <a16:creationId xmlns:a16="http://schemas.microsoft.com/office/drawing/2014/main" id="{1B9941C4-4CB1-D7B5-C6FB-AD9239A13B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9339" y="4872189"/>
            <a:ext cx="236221" cy="236221"/>
          </a:xfrm>
          <a:prstGeom prst="rect">
            <a:avLst/>
          </a:prstGeom>
        </p:spPr>
      </p:pic>
      <p:pic>
        <p:nvPicPr>
          <p:cNvPr id="94" name="Graphic 93" descr="Checkmark with solid fill">
            <a:extLst>
              <a:ext uri="{FF2B5EF4-FFF2-40B4-BE49-F238E27FC236}">
                <a16:creationId xmlns:a16="http://schemas.microsoft.com/office/drawing/2014/main" id="{1A79E40F-59A0-055B-A169-0328212474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0252" y="4879281"/>
            <a:ext cx="236221" cy="236221"/>
          </a:xfrm>
          <a:prstGeom prst="rect">
            <a:avLst/>
          </a:prstGeom>
        </p:spPr>
      </p:pic>
      <p:pic>
        <p:nvPicPr>
          <p:cNvPr id="95" name="Graphic 94" descr="Checkmark with solid fill">
            <a:extLst>
              <a:ext uri="{FF2B5EF4-FFF2-40B4-BE49-F238E27FC236}">
                <a16:creationId xmlns:a16="http://schemas.microsoft.com/office/drawing/2014/main" id="{AD553432-EAE2-D0A7-30B2-9FAD889DAE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8177" y="4867955"/>
            <a:ext cx="236221" cy="236221"/>
          </a:xfrm>
          <a:prstGeom prst="rect">
            <a:avLst/>
          </a:prstGeom>
        </p:spPr>
      </p:pic>
      <p:sp>
        <p:nvSpPr>
          <p:cNvPr id="97" name="Oval 96">
            <a:extLst>
              <a:ext uri="{FF2B5EF4-FFF2-40B4-BE49-F238E27FC236}">
                <a16:creationId xmlns:a16="http://schemas.microsoft.com/office/drawing/2014/main" id="{F06F4D02-BDC1-1325-CBC8-A1CA5B55FC76}"/>
              </a:ext>
            </a:extLst>
          </p:cNvPr>
          <p:cNvSpPr/>
          <p:nvPr/>
        </p:nvSpPr>
        <p:spPr>
          <a:xfrm>
            <a:off x="1570532" y="1127620"/>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E41E419-47BF-56A7-FEA0-BB59404F8412}"/>
              </a:ext>
            </a:extLst>
          </p:cNvPr>
          <p:cNvSpPr/>
          <p:nvPr/>
        </p:nvSpPr>
        <p:spPr>
          <a:xfrm>
            <a:off x="2821329" y="1127620"/>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09294532-D47D-0B2B-B818-0B3DAB7FF545}"/>
              </a:ext>
            </a:extLst>
          </p:cNvPr>
          <p:cNvSpPr/>
          <p:nvPr/>
        </p:nvSpPr>
        <p:spPr>
          <a:xfrm>
            <a:off x="4650447" y="956101"/>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57FBF335-F95E-E865-5C50-6005AF230FD4}"/>
              </a:ext>
            </a:extLst>
          </p:cNvPr>
          <p:cNvSpPr/>
          <p:nvPr/>
        </p:nvSpPr>
        <p:spPr>
          <a:xfrm>
            <a:off x="7161044" y="1134846"/>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0CAEE929-7A9F-9124-4F81-A32EA7D73703}"/>
              </a:ext>
            </a:extLst>
          </p:cNvPr>
          <p:cNvSpPr/>
          <p:nvPr/>
        </p:nvSpPr>
        <p:spPr>
          <a:xfrm>
            <a:off x="8593883" y="1133562"/>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9636168-C934-5A3D-8B49-9059AB050778}"/>
              </a:ext>
            </a:extLst>
          </p:cNvPr>
          <p:cNvSpPr/>
          <p:nvPr/>
        </p:nvSpPr>
        <p:spPr>
          <a:xfrm>
            <a:off x="10503365" y="956100"/>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EE3542F3-D922-3F55-888E-AA3067E2BFF3}"/>
              </a:ext>
            </a:extLst>
          </p:cNvPr>
          <p:cNvSpPr/>
          <p:nvPr/>
        </p:nvSpPr>
        <p:spPr>
          <a:xfrm>
            <a:off x="11499861" y="1131740"/>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AD9B8D3E-36AC-1724-0844-6E46A6B06201}"/>
              </a:ext>
            </a:extLst>
          </p:cNvPr>
          <p:cNvSpPr/>
          <p:nvPr/>
        </p:nvSpPr>
        <p:spPr>
          <a:xfrm>
            <a:off x="10839477" y="1903190"/>
            <a:ext cx="1170304" cy="350059"/>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150GB Data</a:t>
            </a:r>
          </a:p>
        </p:txBody>
      </p:sp>
      <p:sp>
        <p:nvSpPr>
          <p:cNvPr id="19" name="Rectangle: Rounded Corners 18">
            <a:extLst>
              <a:ext uri="{FF2B5EF4-FFF2-40B4-BE49-F238E27FC236}">
                <a16:creationId xmlns:a16="http://schemas.microsoft.com/office/drawing/2014/main" id="{C7FCEDF0-48CD-B97E-1190-EA1412192B5B}"/>
              </a:ext>
            </a:extLst>
          </p:cNvPr>
          <p:cNvSpPr/>
          <p:nvPr/>
        </p:nvSpPr>
        <p:spPr>
          <a:xfrm>
            <a:off x="9271319" y="1819591"/>
            <a:ext cx="1326362"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100GB Data</a:t>
            </a:r>
          </a:p>
        </p:txBody>
      </p:sp>
      <p:sp>
        <p:nvSpPr>
          <p:cNvPr id="21" name="Rectangle: Rounded Corners 20">
            <a:extLst>
              <a:ext uri="{FF2B5EF4-FFF2-40B4-BE49-F238E27FC236}">
                <a16:creationId xmlns:a16="http://schemas.microsoft.com/office/drawing/2014/main" id="{A7849ABF-3572-0994-97D4-3E8A29BB8019}"/>
              </a:ext>
            </a:extLst>
          </p:cNvPr>
          <p:cNvSpPr/>
          <p:nvPr/>
        </p:nvSpPr>
        <p:spPr>
          <a:xfrm>
            <a:off x="7844181" y="1894419"/>
            <a:ext cx="1326362"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65GB Data</a:t>
            </a:r>
          </a:p>
        </p:txBody>
      </p:sp>
      <p:sp>
        <p:nvSpPr>
          <p:cNvPr id="23" name="Rectangle: Rounded Corners 22">
            <a:extLst>
              <a:ext uri="{FF2B5EF4-FFF2-40B4-BE49-F238E27FC236}">
                <a16:creationId xmlns:a16="http://schemas.microsoft.com/office/drawing/2014/main" id="{F92AABE4-7E33-53BE-952F-8B40D0856BE8}"/>
              </a:ext>
            </a:extLst>
          </p:cNvPr>
          <p:cNvSpPr/>
          <p:nvPr/>
        </p:nvSpPr>
        <p:spPr>
          <a:xfrm>
            <a:off x="6480027" y="1894419"/>
            <a:ext cx="1261525"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50GB Data</a:t>
            </a:r>
          </a:p>
        </p:txBody>
      </p:sp>
      <p:sp>
        <p:nvSpPr>
          <p:cNvPr id="25" name="Rectangle: Rounded Corners 24">
            <a:extLst>
              <a:ext uri="{FF2B5EF4-FFF2-40B4-BE49-F238E27FC236}">
                <a16:creationId xmlns:a16="http://schemas.microsoft.com/office/drawing/2014/main" id="{58249D87-2E45-FFD3-5513-688DD3220C23}"/>
              </a:ext>
            </a:extLst>
          </p:cNvPr>
          <p:cNvSpPr/>
          <p:nvPr/>
        </p:nvSpPr>
        <p:spPr>
          <a:xfrm>
            <a:off x="5130285" y="1894419"/>
            <a:ext cx="1236643"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32GB Data</a:t>
            </a:r>
          </a:p>
        </p:txBody>
      </p:sp>
      <p:sp>
        <p:nvSpPr>
          <p:cNvPr id="10" name="TextBox 9">
            <a:extLst>
              <a:ext uri="{FF2B5EF4-FFF2-40B4-BE49-F238E27FC236}">
                <a16:creationId xmlns:a16="http://schemas.microsoft.com/office/drawing/2014/main" id="{8E31AB68-372E-53C8-0C67-36EB00E87092}"/>
              </a:ext>
            </a:extLst>
          </p:cNvPr>
          <p:cNvSpPr txBox="1"/>
          <p:nvPr/>
        </p:nvSpPr>
        <p:spPr>
          <a:xfrm>
            <a:off x="1006689" y="5593461"/>
            <a:ext cx="11030582"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b="1" dirty="0">
                <a:solidFill>
                  <a:schemeClr val="bg1"/>
                </a:solidFill>
              </a:rPr>
              <a:t>COMPLEMENTARY SUBSCRIPTION (USE PROMO CODE: BEIN)</a:t>
            </a:r>
          </a:p>
        </p:txBody>
      </p:sp>
      <p:pic>
        <p:nvPicPr>
          <p:cNvPr id="12" name="Picture 11">
            <a:extLst>
              <a:ext uri="{FF2B5EF4-FFF2-40B4-BE49-F238E27FC236}">
                <a16:creationId xmlns:a16="http://schemas.microsoft.com/office/drawing/2014/main" id="{8115B56D-C517-6407-8860-40298C635AE3}"/>
              </a:ext>
            </a:extLst>
          </p:cNvPr>
          <p:cNvPicPr>
            <a:picLocks noChangeAspect="1"/>
          </p:cNvPicPr>
          <p:nvPr/>
        </p:nvPicPr>
        <p:blipFill>
          <a:blip r:embed="rId14"/>
          <a:stretch>
            <a:fillRect/>
          </a:stretch>
        </p:blipFill>
        <p:spPr>
          <a:xfrm>
            <a:off x="1288290" y="5648667"/>
            <a:ext cx="2223053" cy="327013"/>
          </a:xfrm>
          <a:prstGeom prst="rect">
            <a:avLst/>
          </a:prstGeom>
        </p:spPr>
      </p:pic>
      <p:sp>
        <p:nvSpPr>
          <p:cNvPr id="14" name="Oval 13">
            <a:extLst>
              <a:ext uri="{FF2B5EF4-FFF2-40B4-BE49-F238E27FC236}">
                <a16:creationId xmlns:a16="http://schemas.microsoft.com/office/drawing/2014/main" id="{2F2A6FBC-CB61-5215-43E0-AA519EC27FD6}"/>
              </a:ext>
            </a:extLst>
          </p:cNvPr>
          <p:cNvSpPr/>
          <p:nvPr/>
        </p:nvSpPr>
        <p:spPr>
          <a:xfrm>
            <a:off x="5834773" y="1127619"/>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6454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97"/>
                                        </p:tgtEl>
                                      </p:cBhvr>
                                    </p:animEffect>
                                    <p:animScale>
                                      <p:cBhvr>
                                        <p:cTn id="13" dur="250" autoRev="1" fill="hold"/>
                                        <p:tgtEl>
                                          <p:spTgt spid="9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3"/>
                                        </p:tgtEl>
                                      </p:cBhvr>
                                    </p:animEffect>
                                    <p:animScale>
                                      <p:cBhvr>
                                        <p:cTn id="24" dur="250" autoRev="1" fill="hold"/>
                                        <p:tgtEl>
                                          <p:spTgt spid="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childTnLst>
                          </p:cTn>
                        </p:par>
                        <p:par>
                          <p:cTn id="54" fill="hold">
                            <p:stCondLst>
                              <p:cond delay="500"/>
                            </p:stCondLst>
                            <p:childTnLst>
                              <p:par>
                                <p:cTn id="55" presetID="26" presetClass="emph" presetSubtype="0" fill="hold" grpId="1" nodeType="afterEffect">
                                  <p:stCondLst>
                                    <p:cond delay="0"/>
                                  </p:stCondLst>
                                  <p:childTnLst>
                                    <p:animEffect transition="out" filter="fade">
                                      <p:cBhvr>
                                        <p:cTn id="56" dur="500" tmFilter="0, 0; .2, .5; .8, .5; 1, 0"/>
                                        <p:tgtEl>
                                          <p:spTgt spid="7"/>
                                        </p:tgtEl>
                                      </p:cBhvr>
                                    </p:animEffect>
                                    <p:animScale>
                                      <p:cBhvr>
                                        <p:cTn id="57" dur="250" autoRev="1" fill="hold"/>
                                        <p:tgtEl>
                                          <p:spTgt spid="7"/>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childTnLst>
                          </p:cTn>
                        </p:par>
                        <p:par>
                          <p:cTn id="65" fill="hold">
                            <p:stCondLst>
                              <p:cond delay="500"/>
                            </p:stCondLst>
                            <p:childTnLst>
                              <p:par>
                                <p:cTn id="66" presetID="26" presetClass="emph" presetSubtype="0" fill="hold" grpId="1" nodeType="afterEffect">
                                  <p:stCondLst>
                                    <p:cond delay="0"/>
                                  </p:stCondLst>
                                  <p:childTnLst>
                                    <p:animEffect transition="out" filter="fade">
                                      <p:cBhvr>
                                        <p:cTn id="67" dur="500" tmFilter="0, 0; .2, .5; .8, .5; 1, 0"/>
                                        <p:tgtEl>
                                          <p:spTgt spid="8"/>
                                        </p:tgtEl>
                                      </p:cBhvr>
                                    </p:animEffect>
                                    <p:animScale>
                                      <p:cBhvr>
                                        <p:cTn id="68" dur="250" autoRev="1" fill="hold"/>
                                        <p:tgtEl>
                                          <p:spTgt spid="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par>
                          <p:cTn id="76" fill="hold">
                            <p:stCondLst>
                              <p:cond delay="500"/>
                            </p:stCondLst>
                            <p:childTnLst>
                              <p:par>
                                <p:cTn id="77" presetID="26" presetClass="emph" presetSubtype="0" fill="hold" grpId="1" nodeType="afterEffect">
                                  <p:stCondLst>
                                    <p:cond delay="0"/>
                                  </p:stCondLst>
                                  <p:childTnLst>
                                    <p:animEffect transition="out" filter="fade">
                                      <p:cBhvr>
                                        <p:cTn id="78" dur="500" tmFilter="0, 0; .2, .5; .8, .5; 1, 0"/>
                                        <p:tgtEl>
                                          <p:spTgt spid="9"/>
                                        </p:tgtEl>
                                      </p:cBhvr>
                                    </p:animEffect>
                                    <p:animScale>
                                      <p:cBhvr>
                                        <p:cTn id="79" dur="250" autoRev="1" fill="hold"/>
                                        <p:tgtEl>
                                          <p:spTgt spid="9"/>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par>
                          <p:cTn id="87" fill="hold">
                            <p:stCondLst>
                              <p:cond delay="500"/>
                            </p:stCondLst>
                            <p:childTnLst>
                              <p:par>
                                <p:cTn id="88" presetID="26" presetClass="emph" presetSubtype="0" fill="hold" grpId="1" nodeType="afterEffect">
                                  <p:stCondLst>
                                    <p:cond delay="0"/>
                                  </p:stCondLst>
                                  <p:childTnLst>
                                    <p:animEffect transition="out" filter="fade">
                                      <p:cBhvr>
                                        <p:cTn id="89" dur="500" tmFilter="0, 0; .2, .5; .8, .5; 1, 0"/>
                                        <p:tgtEl>
                                          <p:spTgt spid="14"/>
                                        </p:tgtEl>
                                      </p:cBhvr>
                                    </p:animEffect>
                                    <p:animScale>
                                      <p:cBhvr>
                                        <p:cTn id="9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26B"/>
        </a:solidFill>
        <a:effectLst/>
      </p:bgPr>
    </p:bg>
    <p:spTree>
      <p:nvGrpSpPr>
        <p:cNvPr id="1" name="">
          <a:extLst>
            <a:ext uri="{FF2B5EF4-FFF2-40B4-BE49-F238E27FC236}">
              <a16:creationId xmlns:a16="http://schemas.microsoft.com/office/drawing/2014/main" id="{061621F5-B1CC-823A-D137-0432EB6C208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BE49D97-CCDB-3D56-6567-8E7655DE5BB0}"/>
              </a:ext>
            </a:extLst>
          </p:cNvPr>
          <p:cNvSpPr txBox="1"/>
          <p:nvPr/>
        </p:nvSpPr>
        <p:spPr>
          <a:xfrm>
            <a:off x="557481" y="306868"/>
            <a:ext cx="11409977" cy="707886"/>
          </a:xfrm>
          <a:prstGeom prst="rect">
            <a:avLst/>
          </a:prstGeom>
          <a:noFill/>
        </p:spPr>
        <p:txBody>
          <a:bodyPr wrap="square" rtlCol="0">
            <a:spAutoFit/>
          </a:bodyPr>
          <a:lstStyle/>
          <a:p>
            <a:pPr defTabSz="914377">
              <a:defRPr/>
            </a:pPr>
            <a:r>
              <a:rPr lang="en-AU" sz="4000" dirty="0">
                <a:solidFill>
                  <a:prstClr val="white"/>
                </a:solidFill>
                <a:latin typeface="Causten" panose="00000500000000000000" pitchFamily="50" charset="0"/>
                <a:cs typeface="Gotham Bold" pitchFamily="50" charset="0"/>
              </a:rPr>
              <a:t>Introducing MATE new Strive for…</a:t>
            </a:r>
            <a:endParaRPr lang="en-AU" sz="4000" dirty="0">
              <a:solidFill>
                <a:srgbClr val="E2E41A"/>
              </a:solidFill>
              <a:latin typeface="Causten Bold" panose="00000800000000000000" pitchFamily="50" charset="0"/>
              <a:cs typeface="Gotham Bold" pitchFamily="50" charset="0"/>
            </a:endParaRPr>
          </a:p>
        </p:txBody>
      </p:sp>
      <p:pic>
        <p:nvPicPr>
          <p:cNvPr id="3" name="Picture 2" descr="A white letter on a black background&#10;&#10;AI-generated content may be incorrect.">
            <a:extLst>
              <a:ext uri="{FF2B5EF4-FFF2-40B4-BE49-F238E27FC236}">
                <a16:creationId xmlns:a16="http://schemas.microsoft.com/office/drawing/2014/main" id="{2735810B-D78E-B106-B793-B2554CEE0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4652" y="6232223"/>
            <a:ext cx="1171872" cy="311197"/>
          </a:xfrm>
          <a:prstGeom prst="rect">
            <a:avLst/>
          </a:prstGeom>
        </p:spPr>
      </p:pic>
      <p:pic>
        <p:nvPicPr>
          <p:cNvPr id="4" name="Picture 4" descr="GIF from GIFER">
            <a:extLst>
              <a:ext uri="{FF2B5EF4-FFF2-40B4-BE49-F238E27FC236}">
                <a16:creationId xmlns:a16="http://schemas.microsoft.com/office/drawing/2014/main" id="{D8A2A5FD-2A0F-27B7-B9EC-A4F845115D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00" y="6289885"/>
            <a:ext cx="301923" cy="266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white logo with black background&#10;&#10;Description automatically generated">
            <a:extLst>
              <a:ext uri="{FF2B5EF4-FFF2-40B4-BE49-F238E27FC236}">
                <a16:creationId xmlns:a16="http://schemas.microsoft.com/office/drawing/2014/main" id="{C44706A7-711F-0AAA-EC7D-54E7AE997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6320" y="6102232"/>
            <a:ext cx="1017013" cy="508507"/>
          </a:xfrm>
          <a:prstGeom prst="rect">
            <a:avLst/>
          </a:prstGeom>
        </p:spPr>
      </p:pic>
      <p:pic>
        <p:nvPicPr>
          <p:cNvPr id="17" name="Picture 16" descr="A yellow and black sign with black text&#10;&#10;AI-generated content may be incorrect.">
            <a:extLst>
              <a:ext uri="{FF2B5EF4-FFF2-40B4-BE49-F238E27FC236}">
                <a16:creationId xmlns:a16="http://schemas.microsoft.com/office/drawing/2014/main" id="{B3A4D102-FEA1-DBBA-028F-B56BB3376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332" y="1335853"/>
            <a:ext cx="11301192" cy="2060113"/>
          </a:xfrm>
          <a:prstGeom prst="rect">
            <a:avLst/>
          </a:prstGeom>
          <a:ln>
            <a:solidFill>
              <a:schemeClr val="bg1"/>
            </a:solidFill>
          </a:ln>
        </p:spPr>
      </p:pic>
      <p:sp>
        <p:nvSpPr>
          <p:cNvPr id="18" name="TextBox 17">
            <a:extLst>
              <a:ext uri="{FF2B5EF4-FFF2-40B4-BE49-F238E27FC236}">
                <a16:creationId xmlns:a16="http://schemas.microsoft.com/office/drawing/2014/main" id="{91E5EEA7-5080-1EE2-52DF-29EBA51FCB74}"/>
              </a:ext>
            </a:extLst>
          </p:cNvPr>
          <p:cNvSpPr txBox="1"/>
          <p:nvPr/>
        </p:nvSpPr>
        <p:spPr>
          <a:xfrm>
            <a:off x="525333" y="3691241"/>
            <a:ext cx="11442124" cy="2200602"/>
          </a:xfrm>
          <a:prstGeom prst="rect">
            <a:avLst/>
          </a:prstGeom>
          <a:noFill/>
        </p:spPr>
        <p:txBody>
          <a:bodyPr wrap="square" rtlCol="0">
            <a:spAutoFit/>
          </a:bodyPr>
          <a:lstStyle/>
          <a:p>
            <a:pPr marL="285744" indent="-285744" defTabSz="914377">
              <a:buFont typeface="Arial" panose="020B0604020202020204" pitchFamily="34" charset="0"/>
              <a:buChar char="•"/>
            </a:pPr>
            <a:r>
              <a:rPr lang="en-US" sz="2400" b="1" dirty="0">
                <a:solidFill>
                  <a:prstClr val="white"/>
                </a:solidFill>
                <a:latin typeface="Causten Bold" panose="00000800000000000000" pitchFamily="50" charset="0"/>
              </a:rPr>
              <a:t>Promotion Period:</a:t>
            </a:r>
            <a:r>
              <a:rPr lang="en-US" sz="2400" dirty="0">
                <a:solidFill>
                  <a:prstClr val="white"/>
                </a:solidFill>
                <a:latin typeface="Causten Bold" panose="00000800000000000000" pitchFamily="50" charset="0"/>
              </a:rPr>
              <a:t> March 01, 2025 - June 30, 2025 </a:t>
            </a:r>
          </a:p>
          <a:p>
            <a:pPr defTabSz="914377"/>
            <a:endParaRPr lang="en-US" sz="1200" dirty="0">
              <a:solidFill>
                <a:prstClr val="white"/>
              </a:solidFill>
              <a:latin typeface="Causten Bold" panose="00000800000000000000" pitchFamily="50" charset="0"/>
            </a:endParaRPr>
          </a:p>
          <a:p>
            <a:pPr marL="285744" indent="-285744" defTabSz="914377">
              <a:buFont typeface="Arial" panose="020B0604020202020204" pitchFamily="34" charset="0"/>
              <a:buChar char="•"/>
            </a:pPr>
            <a:r>
              <a:rPr lang="en-US" b="1" dirty="0">
                <a:solidFill>
                  <a:prstClr val="white"/>
                </a:solidFill>
                <a:latin typeface="Causten Bold" panose="00000500000000000000" pitchFamily="50" charset="0"/>
              </a:rPr>
              <a:t>To qualify for the MATE Strive For 5+5+5+5 Promotion, a </a:t>
            </a:r>
            <a:r>
              <a:rPr lang="en-US" b="1" dirty="0" err="1">
                <a:solidFill>
                  <a:prstClr val="white"/>
                </a:solidFill>
                <a:latin typeface="Causten Bold" panose="00000500000000000000" pitchFamily="50" charset="0"/>
              </a:rPr>
              <a:t>Conxxion</a:t>
            </a:r>
            <a:r>
              <a:rPr lang="en-US" b="1" dirty="0">
                <a:solidFill>
                  <a:prstClr val="white"/>
                </a:solidFill>
                <a:latin typeface="Causten Bold" panose="00000500000000000000" pitchFamily="50" charset="0"/>
              </a:rPr>
              <a:t> IBO must: </a:t>
            </a:r>
          </a:p>
          <a:p>
            <a:pPr marL="285744" indent="-285744" defTabSz="914377">
              <a:buFont typeface="Arial" panose="020B0604020202020204" pitchFamily="34" charset="0"/>
              <a:buChar char="•"/>
            </a:pPr>
            <a:endParaRPr lang="en-US" sz="1100" b="1" dirty="0">
              <a:solidFill>
                <a:prstClr val="white"/>
              </a:solidFill>
              <a:latin typeface="Causten Bold" panose="00000500000000000000" pitchFamily="50" charset="0"/>
            </a:endParaRPr>
          </a:p>
          <a:p>
            <a:pPr marL="800080" lvl="1" indent="-342891" defTabSz="914377">
              <a:buFont typeface="+mj-lt"/>
              <a:buAutoNum type="arabicPeriod"/>
            </a:pPr>
            <a:r>
              <a:rPr lang="en-US" b="1" dirty="0">
                <a:solidFill>
                  <a:prstClr val="white"/>
                </a:solidFill>
                <a:latin typeface="Causten Bold" panose="00000500000000000000" pitchFamily="50" charset="0"/>
              </a:rPr>
              <a:t>Acquire and activate five (5) or more ‘new’ MATE nbn or Mobile services in a single calendar month </a:t>
            </a:r>
          </a:p>
          <a:p>
            <a:pPr marL="800080" lvl="1" indent="-342891" defTabSz="914377">
              <a:buFont typeface="+mj-lt"/>
              <a:buAutoNum type="arabicPeriod"/>
            </a:pPr>
            <a:r>
              <a:rPr lang="en-US" b="1" dirty="0">
                <a:solidFill>
                  <a:prstClr val="white"/>
                </a:solidFill>
                <a:latin typeface="Causten Bold" panose="00000500000000000000" pitchFamily="50" charset="0"/>
              </a:rPr>
              <a:t>Ensure all services are activated within the month of acquisition or by the end of the following month</a:t>
            </a:r>
          </a:p>
          <a:p>
            <a:pPr marL="800080" lvl="1" indent="-342891" defTabSz="914377">
              <a:buFont typeface="+mj-lt"/>
              <a:buAutoNum type="arabicPeriod"/>
            </a:pPr>
            <a:r>
              <a:rPr lang="en-US" b="1" dirty="0">
                <a:solidFill>
                  <a:prstClr val="white"/>
                </a:solidFill>
                <a:latin typeface="Causten Bold" panose="00000500000000000000" pitchFamily="50" charset="0"/>
              </a:rPr>
              <a:t>Refer to the full T&amp;C’s for all the details here: </a:t>
            </a:r>
            <a:r>
              <a:rPr lang="en-US" sz="1800" dirty="0">
                <a:solidFill>
                  <a:srgbClr val="FFFF00"/>
                </a:solidFill>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800" dirty="0">
                <a:solidFill>
                  <a:srgbClr val="FFFF00"/>
                </a:solidFill>
                <a:cs typeface="Arial" panose="020B0604020202020204" pitchFamily="34" charset="0"/>
                <a:hlinkClick r:id="rId8">
                  <a:extLst>
                    <a:ext uri="{A12FA001-AC4F-418D-AE19-62706E023703}">
                      <ahyp:hlinkClr xmlns:ahyp="http://schemas.microsoft.com/office/drawing/2018/hyperlinkcolor" val="tx"/>
                    </a:ext>
                  </a:extLst>
                </a:hlinkClick>
              </a:rPr>
              <a:t>Strive For 5+5+5+5 Flyer </a:t>
            </a:r>
            <a:endParaRPr lang="en-US" b="1" dirty="0">
              <a:solidFill>
                <a:srgbClr val="FFFF00"/>
              </a:solidFill>
              <a:latin typeface="Causten Bold" panose="00000500000000000000" pitchFamily="50" charset="0"/>
            </a:endParaRPr>
          </a:p>
          <a:p>
            <a:pPr defTabSz="914377"/>
            <a:r>
              <a:rPr lang="en-US" dirty="0">
                <a:solidFill>
                  <a:prstClr val="white"/>
                </a:solidFill>
                <a:latin typeface="Causten" panose="00000500000000000000" pitchFamily="50" charset="0"/>
              </a:rPr>
              <a:t>  </a:t>
            </a:r>
            <a:endParaRPr lang="en-AU" dirty="0">
              <a:solidFill>
                <a:prstClr val="white"/>
              </a:solidFill>
              <a:latin typeface="Causten" panose="00000500000000000000" pitchFamily="50" charset="0"/>
            </a:endParaRPr>
          </a:p>
        </p:txBody>
      </p:sp>
      <p:pic>
        <p:nvPicPr>
          <p:cNvPr id="7" name="Picture 6" descr="A black and white sign with white text&#10;&#10;AI-generated content may be incorrect.">
            <a:extLst>
              <a:ext uri="{FF2B5EF4-FFF2-40B4-BE49-F238E27FC236}">
                <a16:creationId xmlns:a16="http://schemas.microsoft.com/office/drawing/2014/main" id="{ACAD0D24-99D9-3C61-0691-133EB1392C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031" y="6379974"/>
            <a:ext cx="990368" cy="230765"/>
          </a:xfrm>
          <a:prstGeom prst="rect">
            <a:avLst/>
          </a:prstGeom>
        </p:spPr>
      </p:pic>
    </p:spTree>
    <p:extLst>
      <p:ext uri="{BB962C8B-B14F-4D97-AF65-F5344CB8AC3E}">
        <p14:creationId xmlns:p14="http://schemas.microsoft.com/office/powerpoint/2010/main" val="2706594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119749A-E2DC-458E-631D-9EF26A0B0289}"/>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87408F28-4D9A-0CB4-9F12-B15623644E50}"/>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612FF3DD-DECF-366F-C71A-17C55BAD5C73}"/>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B3D10448-B57C-AAA1-D56C-F43372C87F5D}"/>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latin typeface="Aptos" panose="020B0004020202020204" pitchFamily="34" charset="0"/>
                <a:cs typeface="Arial" panose="020B0604020202020204" pitchFamily="34" charset="0"/>
              </a:rPr>
              <a:t>amaysim Mobile</a:t>
            </a:r>
          </a:p>
          <a:p>
            <a:pPr algn="ctr" defTabSz="609585"/>
            <a:r>
              <a:rPr lang="en-US" sz="2400" dirty="0">
                <a:solidFill>
                  <a:prstClr val="white"/>
                </a:solidFill>
                <a:latin typeface="Aptos" panose="020B0004020202020204" pitchFamily="34" charset="0"/>
              </a:rPr>
              <a:t>Affordable Prepaid Plans</a:t>
            </a:r>
            <a:endParaRPr lang="en-US" sz="2400" baseline="30000" dirty="0">
              <a:solidFill>
                <a:prstClr val="white"/>
              </a:solidFill>
              <a:latin typeface="Aptos" panose="020B0004020202020204" pitchFamily="34" charset="0"/>
            </a:endParaRPr>
          </a:p>
        </p:txBody>
      </p:sp>
      <p:pic>
        <p:nvPicPr>
          <p:cNvPr id="4" name="Picture 3">
            <a:extLst>
              <a:ext uri="{FF2B5EF4-FFF2-40B4-BE49-F238E27FC236}">
                <a16:creationId xmlns:a16="http://schemas.microsoft.com/office/drawing/2014/main" id="{8382E506-1AFA-F4CA-56C1-7851201046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615" y="345065"/>
            <a:ext cx="1860651" cy="355539"/>
          </a:xfrm>
          <a:prstGeom prst="rect">
            <a:avLst/>
          </a:prstGeom>
          <a:effectLst>
            <a:outerShdw dist="38100" dir="2700000" algn="tl" rotWithShape="0">
              <a:schemeClr val="bg1"/>
            </a:outerShdw>
          </a:effectLst>
        </p:spPr>
      </p:pic>
    </p:spTree>
    <p:extLst>
      <p:ext uri="{BB962C8B-B14F-4D97-AF65-F5344CB8AC3E}">
        <p14:creationId xmlns:p14="http://schemas.microsoft.com/office/powerpoint/2010/main" val="879753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A663E-E0AA-7FF0-FF20-3D2F7FEADCD2}"/>
              </a:ext>
            </a:extLst>
          </p:cNvPr>
          <p:cNvSpPr>
            <a:spLocks noGrp="1"/>
          </p:cNvSpPr>
          <p:nvPr>
            <p:ph type="body" sz="quarter" idx="10"/>
          </p:nvPr>
        </p:nvSpPr>
        <p:spPr>
          <a:xfrm>
            <a:off x="319088" y="668088"/>
            <a:ext cx="6335712" cy="5521825"/>
          </a:xfrm>
        </p:spPr>
        <p:txBody>
          <a:bodyPr>
            <a:normAutofit fontScale="70000" lnSpcReduction="20000"/>
          </a:bodyPr>
          <a:lstStyle/>
          <a:p>
            <a:pPr marL="0" indent="0">
              <a:buNone/>
            </a:pPr>
            <a:endParaRPr lang="en-AU" dirty="0">
              <a:latin typeface="+mn-lt"/>
            </a:endParaRPr>
          </a:p>
          <a:p>
            <a:pPr marL="0" indent="0">
              <a:buNone/>
            </a:pPr>
            <a:r>
              <a:rPr lang="en-AU" sz="2900" dirty="0">
                <a:latin typeface="+mn-lt"/>
              </a:rPr>
              <a:t>Great value for money and amazingly simple!</a:t>
            </a:r>
          </a:p>
          <a:p>
            <a:r>
              <a:rPr lang="en-AU" dirty="0">
                <a:latin typeface="+mn-lt"/>
              </a:rPr>
              <a:t>SIM Only Mobile Plans</a:t>
            </a:r>
          </a:p>
          <a:p>
            <a:r>
              <a:rPr lang="en-AU" dirty="0">
                <a:latin typeface="+mn-lt"/>
              </a:rPr>
              <a:t>Data Only SIM Plans</a:t>
            </a:r>
          </a:p>
          <a:p>
            <a:r>
              <a:rPr lang="en-AU" dirty="0">
                <a:latin typeface="+mn-lt"/>
              </a:rPr>
              <a:t>Handsets available</a:t>
            </a:r>
          </a:p>
          <a:p>
            <a:r>
              <a:rPr lang="en-AU" dirty="0">
                <a:latin typeface="+mn-lt"/>
              </a:rPr>
              <a:t>Unlimited Data Banking</a:t>
            </a:r>
          </a:p>
          <a:p>
            <a:r>
              <a:rPr lang="en-AU" dirty="0">
                <a:latin typeface="+mn-lt"/>
              </a:rPr>
              <a:t>eSIM &amp; 5G on selected plans </a:t>
            </a:r>
          </a:p>
          <a:p>
            <a:r>
              <a:rPr lang="en-AU" dirty="0">
                <a:latin typeface="+mn-lt"/>
              </a:rPr>
              <a:t>International Roaming</a:t>
            </a:r>
          </a:p>
          <a:p>
            <a:r>
              <a:rPr lang="en-AU" dirty="0">
                <a:latin typeface="+mn-lt"/>
              </a:rPr>
              <a:t>No </a:t>
            </a:r>
            <a:r>
              <a:rPr lang="en-US" dirty="0">
                <a:latin typeface="+mn-lt"/>
                <a:cs typeface="+mn-cs"/>
              </a:rPr>
              <a:t>credit checks OR </a:t>
            </a:r>
            <a:r>
              <a:rPr lang="en-AU" dirty="0">
                <a:latin typeface="+mn-lt"/>
              </a:rPr>
              <a:t>lock in contracts</a:t>
            </a:r>
          </a:p>
          <a:p>
            <a:r>
              <a:rPr lang="en-US" dirty="0">
                <a:latin typeface="+mn-lt"/>
                <a:cs typeface="+mn-cs"/>
              </a:rPr>
              <a:t>Powered by the Optus 4G/5G network, covering 98.5% of population</a:t>
            </a:r>
          </a:p>
          <a:p>
            <a:r>
              <a:rPr lang="en-AU" dirty="0">
                <a:latin typeface="+mn-lt"/>
              </a:rPr>
              <a:t>Unlimited talk, text, &amp; data banking</a:t>
            </a:r>
          </a:p>
          <a:p>
            <a:pPr marL="0" indent="0">
              <a:spcBef>
                <a:spcPts val="1200"/>
              </a:spcBef>
              <a:buNone/>
            </a:pPr>
            <a:r>
              <a:rPr lang="en-AU" sz="2600" b="1" dirty="0">
                <a:solidFill>
                  <a:srgbClr val="F1732B"/>
                </a:solidFill>
                <a:latin typeface="+mn-lt"/>
              </a:rPr>
              <a:t>International Calls up to 42 countries on selected plans!</a:t>
            </a:r>
          </a:p>
        </p:txBody>
      </p:sp>
      <p:pic>
        <p:nvPicPr>
          <p:cNvPr id="7" name="Picture 6">
            <a:extLst>
              <a:ext uri="{FF2B5EF4-FFF2-40B4-BE49-F238E27FC236}">
                <a16:creationId xmlns:a16="http://schemas.microsoft.com/office/drawing/2014/main" id="{A7035178-5FF1-F879-5949-D8A7D12AA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pic>
        <p:nvPicPr>
          <p:cNvPr id="13" name="Picture 10">
            <a:extLst>
              <a:ext uri="{FF2B5EF4-FFF2-40B4-BE49-F238E27FC236}">
                <a16:creationId xmlns:a16="http://schemas.microsoft.com/office/drawing/2014/main" id="{26B7CA44-ED63-589C-7868-831F02DDBEA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553" y="31070"/>
            <a:ext cx="869739" cy="95002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FD35F996-F58B-20EB-854C-3C618CDCE00F}"/>
              </a:ext>
            </a:extLst>
          </p:cNvPr>
          <p:cNvGrpSpPr/>
          <p:nvPr/>
        </p:nvGrpSpPr>
        <p:grpSpPr>
          <a:xfrm>
            <a:off x="6880469" y="668088"/>
            <a:ext cx="4796993" cy="3181059"/>
            <a:chOff x="5149323" y="661336"/>
            <a:chExt cx="3597745" cy="2385794"/>
          </a:xfrm>
        </p:grpSpPr>
        <p:sp>
          <p:nvSpPr>
            <p:cNvPr id="8" name="Round Diagonal Corner Rectangle 7">
              <a:extLst>
                <a:ext uri="{FF2B5EF4-FFF2-40B4-BE49-F238E27FC236}">
                  <a16:creationId xmlns:a16="http://schemas.microsoft.com/office/drawing/2014/main" id="{77DACB6D-BD0E-FF54-1B60-65F9809CBC81}"/>
                </a:ext>
              </a:extLst>
            </p:cNvPr>
            <p:cNvSpPr/>
            <p:nvPr/>
          </p:nvSpPr>
          <p:spPr>
            <a:xfrm>
              <a:off x="5311833" y="765108"/>
              <a:ext cx="3435235" cy="567344"/>
            </a:xfrm>
            <a:prstGeom prst="round2DiagRect">
              <a:avLst/>
            </a:prstGeom>
            <a:solidFill>
              <a:srgbClr val="F1732B"/>
            </a:solidFill>
            <a:ln>
              <a:noFill/>
            </a:ln>
            <a:effectLst>
              <a:outerShdw dist="59968" dir="5049927" sx="101000" sy="101000" algn="tl" rotWithShape="0">
                <a:srgbClr val="7030A0"/>
              </a:outerShdw>
            </a:effectLst>
          </p:spPr>
          <p:style>
            <a:lnRef idx="2">
              <a:schemeClr val="accent1">
                <a:shade val="15000"/>
              </a:schemeClr>
            </a:lnRef>
            <a:fillRef idx="1">
              <a:schemeClr val="accent1"/>
            </a:fillRef>
            <a:effectRef idx="0">
              <a:schemeClr val="accent1"/>
            </a:effectRef>
            <a:fontRef idx="minor">
              <a:schemeClr val="lt1"/>
            </a:fontRef>
          </p:style>
          <p:txBody>
            <a:bodyPr lIns="756000" rtlCol="0" anchor="ctr"/>
            <a:lstStyle/>
            <a:p>
              <a:r>
                <a:rPr lang="en-AU" sz="2800" dirty="0"/>
                <a:t>28 Day Plans</a:t>
              </a:r>
            </a:p>
          </p:txBody>
        </p:sp>
        <p:sp>
          <p:nvSpPr>
            <p:cNvPr id="9" name="Round Diagonal Corner Rectangle 8">
              <a:extLst>
                <a:ext uri="{FF2B5EF4-FFF2-40B4-BE49-F238E27FC236}">
                  <a16:creationId xmlns:a16="http://schemas.microsoft.com/office/drawing/2014/main" id="{4D63C1E9-3194-7D0B-98BE-88E572302458}"/>
                </a:ext>
              </a:extLst>
            </p:cNvPr>
            <p:cNvSpPr/>
            <p:nvPr/>
          </p:nvSpPr>
          <p:spPr>
            <a:xfrm>
              <a:off x="5311833" y="1630147"/>
              <a:ext cx="3435235" cy="567344"/>
            </a:xfrm>
            <a:prstGeom prst="round2DiagRect">
              <a:avLst/>
            </a:prstGeom>
            <a:solidFill>
              <a:srgbClr val="F1732B"/>
            </a:solidFill>
            <a:ln>
              <a:noFill/>
            </a:ln>
            <a:effectLst>
              <a:outerShdw dist="59968" dir="5049927" sx="101000" sy="101000" algn="tl" rotWithShape="0">
                <a:srgbClr val="7030A0"/>
              </a:outerShdw>
            </a:effectLst>
          </p:spPr>
          <p:style>
            <a:lnRef idx="2">
              <a:schemeClr val="accent1">
                <a:shade val="15000"/>
              </a:schemeClr>
            </a:lnRef>
            <a:fillRef idx="1">
              <a:schemeClr val="accent1"/>
            </a:fillRef>
            <a:effectRef idx="0">
              <a:schemeClr val="accent1"/>
            </a:effectRef>
            <a:fontRef idx="minor">
              <a:schemeClr val="lt1"/>
            </a:fontRef>
          </p:style>
          <p:txBody>
            <a:bodyPr lIns="756000" rtlCol="0" anchor="ctr"/>
            <a:lstStyle/>
            <a:p>
              <a:r>
                <a:rPr lang="en-AU" sz="2800" dirty="0"/>
                <a:t>12 Month Plans</a:t>
              </a:r>
            </a:p>
          </p:txBody>
        </p:sp>
        <p:sp>
          <p:nvSpPr>
            <p:cNvPr id="10" name="Round Diagonal Corner Rectangle 9">
              <a:extLst>
                <a:ext uri="{FF2B5EF4-FFF2-40B4-BE49-F238E27FC236}">
                  <a16:creationId xmlns:a16="http://schemas.microsoft.com/office/drawing/2014/main" id="{10A08C3E-4661-8F93-FA03-068D59709EC8}"/>
                </a:ext>
              </a:extLst>
            </p:cNvPr>
            <p:cNvSpPr/>
            <p:nvPr/>
          </p:nvSpPr>
          <p:spPr>
            <a:xfrm>
              <a:off x="5311833" y="2479786"/>
              <a:ext cx="3435235" cy="567344"/>
            </a:xfrm>
            <a:prstGeom prst="round2DiagRect">
              <a:avLst/>
            </a:prstGeom>
            <a:solidFill>
              <a:srgbClr val="F1732B"/>
            </a:solidFill>
            <a:ln>
              <a:noFill/>
            </a:ln>
            <a:effectLst>
              <a:outerShdw dist="59968" dir="5049927" sx="101000" sy="101000" algn="tl" rotWithShape="0">
                <a:srgbClr val="7030A0"/>
              </a:outerShdw>
            </a:effectLst>
          </p:spPr>
          <p:style>
            <a:lnRef idx="2">
              <a:schemeClr val="accent1">
                <a:shade val="15000"/>
              </a:schemeClr>
            </a:lnRef>
            <a:fillRef idx="1">
              <a:schemeClr val="accent1"/>
            </a:fillRef>
            <a:effectRef idx="0">
              <a:schemeClr val="accent1"/>
            </a:effectRef>
            <a:fontRef idx="minor">
              <a:schemeClr val="lt1"/>
            </a:fontRef>
          </p:style>
          <p:txBody>
            <a:bodyPr lIns="756000" rtlCol="0" anchor="ctr"/>
            <a:lstStyle/>
            <a:p>
              <a:r>
                <a:rPr lang="en-AU" sz="2800" dirty="0"/>
                <a:t>7 Day Plans</a:t>
              </a:r>
            </a:p>
          </p:txBody>
        </p:sp>
        <p:pic>
          <p:nvPicPr>
            <p:cNvPr id="11" name="Picture 4">
              <a:extLst>
                <a:ext uri="{FF2B5EF4-FFF2-40B4-BE49-F238E27FC236}">
                  <a16:creationId xmlns:a16="http://schemas.microsoft.com/office/drawing/2014/main" id="{C5869E1E-9D5A-EBB3-B298-434E5C9081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52629" y="2344474"/>
              <a:ext cx="549887" cy="600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2A4BF960-E00E-DA8B-26E5-C3035342ED7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49323" y="1476336"/>
              <a:ext cx="593003" cy="6477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AFB9C443-577B-91D9-F445-8943594F5EF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33343" y="661336"/>
              <a:ext cx="544356" cy="5946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203E091-2FCE-A138-073C-1BB16B6FE2EF}"/>
              </a:ext>
            </a:extLst>
          </p:cNvPr>
          <p:cNvGrpSpPr/>
          <p:nvPr/>
        </p:nvGrpSpPr>
        <p:grpSpPr>
          <a:xfrm>
            <a:off x="7349734" y="4225540"/>
            <a:ext cx="4327728" cy="2427636"/>
            <a:chOff x="5229220" y="690439"/>
            <a:chExt cx="3622714" cy="2065988"/>
          </a:xfrm>
        </p:grpSpPr>
        <p:pic>
          <p:nvPicPr>
            <p:cNvPr id="3" name="Picture 2">
              <a:extLst>
                <a:ext uri="{FF2B5EF4-FFF2-40B4-BE49-F238E27FC236}">
                  <a16:creationId xmlns:a16="http://schemas.microsoft.com/office/drawing/2014/main" id="{5BD3B698-1690-547C-FE3E-36B6B84DE01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865871" y="1770364"/>
              <a:ext cx="986063" cy="986063"/>
            </a:xfrm>
            <a:prstGeom prst="rect">
              <a:avLst/>
            </a:prstGeom>
          </p:spPr>
        </p:pic>
        <p:pic>
          <p:nvPicPr>
            <p:cNvPr id="4" name="Picture 3">
              <a:extLst>
                <a:ext uri="{FF2B5EF4-FFF2-40B4-BE49-F238E27FC236}">
                  <a16:creationId xmlns:a16="http://schemas.microsoft.com/office/drawing/2014/main" id="{90EC98AC-E200-7C06-92E6-9C913DC9DD8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012327" y="1770364"/>
              <a:ext cx="986063" cy="986063"/>
            </a:xfrm>
            <a:prstGeom prst="rect">
              <a:avLst/>
            </a:prstGeom>
          </p:spPr>
        </p:pic>
        <p:pic>
          <p:nvPicPr>
            <p:cNvPr id="5" name="Picture 4">
              <a:extLst>
                <a:ext uri="{FF2B5EF4-FFF2-40B4-BE49-F238E27FC236}">
                  <a16:creationId xmlns:a16="http://schemas.microsoft.com/office/drawing/2014/main" id="{2CCA0BFB-8C25-2092-C364-D83CCA3CDFF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158782" y="1770364"/>
              <a:ext cx="986063" cy="986063"/>
            </a:xfrm>
            <a:prstGeom prst="rect">
              <a:avLst/>
            </a:prstGeom>
          </p:spPr>
        </p:pic>
        <p:pic>
          <p:nvPicPr>
            <p:cNvPr id="6" name="Picture 5">
              <a:extLst>
                <a:ext uri="{FF2B5EF4-FFF2-40B4-BE49-F238E27FC236}">
                  <a16:creationId xmlns:a16="http://schemas.microsoft.com/office/drawing/2014/main" id="{8C0774FF-08BE-A97F-FF3A-70F2A37718A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7273" b="94909" l="9968" r="89711">
                          <a14:foregroundMark x1="18971" y1="56364" x2="61093" y2="57455"/>
                          <a14:foregroundMark x1="61093" y1="57455" x2="21865" y2="58545"/>
                          <a14:foregroundMark x1="21865" y1="58545" x2="52090" y2="32000"/>
                          <a14:foregroundMark x1="52090" y1="32000" x2="62058" y2="74545"/>
                          <a14:foregroundMark x1="62058" y1="74545" x2="80064" y2="34545"/>
                          <a14:foregroundMark x1="80064" y1="34545" x2="52090" y2="7273"/>
                          <a14:foregroundMark x1="52090" y1="7273" x2="65595" y2="25818"/>
                          <a14:foregroundMark x1="31511" y1="19273" x2="55949" y2="21455"/>
                          <a14:foregroundMark x1="45338" y1="94909" x2="68489" y2="85091"/>
                          <a14:foregroundMark x1="31511" y1="68364" x2="68489" y2="60727"/>
                          <a14:foregroundMark x1="68489" y1="60727" x2="37299" y2="38909"/>
                          <a14:foregroundMark x1="37299" y1="38909" x2="67846" y2="64727"/>
                          <a14:foregroundMark x1="67846" y1="64727" x2="84887" y2="67273"/>
                          <a14:foregroundMark x1="58842" y1="55273" x2="42122" y2="18545"/>
                          <a14:foregroundMark x1="42122" y1="18545" x2="36977" y2="63636"/>
                          <a14:foregroundMark x1="36977" y1="63636" x2="73633" y2="77091"/>
                          <a14:foregroundMark x1="73633" y1="77091" x2="81994" y2="68364"/>
                          <a14:foregroundMark x1="61736" y1="53091" x2="66559" y2="49818"/>
                          <a14:foregroundMark x1="37299" y1="20364" x2="44051" y2="21455"/>
                          <a14:foregroundMark x1="38264" y1="19273" x2="45338" y2="19273"/>
                          <a14:foregroundMark x1="29582" y1="13818" x2="37299" y2="13818"/>
                          <a14:foregroundMark x1="82958" y1="73818" x2="83923" y2="71636"/>
                        </a14:backgroundRemoval>
                      </a14:imgEffect>
                    </a14:imgLayer>
                  </a14:imgProps>
                </a:ext>
                <a:ext uri="{28A0092B-C50C-407E-A947-70E740481C1C}">
                  <a14:useLocalDpi xmlns:a14="http://schemas.microsoft.com/office/drawing/2010/main"/>
                </a:ext>
              </a:extLst>
            </a:blip>
            <a:stretch>
              <a:fillRect/>
            </a:stretch>
          </p:blipFill>
          <p:spPr>
            <a:xfrm>
              <a:off x="5229220" y="690439"/>
              <a:ext cx="1115146" cy="986063"/>
            </a:xfrm>
            <a:prstGeom prst="rect">
              <a:avLst/>
            </a:prstGeom>
          </p:spPr>
        </p:pic>
        <p:pic>
          <p:nvPicPr>
            <p:cNvPr id="15" name="Picture 14">
              <a:extLst>
                <a:ext uri="{FF2B5EF4-FFF2-40B4-BE49-F238E27FC236}">
                  <a16:creationId xmlns:a16="http://schemas.microsoft.com/office/drawing/2014/main" id="{D829AC93-BC36-FEC2-7112-C147582F055D}"/>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394881" y="1815188"/>
              <a:ext cx="896420" cy="896420"/>
            </a:xfrm>
            <a:prstGeom prst="rect">
              <a:avLst/>
            </a:prstGeom>
          </p:spPr>
        </p:pic>
        <p:pic>
          <p:nvPicPr>
            <p:cNvPr id="16" name="Picture 15" descr="A blue and gold badge with white text&#10;&#10;Description automatically generated">
              <a:extLst>
                <a:ext uri="{FF2B5EF4-FFF2-40B4-BE49-F238E27FC236}">
                  <a16:creationId xmlns:a16="http://schemas.microsoft.com/office/drawing/2014/main" id="{8799B849-8E72-099C-DF20-F8E9C9441E2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05843" y="729024"/>
              <a:ext cx="908894" cy="908894"/>
            </a:xfrm>
            <a:prstGeom prst="rect">
              <a:avLst/>
            </a:prstGeom>
          </p:spPr>
        </p:pic>
        <p:pic>
          <p:nvPicPr>
            <p:cNvPr id="17" name="Picture 16">
              <a:extLst>
                <a:ext uri="{FF2B5EF4-FFF2-40B4-BE49-F238E27FC236}">
                  <a16:creationId xmlns:a16="http://schemas.microsoft.com/office/drawing/2014/main" id="{89F49C89-7445-27D4-8197-ABA04E0BEE6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7418133" y="691397"/>
              <a:ext cx="999784" cy="999784"/>
            </a:xfrm>
            <a:prstGeom prst="rect">
              <a:avLst/>
            </a:prstGeom>
          </p:spPr>
        </p:pic>
      </p:grpSp>
    </p:spTree>
    <p:extLst>
      <p:ext uri="{BB962C8B-B14F-4D97-AF65-F5344CB8AC3E}">
        <p14:creationId xmlns:p14="http://schemas.microsoft.com/office/powerpoint/2010/main" val="1624761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B38717A-D321-3705-6C46-37EDB24E04B3}"/>
            </a:ext>
          </a:extLst>
        </p:cNvPr>
        <p:cNvGrpSpPr/>
        <p:nvPr/>
      </p:nvGrpSpPr>
      <p:grpSpPr>
        <a:xfrm>
          <a:off x="0" y="0"/>
          <a:ext cx="0" cy="0"/>
          <a:chOff x="0" y="0"/>
          <a:chExt cx="0" cy="0"/>
        </a:xfrm>
      </p:grpSpPr>
      <p:sp>
        <p:nvSpPr>
          <p:cNvPr id="3" name="Rectangle">
            <a:extLst>
              <a:ext uri="{FF2B5EF4-FFF2-40B4-BE49-F238E27FC236}">
                <a16:creationId xmlns:a16="http://schemas.microsoft.com/office/drawing/2014/main" id="{5CEA0895-78E8-B1D5-2FCC-B429008A1D5C}"/>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CAEDA287-A8AA-5A18-E907-B8DA973EF480}"/>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6D3A5DF3-43BD-CB98-82D6-BDB103763CD2}"/>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latin typeface="Aptos" panose="020B0004020202020204" pitchFamily="34" charset="0"/>
                <a:cs typeface="Arial" panose="020B0604020202020204" pitchFamily="34" charset="0"/>
              </a:rPr>
              <a:t>Alinta Energy</a:t>
            </a:r>
          </a:p>
          <a:p>
            <a:pPr algn="ctr" defTabSz="609585"/>
            <a:r>
              <a:rPr lang="en-US" sz="2400" dirty="0">
                <a:solidFill>
                  <a:prstClr val="white"/>
                </a:solidFill>
                <a:latin typeface="Aptos" panose="020B0004020202020204" pitchFamily="34" charset="0"/>
              </a:rPr>
              <a:t>Electricity &amp; Gas</a:t>
            </a:r>
          </a:p>
        </p:txBody>
      </p:sp>
      <p:pic>
        <p:nvPicPr>
          <p:cNvPr id="4" name="Picture 3" descr="A logo with orange and yellow dots&#10;&#10;Description automatically generated">
            <a:extLst>
              <a:ext uri="{FF2B5EF4-FFF2-40B4-BE49-F238E27FC236}">
                <a16:creationId xmlns:a16="http://schemas.microsoft.com/office/drawing/2014/main" id="{9AFBD6E6-8442-78D5-68F7-C331ED601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62" y="369051"/>
            <a:ext cx="1202776" cy="1121338"/>
          </a:xfrm>
          <a:prstGeom prst="rect">
            <a:avLst/>
          </a:prstGeom>
        </p:spPr>
      </p:pic>
    </p:spTree>
    <p:extLst>
      <p:ext uri="{BB962C8B-B14F-4D97-AF65-F5344CB8AC3E}">
        <p14:creationId xmlns:p14="http://schemas.microsoft.com/office/powerpoint/2010/main" val="2669093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DB84-BC5C-2FCA-9CAE-C703AE313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E13AC-FA7B-6CB1-92A6-261FB4090674}"/>
              </a:ext>
            </a:extLst>
          </p:cNvPr>
          <p:cNvSpPr>
            <a:spLocks noGrp="1"/>
          </p:cNvSpPr>
          <p:nvPr>
            <p:ph type="title"/>
          </p:nvPr>
        </p:nvSpPr>
        <p:spPr>
          <a:xfrm>
            <a:off x="612740" y="118835"/>
            <a:ext cx="11409805" cy="962025"/>
          </a:xfrm>
        </p:spPr>
        <p:txBody>
          <a:bodyPr/>
          <a:lstStyle/>
          <a:p>
            <a:r>
              <a:rPr lang="en-AU"/>
              <a:t>amaysim Products</a:t>
            </a:r>
            <a:endParaRPr lang="en-AU" dirty="0"/>
          </a:p>
        </p:txBody>
      </p:sp>
      <p:graphicFrame>
        <p:nvGraphicFramePr>
          <p:cNvPr id="7" name="Content Placeholder 4">
            <a:extLst>
              <a:ext uri="{FF2B5EF4-FFF2-40B4-BE49-F238E27FC236}">
                <a16:creationId xmlns:a16="http://schemas.microsoft.com/office/drawing/2014/main" id="{ED757812-4695-8713-5230-FCB10D3CE0E2}"/>
              </a:ext>
            </a:extLst>
          </p:cNvPr>
          <p:cNvGraphicFramePr>
            <a:graphicFrameLocks noGrp="1"/>
          </p:cNvGraphicFramePr>
          <p:nvPr>
            <p:ph sz="quarter" idx="10"/>
            <p:extLst>
              <p:ext uri="{D42A27DB-BD31-4B8C-83A1-F6EECF244321}">
                <p14:modId xmlns:p14="http://schemas.microsoft.com/office/powerpoint/2010/main" val="3500716472"/>
              </p:ext>
            </p:extLst>
          </p:nvPr>
        </p:nvGraphicFramePr>
        <p:xfrm>
          <a:off x="612741" y="1174750"/>
          <a:ext cx="11469961"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97CF1FB-DFF3-8156-CFFC-9311B8DBFC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Tree>
    <p:extLst>
      <p:ext uri="{BB962C8B-B14F-4D97-AF65-F5344CB8AC3E}">
        <p14:creationId xmlns:p14="http://schemas.microsoft.com/office/powerpoint/2010/main" val="295913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1E13-61E9-C53A-B4B6-0EE53012D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149CE6-7F1B-1F9F-E2EB-C7C12E81CDBC}"/>
              </a:ext>
            </a:extLst>
          </p:cNvPr>
          <p:cNvSpPr>
            <a:spLocks noGrp="1"/>
          </p:cNvSpPr>
          <p:nvPr>
            <p:ph type="title"/>
          </p:nvPr>
        </p:nvSpPr>
        <p:spPr/>
        <p:txBody>
          <a:bodyPr/>
          <a:lstStyle/>
          <a:p>
            <a:r>
              <a:rPr lang="en-AU" dirty="0"/>
              <a:t>Standout Offers</a:t>
            </a:r>
          </a:p>
        </p:txBody>
      </p:sp>
      <p:sp>
        <p:nvSpPr>
          <p:cNvPr id="29" name="TextBox 28">
            <a:extLst>
              <a:ext uri="{FF2B5EF4-FFF2-40B4-BE49-F238E27FC236}">
                <a16:creationId xmlns:a16="http://schemas.microsoft.com/office/drawing/2014/main" id="{8238E6C0-3D8B-7EAC-DB7F-C2115A080C6C}"/>
              </a:ext>
            </a:extLst>
          </p:cNvPr>
          <p:cNvSpPr txBox="1"/>
          <p:nvPr/>
        </p:nvSpPr>
        <p:spPr>
          <a:xfrm>
            <a:off x="2511688" y="1116326"/>
            <a:ext cx="681038" cy="4888181"/>
          </a:xfrm>
          <a:prstGeom prst="roundRect">
            <a:avLst/>
          </a:prstGeom>
          <a:noFill/>
          <a:ln>
            <a:solidFill>
              <a:srgbClr val="7030A0"/>
            </a:solidFill>
          </a:ln>
        </p:spPr>
        <p:txBody>
          <a:bodyPr vert="vert270" wrap="square" rtlCol="0">
            <a:spAutoFit/>
          </a:bodyPr>
          <a:lstStyle/>
          <a:p>
            <a:pPr algn="ctr"/>
            <a:r>
              <a:rPr lang="en-AU" sz="2800" b="1" dirty="0">
                <a:solidFill>
                  <a:srgbClr val="7030A0"/>
                </a:solidFill>
              </a:rPr>
              <a:t>SIM ONLY MOBILE PLANS</a:t>
            </a:r>
            <a:endParaRPr lang="en-AU" sz="2800" dirty="0"/>
          </a:p>
        </p:txBody>
      </p:sp>
      <p:pic>
        <p:nvPicPr>
          <p:cNvPr id="30" name="Picture 29">
            <a:extLst>
              <a:ext uri="{FF2B5EF4-FFF2-40B4-BE49-F238E27FC236}">
                <a16:creationId xmlns:a16="http://schemas.microsoft.com/office/drawing/2014/main" id="{20AE66AB-178E-05F0-3D8A-12810CAC0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32" name="TextBox 31">
            <a:extLst>
              <a:ext uri="{FF2B5EF4-FFF2-40B4-BE49-F238E27FC236}">
                <a16:creationId xmlns:a16="http://schemas.microsoft.com/office/drawing/2014/main" id="{89529BBF-524C-42FB-FE3D-647DE9C39D7B}"/>
              </a:ext>
            </a:extLst>
          </p:cNvPr>
          <p:cNvSpPr txBox="1"/>
          <p:nvPr/>
        </p:nvSpPr>
        <p:spPr>
          <a:xfrm>
            <a:off x="3192726" y="6012704"/>
            <a:ext cx="6138332" cy="215444"/>
          </a:xfrm>
          <a:prstGeom prst="rect">
            <a:avLst/>
          </a:prstGeom>
          <a:noFill/>
        </p:spPr>
        <p:txBody>
          <a:bodyPr wrap="square">
            <a:spAutoFit/>
          </a:bodyPr>
          <a:lstStyle/>
          <a:p>
            <a:pPr algn="ctr" defTabSz="342839">
              <a:defRPr/>
            </a:pPr>
            <a:r>
              <a:rPr lang="en-US" sz="800" dirty="0">
                <a:latin typeface="+mj-lt"/>
                <a:ea typeface="+mn-ea"/>
                <a:cs typeface="+mn-cs"/>
              </a:rPr>
              <a:t>See full terms and conditions at </a:t>
            </a:r>
            <a:r>
              <a:rPr lang="en-US" sz="800" b="1" dirty="0">
                <a:solidFill>
                  <a:srgbClr val="F1732B"/>
                </a:solidFill>
                <a:latin typeface="+mj-lt"/>
                <a:ea typeface="+mn-ea"/>
                <a:cs typeface="+mn-cs"/>
              </a:rPr>
              <a:t>www.amaysim.com.au</a:t>
            </a:r>
          </a:p>
        </p:txBody>
      </p:sp>
      <p:sp>
        <p:nvSpPr>
          <p:cNvPr id="19" name="TextBox 18">
            <a:extLst>
              <a:ext uri="{FF2B5EF4-FFF2-40B4-BE49-F238E27FC236}">
                <a16:creationId xmlns:a16="http://schemas.microsoft.com/office/drawing/2014/main" id="{E56A9736-B89D-9C96-097D-8B907004BF47}"/>
              </a:ext>
            </a:extLst>
          </p:cNvPr>
          <p:cNvSpPr txBox="1"/>
          <p:nvPr/>
        </p:nvSpPr>
        <p:spPr>
          <a:xfrm>
            <a:off x="9535885" y="2918222"/>
            <a:ext cx="1912879" cy="1634490"/>
          </a:xfrm>
          <a:prstGeom prst="roundRect">
            <a:avLst/>
          </a:prstGeom>
          <a:solidFill>
            <a:srgbClr val="7030A0"/>
          </a:solidFill>
          <a:ln>
            <a:solidFill>
              <a:srgbClr val="7030A0"/>
            </a:solidFill>
          </a:ln>
          <a:effectLst>
            <a:glow rad="101600">
              <a:srgbClr val="7030A0">
                <a:alpha val="60000"/>
              </a:srgbClr>
            </a:glow>
          </a:effectLst>
        </p:spPr>
        <p:txBody>
          <a:bodyPr wrap="square" rtlCol="0">
            <a:spAutoFit/>
          </a:bodyPr>
          <a:lstStyle/>
          <a:p>
            <a:pPr algn="ctr"/>
            <a:r>
              <a:rPr lang="en-US" b="1" dirty="0">
                <a:solidFill>
                  <a:schemeClr val="bg1"/>
                </a:solidFill>
              </a:rPr>
              <a:t>Discount percentage applies to the first renewal only</a:t>
            </a:r>
            <a:endParaRPr lang="en-AU" b="1" dirty="0">
              <a:solidFill>
                <a:schemeClr val="bg1"/>
              </a:solidFill>
            </a:endParaRPr>
          </a:p>
        </p:txBody>
      </p:sp>
      <p:pic>
        <p:nvPicPr>
          <p:cNvPr id="6" name="Picture 5">
            <a:extLst>
              <a:ext uri="{FF2B5EF4-FFF2-40B4-BE49-F238E27FC236}">
                <a16:creationId xmlns:a16="http://schemas.microsoft.com/office/drawing/2014/main" id="{1EC58DE8-23DC-1FE2-200B-B9B10401C757}"/>
              </a:ext>
            </a:extLst>
          </p:cNvPr>
          <p:cNvPicPr>
            <a:picLocks noChangeAspect="1"/>
          </p:cNvPicPr>
          <p:nvPr/>
        </p:nvPicPr>
        <p:blipFill>
          <a:blip r:embed="rId4"/>
          <a:stretch>
            <a:fillRect/>
          </a:stretch>
        </p:blipFill>
        <p:spPr>
          <a:xfrm>
            <a:off x="3571565" y="1875453"/>
            <a:ext cx="2690327" cy="3991532"/>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D100DF77-977F-FBDF-2B57-FFF9E3CDFB7C}"/>
              </a:ext>
            </a:extLst>
          </p:cNvPr>
          <p:cNvPicPr>
            <a:picLocks noChangeAspect="1"/>
          </p:cNvPicPr>
          <p:nvPr/>
        </p:nvPicPr>
        <p:blipFill>
          <a:blip r:embed="rId5"/>
          <a:stretch>
            <a:fillRect/>
          </a:stretch>
        </p:blipFill>
        <p:spPr>
          <a:xfrm>
            <a:off x="6660193" y="1875453"/>
            <a:ext cx="2690327" cy="3991532"/>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2B73BDCF-062D-E625-D1D8-62D1C161E3BE}"/>
              </a:ext>
            </a:extLst>
          </p:cNvPr>
          <p:cNvSpPr/>
          <p:nvPr/>
        </p:nvSpPr>
        <p:spPr>
          <a:xfrm>
            <a:off x="8556687" y="1133874"/>
            <a:ext cx="969039" cy="96202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3200" b="1" kern="0" dirty="0">
                <a:solidFill>
                  <a:schemeClr val="bg1"/>
                </a:solidFill>
                <a:latin typeface="Aptos" panose="020B0004020202020204" pitchFamily="34" charset="0"/>
                <a:cs typeface="Arial" panose="020B0604020202020204" pitchFamily="34" charset="0"/>
              </a:rPr>
              <a:t>2</a:t>
            </a:r>
            <a:br>
              <a:rPr kumimoji="0" lang="en-AU" sz="1351"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11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a:t>
            </a:r>
            <a:r>
              <a:rPr lang="en-AU" sz="1100" b="1" kern="0" dirty="0">
                <a:solidFill>
                  <a:schemeClr val="bg1"/>
                </a:solidFill>
                <a:latin typeface="Aptos" panose="020B0004020202020204" pitchFamily="34" charset="0"/>
                <a:cs typeface="Arial" panose="020B0604020202020204" pitchFamily="34" charset="0"/>
              </a:rPr>
              <a:t>S</a:t>
            </a:r>
            <a:endParaRPr kumimoji="0" lang="en-AU" sz="1333"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C83B9F47-963D-DF7E-6C34-9CFA5D1B6D8C}"/>
              </a:ext>
            </a:extLst>
          </p:cNvPr>
          <p:cNvSpPr/>
          <p:nvPr/>
        </p:nvSpPr>
        <p:spPr>
          <a:xfrm>
            <a:off x="5777372" y="1133874"/>
            <a:ext cx="969039" cy="96202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3200" b="1" kern="0" noProof="0" dirty="0">
                <a:solidFill>
                  <a:schemeClr val="bg1"/>
                </a:solidFill>
                <a:latin typeface="Aptos" panose="020B0004020202020204" pitchFamily="34" charset="0"/>
                <a:cs typeface="Arial" panose="020B0604020202020204" pitchFamily="34" charset="0"/>
              </a:rPr>
              <a:t>1</a:t>
            </a:r>
            <a:br>
              <a:rPr kumimoji="0" lang="en-AU" sz="1351"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11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a:t>
            </a:r>
            <a:endParaRPr kumimoji="0" lang="en-AU" sz="1333"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E92D2492-1D4F-CD32-1897-74522A5EF11C}"/>
                  </a:ext>
                </a:extLst>
              </p14:cNvPr>
              <p14:cNvContentPartPr/>
              <p14:nvPr/>
            </p14:nvContentPartPr>
            <p14:xfrm>
              <a:off x="5318353" y="4065833"/>
              <a:ext cx="381600" cy="23040"/>
            </p14:xfrm>
          </p:contentPart>
        </mc:Choice>
        <mc:Fallback>
          <p:pic>
            <p:nvPicPr>
              <p:cNvPr id="12" name="Ink 11">
                <a:extLst>
                  <a:ext uri="{FF2B5EF4-FFF2-40B4-BE49-F238E27FC236}">
                    <a16:creationId xmlns:a16="http://schemas.microsoft.com/office/drawing/2014/main" id="{E92D2492-1D4F-CD32-1897-74522A5EF11C}"/>
                  </a:ext>
                </a:extLst>
              </p:cNvPr>
              <p:cNvPicPr/>
              <p:nvPr/>
            </p:nvPicPr>
            <p:blipFill>
              <a:blip r:embed="rId7"/>
              <a:stretch>
                <a:fillRect/>
              </a:stretch>
            </p:blipFill>
            <p:spPr>
              <a:xfrm>
                <a:off x="5282713" y="3993833"/>
                <a:ext cx="45324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9B826875-07B8-CD00-3D8B-95083BC140BD}"/>
                  </a:ext>
                </a:extLst>
              </p14:cNvPr>
              <p14:cNvContentPartPr/>
              <p14:nvPr/>
            </p14:nvContentPartPr>
            <p14:xfrm>
              <a:off x="7679233" y="4058633"/>
              <a:ext cx="381960" cy="360"/>
            </p14:xfrm>
          </p:contentPart>
        </mc:Choice>
        <mc:Fallback>
          <p:pic>
            <p:nvPicPr>
              <p:cNvPr id="13" name="Ink 12">
                <a:extLst>
                  <a:ext uri="{FF2B5EF4-FFF2-40B4-BE49-F238E27FC236}">
                    <a16:creationId xmlns:a16="http://schemas.microsoft.com/office/drawing/2014/main" id="{9B826875-07B8-CD00-3D8B-95083BC140BD}"/>
                  </a:ext>
                </a:extLst>
              </p:cNvPr>
              <p:cNvPicPr/>
              <p:nvPr/>
            </p:nvPicPr>
            <p:blipFill>
              <a:blip r:embed="rId9"/>
              <a:stretch>
                <a:fillRect/>
              </a:stretch>
            </p:blipFill>
            <p:spPr>
              <a:xfrm>
                <a:off x="7643233" y="3986633"/>
                <a:ext cx="453600" cy="144000"/>
              </a:xfrm>
              <a:prstGeom prst="rect">
                <a:avLst/>
              </a:prstGeom>
            </p:spPr>
          </p:pic>
        </mc:Fallback>
      </mc:AlternateContent>
    </p:spTree>
    <p:extLst>
      <p:ext uri="{BB962C8B-B14F-4D97-AF65-F5344CB8AC3E}">
        <p14:creationId xmlns:p14="http://schemas.microsoft.com/office/powerpoint/2010/main" val="213566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11"/>
                                        </p:tgtEl>
                                      </p:cBhvr>
                                    </p:animEffect>
                                    <p:animScale>
                                      <p:cBhvr>
                                        <p:cTn id="2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7676-BA03-65B1-D25B-9F8AD476D1F5}"/>
              </a:ext>
            </a:extLst>
          </p:cNvPr>
          <p:cNvSpPr>
            <a:spLocks noGrp="1"/>
          </p:cNvSpPr>
          <p:nvPr>
            <p:ph type="title"/>
          </p:nvPr>
        </p:nvSpPr>
        <p:spPr/>
        <p:txBody>
          <a:bodyPr/>
          <a:lstStyle/>
          <a:p>
            <a:r>
              <a:rPr lang="en-AU" dirty="0"/>
              <a:t>28 Days SIM Plans</a:t>
            </a:r>
          </a:p>
        </p:txBody>
      </p:sp>
      <p:sp>
        <p:nvSpPr>
          <p:cNvPr id="12" name="TextBox 11">
            <a:extLst>
              <a:ext uri="{FF2B5EF4-FFF2-40B4-BE49-F238E27FC236}">
                <a16:creationId xmlns:a16="http://schemas.microsoft.com/office/drawing/2014/main" id="{0BB960B7-D741-D547-84C9-92935D678BAF}"/>
              </a:ext>
            </a:extLst>
          </p:cNvPr>
          <p:cNvSpPr txBox="1"/>
          <p:nvPr/>
        </p:nvSpPr>
        <p:spPr>
          <a:xfrm>
            <a:off x="169454" y="1216341"/>
            <a:ext cx="11853091" cy="442674"/>
          </a:xfrm>
          <a:prstGeom prst="roundRect">
            <a:avLst/>
          </a:prstGeom>
          <a:solidFill>
            <a:srgbClr val="7030A0"/>
          </a:solidFill>
          <a:ln>
            <a:solidFill>
              <a:srgbClr val="7030A0"/>
            </a:solidFill>
          </a:ln>
        </p:spPr>
        <p:txBody>
          <a:bodyPr wrap="square" rtlCol="0">
            <a:spAutoFit/>
          </a:bodyPr>
          <a:lstStyle/>
          <a:p>
            <a:pPr algn="ctr"/>
            <a:r>
              <a:rPr lang="en-AU" sz="2000" b="1" dirty="0">
                <a:solidFill>
                  <a:schemeClr val="bg1"/>
                </a:solidFill>
              </a:rPr>
              <a:t>5G Included</a:t>
            </a:r>
          </a:p>
        </p:txBody>
      </p:sp>
      <p:pic>
        <p:nvPicPr>
          <p:cNvPr id="15" name="Picture 14">
            <a:extLst>
              <a:ext uri="{FF2B5EF4-FFF2-40B4-BE49-F238E27FC236}">
                <a16:creationId xmlns:a16="http://schemas.microsoft.com/office/drawing/2014/main" id="{C9D1B655-B72C-D633-999E-4BB1A529DD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10" name="TextBox 9">
            <a:extLst>
              <a:ext uri="{FF2B5EF4-FFF2-40B4-BE49-F238E27FC236}">
                <a16:creationId xmlns:a16="http://schemas.microsoft.com/office/drawing/2014/main" id="{752E287E-122D-26F1-CED4-D2624B35A89F}"/>
              </a:ext>
            </a:extLst>
          </p:cNvPr>
          <p:cNvSpPr txBox="1"/>
          <p:nvPr/>
        </p:nvSpPr>
        <p:spPr>
          <a:xfrm>
            <a:off x="3076673" y="6047828"/>
            <a:ext cx="6138332" cy="246221"/>
          </a:xfrm>
          <a:prstGeom prst="rect">
            <a:avLst/>
          </a:prstGeom>
          <a:noFill/>
        </p:spPr>
        <p:txBody>
          <a:bodyPr wrap="square">
            <a:spAutoFit/>
          </a:bodyPr>
          <a:lstStyle/>
          <a:p>
            <a:pPr algn="ctr" defTabSz="342839">
              <a:defRPr/>
            </a:pPr>
            <a:r>
              <a:rPr lang="en-US" sz="1000" dirty="0">
                <a:latin typeface="+mj-lt"/>
                <a:ea typeface="+mn-ea"/>
                <a:cs typeface="+mn-cs"/>
              </a:rPr>
              <a:t>See full terms and conditions at </a:t>
            </a:r>
            <a:r>
              <a:rPr lang="en-US" sz="1000" b="1" dirty="0">
                <a:solidFill>
                  <a:srgbClr val="F1732B"/>
                </a:solidFill>
                <a:latin typeface="+mj-lt"/>
                <a:ea typeface="+mn-ea"/>
                <a:cs typeface="+mn-cs"/>
                <a:hlinkClick r:id="rId3"/>
              </a:rPr>
              <a:t>www.amaysim.com.au</a:t>
            </a:r>
            <a:endParaRPr lang="en-US" sz="1000" b="1" dirty="0">
              <a:solidFill>
                <a:srgbClr val="F1732B"/>
              </a:solidFill>
              <a:latin typeface="+mj-lt"/>
              <a:ea typeface="+mn-ea"/>
              <a:cs typeface="+mn-cs"/>
            </a:endParaRPr>
          </a:p>
        </p:txBody>
      </p:sp>
      <p:sp>
        <p:nvSpPr>
          <p:cNvPr id="27" name="TextBox 26">
            <a:extLst>
              <a:ext uri="{FF2B5EF4-FFF2-40B4-BE49-F238E27FC236}">
                <a16:creationId xmlns:a16="http://schemas.microsoft.com/office/drawing/2014/main" id="{706AACFF-6235-CDCC-68B1-1E9203512712}"/>
              </a:ext>
            </a:extLst>
          </p:cNvPr>
          <p:cNvSpPr txBox="1"/>
          <p:nvPr/>
        </p:nvSpPr>
        <p:spPr>
          <a:xfrm>
            <a:off x="169454" y="5598632"/>
            <a:ext cx="11831750" cy="408623"/>
          </a:xfrm>
          <a:prstGeom prst="roundRect">
            <a:avLst/>
          </a:prstGeom>
          <a:solidFill>
            <a:srgbClr val="7030A0"/>
          </a:solidFill>
          <a:ln>
            <a:solidFill>
              <a:srgbClr val="7030A0"/>
            </a:solidFill>
          </a:ln>
          <a:effectLst>
            <a:glow rad="101600">
              <a:srgbClr val="7030A0">
                <a:alpha val="60000"/>
              </a:srgbClr>
            </a:glow>
          </a:effectLst>
        </p:spPr>
        <p:txBody>
          <a:bodyPr wrap="square" rtlCol="0">
            <a:spAutoFit/>
          </a:bodyPr>
          <a:lstStyle/>
          <a:p>
            <a:pPr algn="ctr"/>
            <a:r>
              <a:rPr lang="en-US" b="1" dirty="0">
                <a:solidFill>
                  <a:schemeClr val="bg1"/>
                </a:solidFill>
              </a:rPr>
              <a:t>Discount percentages and extra data offers apply to the first renewal only</a:t>
            </a:r>
            <a:endParaRPr lang="en-AU" b="1" dirty="0">
              <a:solidFill>
                <a:schemeClr val="bg1"/>
              </a:solidFill>
            </a:endParaRPr>
          </a:p>
        </p:txBody>
      </p:sp>
      <p:pic>
        <p:nvPicPr>
          <p:cNvPr id="9" name="Picture 8">
            <a:extLst>
              <a:ext uri="{FF2B5EF4-FFF2-40B4-BE49-F238E27FC236}">
                <a16:creationId xmlns:a16="http://schemas.microsoft.com/office/drawing/2014/main" id="{4D13A77D-9A39-C844-753F-12C5DA64AAF1}"/>
              </a:ext>
            </a:extLst>
          </p:cNvPr>
          <p:cNvPicPr>
            <a:picLocks noChangeAspect="1"/>
          </p:cNvPicPr>
          <p:nvPr/>
        </p:nvPicPr>
        <p:blipFill>
          <a:blip r:embed="rId4"/>
          <a:stretch>
            <a:fillRect/>
          </a:stretch>
        </p:blipFill>
        <p:spPr>
          <a:xfrm>
            <a:off x="190796" y="1989097"/>
            <a:ext cx="2150536" cy="3323243"/>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a:extLst>
              <a:ext uri="{FF2B5EF4-FFF2-40B4-BE49-F238E27FC236}">
                <a16:creationId xmlns:a16="http://schemas.microsoft.com/office/drawing/2014/main" id="{26C46D40-6A40-9295-7E6D-F3E1A57A321A}"/>
              </a:ext>
            </a:extLst>
          </p:cNvPr>
          <p:cNvSpPr/>
          <p:nvPr/>
        </p:nvSpPr>
        <p:spPr>
          <a:xfrm>
            <a:off x="2015502" y="1702804"/>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a:t>
            </a:r>
          </a:p>
        </p:txBody>
      </p:sp>
      <p:pic>
        <p:nvPicPr>
          <p:cNvPr id="13" name="Picture 12">
            <a:extLst>
              <a:ext uri="{FF2B5EF4-FFF2-40B4-BE49-F238E27FC236}">
                <a16:creationId xmlns:a16="http://schemas.microsoft.com/office/drawing/2014/main" id="{EBA29433-762C-68B3-DE10-C452F60D6D7D}"/>
              </a:ext>
            </a:extLst>
          </p:cNvPr>
          <p:cNvPicPr>
            <a:picLocks noChangeAspect="1"/>
          </p:cNvPicPr>
          <p:nvPr/>
        </p:nvPicPr>
        <p:blipFill>
          <a:blip r:embed="rId5"/>
          <a:stretch>
            <a:fillRect/>
          </a:stretch>
        </p:blipFill>
        <p:spPr>
          <a:xfrm>
            <a:off x="2575425" y="1989097"/>
            <a:ext cx="2150536" cy="3323242"/>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F7442FF7-3F69-616F-5DA5-9AA1D31EFF1A}"/>
              </a:ext>
            </a:extLst>
          </p:cNvPr>
          <p:cNvPicPr>
            <a:picLocks noChangeAspect="1"/>
          </p:cNvPicPr>
          <p:nvPr/>
        </p:nvPicPr>
        <p:blipFill>
          <a:blip r:embed="rId6"/>
          <a:stretch>
            <a:fillRect/>
          </a:stretch>
        </p:blipFill>
        <p:spPr>
          <a:xfrm>
            <a:off x="4984774" y="1989097"/>
            <a:ext cx="2274073" cy="3323242"/>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42DCD686-2487-08D8-0010-249FCBFA23FF}"/>
              </a:ext>
            </a:extLst>
          </p:cNvPr>
          <p:cNvSpPr/>
          <p:nvPr/>
        </p:nvSpPr>
        <p:spPr>
          <a:xfrm>
            <a:off x="4431450" y="169836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a:t>
            </a:r>
          </a:p>
        </p:txBody>
      </p:sp>
      <p:pic>
        <p:nvPicPr>
          <p:cNvPr id="24" name="Picture 23">
            <a:extLst>
              <a:ext uri="{FF2B5EF4-FFF2-40B4-BE49-F238E27FC236}">
                <a16:creationId xmlns:a16="http://schemas.microsoft.com/office/drawing/2014/main" id="{98E9E595-5F51-15D5-92E3-EE385A33D1BA}"/>
              </a:ext>
            </a:extLst>
          </p:cNvPr>
          <p:cNvPicPr>
            <a:picLocks noChangeAspect="1"/>
          </p:cNvPicPr>
          <p:nvPr/>
        </p:nvPicPr>
        <p:blipFill>
          <a:blip r:embed="rId7"/>
          <a:stretch>
            <a:fillRect/>
          </a:stretch>
        </p:blipFill>
        <p:spPr>
          <a:xfrm>
            <a:off x="7489130" y="1989097"/>
            <a:ext cx="2127445" cy="3323242"/>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Oval 24">
            <a:extLst>
              <a:ext uri="{FF2B5EF4-FFF2-40B4-BE49-F238E27FC236}">
                <a16:creationId xmlns:a16="http://schemas.microsoft.com/office/drawing/2014/main" id="{33FBE312-E2A3-4621-7777-7AD37F928C5B}"/>
              </a:ext>
            </a:extLst>
          </p:cNvPr>
          <p:cNvSpPr/>
          <p:nvPr/>
        </p:nvSpPr>
        <p:spPr>
          <a:xfrm>
            <a:off x="6915497" y="169836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a:t>
            </a:r>
          </a:p>
        </p:txBody>
      </p:sp>
      <p:sp>
        <p:nvSpPr>
          <p:cNvPr id="4" name="Oval 3">
            <a:extLst>
              <a:ext uri="{FF2B5EF4-FFF2-40B4-BE49-F238E27FC236}">
                <a16:creationId xmlns:a16="http://schemas.microsoft.com/office/drawing/2014/main" id="{9EAB62C7-044B-5AB9-122D-6B90E9DDF30B}"/>
              </a:ext>
            </a:extLst>
          </p:cNvPr>
          <p:cNvSpPr/>
          <p:nvPr/>
        </p:nvSpPr>
        <p:spPr>
          <a:xfrm>
            <a:off x="9268808" y="169836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dirty="0">
                <a:solidFill>
                  <a:schemeClr val="bg1"/>
                </a:solidFill>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pic>
        <p:nvPicPr>
          <p:cNvPr id="28" name="Picture 27">
            <a:extLst>
              <a:ext uri="{FF2B5EF4-FFF2-40B4-BE49-F238E27FC236}">
                <a16:creationId xmlns:a16="http://schemas.microsoft.com/office/drawing/2014/main" id="{05B679AE-34FF-B823-D422-BC00ADF4C2C7}"/>
              </a:ext>
            </a:extLst>
          </p:cNvPr>
          <p:cNvPicPr>
            <a:picLocks noChangeAspect="1"/>
          </p:cNvPicPr>
          <p:nvPr/>
        </p:nvPicPr>
        <p:blipFill>
          <a:blip r:embed="rId8"/>
          <a:stretch>
            <a:fillRect/>
          </a:stretch>
        </p:blipFill>
        <p:spPr>
          <a:xfrm>
            <a:off x="9873759" y="1989097"/>
            <a:ext cx="2127445" cy="3323242"/>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3C315259-D881-AA0B-D467-292C904515E7}"/>
              </a:ext>
            </a:extLst>
          </p:cNvPr>
          <p:cNvSpPr/>
          <p:nvPr/>
        </p:nvSpPr>
        <p:spPr>
          <a:xfrm>
            <a:off x="11524876" y="1706176"/>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dirty="0">
                <a:solidFill>
                  <a:schemeClr val="bg1"/>
                </a:solidFill>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mc:AlternateContent xmlns:mc="http://schemas.openxmlformats.org/markup-compatibility/2006">
        <mc:Choice xmlns:p14="http://schemas.microsoft.com/office/powerpoint/2010/main" Requires="p14">
          <p:contentPart p14:bwMode="auto" r:id="rId9">
            <p14:nvContentPartPr>
              <p14:cNvPr id="29" name="Ink 28">
                <a:extLst>
                  <a:ext uri="{FF2B5EF4-FFF2-40B4-BE49-F238E27FC236}">
                    <a16:creationId xmlns:a16="http://schemas.microsoft.com/office/drawing/2014/main" id="{DF3F805E-49DB-8FEC-4FF4-1CFA123170DC}"/>
                  </a:ext>
                </a:extLst>
              </p14:cNvPr>
              <p14:cNvContentPartPr/>
              <p14:nvPr/>
            </p14:nvContentPartPr>
            <p14:xfrm>
              <a:off x="3984193" y="3819233"/>
              <a:ext cx="306720" cy="15840"/>
            </p14:xfrm>
          </p:contentPart>
        </mc:Choice>
        <mc:Fallback>
          <p:pic>
            <p:nvPicPr>
              <p:cNvPr id="29" name="Ink 28">
                <a:extLst>
                  <a:ext uri="{FF2B5EF4-FFF2-40B4-BE49-F238E27FC236}">
                    <a16:creationId xmlns:a16="http://schemas.microsoft.com/office/drawing/2014/main" id="{DF3F805E-49DB-8FEC-4FF4-1CFA123170DC}"/>
                  </a:ext>
                </a:extLst>
              </p:cNvPr>
              <p:cNvPicPr/>
              <p:nvPr/>
            </p:nvPicPr>
            <p:blipFill>
              <a:blip r:embed="rId10"/>
              <a:stretch>
                <a:fillRect/>
              </a:stretch>
            </p:blipFill>
            <p:spPr>
              <a:xfrm>
                <a:off x="3948193" y="3747593"/>
                <a:ext cx="37836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1" name="Ink 30">
                <a:extLst>
                  <a:ext uri="{FF2B5EF4-FFF2-40B4-BE49-F238E27FC236}">
                    <a16:creationId xmlns:a16="http://schemas.microsoft.com/office/drawing/2014/main" id="{526DD92F-4C87-143B-B243-46318770E8FB}"/>
                  </a:ext>
                </a:extLst>
              </p14:cNvPr>
              <p14:cNvContentPartPr/>
              <p14:nvPr/>
            </p14:nvContentPartPr>
            <p14:xfrm>
              <a:off x="8294833" y="3834713"/>
              <a:ext cx="308160" cy="360"/>
            </p14:xfrm>
          </p:contentPart>
        </mc:Choice>
        <mc:Fallback>
          <p:pic>
            <p:nvPicPr>
              <p:cNvPr id="31" name="Ink 30">
                <a:extLst>
                  <a:ext uri="{FF2B5EF4-FFF2-40B4-BE49-F238E27FC236}">
                    <a16:creationId xmlns:a16="http://schemas.microsoft.com/office/drawing/2014/main" id="{526DD92F-4C87-143B-B243-46318770E8FB}"/>
                  </a:ext>
                </a:extLst>
              </p:cNvPr>
              <p:cNvPicPr/>
              <p:nvPr/>
            </p:nvPicPr>
            <p:blipFill>
              <a:blip r:embed="rId12"/>
              <a:stretch>
                <a:fillRect/>
              </a:stretch>
            </p:blipFill>
            <p:spPr>
              <a:xfrm>
                <a:off x="8258833" y="3762713"/>
                <a:ext cx="379800" cy="144000"/>
              </a:xfrm>
              <a:prstGeom prst="rect">
                <a:avLst/>
              </a:prstGeom>
            </p:spPr>
          </p:pic>
        </mc:Fallback>
      </mc:AlternateContent>
    </p:spTree>
    <p:extLst>
      <p:ext uri="{BB962C8B-B14F-4D97-AF65-F5344CB8AC3E}">
        <p14:creationId xmlns:p14="http://schemas.microsoft.com/office/powerpoint/2010/main" val="7108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4"/>
                                        </p:tgtEl>
                                      </p:cBhvr>
                                    </p:animEffect>
                                    <p:animScale>
                                      <p:cBhvr>
                                        <p:cTn id="24" dur="250" autoRev="1" fill="hold"/>
                                        <p:tgtEl>
                                          <p:spTgt spid="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par>
                          <p:cTn id="54" fill="hold">
                            <p:stCondLst>
                              <p:cond delay="500"/>
                            </p:stCondLst>
                            <p:childTnLst>
                              <p:par>
                                <p:cTn id="55" presetID="26" presetClass="emph" presetSubtype="0" fill="hold" grpId="1" nodeType="afterEffect">
                                  <p:stCondLst>
                                    <p:cond delay="0"/>
                                  </p:stCondLst>
                                  <p:childTnLst>
                                    <p:animEffect transition="out" filter="fade">
                                      <p:cBhvr>
                                        <p:cTn id="56" dur="500" tmFilter="0, 0; .2, .5; .8, .5; 1, 0"/>
                                        <p:tgtEl>
                                          <p:spTgt spid="25"/>
                                        </p:tgtEl>
                                      </p:cBhvr>
                                    </p:animEffect>
                                    <p:animScale>
                                      <p:cBhvr>
                                        <p:cTn id="5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25" grpId="0" animBg="1"/>
      <p:bldP spid="25" grpId="1" animBg="1"/>
      <p:bldP spid="4" grpId="0" animBg="1"/>
      <p:bldP spid="4" grpId="1"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2CBF-F95D-6E6D-57DB-AA25FF711002}"/>
              </a:ext>
            </a:extLst>
          </p:cNvPr>
          <p:cNvSpPr>
            <a:spLocks noGrp="1"/>
          </p:cNvSpPr>
          <p:nvPr>
            <p:ph type="title"/>
          </p:nvPr>
        </p:nvSpPr>
        <p:spPr/>
        <p:txBody>
          <a:bodyPr/>
          <a:lstStyle/>
          <a:p>
            <a:r>
              <a:rPr lang="en-AU" dirty="0"/>
              <a:t>Long Expiry SIM Plans</a:t>
            </a:r>
          </a:p>
        </p:txBody>
      </p:sp>
      <p:sp>
        <p:nvSpPr>
          <p:cNvPr id="8" name="TextBox 7">
            <a:extLst>
              <a:ext uri="{FF2B5EF4-FFF2-40B4-BE49-F238E27FC236}">
                <a16:creationId xmlns:a16="http://schemas.microsoft.com/office/drawing/2014/main" id="{9E8240F8-8ADC-6C2E-877D-F08CD90E0F5E}"/>
              </a:ext>
            </a:extLst>
          </p:cNvPr>
          <p:cNvSpPr txBox="1"/>
          <p:nvPr/>
        </p:nvSpPr>
        <p:spPr>
          <a:xfrm flipH="1">
            <a:off x="5253736" y="1213726"/>
            <a:ext cx="5210591" cy="408623"/>
          </a:xfrm>
          <a:prstGeom prst="roundRect">
            <a:avLst/>
          </a:prstGeom>
          <a:solidFill>
            <a:srgbClr val="7030A0"/>
          </a:solidFill>
          <a:ln>
            <a:solidFill>
              <a:srgbClr val="7030A0"/>
            </a:solidFill>
          </a:ln>
        </p:spPr>
        <p:txBody>
          <a:bodyPr wrap="square" rtlCol="0">
            <a:spAutoFit/>
          </a:bodyPr>
          <a:lstStyle/>
          <a:p>
            <a:pPr algn="ctr"/>
            <a:r>
              <a:rPr lang="en-AU" b="1" dirty="0">
                <a:solidFill>
                  <a:schemeClr val="bg1"/>
                </a:solidFill>
              </a:rPr>
              <a:t>4G Included</a:t>
            </a:r>
          </a:p>
        </p:txBody>
      </p:sp>
      <p:pic>
        <p:nvPicPr>
          <p:cNvPr id="9" name="Picture 8">
            <a:extLst>
              <a:ext uri="{FF2B5EF4-FFF2-40B4-BE49-F238E27FC236}">
                <a16:creationId xmlns:a16="http://schemas.microsoft.com/office/drawing/2014/main" id="{DD604F3B-B2C8-6C07-911D-0FB95542DB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3" name="TextBox 2">
            <a:extLst>
              <a:ext uri="{FF2B5EF4-FFF2-40B4-BE49-F238E27FC236}">
                <a16:creationId xmlns:a16="http://schemas.microsoft.com/office/drawing/2014/main" id="{62802AA2-C4B2-B9AB-5B6D-2639F9CB781C}"/>
              </a:ext>
            </a:extLst>
          </p:cNvPr>
          <p:cNvSpPr txBox="1"/>
          <p:nvPr/>
        </p:nvSpPr>
        <p:spPr>
          <a:xfrm>
            <a:off x="3026834" y="6059343"/>
            <a:ext cx="6138332" cy="246221"/>
          </a:xfrm>
          <a:prstGeom prst="rect">
            <a:avLst/>
          </a:prstGeom>
          <a:noFill/>
        </p:spPr>
        <p:txBody>
          <a:bodyPr wrap="square">
            <a:spAutoFit/>
          </a:bodyPr>
          <a:lstStyle/>
          <a:p>
            <a:pPr algn="ctr" defTabSz="342839">
              <a:defRPr/>
            </a:pPr>
            <a:r>
              <a:rPr lang="en-US" sz="1000" dirty="0">
                <a:latin typeface="+mj-lt"/>
                <a:ea typeface="+mn-ea"/>
                <a:cs typeface="+mn-cs"/>
              </a:rPr>
              <a:t>See full terms and conditions at </a:t>
            </a:r>
            <a:r>
              <a:rPr lang="en-US" sz="1000" b="1" dirty="0">
                <a:solidFill>
                  <a:srgbClr val="F1732B"/>
                </a:solidFill>
                <a:latin typeface="+mj-lt"/>
                <a:ea typeface="+mn-ea"/>
                <a:cs typeface="+mn-cs"/>
                <a:hlinkClick r:id="rId3"/>
              </a:rPr>
              <a:t>www.amaysim.com.au</a:t>
            </a:r>
            <a:endParaRPr lang="en-US" sz="1000" b="1" dirty="0">
              <a:solidFill>
                <a:srgbClr val="F1732B"/>
              </a:solidFill>
              <a:latin typeface="+mj-lt"/>
              <a:ea typeface="+mn-ea"/>
              <a:cs typeface="+mn-cs"/>
            </a:endParaRPr>
          </a:p>
        </p:txBody>
      </p:sp>
      <p:sp>
        <p:nvSpPr>
          <p:cNvPr id="16" name="TextBox 15">
            <a:extLst>
              <a:ext uri="{FF2B5EF4-FFF2-40B4-BE49-F238E27FC236}">
                <a16:creationId xmlns:a16="http://schemas.microsoft.com/office/drawing/2014/main" id="{DF0563A9-9A2C-F4B4-2135-16A7AF12CBA1}"/>
              </a:ext>
            </a:extLst>
          </p:cNvPr>
          <p:cNvSpPr txBox="1"/>
          <p:nvPr/>
        </p:nvSpPr>
        <p:spPr>
          <a:xfrm>
            <a:off x="2468169" y="5598632"/>
            <a:ext cx="7996159" cy="408623"/>
          </a:xfrm>
          <a:prstGeom prst="roundRect">
            <a:avLst/>
          </a:prstGeom>
          <a:solidFill>
            <a:srgbClr val="7030A0"/>
          </a:solidFill>
          <a:ln>
            <a:solidFill>
              <a:srgbClr val="7030A0"/>
            </a:solidFill>
          </a:ln>
          <a:effectLst>
            <a:glow rad="101600">
              <a:srgbClr val="7030A0">
                <a:alpha val="60000"/>
              </a:srgbClr>
            </a:glow>
          </a:effectLst>
        </p:spPr>
        <p:txBody>
          <a:bodyPr wrap="square" rtlCol="0">
            <a:spAutoFit/>
          </a:bodyPr>
          <a:lstStyle/>
          <a:p>
            <a:pPr algn="ctr"/>
            <a:r>
              <a:rPr lang="en-US" b="1" dirty="0">
                <a:solidFill>
                  <a:schemeClr val="bg1"/>
                </a:solidFill>
              </a:rPr>
              <a:t>Discount percentage applies to the first renewal only</a:t>
            </a:r>
            <a:endParaRPr lang="en-AU" b="1" dirty="0">
              <a:solidFill>
                <a:schemeClr val="bg1"/>
              </a:solidFill>
            </a:endParaRPr>
          </a:p>
        </p:txBody>
      </p:sp>
      <p:sp>
        <p:nvSpPr>
          <p:cNvPr id="4" name="TextBox 3">
            <a:extLst>
              <a:ext uri="{FF2B5EF4-FFF2-40B4-BE49-F238E27FC236}">
                <a16:creationId xmlns:a16="http://schemas.microsoft.com/office/drawing/2014/main" id="{0361FB4C-7525-AEB3-271A-398E2952AD1A}"/>
              </a:ext>
            </a:extLst>
          </p:cNvPr>
          <p:cNvSpPr txBox="1"/>
          <p:nvPr/>
        </p:nvSpPr>
        <p:spPr>
          <a:xfrm flipH="1">
            <a:off x="2468169" y="1218794"/>
            <a:ext cx="2295929" cy="408623"/>
          </a:xfrm>
          <a:prstGeom prst="roundRect">
            <a:avLst/>
          </a:prstGeom>
          <a:solidFill>
            <a:srgbClr val="7030A0"/>
          </a:solidFill>
          <a:ln>
            <a:solidFill>
              <a:srgbClr val="7030A0"/>
            </a:solidFill>
          </a:ln>
        </p:spPr>
        <p:txBody>
          <a:bodyPr wrap="square" rtlCol="0">
            <a:spAutoFit/>
          </a:bodyPr>
          <a:lstStyle/>
          <a:p>
            <a:pPr algn="ctr"/>
            <a:r>
              <a:rPr lang="en-AU" b="1" dirty="0">
                <a:solidFill>
                  <a:schemeClr val="bg1"/>
                </a:solidFill>
              </a:rPr>
              <a:t>5G Included</a:t>
            </a:r>
          </a:p>
        </p:txBody>
      </p:sp>
      <p:pic>
        <p:nvPicPr>
          <p:cNvPr id="10" name="Picture 9">
            <a:extLst>
              <a:ext uri="{FF2B5EF4-FFF2-40B4-BE49-F238E27FC236}">
                <a16:creationId xmlns:a16="http://schemas.microsoft.com/office/drawing/2014/main" id="{FDF23FB1-52CE-7E9F-36D1-9CA257119DB9}"/>
              </a:ext>
            </a:extLst>
          </p:cNvPr>
          <p:cNvPicPr>
            <a:picLocks noChangeAspect="1"/>
          </p:cNvPicPr>
          <p:nvPr/>
        </p:nvPicPr>
        <p:blipFill>
          <a:blip r:embed="rId4"/>
          <a:stretch>
            <a:fillRect/>
          </a:stretch>
        </p:blipFill>
        <p:spPr>
          <a:xfrm>
            <a:off x="2468169" y="1899645"/>
            <a:ext cx="2295930" cy="3563153"/>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a:extLst>
              <a:ext uri="{FF2B5EF4-FFF2-40B4-BE49-F238E27FC236}">
                <a16:creationId xmlns:a16="http://schemas.microsoft.com/office/drawing/2014/main" id="{9E72C47E-3532-4C20-025A-4AC28C36556C}"/>
              </a:ext>
            </a:extLst>
          </p:cNvPr>
          <p:cNvSpPr/>
          <p:nvPr/>
        </p:nvSpPr>
        <p:spPr>
          <a:xfrm>
            <a:off x="4423579" y="1694285"/>
            <a:ext cx="681039" cy="681401"/>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77DE403-A35C-9AB9-A59B-13FBA1FD1F62}"/>
              </a:ext>
            </a:extLst>
          </p:cNvPr>
          <p:cNvPicPr>
            <a:picLocks noChangeAspect="1"/>
          </p:cNvPicPr>
          <p:nvPr/>
        </p:nvPicPr>
        <p:blipFill>
          <a:blip r:embed="rId5"/>
          <a:stretch>
            <a:fillRect/>
          </a:stretch>
        </p:blipFill>
        <p:spPr>
          <a:xfrm>
            <a:off x="5253737" y="1899644"/>
            <a:ext cx="2425022" cy="3563153"/>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a:extLst>
              <a:ext uri="{FF2B5EF4-FFF2-40B4-BE49-F238E27FC236}">
                <a16:creationId xmlns:a16="http://schemas.microsoft.com/office/drawing/2014/main" id="{F6359310-E435-DBBA-A4CC-F49D9DA13032}"/>
              </a:ext>
            </a:extLst>
          </p:cNvPr>
          <p:cNvSpPr/>
          <p:nvPr/>
        </p:nvSpPr>
        <p:spPr>
          <a:xfrm>
            <a:off x="7338239" y="1694285"/>
            <a:ext cx="681039" cy="681401"/>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F119E276-6AF0-2DC8-E4C5-010F45DD1BA6}"/>
              </a:ext>
            </a:extLst>
          </p:cNvPr>
          <p:cNvPicPr>
            <a:picLocks noChangeAspect="1"/>
          </p:cNvPicPr>
          <p:nvPr/>
        </p:nvPicPr>
        <p:blipFill>
          <a:blip r:embed="rId6"/>
          <a:stretch>
            <a:fillRect/>
          </a:stretch>
        </p:blipFill>
        <p:spPr>
          <a:xfrm>
            <a:off x="8168397" y="1899644"/>
            <a:ext cx="2295931" cy="3563152"/>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Oval 12">
            <a:extLst>
              <a:ext uri="{FF2B5EF4-FFF2-40B4-BE49-F238E27FC236}">
                <a16:creationId xmlns:a16="http://schemas.microsoft.com/office/drawing/2014/main" id="{6F97B72C-7F31-B37D-7981-FF5CFBB02AA9}"/>
              </a:ext>
            </a:extLst>
          </p:cNvPr>
          <p:cNvSpPr/>
          <p:nvPr/>
        </p:nvSpPr>
        <p:spPr>
          <a:xfrm>
            <a:off x="10123808" y="1694285"/>
            <a:ext cx="681039" cy="681401"/>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7">
            <p14:nvContentPartPr>
              <p14:cNvPr id="20" name="Ink 19">
                <a:extLst>
                  <a:ext uri="{FF2B5EF4-FFF2-40B4-BE49-F238E27FC236}">
                    <a16:creationId xmlns:a16="http://schemas.microsoft.com/office/drawing/2014/main" id="{58F5E788-4A85-936A-E958-4C4962710186}"/>
                  </a:ext>
                </a:extLst>
              </p14:cNvPr>
              <p14:cNvContentPartPr/>
              <p14:nvPr/>
            </p14:nvContentPartPr>
            <p14:xfrm>
              <a:off x="3760273" y="3872153"/>
              <a:ext cx="345600" cy="360"/>
            </p14:xfrm>
          </p:contentPart>
        </mc:Choice>
        <mc:Fallback>
          <p:pic>
            <p:nvPicPr>
              <p:cNvPr id="20" name="Ink 19">
                <a:extLst>
                  <a:ext uri="{FF2B5EF4-FFF2-40B4-BE49-F238E27FC236}">
                    <a16:creationId xmlns:a16="http://schemas.microsoft.com/office/drawing/2014/main" id="{58F5E788-4A85-936A-E958-4C4962710186}"/>
                  </a:ext>
                </a:extLst>
              </p:cNvPr>
              <p:cNvPicPr/>
              <p:nvPr/>
            </p:nvPicPr>
            <p:blipFill>
              <a:blip r:embed="rId8"/>
              <a:stretch>
                <a:fillRect/>
              </a:stretch>
            </p:blipFill>
            <p:spPr>
              <a:xfrm>
                <a:off x="3724273" y="3800153"/>
                <a:ext cx="41724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2" name="Ink 21">
                <a:extLst>
                  <a:ext uri="{FF2B5EF4-FFF2-40B4-BE49-F238E27FC236}">
                    <a16:creationId xmlns:a16="http://schemas.microsoft.com/office/drawing/2014/main" id="{65B8B248-00AE-7A3E-768A-89DB000960C6}"/>
                  </a:ext>
                </a:extLst>
              </p14:cNvPr>
              <p14:cNvContentPartPr/>
              <p14:nvPr/>
            </p14:nvContentPartPr>
            <p14:xfrm>
              <a:off x="9470593" y="3833273"/>
              <a:ext cx="325800" cy="11520"/>
            </p14:xfrm>
          </p:contentPart>
        </mc:Choice>
        <mc:Fallback>
          <p:pic>
            <p:nvPicPr>
              <p:cNvPr id="22" name="Ink 21">
                <a:extLst>
                  <a:ext uri="{FF2B5EF4-FFF2-40B4-BE49-F238E27FC236}">
                    <a16:creationId xmlns:a16="http://schemas.microsoft.com/office/drawing/2014/main" id="{65B8B248-00AE-7A3E-768A-89DB000960C6}"/>
                  </a:ext>
                </a:extLst>
              </p:cNvPr>
              <p:cNvPicPr/>
              <p:nvPr/>
            </p:nvPicPr>
            <p:blipFill>
              <a:blip r:embed="rId10"/>
              <a:stretch>
                <a:fillRect/>
              </a:stretch>
            </p:blipFill>
            <p:spPr>
              <a:xfrm>
                <a:off x="9434593" y="3761273"/>
                <a:ext cx="397440" cy="155160"/>
              </a:xfrm>
              <a:prstGeom prst="rect">
                <a:avLst/>
              </a:prstGeom>
            </p:spPr>
          </p:pic>
        </mc:Fallback>
      </mc:AlternateContent>
    </p:spTree>
    <p:extLst>
      <p:ext uri="{BB962C8B-B14F-4D97-AF65-F5344CB8AC3E}">
        <p14:creationId xmlns:p14="http://schemas.microsoft.com/office/powerpoint/2010/main" val="30369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P spid="11" grpId="1" animBg="1"/>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EDDA-61EE-C8D5-A571-B3332B611D07}"/>
              </a:ext>
            </a:extLst>
          </p:cNvPr>
          <p:cNvSpPr>
            <a:spLocks noGrp="1"/>
          </p:cNvSpPr>
          <p:nvPr>
            <p:ph type="title"/>
          </p:nvPr>
        </p:nvSpPr>
        <p:spPr/>
        <p:txBody>
          <a:bodyPr/>
          <a:lstStyle/>
          <a:p>
            <a:r>
              <a:rPr lang="en-AU" dirty="0"/>
              <a:t>7 Days SIM Plans</a:t>
            </a:r>
          </a:p>
        </p:txBody>
      </p:sp>
      <p:sp>
        <p:nvSpPr>
          <p:cNvPr id="6" name="TextBox 5">
            <a:extLst>
              <a:ext uri="{FF2B5EF4-FFF2-40B4-BE49-F238E27FC236}">
                <a16:creationId xmlns:a16="http://schemas.microsoft.com/office/drawing/2014/main" id="{B6AC4618-1E59-8204-01DD-FF27D6D136FF}"/>
              </a:ext>
            </a:extLst>
          </p:cNvPr>
          <p:cNvSpPr txBox="1"/>
          <p:nvPr/>
        </p:nvSpPr>
        <p:spPr>
          <a:xfrm flipH="1">
            <a:off x="4466165" y="1227570"/>
            <a:ext cx="3204636" cy="374571"/>
          </a:xfrm>
          <a:prstGeom prst="roundRect">
            <a:avLst/>
          </a:prstGeom>
          <a:solidFill>
            <a:srgbClr val="7030A0"/>
          </a:solidFill>
          <a:ln>
            <a:solidFill>
              <a:srgbClr val="7030A0"/>
            </a:solidFill>
          </a:ln>
        </p:spPr>
        <p:txBody>
          <a:bodyPr wrap="square" rtlCol="0">
            <a:spAutoFit/>
          </a:bodyPr>
          <a:lstStyle/>
          <a:p>
            <a:pPr algn="ctr"/>
            <a:r>
              <a:rPr lang="en-AU" sz="1600" b="1" dirty="0">
                <a:solidFill>
                  <a:schemeClr val="bg1"/>
                </a:solidFill>
              </a:rPr>
              <a:t>5G Included</a:t>
            </a:r>
          </a:p>
        </p:txBody>
      </p:sp>
      <p:pic>
        <p:nvPicPr>
          <p:cNvPr id="7" name="Picture 6">
            <a:extLst>
              <a:ext uri="{FF2B5EF4-FFF2-40B4-BE49-F238E27FC236}">
                <a16:creationId xmlns:a16="http://schemas.microsoft.com/office/drawing/2014/main" id="{479514A7-025E-C7C0-BA4A-74BC26C565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3" name="TextBox 2">
            <a:extLst>
              <a:ext uri="{FF2B5EF4-FFF2-40B4-BE49-F238E27FC236}">
                <a16:creationId xmlns:a16="http://schemas.microsoft.com/office/drawing/2014/main" id="{BD4D02F6-F48D-C7E2-032D-663F1E68037F}"/>
              </a:ext>
            </a:extLst>
          </p:cNvPr>
          <p:cNvSpPr txBox="1"/>
          <p:nvPr/>
        </p:nvSpPr>
        <p:spPr>
          <a:xfrm>
            <a:off x="3026834" y="6059343"/>
            <a:ext cx="6138332" cy="246221"/>
          </a:xfrm>
          <a:prstGeom prst="rect">
            <a:avLst/>
          </a:prstGeom>
          <a:noFill/>
        </p:spPr>
        <p:txBody>
          <a:bodyPr wrap="square">
            <a:spAutoFit/>
          </a:bodyPr>
          <a:lstStyle/>
          <a:p>
            <a:pPr algn="ctr" defTabSz="342839">
              <a:defRPr/>
            </a:pPr>
            <a:r>
              <a:rPr lang="en-US" sz="1000" dirty="0">
                <a:latin typeface="+mj-lt"/>
                <a:ea typeface="+mn-ea"/>
                <a:cs typeface="+mn-cs"/>
              </a:rPr>
              <a:t>See full terms and conditions at </a:t>
            </a:r>
            <a:r>
              <a:rPr lang="en-US" sz="1000" b="1" dirty="0">
                <a:solidFill>
                  <a:srgbClr val="F1732B"/>
                </a:solidFill>
                <a:latin typeface="+mj-lt"/>
                <a:ea typeface="+mn-ea"/>
                <a:cs typeface="+mn-cs"/>
                <a:hlinkClick r:id="rId3"/>
              </a:rPr>
              <a:t>www.amaysim.com.au</a:t>
            </a:r>
            <a:endParaRPr lang="en-US" sz="1000" b="1" dirty="0">
              <a:solidFill>
                <a:srgbClr val="F1732B"/>
              </a:solidFill>
              <a:latin typeface="+mj-lt"/>
              <a:ea typeface="+mn-ea"/>
              <a:cs typeface="+mn-cs"/>
            </a:endParaRPr>
          </a:p>
        </p:txBody>
      </p:sp>
      <p:pic>
        <p:nvPicPr>
          <p:cNvPr id="11" name="Picture 10">
            <a:extLst>
              <a:ext uri="{FF2B5EF4-FFF2-40B4-BE49-F238E27FC236}">
                <a16:creationId xmlns:a16="http://schemas.microsoft.com/office/drawing/2014/main" id="{F0392D07-56D4-16EF-872D-2C0923DC0558}"/>
              </a:ext>
            </a:extLst>
          </p:cNvPr>
          <p:cNvPicPr>
            <a:picLocks noChangeAspect="1"/>
          </p:cNvPicPr>
          <p:nvPr/>
        </p:nvPicPr>
        <p:blipFill>
          <a:blip r:embed="rId4"/>
          <a:stretch>
            <a:fillRect/>
          </a:stretch>
        </p:blipFill>
        <p:spPr>
          <a:xfrm>
            <a:off x="4466165" y="2130142"/>
            <a:ext cx="3204636" cy="3593893"/>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a:extLst>
              <a:ext uri="{FF2B5EF4-FFF2-40B4-BE49-F238E27FC236}">
                <a16:creationId xmlns:a16="http://schemas.microsoft.com/office/drawing/2014/main" id="{223219AF-680D-401B-B74B-66DD571469CC}"/>
              </a:ext>
            </a:extLst>
          </p:cNvPr>
          <p:cNvSpPr/>
          <p:nvPr/>
        </p:nvSpPr>
        <p:spPr>
          <a:xfrm>
            <a:off x="7258600" y="1778935"/>
            <a:ext cx="824402" cy="833512"/>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24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F54A-1EEB-C1D6-8835-F48AFE4B6C5D}"/>
              </a:ext>
            </a:extLst>
          </p:cNvPr>
          <p:cNvSpPr>
            <a:spLocks noGrp="1"/>
          </p:cNvSpPr>
          <p:nvPr>
            <p:ph type="title"/>
          </p:nvPr>
        </p:nvSpPr>
        <p:spPr/>
        <p:txBody>
          <a:bodyPr/>
          <a:lstStyle/>
          <a:p>
            <a:r>
              <a:rPr lang="en-AU" dirty="0"/>
              <a:t>Data Only SIM Plans</a:t>
            </a:r>
          </a:p>
        </p:txBody>
      </p:sp>
      <p:sp>
        <p:nvSpPr>
          <p:cNvPr id="3" name="Content Placeholder 2">
            <a:extLst>
              <a:ext uri="{FF2B5EF4-FFF2-40B4-BE49-F238E27FC236}">
                <a16:creationId xmlns:a16="http://schemas.microsoft.com/office/drawing/2014/main" id="{5CAEC460-9ABC-11F8-8F3A-8486444C488C}"/>
              </a:ext>
            </a:extLst>
          </p:cNvPr>
          <p:cNvSpPr>
            <a:spLocks noGrp="1"/>
          </p:cNvSpPr>
          <p:nvPr>
            <p:ph sz="quarter" idx="10"/>
          </p:nvPr>
        </p:nvSpPr>
        <p:spPr/>
        <p:txBody>
          <a:bodyPr vert="vert"/>
          <a:lstStyle/>
          <a:p>
            <a:pPr marL="0" indent="0" algn="ctr">
              <a:buNone/>
            </a:pPr>
            <a:br>
              <a:rPr lang="en-AU" sz="3200" b="1" dirty="0">
                <a:solidFill>
                  <a:srgbClr val="7030A0"/>
                </a:solidFill>
              </a:rPr>
            </a:br>
            <a:br>
              <a:rPr lang="en-AU" b="1" dirty="0">
                <a:solidFill>
                  <a:srgbClr val="7030A0"/>
                </a:solidFill>
              </a:rPr>
            </a:br>
            <a:endParaRPr lang="en-AU" b="1" dirty="0">
              <a:solidFill>
                <a:srgbClr val="7030A0"/>
              </a:solidFill>
            </a:endParaRPr>
          </a:p>
        </p:txBody>
      </p:sp>
      <p:sp>
        <p:nvSpPr>
          <p:cNvPr id="11" name="TextBox 10">
            <a:extLst>
              <a:ext uri="{FF2B5EF4-FFF2-40B4-BE49-F238E27FC236}">
                <a16:creationId xmlns:a16="http://schemas.microsoft.com/office/drawing/2014/main" id="{449BDAF1-561B-681D-CE89-A20F1FE936C1}"/>
              </a:ext>
            </a:extLst>
          </p:cNvPr>
          <p:cNvSpPr txBox="1"/>
          <p:nvPr/>
        </p:nvSpPr>
        <p:spPr>
          <a:xfrm>
            <a:off x="1500568" y="1243421"/>
            <a:ext cx="681038" cy="4815921"/>
          </a:xfrm>
          <a:prstGeom prst="roundRect">
            <a:avLst/>
          </a:prstGeom>
          <a:noFill/>
          <a:ln>
            <a:solidFill>
              <a:srgbClr val="7030A0"/>
            </a:solidFill>
          </a:ln>
        </p:spPr>
        <p:txBody>
          <a:bodyPr vert="vert270" wrap="square" rtlCol="0">
            <a:spAutoFit/>
          </a:bodyPr>
          <a:lstStyle/>
          <a:p>
            <a:pPr algn="ctr"/>
            <a:r>
              <a:rPr lang="en-AU" sz="2800" b="1" dirty="0">
                <a:solidFill>
                  <a:srgbClr val="7030A0"/>
                </a:solidFill>
              </a:rPr>
              <a:t>DATA ONLY SIM PLANS</a:t>
            </a:r>
            <a:endParaRPr lang="en-AU" sz="2800" dirty="0"/>
          </a:p>
        </p:txBody>
      </p:sp>
      <p:pic>
        <p:nvPicPr>
          <p:cNvPr id="16" name="Picture 15">
            <a:extLst>
              <a:ext uri="{FF2B5EF4-FFF2-40B4-BE49-F238E27FC236}">
                <a16:creationId xmlns:a16="http://schemas.microsoft.com/office/drawing/2014/main" id="{D5CC7AA8-44B5-CDAD-5038-284B04FBA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17" name="TextBox 16">
            <a:extLst>
              <a:ext uri="{FF2B5EF4-FFF2-40B4-BE49-F238E27FC236}">
                <a16:creationId xmlns:a16="http://schemas.microsoft.com/office/drawing/2014/main" id="{57FDBD0C-ADB7-D363-23F0-5DA301355597}"/>
              </a:ext>
            </a:extLst>
          </p:cNvPr>
          <p:cNvSpPr txBox="1"/>
          <p:nvPr/>
        </p:nvSpPr>
        <p:spPr>
          <a:xfrm>
            <a:off x="3026834" y="6059343"/>
            <a:ext cx="6138332" cy="246221"/>
          </a:xfrm>
          <a:prstGeom prst="rect">
            <a:avLst/>
          </a:prstGeom>
          <a:noFill/>
        </p:spPr>
        <p:txBody>
          <a:bodyPr wrap="square">
            <a:spAutoFit/>
          </a:bodyPr>
          <a:lstStyle/>
          <a:p>
            <a:pPr algn="ctr" defTabSz="342839">
              <a:defRPr/>
            </a:pPr>
            <a:r>
              <a:rPr lang="en-US" sz="1000" dirty="0">
                <a:latin typeface="+mj-lt"/>
                <a:ea typeface="+mn-ea"/>
                <a:cs typeface="+mn-cs"/>
              </a:rPr>
              <a:t>See full terms and conditions at </a:t>
            </a:r>
            <a:r>
              <a:rPr lang="en-US" sz="1000" b="1" dirty="0">
                <a:solidFill>
                  <a:srgbClr val="F1732B"/>
                </a:solidFill>
                <a:latin typeface="+mj-lt"/>
                <a:ea typeface="+mn-ea"/>
                <a:cs typeface="+mn-cs"/>
                <a:hlinkClick r:id="rId3"/>
              </a:rPr>
              <a:t>www.amaysim.com.au</a:t>
            </a:r>
            <a:endParaRPr lang="en-US" sz="1000" b="1" dirty="0">
              <a:solidFill>
                <a:srgbClr val="F1732B"/>
              </a:solidFill>
              <a:latin typeface="+mj-lt"/>
              <a:ea typeface="+mn-ea"/>
              <a:cs typeface="+mn-cs"/>
            </a:endParaRPr>
          </a:p>
        </p:txBody>
      </p:sp>
      <p:sp>
        <p:nvSpPr>
          <p:cNvPr id="15" name="TextBox 14">
            <a:extLst>
              <a:ext uri="{FF2B5EF4-FFF2-40B4-BE49-F238E27FC236}">
                <a16:creationId xmlns:a16="http://schemas.microsoft.com/office/drawing/2014/main" id="{E8C6B7CE-6791-341F-6CAB-549C684A2603}"/>
              </a:ext>
            </a:extLst>
          </p:cNvPr>
          <p:cNvSpPr txBox="1"/>
          <p:nvPr/>
        </p:nvSpPr>
        <p:spPr>
          <a:xfrm>
            <a:off x="2846796" y="5641546"/>
            <a:ext cx="8151915" cy="408623"/>
          </a:xfrm>
          <a:prstGeom prst="roundRect">
            <a:avLst/>
          </a:prstGeom>
          <a:solidFill>
            <a:srgbClr val="7030A0"/>
          </a:solidFill>
          <a:ln>
            <a:solidFill>
              <a:srgbClr val="7030A0"/>
            </a:solidFill>
          </a:ln>
          <a:effectLst>
            <a:glow rad="101600">
              <a:srgbClr val="7030A0">
                <a:alpha val="60000"/>
              </a:srgbClr>
            </a:glow>
          </a:effectLst>
        </p:spPr>
        <p:txBody>
          <a:bodyPr wrap="square" rtlCol="0">
            <a:spAutoFit/>
          </a:bodyPr>
          <a:lstStyle/>
          <a:p>
            <a:pPr algn="ctr"/>
            <a:r>
              <a:rPr lang="en-US" b="1" dirty="0">
                <a:solidFill>
                  <a:schemeClr val="bg1"/>
                </a:solidFill>
              </a:rPr>
              <a:t>Discount percentages apply to the first renewal only</a:t>
            </a:r>
            <a:endParaRPr lang="en-AU" b="1" dirty="0">
              <a:solidFill>
                <a:schemeClr val="bg1"/>
              </a:solidFill>
            </a:endParaRPr>
          </a:p>
        </p:txBody>
      </p:sp>
      <p:sp>
        <p:nvSpPr>
          <p:cNvPr id="24" name="TextBox 23">
            <a:extLst>
              <a:ext uri="{FF2B5EF4-FFF2-40B4-BE49-F238E27FC236}">
                <a16:creationId xmlns:a16="http://schemas.microsoft.com/office/drawing/2014/main" id="{0A95B4A0-7379-F1CF-D9B3-F87C4065C6A3}"/>
              </a:ext>
            </a:extLst>
          </p:cNvPr>
          <p:cNvSpPr txBox="1"/>
          <p:nvPr/>
        </p:nvSpPr>
        <p:spPr>
          <a:xfrm>
            <a:off x="2846797" y="1160183"/>
            <a:ext cx="8151915" cy="442674"/>
          </a:xfrm>
          <a:prstGeom prst="roundRect">
            <a:avLst/>
          </a:prstGeom>
          <a:solidFill>
            <a:srgbClr val="7030A0"/>
          </a:solidFill>
          <a:ln>
            <a:solidFill>
              <a:srgbClr val="7030A0"/>
            </a:solidFill>
          </a:ln>
        </p:spPr>
        <p:txBody>
          <a:bodyPr wrap="square" rtlCol="0">
            <a:spAutoFit/>
          </a:bodyPr>
          <a:lstStyle/>
          <a:p>
            <a:pPr algn="ctr"/>
            <a:r>
              <a:rPr lang="en-AU" sz="2000" b="1" dirty="0">
                <a:solidFill>
                  <a:schemeClr val="bg1"/>
                </a:solidFill>
              </a:rPr>
              <a:t>5G Included</a:t>
            </a:r>
          </a:p>
        </p:txBody>
      </p:sp>
      <p:pic>
        <p:nvPicPr>
          <p:cNvPr id="7" name="Picture 6">
            <a:extLst>
              <a:ext uri="{FF2B5EF4-FFF2-40B4-BE49-F238E27FC236}">
                <a16:creationId xmlns:a16="http://schemas.microsoft.com/office/drawing/2014/main" id="{D2B896EF-DF11-ADD6-C93F-A17CF762562D}"/>
              </a:ext>
            </a:extLst>
          </p:cNvPr>
          <p:cNvPicPr>
            <a:picLocks noChangeAspect="1"/>
          </p:cNvPicPr>
          <p:nvPr/>
        </p:nvPicPr>
        <p:blipFill>
          <a:blip r:embed="rId4"/>
          <a:stretch>
            <a:fillRect/>
          </a:stretch>
        </p:blipFill>
        <p:spPr>
          <a:xfrm>
            <a:off x="2846797" y="1935906"/>
            <a:ext cx="2447310" cy="3569758"/>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F77CF6AC-8AF5-C47C-FEDD-6807E6D9064B}"/>
              </a:ext>
            </a:extLst>
          </p:cNvPr>
          <p:cNvPicPr>
            <a:picLocks noChangeAspect="1"/>
          </p:cNvPicPr>
          <p:nvPr/>
        </p:nvPicPr>
        <p:blipFill>
          <a:blip r:embed="rId5"/>
          <a:stretch>
            <a:fillRect/>
          </a:stretch>
        </p:blipFill>
        <p:spPr>
          <a:xfrm>
            <a:off x="5610537" y="1935906"/>
            <a:ext cx="2592102" cy="3583629"/>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0A3CAF5C-8A13-8EC4-9111-49392DF7F55C}"/>
              </a:ext>
            </a:extLst>
          </p:cNvPr>
          <p:cNvSpPr/>
          <p:nvPr/>
        </p:nvSpPr>
        <p:spPr>
          <a:xfrm>
            <a:off x="7886211" y="171979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dirty="0">
                <a:solidFill>
                  <a:schemeClr val="bg1"/>
                </a:solidFill>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pic>
        <p:nvPicPr>
          <p:cNvPr id="18" name="Picture 17">
            <a:extLst>
              <a:ext uri="{FF2B5EF4-FFF2-40B4-BE49-F238E27FC236}">
                <a16:creationId xmlns:a16="http://schemas.microsoft.com/office/drawing/2014/main" id="{2A9C07FF-7005-3BEC-C22F-5D47FC296A04}"/>
              </a:ext>
            </a:extLst>
          </p:cNvPr>
          <p:cNvPicPr>
            <a:picLocks noChangeAspect="1"/>
          </p:cNvPicPr>
          <p:nvPr/>
        </p:nvPicPr>
        <p:blipFill>
          <a:blip r:embed="rId6"/>
          <a:stretch>
            <a:fillRect/>
          </a:stretch>
        </p:blipFill>
        <p:spPr>
          <a:xfrm>
            <a:off x="8519069" y="1935906"/>
            <a:ext cx="2479643" cy="3583629"/>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AC879B0A-812E-6066-8E2B-7E6672EF29A4}"/>
              </a:ext>
            </a:extLst>
          </p:cNvPr>
          <p:cNvSpPr/>
          <p:nvPr/>
        </p:nvSpPr>
        <p:spPr>
          <a:xfrm>
            <a:off x="4977678" y="172235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0</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
        <p:nvSpPr>
          <p:cNvPr id="4" name="Oval 3">
            <a:extLst>
              <a:ext uri="{FF2B5EF4-FFF2-40B4-BE49-F238E27FC236}">
                <a16:creationId xmlns:a16="http://schemas.microsoft.com/office/drawing/2014/main" id="{2A25F973-1391-72FA-94C1-00633FA7C41F}"/>
              </a:ext>
            </a:extLst>
          </p:cNvPr>
          <p:cNvSpPr/>
          <p:nvPr/>
        </p:nvSpPr>
        <p:spPr>
          <a:xfrm>
            <a:off x="10669250" y="1714934"/>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0</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Tree>
    <p:extLst>
      <p:ext uri="{BB962C8B-B14F-4D97-AF65-F5344CB8AC3E}">
        <p14:creationId xmlns:p14="http://schemas.microsoft.com/office/powerpoint/2010/main" val="169810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B245A-AA21-95F3-527C-4F8A26F5BBF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072C13-B802-5456-FEDC-4EE05925EF5C}"/>
              </a:ext>
            </a:extLst>
          </p:cNvPr>
          <p:cNvSpPr>
            <a:spLocks noGrp="1"/>
          </p:cNvSpPr>
          <p:nvPr>
            <p:ph type="body" sz="quarter" idx="10"/>
          </p:nvPr>
        </p:nvSpPr>
        <p:spPr>
          <a:xfrm>
            <a:off x="329737" y="506081"/>
            <a:ext cx="6335712" cy="4771756"/>
          </a:xfrm>
        </p:spPr>
        <p:txBody>
          <a:bodyPr>
            <a:normAutofit/>
          </a:bodyPr>
          <a:lstStyle/>
          <a:p>
            <a:pPr marL="0" indent="0">
              <a:spcBef>
                <a:spcPts val="1200"/>
              </a:spcBef>
              <a:spcAft>
                <a:spcPts val="1200"/>
              </a:spcAft>
              <a:buNone/>
            </a:pPr>
            <a:r>
              <a:rPr lang="en-AU" sz="3600" b="1" dirty="0" err="1">
                <a:solidFill>
                  <a:srgbClr val="FFFFFF"/>
                </a:solidFill>
                <a:latin typeface="Aptos" panose="020B0004020202020204" pitchFamily="34" charset="0"/>
                <a:cs typeface="Candara"/>
              </a:rPr>
              <a:t>amaysim</a:t>
            </a:r>
            <a:r>
              <a:rPr lang="en-AU" sz="3600" b="1" dirty="0">
                <a:solidFill>
                  <a:srgbClr val="FFFFFF"/>
                </a:solidFill>
                <a:latin typeface="Aptos" panose="020B0004020202020204" pitchFamily="34" charset="0"/>
                <a:cs typeface="Candara"/>
              </a:rPr>
              <a:t> Strive for 20</a:t>
            </a:r>
          </a:p>
          <a:p>
            <a:pPr marL="0" indent="0" fontAlgn="base">
              <a:spcBef>
                <a:spcPct val="0"/>
              </a:spcBef>
              <a:spcAft>
                <a:spcPct val="0"/>
              </a:spcAft>
              <a:buNone/>
            </a:pPr>
            <a:r>
              <a:rPr lang="en-AU" sz="2667" dirty="0">
                <a:latin typeface="Aptos" panose="020B0004020202020204" pitchFamily="34" charset="0"/>
              </a:rPr>
              <a:t>Successfully refer and maintain </a:t>
            </a:r>
            <a:r>
              <a:rPr lang="en-AU" sz="2667" dirty="0">
                <a:solidFill>
                  <a:srgbClr val="F1732B"/>
                </a:solidFill>
                <a:latin typeface="Aptos" panose="020B0004020202020204" pitchFamily="34" charset="0"/>
              </a:rPr>
              <a:t>20 </a:t>
            </a:r>
            <a:r>
              <a:rPr lang="en-AU" sz="2667" dirty="0" err="1">
                <a:solidFill>
                  <a:srgbClr val="F1732B"/>
                </a:solidFill>
                <a:latin typeface="Aptos" panose="020B0004020202020204" pitchFamily="34" charset="0"/>
              </a:rPr>
              <a:t>amaysim</a:t>
            </a:r>
            <a:r>
              <a:rPr lang="en-AU" sz="2667" dirty="0">
                <a:solidFill>
                  <a:srgbClr val="F1732B"/>
                </a:solidFill>
                <a:latin typeface="Aptos" panose="020B0004020202020204" pitchFamily="34" charset="0"/>
              </a:rPr>
              <a:t> Mobile services </a:t>
            </a:r>
            <a:r>
              <a:rPr lang="en-AU" sz="2667" dirty="0">
                <a:latin typeface="Aptos" panose="020B0004020202020204" pitchFamily="34" charset="0"/>
              </a:rPr>
              <a:t>and receive up to </a:t>
            </a:r>
            <a:r>
              <a:rPr lang="en-AU" sz="2667" dirty="0">
                <a:solidFill>
                  <a:srgbClr val="F1732B"/>
                </a:solidFill>
                <a:latin typeface="Aptos" panose="020B0004020202020204" pitchFamily="34" charset="0"/>
              </a:rPr>
              <a:t>$40 off your </a:t>
            </a:r>
            <a:r>
              <a:rPr lang="en-AU" sz="2667" dirty="0" err="1">
                <a:solidFill>
                  <a:srgbClr val="F1732B"/>
                </a:solidFill>
                <a:latin typeface="Aptos" panose="020B0004020202020204" pitchFamily="34" charset="0"/>
              </a:rPr>
              <a:t>amaysim</a:t>
            </a:r>
            <a:r>
              <a:rPr lang="en-AU" sz="2667" dirty="0">
                <a:solidFill>
                  <a:srgbClr val="F1732B"/>
                </a:solidFill>
                <a:latin typeface="Aptos" panose="020B0004020202020204" pitchFamily="34" charset="0"/>
              </a:rPr>
              <a:t> Mobile service </a:t>
            </a:r>
            <a:r>
              <a:rPr lang="en-AU" sz="2667" dirty="0">
                <a:latin typeface="Aptos" panose="020B0004020202020204" pitchFamily="34" charset="0"/>
              </a:rPr>
              <a:t>each month!</a:t>
            </a:r>
            <a:r>
              <a:rPr lang="en-AU" sz="2667" baseline="30000" dirty="0">
                <a:latin typeface="Aptos" panose="020B0004020202020204" pitchFamily="34" charset="0"/>
              </a:rPr>
              <a:t>*</a:t>
            </a:r>
            <a:endParaRPr lang="en-US" sz="3200" baseline="30000" dirty="0">
              <a:effectLst>
                <a:outerShdw blurRad="101600" dist="63500" dir="2700000" algn="tl" rotWithShape="0">
                  <a:prstClr val="black">
                    <a:alpha val="75000"/>
                  </a:prstClr>
                </a:outerShdw>
              </a:effectLst>
              <a:latin typeface="Aptos" panose="020B0004020202020204" pitchFamily="34" charset="0"/>
              <a:cs typeface="Candara"/>
            </a:endParaRPr>
          </a:p>
        </p:txBody>
      </p:sp>
      <p:pic>
        <p:nvPicPr>
          <p:cNvPr id="8" name="Picture 7">
            <a:extLst>
              <a:ext uri="{FF2B5EF4-FFF2-40B4-BE49-F238E27FC236}">
                <a16:creationId xmlns:a16="http://schemas.microsoft.com/office/drawing/2014/main" id="{F4204F98-CAF9-F324-C17E-3785CA4478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09747" y="852743"/>
            <a:ext cx="5152516" cy="515251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0B85F11C-C038-F084-261E-62D0C6AA9D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4" name="TextBox 3">
            <a:extLst>
              <a:ext uri="{FF2B5EF4-FFF2-40B4-BE49-F238E27FC236}">
                <a16:creationId xmlns:a16="http://schemas.microsoft.com/office/drawing/2014/main" id="{B701045A-E119-328C-D56B-3F714FAD325A}"/>
              </a:ext>
            </a:extLst>
          </p:cNvPr>
          <p:cNvSpPr txBox="1"/>
          <p:nvPr/>
        </p:nvSpPr>
        <p:spPr>
          <a:xfrm>
            <a:off x="186863" y="6005257"/>
            <a:ext cx="8765511" cy="215444"/>
          </a:xfrm>
          <a:prstGeom prst="rect">
            <a:avLst/>
          </a:prstGeom>
        </p:spPr>
        <p:txBody>
          <a:bodyPr vert="horz" wrap="square" lIns="91440" tIns="45720" rIns="91440" bIns="45720" rtlCol="0">
            <a:spAutoFit/>
          </a:bodyPr>
          <a:lstStyle/>
          <a:p>
            <a:r>
              <a:rPr lang="en-US" sz="800" dirty="0">
                <a:solidFill>
                  <a:schemeClr val="bg1"/>
                </a:solidFill>
                <a:latin typeface="Aptos" panose="020B0004020202020204" pitchFamily="34" charset="0"/>
                <a:cs typeface="Arial" panose="020B0604020202020204" pitchFamily="34" charset="0"/>
              </a:rPr>
              <a:t>*T&amp;Cs apply. Download the </a:t>
            </a:r>
            <a:r>
              <a:rPr lang="en-US" sz="800" dirty="0">
                <a:solidFill>
                  <a:srgbClr val="F1732B"/>
                </a:solidFill>
                <a:latin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Strive For Flyer</a:t>
            </a:r>
            <a:r>
              <a:rPr lang="en-US" sz="800" dirty="0">
                <a:solidFill>
                  <a:schemeClr val="bg1"/>
                </a:solidFill>
                <a:latin typeface="Aptos" panose="020B0004020202020204" pitchFamily="34" charset="0"/>
                <a:cs typeface="Arial" panose="020B0604020202020204" pitchFamily="34" charset="0"/>
              </a:rPr>
              <a:t> for full Terms and Conditions.</a:t>
            </a:r>
          </a:p>
        </p:txBody>
      </p:sp>
    </p:spTree>
    <p:extLst>
      <p:ext uri="{BB962C8B-B14F-4D97-AF65-F5344CB8AC3E}">
        <p14:creationId xmlns:p14="http://schemas.microsoft.com/office/powerpoint/2010/main" val="184225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CAD8DA-6091-40A5-301A-43A57BD515C3}"/>
            </a:ext>
          </a:extLst>
        </p:cNvPr>
        <p:cNvGrpSpPr/>
        <p:nvPr/>
      </p:nvGrpSpPr>
      <p:grpSpPr>
        <a:xfrm>
          <a:off x="0" y="0"/>
          <a:ext cx="0" cy="0"/>
          <a:chOff x="0" y="0"/>
          <a:chExt cx="0" cy="0"/>
        </a:xfrm>
      </p:grpSpPr>
      <p:sp>
        <p:nvSpPr>
          <p:cNvPr id="4" name="Rectangle">
            <a:extLst>
              <a:ext uri="{FF2B5EF4-FFF2-40B4-BE49-F238E27FC236}">
                <a16:creationId xmlns:a16="http://schemas.microsoft.com/office/drawing/2014/main" id="{DBD3DFED-1A76-8AF9-6AF8-4A28A4A15BF8}"/>
              </a:ext>
            </a:extLst>
          </p:cNvPr>
          <p:cNvSpPr/>
          <p:nvPr/>
        </p:nvSpPr>
        <p:spPr>
          <a:xfrm>
            <a:off x="0" y="1"/>
            <a:ext cx="12192000" cy="1855177"/>
          </a:xfrm>
          <a:prstGeom prst="rect">
            <a:avLst/>
          </a:prstGeom>
          <a:gradFill>
            <a:gsLst>
              <a:gs pos="7000">
                <a:schemeClr val="bg1"/>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7" name="Rectangle">
            <a:extLst>
              <a:ext uri="{FF2B5EF4-FFF2-40B4-BE49-F238E27FC236}">
                <a16:creationId xmlns:a16="http://schemas.microsoft.com/office/drawing/2014/main" id="{D31B01E2-EEE8-6C0B-DAF3-8908CD907CF1}"/>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69329BEE-1791-BC5C-67AD-6E64E95CE8AE}"/>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F6ABA478-1E32-780C-7237-1C6DC3BFF61F}"/>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latin typeface="Aptos" panose="020B0004020202020204" pitchFamily="34" charset="0"/>
                <a:cs typeface="Arial" panose="020B0604020202020204" pitchFamily="34" charset="0"/>
              </a:rPr>
              <a:t>Vodafone</a:t>
            </a:r>
          </a:p>
          <a:p>
            <a:pPr algn="ctr" defTabSz="609585"/>
            <a:r>
              <a:rPr lang="en-US" sz="2400" dirty="0">
                <a:solidFill>
                  <a:prstClr val="white"/>
                </a:solidFill>
                <a:latin typeface="Aptos" panose="020B0004020202020204" pitchFamily="34" charset="0"/>
              </a:rPr>
              <a:t>Internet and Mobile</a:t>
            </a:r>
          </a:p>
        </p:txBody>
      </p:sp>
      <p:pic>
        <p:nvPicPr>
          <p:cNvPr id="2" name="Picture 1" descr="New_VF_Icon_CMYK_RED.eps">
            <a:extLst>
              <a:ext uri="{FF2B5EF4-FFF2-40B4-BE49-F238E27FC236}">
                <a16:creationId xmlns:a16="http://schemas.microsoft.com/office/drawing/2014/main" id="{3780568B-7D08-AE6B-3042-0265F3CF4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63" y="160858"/>
            <a:ext cx="775523" cy="775523"/>
          </a:xfrm>
          <a:prstGeom prst="rect">
            <a:avLst/>
          </a:prstGeom>
        </p:spPr>
      </p:pic>
    </p:spTree>
    <p:extLst>
      <p:ext uri="{BB962C8B-B14F-4D97-AF65-F5344CB8AC3E}">
        <p14:creationId xmlns:p14="http://schemas.microsoft.com/office/powerpoint/2010/main" val="1048642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BC7F21-1446-E652-0A8A-84C1F9D3A105}"/>
              </a:ext>
            </a:extLst>
          </p:cNvPr>
          <p:cNvGrpSpPr/>
          <p:nvPr/>
        </p:nvGrpSpPr>
        <p:grpSpPr>
          <a:xfrm>
            <a:off x="402601" y="2866173"/>
            <a:ext cx="2173111" cy="1108236"/>
            <a:chOff x="5007" y="2505846"/>
            <a:chExt cx="2173111" cy="1108236"/>
          </a:xfrm>
        </p:grpSpPr>
        <p:sp>
          <p:nvSpPr>
            <p:cNvPr id="3" name="Rectangle 2">
              <a:extLst>
                <a:ext uri="{FF2B5EF4-FFF2-40B4-BE49-F238E27FC236}">
                  <a16:creationId xmlns:a16="http://schemas.microsoft.com/office/drawing/2014/main" id="{3BE6E5E9-6704-0D9E-B786-1B166CF45F69}"/>
                </a:ext>
              </a:extLst>
            </p:cNvPr>
            <p:cNvSpPr/>
            <p:nvPr/>
          </p:nvSpPr>
          <p:spPr>
            <a:xfrm>
              <a:off x="5007" y="2505846"/>
              <a:ext cx="2173111" cy="11082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4" name="TextBox 3">
              <a:extLst>
                <a:ext uri="{FF2B5EF4-FFF2-40B4-BE49-F238E27FC236}">
                  <a16:creationId xmlns:a16="http://schemas.microsoft.com/office/drawing/2014/main" id="{3044D903-3F68-7D6D-F876-4991C7CF33B2}"/>
                </a:ext>
              </a:extLst>
            </p:cNvPr>
            <p:cNvSpPr txBox="1"/>
            <p:nvPr/>
          </p:nvSpPr>
          <p:spPr>
            <a:xfrm>
              <a:off x="5007" y="2505846"/>
              <a:ext cx="2173111" cy="11082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b="1" kern="1200" dirty="0"/>
                <a:t>5G Network</a:t>
              </a:r>
            </a:p>
            <a:p>
              <a:pPr marL="0" lvl="0" indent="0" algn="ctr" defTabSz="711200">
                <a:lnSpc>
                  <a:spcPct val="100000"/>
                </a:lnSpc>
                <a:spcBef>
                  <a:spcPct val="0"/>
                </a:spcBef>
                <a:spcAft>
                  <a:spcPct val="35000"/>
                </a:spcAft>
                <a:buNone/>
              </a:pPr>
              <a:r>
                <a:rPr lang="en-US" sz="1600" b="0" i="0" kern="1200" dirty="0"/>
                <a:t>5G network is rolling out to selected areas of major Australian cities. </a:t>
              </a:r>
              <a:endParaRPr lang="en-US" sz="1600" b="1" kern="1200" dirty="0"/>
            </a:p>
          </p:txBody>
        </p:sp>
      </p:grpSp>
      <p:sp>
        <p:nvSpPr>
          <p:cNvPr id="5" name="Rectangle 4">
            <a:extLst>
              <a:ext uri="{FF2B5EF4-FFF2-40B4-BE49-F238E27FC236}">
                <a16:creationId xmlns:a16="http://schemas.microsoft.com/office/drawing/2014/main" id="{4F0EB63E-9B6D-8FE5-DEA1-B0C83BF97669}"/>
              </a:ext>
            </a:extLst>
          </p:cNvPr>
          <p:cNvSpPr/>
          <p:nvPr/>
        </p:nvSpPr>
        <p:spPr>
          <a:xfrm>
            <a:off x="1141109" y="2050980"/>
            <a:ext cx="696093" cy="696093"/>
          </a:xfrm>
          <a:prstGeom prst="rect">
            <a:avLst/>
          </a:prstGeom>
          <a:blipFill>
            <a:blip r:embed="rId2"/>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6" name="Title 5">
            <a:extLst>
              <a:ext uri="{FF2B5EF4-FFF2-40B4-BE49-F238E27FC236}">
                <a16:creationId xmlns:a16="http://schemas.microsoft.com/office/drawing/2014/main" id="{F65600C9-7BAF-F537-ECFC-DF278D18B406}"/>
              </a:ext>
            </a:extLst>
          </p:cNvPr>
          <p:cNvSpPr>
            <a:spLocks noGrp="1"/>
          </p:cNvSpPr>
          <p:nvPr>
            <p:ph type="title"/>
          </p:nvPr>
        </p:nvSpPr>
        <p:spPr/>
        <p:txBody>
          <a:bodyPr/>
          <a:lstStyle/>
          <a:p>
            <a:r>
              <a:rPr lang="en-AU" dirty="0"/>
              <a:t>Why Choose Vodafone?</a:t>
            </a:r>
          </a:p>
        </p:txBody>
      </p:sp>
      <p:grpSp>
        <p:nvGrpSpPr>
          <p:cNvPr id="36" name="Group 35">
            <a:extLst>
              <a:ext uri="{FF2B5EF4-FFF2-40B4-BE49-F238E27FC236}">
                <a16:creationId xmlns:a16="http://schemas.microsoft.com/office/drawing/2014/main" id="{F39CB158-FF1C-F7EE-EF4E-AC8F427F265D}"/>
              </a:ext>
            </a:extLst>
          </p:cNvPr>
          <p:cNvGrpSpPr/>
          <p:nvPr/>
        </p:nvGrpSpPr>
        <p:grpSpPr>
          <a:xfrm>
            <a:off x="2916338" y="2018506"/>
            <a:ext cx="2092102" cy="2122766"/>
            <a:chOff x="3125347" y="2018506"/>
            <a:chExt cx="2092102" cy="2122766"/>
          </a:xfrm>
        </p:grpSpPr>
        <p:sp>
          <p:nvSpPr>
            <p:cNvPr id="8" name="Rectangle 7">
              <a:extLst>
                <a:ext uri="{FF2B5EF4-FFF2-40B4-BE49-F238E27FC236}">
                  <a16:creationId xmlns:a16="http://schemas.microsoft.com/office/drawing/2014/main" id="{7275424C-8750-A7C3-8669-F4CCE2E85427}"/>
                </a:ext>
              </a:extLst>
            </p:cNvPr>
            <p:cNvSpPr/>
            <p:nvPr/>
          </p:nvSpPr>
          <p:spPr>
            <a:xfrm>
              <a:off x="3823351" y="2018506"/>
              <a:ext cx="696093" cy="696093"/>
            </a:xfrm>
            <a:prstGeom prst="rect">
              <a:avLst/>
            </a:prstGeom>
            <a:blipFill>
              <a:blip r:embed="rId3"/>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nvGrpSpPr>
            <p:cNvPr id="9" name="Group 8">
              <a:extLst>
                <a:ext uri="{FF2B5EF4-FFF2-40B4-BE49-F238E27FC236}">
                  <a16:creationId xmlns:a16="http://schemas.microsoft.com/office/drawing/2014/main" id="{5352800F-7F7A-7D52-B986-506AC3DE18A2}"/>
                </a:ext>
              </a:extLst>
            </p:cNvPr>
            <p:cNvGrpSpPr/>
            <p:nvPr/>
          </p:nvGrpSpPr>
          <p:grpSpPr>
            <a:xfrm>
              <a:off x="3125347" y="3033036"/>
              <a:ext cx="2092102" cy="1108236"/>
              <a:chOff x="2448822" y="2505846"/>
              <a:chExt cx="2092102" cy="1108236"/>
            </a:xfrm>
          </p:grpSpPr>
          <p:sp>
            <p:nvSpPr>
              <p:cNvPr id="10" name="Rectangle 9">
                <a:extLst>
                  <a:ext uri="{FF2B5EF4-FFF2-40B4-BE49-F238E27FC236}">
                    <a16:creationId xmlns:a16="http://schemas.microsoft.com/office/drawing/2014/main" id="{D41307DE-036A-5176-7D71-69B85921DFBB}"/>
                  </a:ext>
                </a:extLst>
              </p:cNvPr>
              <p:cNvSpPr/>
              <p:nvPr/>
            </p:nvSpPr>
            <p:spPr>
              <a:xfrm>
                <a:off x="2448822" y="2505846"/>
                <a:ext cx="2092102" cy="11082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1" name="TextBox 10">
                <a:extLst>
                  <a:ext uri="{FF2B5EF4-FFF2-40B4-BE49-F238E27FC236}">
                    <a16:creationId xmlns:a16="http://schemas.microsoft.com/office/drawing/2014/main" id="{8C8D0441-52BC-7909-E72B-EB0567A66F89}"/>
                  </a:ext>
                </a:extLst>
              </p:cNvPr>
              <p:cNvSpPr txBox="1"/>
              <p:nvPr/>
            </p:nvSpPr>
            <p:spPr>
              <a:xfrm>
                <a:off x="2448822" y="2505846"/>
                <a:ext cx="2092102" cy="11082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b="1" kern="1200" dirty="0"/>
                  <a:t>Network Satisfaction Guarantee</a:t>
                </a:r>
              </a:p>
              <a:p>
                <a:pPr marL="0" lvl="0" indent="0" algn="ctr" defTabSz="711200">
                  <a:lnSpc>
                    <a:spcPct val="100000"/>
                  </a:lnSpc>
                  <a:spcBef>
                    <a:spcPct val="0"/>
                  </a:spcBef>
                  <a:spcAft>
                    <a:spcPct val="35000"/>
                  </a:spcAft>
                  <a:buNone/>
                </a:pPr>
                <a:r>
                  <a:rPr lang="en-US" sz="1600" kern="1200" dirty="0"/>
                  <a:t>30-day money back guarantee.</a:t>
                </a:r>
                <a:endParaRPr lang="en-US" sz="1600" b="1" kern="1200" dirty="0"/>
              </a:p>
            </p:txBody>
          </p:sp>
        </p:grpSp>
      </p:grpSp>
      <p:grpSp>
        <p:nvGrpSpPr>
          <p:cNvPr id="37" name="Group 36">
            <a:extLst>
              <a:ext uri="{FF2B5EF4-FFF2-40B4-BE49-F238E27FC236}">
                <a16:creationId xmlns:a16="http://schemas.microsoft.com/office/drawing/2014/main" id="{E846FD0C-DD7F-1A81-AC28-F2505C1122FC}"/>
              </a:ext>
            </a:extLst>
          </p:cNvPr>
          <p:cNvGrpSpPr/>
          <p:nvPr/>
        </p:nvGrpSpPr>
        <p:grpSpPr>
          <a:xfrm>
            <a:off x="5212459" y="2018506"/>
            <a:ext cx="2262413" cy="2122766"/>
            <a:chOff x="5212459" y="2018506"/>
            <a:chExt cx="2262413" cy="2122766"/>
          </a:xfrm>
        </p:grpSpPr>
        <p:sp>
          <p:nvSpPr>
            <p:cNvPr id="24" name="Rectangle 23">
              <a:extLst>
                <a:ext uri="{FF2B5EF4-FFF2-40B4-BE49-F238E27FC236}">
                  <a16:creationId xmlns:a16="http://schemas.microsoft.com/office/drawing/2014/main" id="{DA047FA3-7F19-B47C-A220-880B7BC1B8B4}"/>
                </a:ext>
              </a:extLst>
            </p:cNvPr>
            <p:cNvSpPr/>
            <p:nvPr/>
          </p:nvSpPr>
          <p:spPr>
            <a:xfrm>
              <a:off x="5995618" y="2018506"/>
              <a:ext cx="696093" cy="696093"/>
            </a:xfrm>
            <a:prstGeom prst="rect">
              <a:avLst/>
            </a:prstGeom>
            <a:blipFill>
              <a:blip r:embed="rId4"/>
              <a:srcRect/>
              <a:stretch>
                <a:fillRect l="-11000" r="-1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dirty="0"/>
            </a:p>
          </p:txBody>
        </p:sp>
        <p:grpSp>
          <p:nvGrpSpPr>
            <p:cNvPr id="25" name="Group 24">
              <a:extLst>
                <a:ext uri="{FF2B5EF4-FFF2-40B4-BE49-F238E27FC236}">
                  <a16:creationId xmlns:a16="http://schemas.microsoft.com/office/drawing/2014/main" id="{B12790FF-D6A4-D3E1-D600-826BBAD7203C}"/>
                </a:ext>
              </a:extLst>
            </p:cNvPr>
            <p:cNvGrpSpPr/>
            <p:nvPr/>
          </p:nvGrpSpPr>
          <p:grpSpPr>
            <a:xfrm>
              <a:off x="5212459" y="3033036"/>
              <a:ext cx="2262413" cy="1108236"/>
              <a:chOff x="4811627" y="2505846"/>
              <a:chExt cx="2262413" cy="1108236"/>
            </a:xfrm>
          </p:grpSpPr>
          <p:sp>
            <p:nvSpPr>
              <p:cNvPr id="34" name="Rectangle 33">
                <a:extLst>
                  <a:ext uri="{FF2B5EF4-FFF2-40B4-BE49-F238E27FC236}">
                    <a16:creationId xmlns:a16="http://schemas.microsoft.com/office/drawing/2014/main" id="{99ED35F5-E446-6BCA-FD10-2AA763E03216}"/>
                  </a:ext>
                </a:extLst>
              </p:cNvPr>
              <p:cNvSpPr/>
              <p:nvPr/>
            </p:nvSpPr>
            <p:spPr>
              <a:xfrm>
                <a:off x="4811627" y="2505846"/>
                <a:ext cx="1991709" cy="11082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35" name="TextBox 34">
                <a:extLst>
                  <a:ext uri="{FF2B5EF4-FFF2-40B4-BE49-F238E27FC236}">
                    <a16:creationId xmlns:a16="http://schemas.microsoft.com/office/drawing/2014/main" id="{821563B4-FCF2-E582-B6BC-8F555EC53C16}"/>
                  </a:ext>
                </a:extLst>
              </p:cNvPr>
              <p:cNvSpPr txBox="1"/>
              <p:nvPr/>
            </p:nvSpPr>
            <p:spPr>
              <a:xfrm>
                <a:off x="4811627" y="2505846"/>
                <a:ext cx="2262413" cy="11082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b="1" kern="1200" dirty="0"/>
                  <a:t>$5 Roaming</a:t>
                </a:r>
                <a:br>
                  <a:rPr lang="en-AU" sz="1600" b="1" kern="1200" dirty="0"/>
                </a:br>
                <a:br>
                  <a:rPr lang="en-AU" sz="1600" b="1" kern="1200" dirty="0"/>
                </a:br>
                <a:r>
                  <a:rPr lang="en-US" sz="1600" b="0" i="0" kern="1200" dirty="0"/>
                  <a:t>Use included data, calls and texts in over 100 countries for $5 extra a day. Excludes speed capped data.</a:t>
                </a:r>
                <a:endParaRPr lang="en-US" sz="1600" b="1" kern="1200" dirty="0"/>
              </a:p>
            </p:txBody>
          </p:sp>
        </p:grpSp>
      </p:grpSp>
      <p:grpSp>
        <p:nvGrpSpPr>
          <p:cNvPr id="27" name="Group 26">
            <a:extLst>
              <a:ext uri="{FF2B5EF4-FFF2-40B4-BE49-F238E27FC236}">
                <a16:creationId xmlns:a16="http://schemas.microsoft.com/office/drawing/2014/main" id="{AA3E7251-4C0E-BBD3-68A4-AAFCD0CE96E9}"/>
              </a:ext>
            </a:extLst>
          </p:cNvPr>
          <p:cNvGrpSpPr/>
          <p:nvPr/>
        </p:nvGrpSpPr>
        <p:grpSpPr>
          <a:xfrm>
            <a:off x="7666464" y="3033036"/>
            <a:ext cx="1953331" cy="1108236"/>
            <a:chOff x="7074040" y="2505846"/>
            <a:chExt cx="1953331" cy="1108236"/>
          </a:xfrm>
        </p:grpSpPr>
        <p:sp>
          <p:nvSpPr>
            <p:cNvPr id="32" name="Rectangle 31">
              <a:extLst>
                <a:ext uri="{FF2B5EF4-FFF2-40B4-BE49-F238E27FC236}">
                  <a16:creationId xmlns:a16="http://schemas.microsoft.com/office/drawing/2014/main" id="{CA61BB4B-1E3A-313B-9E53-BCB4E5647D32}"/>
                </a:ext>
              </a:extLst>
            </p:cNvPr>
            <p:cNvSpPr/>
            <p:nvPr/>
          </p:nvSpPr>
          <p:spPr>
            <a:xfrm>
              <a:off x="7074040" y="2505846"/>
              <a:ext cx="1953331" cy="11082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33" name="TextBox 32">
              <a:extLst>
                <a:ext uri="{FF2B5EF4-FFF2-40B4-BE49-F238E27FC236}">
                  <a16:creationId xmlns:a16="http://schemas.microsoft.com/office/drawing/2014/main" id="{0BEB0B91-DD87-755E-BCA0-9B3ABD175FD7}"/>
                </a:ext>
              </a:extLst>
            </p:cNvPr>
            <p:cNvSpPr txBox="1"/>
            <p:nvPr/>
          </p:nvSpPr>
          <p:spPr>
            <a:xfrm>
              <a:off x="7074040" y="2505846"/>
              <a:ext cx="1953331" cy="11082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b="1" kern="1200" dirty="0"/>
                <a:t>Interest Free Handsets</a:t>
              </a:r>
            </a:p>
            <a:p>
              <a:pPr marL="0" lvl="0" indent="0" algn="ctr" defTabSz="711200">
                <a:lnSpc>
                  <a:spcPct val="100000"/>
                </a:lnSpc>
                <a:spcBef>
                  <a:spcPct val="0"/>
                </a:spcBef>
                <a:spcAft>
                  <a:spcPct val="35000"/>
                </a:spcAft>
                <a:buNone/>
              </a:pPr>
              <a:r>
                <a:rPr lang="en-US" sz="1600" kern="1200" dirty="0"/>
                <a:t>Interest-free handset repayments over 12, 24 or 36 months</a:t>
              </a:r>
              <a:endParaRPr lang="en-US" sz="1600" b="1" kern="1200" dirty="0"/>
            </a:p>
          </p:txBody>
        </p:sp>
      </p:grpSp>
      <p:grpSp>
        <p:nvGrpSpPr>
          <p:cNvPr id="39" name="Group 38">
            <a:extLst>
              <a:ext uri="{FF2B5EF4-FFF2-40B4-BE49-F238E27FC236}">
                <a16:creationId xmlns:a16="http://schemas.microsoft.com/office/drawing/2014/main" id="{34B850EA-ADDF-8403-06BD-7F5DD08331F7}"/>
              </a:ext>
            </a:extLst>
          </p:cNvPr>
          <p:cNvGrpSpPr/>
          <p:nvPr/>
        </p:nvGrpSpPr>
        <p:grpSpPr>
          <a:xfrm>
            <a:off x="9698907" y="2018506"/>
            <a:ext cx="2166877" cy="2122766"/>
            <a:chOff x="9698907" y="2018506"/>
            <a:chExt cx="2166877" cy="2122766"/>
          </a:xfrm>
        </p:grpSpPr>
        <p:sp>
          <p:nvSpPr>
            <p:cNvPr id="28" name="Rectangle 27">
              <a:extLst>
                <a:ext uri="{FF2B5EF4-FFF2-40B4-BE49-F238E27FC236}">
                  <a16:creationId xmlns:a16="http://schemas.microsoft.com/office/drawing/2014/main" id="{DBBC344B-C878-562A-4AB2-AB450098C9AE}"/>
                </a:ext>
              </a:extLst>
            </p:cNvPr>
            <p:cNvSpPr/>
            <p:nvPr/>
          </p:nvSpPr>
          <p:spPr>
            <a:xfrm>
              <a:off x="10434299" y="2018506"/>
              <a:ext cx="696093" cy="696093"/>
            </a:xfrm>
            <a:prstGeom prst="rect">
              <a:avLst/>
            </a:prstGeom>
            <a:blipFill>
              <a:blip r:embed="rId5"/>
              <a:srcRect/>
              <a:stretch>
                <a:fillRect t="-8000" b="-8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nvGrpSpPr>
            <p:cNvPr id="29" name="Group 28">
              <a:extLst>
                <a:ext uri="{FF2B5EF4-FFF2-40B4-BE49-F238E27FC236}">
                  <a16:creationId xmlns:a16="http://schemas.microsoft.com/office/drawing/2014/main" id="{9B18FC4B-CDD2-5F51-76FB-B91461404572}"/>
                </a:ext>
              </a:extLst>
            </p:cNvPr>
            <p:cNvGrpSpPr/>
            <p:nvPr/>
          </p:nvGrpSpPr>
          <p:grpSpPr>
            <a:xfrm>
              <a:off x="9698907" y="3033036"/>
              <a:ext cx="2166877" cy="1108236"/>
              <a:chOff x="9298075" y="2505846"/>
              <a:chExt cx="2166877" cy="1108236"/>
            </a:xfrm>
          </p:grpSpPr>
          <p:sp>
            <p:nvSpPr>
              <p:cNvPr id="30" name="Rectangle 29">
                <a:extLst>
                  <a:ext uri="{FF2B5EF4-FFF2-40B4-BE49-F238E27FC236}">
                    <a16:creationId xmlns:a16="http://schemas.microsoft.com/office/drawing/2014/main" id="{1B9AA28D-8918-E700-AFF5-76B8767F4E1F}"/>
                  </a:ext>
                </a:extLst>
              </p:cNvPr>
              <p:cNvSpPr/>
              <p:nvPr/>
            </p:nvSpPr>
            <p:spPr>
              <a:xfrm>
                <a:off x="9298075" y="2505846"/>
                <a:ext cx="2166877" cy="11082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31" name="TextBox 30">
                <a:extLst>
                  <a:ext uri="{FF2B5EF4-FFF2-40B4-BE49-F238E27FC236}">
                    <a16:creationId xmlns:a16="http://schemas.microsoft.com/office/drawing/2014/main" id="{4BC987D8-4734-A395-370F-56D3786CCCE7}"/>
                  </a:ext>
                </a:extLst>
              </p:cNvPr>
              <p:cNvSpPr txBox="1"/>
              <p:nvPr/>
            </p:nvSpPr>
            <p:spPr>
              <a:xfrm>
                <a:off x="9298075" y="2505846"/>
                <a:ext cx="2166877" cy="11082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b="1" kern="1200" dirty="0"/>
                  <a:t>Concerts</a:t>
                </a:r>
              </a:p>
              <a:p>
                <a:pPr marL="0" lvl="0" indent="0" algn="ctr" defTabSz="711200">
                  <a:lnSpc>
                    <a:spcPct val="100000"/>
                  </a:lnSpc>
                  <a:spcBef>
                    <a:spcPct val="0"/>
                  </a:spcBef>
                  <a:spcAft>
                    <a:spcPct val="35000"/>
                  </a:spcAft>
                  <a:buNone/>
                </a:pPr>
                <a:r>
                  <a:rPr lang="en-US" sz="1600" b="0" i="0" kern="1200" dirty="0"/>
                  <a:t>Vodafone customers enjoy presale tickets access to local and global artists touring Australia.</a:t>
                </a:r>
                <a:endParaRPr lang="en-US" sz="1600" b="1" kern="1200" dirty="0"/>
              </a:p>
            </p:txBody>
          </p:sp>
        </p:grpSp>
      </p:grpSp>
      <p:pic>
        <p:nvPicPr>
          <p:cNvPr id="40" name="Picture 39" descr="New_VF_Icon_CMYK_RED.eps">
            <a:extLst>
              <a:ext uri="{FF2B5EF4-FFF2-40B4-BE49-F238E27FC236}">
                <a16:creationId xmlns:a16="http://schemas.microsoft.com/office/drawing/2014/main" id="{09CAC53D-D1E4-7A90-7584-B3829053D8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35508" y="131960"/>
            <a:ext cx="472418" cy="472418"/>
          </a:xfrm>
          <a:prstGeom prst="rect">
            <a:avLst/>
          </a:prstGeom>
        </p:spPr>
      </p:pic>
      <p:pic>
        <p:nvPicPr>
          <p:cNvPr id="7" name="Picture 6">
            <a:extLst>
              <a:ext uri="{FF2B5EF4-FFF2-40B4-BE49-F238E27FC236}">
                <a16:creationId xmlns:a16="http://schemas.microsoft.com/office/drawing/2014/main" id="{3B2BA45E-9867-02DA-E0C9-48572B2423E7}"/>
              </a:ext>
            </a:extLst>
          </p:cNvPr>
          <p:cNvPicPr>
            <a:picLocks noChangeAspect="1"/>
          </p:cNvPicPr>
          <p:nvPr/>
        </p:nvPicPr>
        <p:blipFill>
          <a:blip r:embed="rId7"/>
          <a:stretch>
            <a:fillRect/>
          </a:stretch>
        </p:blipFill>
        <p:spPr>
          <a:xfrm>
            <a:off x="8402874" y="2050980"/>
            <a:ext cx="480509" cy="663619"/>
          </a:xfrm>
          <a:prstGeom prst="rect">
            <a:avLst/>
          </a:prstGeom>
        </p:spPr>
      </p:pic>
    </p:spTree>
    <p:extLst>
      <p:ext uri="{BB962C8B-B14F-4D97-AF65-F5344CB8AC3E}">
        <p14:creationId xmlns:p14="http://schemas.microsoft.com/office/powerpoint/2010/main" val="23817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E18F-D774-D567-5108-72D29CEB6345}"/>
              </a:ext>
            </a:extLst>
          </p:cNvPr>
          <p:cNvSpPr>
            <a:spLocks noGrp="1"/>
          </p:cNvSpPr>
          <p:nvPr>
            <p:ph type="title"/>
          </p:nvPr>
        </p:nvSpPr>
        <p:spPr/>
        <p:txBody>
          <a:bodyPr/>
          <a:lstStyle/>
          <a:p>
            <a:r>
              <a:rPr lang="en-AU" dirty="0"/>
              <a:t>Vodafone Products</a:t>
            </a:r>
          </a:p>
        </p:txBody>
      </p:sp>
      <p:pic>
        <p:nvPicPr>
          <p:cNvPr id="16" name="Picture 15" descr="New_VF_Icon_CMYK_RED.eps">
            <a:extLst>
              <a:ext uri="{FF2B5EF4-FFF2-40B4-BE49-F238E27FC236}">
                <a16:creationId xmlns:a16="http://schemas.microsoft.com/office/drawing/2014/main" id="{D52F3037-6A4D-41D6-5CFD-3396090C0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131960"/>
            <a:ext cx="472418" cy="472418"/>
          </a:xfrm>
          <a:prstGeom prst="rect">
            <a:avLst/>
          </a:prstGeom>
        </p:spPr>
      </p:pic>
      <p:sp>
        <p:nvSpPr>
          <p:cNvPr id="22" name="TextBox 21">
            <a:extLst>
              <a:ext uri="{FF2B5EF4-FFF2-40B4-BE49-F238E27FC236}">
                <a16:creationId xmlns:a16="http://schemas.microsoft.com/office/drawing/2014/main" id="{E60AA11C-7563-EFC0-E5DE-55793F5A8FC8}"/>
              </a:ext>
            </a:extLst>
          </p:cNvPr>
          <p:cNvSpPr txBox="1"/>
          <p:nvPr/>
        </p:nvSpPr>
        <p:spPr>
          <a:xfrm>
            <a:off x="1046022" y="3427484"/>
            <a:ext cx="2962367" cy="984885"/>
          </a:xfrm>
          <a:prstGeom prst="rect">
            <a:avLst/>
          </a:prstGeom>
          <a:noFill/>
          <a:ln>
            <a:solidFill>
              <a:schemeClr val="bg1"/>
            </a:solidFill>
          </a:ln>
        </p:spPr>
        <p:txBody>
          <a:bodyPr wrap="square" rtlCol="0">
            <a:spAutoFit/>
          </a:bodyPr>
          <a:lstStyle/>
          <a:p>
            <a:pPr algn="ctr"/>
            <a:r>
              <a:rPr lang="en-US" sz="1600" b="1" dirty="0"/>
              <a:t>SIM  Only Plans</a:t>
            </a:r>
          </a:p>
          <a:p>
            <a:pPr algn="ctr"/>
            <a:r>
              <a:rPr lang="en-US" sz="1400" dirty="0"/>
              <a:t>If data allocated runs out, customers</a:t>
            </a:r>
            <a:r>
              <a:rPr lang="en-US" sz="1400" b="0" i="0" dirty="0">
                <a:effectLst/>
              </a:rPr>
              <a:t> can keep using data in</a:t>
            </a:r>
            <a:r>
              <a:rPr lang="en-US" sz="1400" dirty="0"/>
              <a:t> Australia </a:t>
            </a:r>
            <a:r>
              <a:rPr lang="en-US" sz="1400" b="0" i="0" dirty="0">
                <a:effectLst/>
              </a:rPr>
              <a:t>at </a:t>
            </a:r>
            <a:r>
              <a:rPr lang="en-US" sz="1400" b="0" i="0" u="sng" dirty="0">
                <a:effectLst/>
                <a:hlinkClick r:id="rId4">
                  <a:extLst>
                    <a:ext uri="{A12FA001-AC4F-418D-AE19-62706E023703}">
                      <ahyp:hlinkClr xmlns:ahyp="http://schemas.microsoft.com/office/drawing/2018/hyperlinkcolor" val="tx"/>
                    </a:ext>
                  </a:extLst>
                </a:hlinkClick>
              </a:rPr>
              <a:t>slower speeds</a:t>
            </a:r>
            <a:r>
              <a:rPr lang="en-US" sz="1400" b="0" i="0" dirty="0">
                <a:effectLst/>
              </a:rPr>
              <a:t>. </a:t>
            </a:r>
            <a:endParaRPr lang="en-AU" sz="1400" dirty="0"/>
          </a:p>
        </p:txBody>
      </p:sp>
      <p:sp>
        <p:nvSpPr>
          <p:cNvPr id="24" name="TextBox 23">
            <a:extLst>
              <a:ext uri="{FF2B5EF4-FFF2-40B4-BE49-F238E27FC236}">
                <a16:creationId xmlns:a16="http://schemas.microsoft.com/office/drawing/2014/main" id="{E8B12AF3-8652-FD6A-F53A-B4DD2952934E}"/>
              </a:ext>
            </a:extLst>
          </p:cNvPr>
          <p:cNvSpPr txBox="1"/>
          <p:nvPr/>
        </p:nvSpPr>
        <p:spPr>
          <a:xfrm>
            <a:off x="4720270" y="3427484"/>
            <a:ext cx="2537460" cy="1238544"/>
          </a:xfrm>
          <a:prstGeom prst="rect">
            <a:avLst/>
          </a:prstGeom>
          <a:noFill/>
          <a:ln>
            <a:solidFill>
              <a:schemeClr val="bg1"/>
            </a:solidFill>
          </a:ln>
        </p:spPr>
        <p:txBody>
          <a:bodyPr wrap="square" rtlCol="0">
            <a:spAutoFit/>
          </a:bodyPr>
          <a:lstStyle/>
          <a:p>
            <a:pPr algn="ctr">
              <a:lnSpc>
                <a:spcPts val="1800"/>
              </a:lnSpc>
            </a:pPr>
            <a:r>
              <a:rPr lang="en-US" sz="1600" b="1" i="0" dirty="0">
                <a:effectLst/>
              </a:rPr>
              <a:t>Home Internet </a:t>
            </a:r>
          </a:p>
          <a:p>
            <a:pPr algn="ctr">
              <a:lnSpc>
                <a:spcPts val="1800"/>
              </a:lnSpc>
            </a:pPr>
            <a:r>
              <a:rPr lang="en-US" sz="1400" b="0" i="0" dirty="0">
                <a:effectLst/>
              </a:rPr>
              <a:t>Save on 4G and 5G plans or get a speed upgrade on </a:t>
            </a:r>
            <a:r>
              <a:rPr lang="en-US" sz="1400" b="0" i="0" dirty="0" err="1">
                <a:effectLst/>
              </a:rPr>
              <a:t>nbn</a:t>
            </a:r>
            <a:r>
              <a:rPr lang="en-US" sz="1400" b="0" i="0" baseline="30000" dirty="0">
                <a:effectLst/>
              </a:rPr>
              <a:t>®</a:t>
            </a:r>
            <a:r>
              <a:rPr lang="en-US" sz="1400" b="0" i="0" dirty="0">
                <a:effectLst/>
              </a:rPr>
              <a:t> plans when you have a mobile plan with Vodafone</a:t>
            </a:r>
          </a:p>
        </p:txBody>
      </p:sp>
      <p:sp>
        <p:nvSpPr>
          <p:cNvPr id="26" name="TextBox 25">
            <a:extLst>
              <a:ext uri="{FF2B5EF4-FFF2-40B4-BE49-F238E27FC236}">
                <a16:creationId xmlns:a16="http://schemas.microsoft.com/office/drawing/2014/main" id="{B18C0C0D-E068-8C3D-557A-2C8193979121}"/>
              </a:ext>
            </a:extLst>
          </p:cNvPr>
          <p:cNvSpPr txBox="1"/>
          <p:nvPr/>
        </p:nvSpPr>
        <p:spPr>
          <a:xfrm>
            <a:off x="7969612" y="3427484"/>
            <a:ext cx="2766059" cy="984885"/>
          </a:xfrm>
          <a:prstGeom prst="rect">
            <a:avLst/>
          </a:prstGeom>
          <a:noFill/>
          <a:ln>
            <a:solidFill>
              <a:schemeClr val="bg1"/>
            </a:solidFill>
          </a:ln>
        </p:spPr>
        <p:txBody>
          <a:bodyPr wrap="square" rtlCol="0">
            <a:spAutoFit/>
          </a:bodyPr>
          <a:lstStyle/>
          <a:p>
            <a:pPr algn="ctr"/>
            <a:r>
              <a:rPr lang="en-US" sz="1600" b="1" dirty="0"/>
              <a:t>Handset Plans</a:t>
            </a:r>
            <a:br>
              <a:rPr lang="en-US" sz="1400" dirty="0"/>
            </a:br>
            <a:r>
              <a:rPr lang="en-US" sz="1400" dirty="0"/>
              <a:t>P</a:t>
            </a:r>
            <a:r>
              <a:rPr lang="en-US" sz="1400" b="0" i="0" dirty="0">
                <a:effectLst/>
              </a:rPr>
              <a:t>ay for your new </a:t>
            </a:r>
            <a:r>
              <a:rPr lang="en-US" sz="1400" b="1" i="0" dirty="0">
                <a:effectLst/>
              </a:rPr>
              <a:t>phone, iPad </a:t>
            </a:r>
            <a:r>
              <a:rPr lang="en-US" sz="1400" i="0" dirty="0">
                <a:effectLst/>
              </a:rPr>
              <a:t>or </a:t>
            </a:r>
            <a:r>
              <a:rPr lang="en-US" sz="1400" b="1" dirty="0"/>
              <a:t>t</a:t>
            </a:r>
            <a:r>
              <a:rPr lang="en-US" sz="1400" b="1" i="0" dirty="0">
                <a:effectLst/>
              </a:rPr>
              <a:t>ablet</a:t>
            </a:r>
            <a:r>
              <a:rPr lang="en-US" sz="1400" b="0" i="0" dirty="0">
                <a:effectLst/>
              </a:rPr>
              <a:t> interest free over 12, 24 or 36 months.</a:t>
            </a:r>
            <a:endParaRPr lang="en-AU" sz="1400" dirty="0"/>
          </a:p>
        </p:txBody>
      </p:sp>
      <p:sp>
        <p:nvSpPr>
          <p:cNvPr id="10" name="Rectangle 1">
            <a:extLst>
              <a:ext uri="{FF2B5EF4-FFF2-40B4-BE49-F238E27FC236}">
                <a16:creationId xmlns:a16="http://schemas.microsoft.com/office/drawing/2014/main" id="{DFDB3338-8F82-AE77-6843-1CBEC426E5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7" name="Picture 16">
            <a:extLst>
              <a:ext uri="{FF2B5EF4-FFF2-40B4-BE49-F238E27FC236}">
                <a16:creationId xmlns:a16="http://schemas.microsoft.com/office/drawing/2014/main" id="{7429568D-CC76-6E1B-F513-C5DAFCC5432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22" b="97580" l="9959" r="98601">
                        <a14:foregroundMark x1="29712" y1="14268" x2="14568" y2="29618"/>
                        <a14:foregroundMark x1="14568" y1="29618" x2="12593" y2="50828"/>
                        <a14:foregroundMark x1="37531" y1="6178" x2="88395" y2="7197"/>
                        <a14:foregroundMark x1="88395" y1="7197" x2="96296" y2="42739"/>
                        <a14:foregroundMark x1="96296" y1="42739" x2="92593" y2="86306"/>
                        <a14:foregroundMark x1="92593" y1="86306" x2="56379" y2="97580"/>
                        <a14:foregroundMark x1="56379" y1="97580" x2="16708" y2="92611"/>
                        <a14:foregroundMark x1="93333" y1="6178" x2="92016" y2="78726"/>
                        <a14:foregroundMark x1="92016" y1="78726" x2="94897" y2="27707"/>
                        <a14:foregroundMark x1="94897" y1="27707" x2="91770" y2="4268"/>
                        <a14:foregroundMark x1="91770" y1="4268" x2="30453" y2="3885"/>
                        <a14:foregroundMark x1="67325" y1="40191" x2="34897" y2="37197"/>
                        <a14:foregroundMark x1="34897" y1="37197" x2="22469" y2="50764"/>
                        <a14:foregroundMark x1="22469" y1="50764" x2="46502" y2="61783"/>
                        <a14:foregroundMark x1="46502" y1="61783" x2="71934" y2="59172"/>
                        <a14:foregroundMark x1="71934" y1="59172" x2="79835" y2="43185"/>
                        <a14:foregroundMark x1="79835" y1="43185" x2="81893" y2="73567"/>
                        <a14:foregroundMark x1="81893" y1="73567" x2="53416" y2="82866"/>
                        <a14:foregroundMark x1="53416" y1="82866" x2="30288" y2="82866"/>
                        <a14:foregroundMark x1="30288" y1="82866" x2="26337" y2="63248"/>
                        <a14:foregroundMark x1="26337" y1="63248" x2="32675" y2="42803"/>
                        <a14:foregroundMark x1="32675" y1="42803" x2="40823" y2="61975"/>
                        <a14:foregroundMark x1="40823" y1="61975" x2="58436" y2="50446"/>
                        <a14:foregroundMark x1="58436" y1="50446" x2="59835" y2="53439"/>
                        <a14:foregroundMark x1="98601" y1="11911" x2="97119" y2="11911"/>
                        <a14:foregroundMark x1="94486" y1="11911" x2="98272" y2="38981"/>
                        <a14:foregroundMark x1="98272" y1="38981" x2="96379" y2="48535"/>
                      </a14:backgroundRemoval>
                    </a14:imgEffect>
                  </a14:imgLayer>
                </a14:imgProps>
              </a:ext>
            </a:extLst>
          </a:blip>
          <a:stretch>
            <a:fillRect/>
          </a:stretch>
        </p:blipFill>
        <p:spPr>
          <a:xfrm>
            <a:off x="2112398" y="1955785"/>
            <a:ext cx="777917" cy="1005210"/>
          </a:xfrm>
          <a:prstGeom prst="rect">
            <a:avLst/>
          </a:prstGeom>
          <a:ln>
            <a:noFill/>
          </a:ln>
        </p:spPr>
      </p:pic>
      <p:pic>
        <p:nvPicPr>
          <p:cNvPr id="19" name="Picture 18">
            <a:extLst>
              <a:ext uri="{FF2B5EF4-FFF2-40B4-BE49-F238E27FC236}">
                <a16:creationId xmlns:a16="http://schemas.microsoft.com/office/drawing/2014/main" id="{29B39508-CD4A-3DFF-E612-4F1617191FFB}"/>
              </a:ext>
            </a:extLst>
          </p:cNvPr>
          <p:cNvPicPr>
            <a:picLocks noChangeAspect="1"/>
          </p:cNvPicPr>
          <p:nvPr/>
        </p:nvPicPr>
        <p:blipFill>
          <a:blip r:embed="rId7"/>
          <a:stretch>
            <a:fillRect/>
          </a:stretch>
        </p:blipFill>
        <p:spPr>
          <a:xfrm>
            <a:off x="8915161" y="1854197"/>
            <a:ext cx="874960" cy="1208385"/>
          </a:xfrm>
          <a:prstGeom prst="rect">
            <a:avLst/>
          </a:prstGeom>
        </p:spPr>
      </p:pic>
      <p:pic>
        <p:nvPicPr>
          <p:cNvPr id="27" name="Picture 26">
            <a:extLst>
              <a:ext uri="{FF2B5EF4-FFF2-40B4-BE49-F238E27FC236}">
                <a16:creationId xmlns:a16="http://schemas.microsoft.com/office/drawing/2014/main" id="{C7D9FB56-4E33-0037-134B-2D4E873E57DA}"/>
              </a:ext>
            </a:extLst>
          </p:cNvPr>
          <p:cNvPicPr>
            <a:picLocks noChangeAspect="1"/>
          </p:cNvPicPr>
          <p:nvPr/>
        </p:nvPicPr>
        <p:blipFill>
          <a:blip r:embed="rId8"/>
          <a:stretch>
            <a:fillRect/>
          </a:stretch>
        </p:blipFill>
        <p:spPr>
          <a:xfrm>
            <a:off x="5234592" y="1757420"/>
            <a:ext cx="1236813" cy="1203575"/>
          </a:xfrm>
          <a:prstGeom prst="rect">
            <a:avLst/>
          </a:prstGeom>
        </p:spPr>
      </p:pic>
    </p:spTree>
    <p:extLst>
      <p:ext uri="{BB962C8B-B14F-4D97-AF65-F5344CB8AC3E}">
        <p14:creationId xmlns:p14="http://schemas.microsoft.com/office/powerpoint/2010/main" val="3246195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7812-8CF2-ED27-03E7-051CB8F5CB1C}"/>
              </a:ext>
            </a:extLst>
          </p:cNvPr>
          <p:cNvSpPr>
            <a:spLocks noGrp="1"/>
          </p:cNvSpPr>
          <p:nvPr>
            <p:ph type="title"/>
          </p:nvPr>
        </p:nvSpPr>
        <p:spPr>
          <a:xfrm>
            <a:off x="319124" y="118834"/>
            <a:ext cx="11853092" cy="962025"/>
          </a:xfrm>
        </p:spPr>
        <p:txBody>
          <a:bodyPr>
            <a:normAutofit/>
          </a:bodyPr>
          <a:lstStyle/>
          <a:p>
            <a:r>
              <a:rPr lang="en-AU" dirty="0">
                <a:solidFill>
                  <a:srgbClr val="016B76"/>
                </a:solidFill>
              </a:rPr>
              <a:t>Why Alinta Energy?</a:t>
            </a:r>
          </a:p>
        </p:txBody>
      </p:sp>
      <p:sp>
        <p:nvSpPr>
          <p:cNvPr id="9" name="Content Placeholder 2">
            <a:extLst>
              <a:ext uri="{FF2B5EF4-FFF2-40B4-BE49-F238E27FC236}">
                <a16:creationId xmlns:a16="http://schemas.microsoft.com/office/drawing/2014/main" id="{21DF72FE-D7F3-62E4-DDD9-D73C654C2986}"/>
              </a:ext>
            </a:extLst>
          </p:cNvPr>
          <p:cNvSpPr txBox="1">
            <a:spLocks/>
          </p:cNvSpPr>
          <p:nvPr/>
        </p:nvSpPr>
        <p:spPr>
          <a:xfrm>
            <a:off x="1041058" y="2721156"/>
            <a:ext cx="2749479"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Aussie-based support</a:t>
            </a:r>
          </a:p>
        </p:txBody>
      </p:sp>
      <p:pic>
        <p:nvPicPr>
          <p:cNvPr id="10" name="Picture 9">
            <a:extLst>
              <a:ext uri="{FF2B5EF4-FFF2-40B4-BE49-F238E27FC236}">
                <a16:creationId xmlns:a16="http://schemas.microsoft.com/office/drawing/2014/main" id="{EE27E57A-4282-624E-569E-0543323E314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885059" y="1458735"/>
            <a:ext cx="1061475" cy="1061475"/>
          </a:xfrm>
          <a:prstGeom prst="rect">
            <a:avLst/>
          </a:prstGeom>
        </p:spPr>
      </p:pic>
      <p:pic>
        <p:nvPicPr>
          <p:cNvPr id="7" name="Picture 6">
            <a:extLst>
              <a:ext uri="{FF2B5EF4-FFF2-40B4-BE49-F238E27FC236}">
                <a16:creationId xmlns:a16="http://schemas.microsoft.com/office/drawing/2014/main" id="{295FF92C-59BF-0B47-CE6D-357AD60ABE3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60674" y="3711054"/>
            <a:ext cx="1110247" cy="1110247"/>
          </a:xfrm>
          <a:prstGeom prst="rect">
            <a:avLst/>
          </a:prstGeom>
        </p:spPr>
      </p:pic>
      <p:sp>
        <p:nvSpPr>
          <p:cNvPr id="8" name="Content Placeholder 2">
            <a:extLst>
              <a:ext uri="{FF2B5EF4-FFF2-40B4-BE49-F238E27FC236}">
                <a16:creationId xmlns:a16="http://schemas.microsoft.com/office/drawing/2014/main" id="{83AE0117-3D3D-A596-5588-4818B95709C5}"/>
              </a:ext>
            </a:extLst>
          </p:cNvPr>
          <p:cNvSpPr txBox="1">
            <a:spLocks/>
          </p:cNvSpPr>
          <p:nvPr/>
        </p:nvSpPr>
        <p:spPr>
          <a:xfrm>
            <a:off x="1397535" y="4961157"/>
            <a:ext cx="2036523"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Award winning</a:t>
            </a:r>
          </a:p>
        </p:txBody>
      </p:sp>
      <p:pic>
        <p:nvPicPr>
          <p:cNvPr id="16" name="Picture 15">
            <a:extLst>
              <a:ext uri="{FF2B5EF4-FFF2-40B4-BE49-F238E27FC236}">
                <a16:creationId xmlns:a16="http://schemas.microsoft.com/office/drawing/2014/main" id="{96687F93-83C6-E5BE-21F0-1C2C84B9F80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050733" y="1599435"/>
            <a:ext cx="985156" cy="985157"/>
          </a:xfrm>
          <a:prstGeom prst="rect">
            <a:avLst/>
          </a:prstGeom>
        </p:spPr>
      </p:pic>
      <p:sp>
        <p:nvSpPr>
          <p:cNvPr id="17" name="Content Placeholder 2">
            <a:extLst>
              <a:ext uri="{FF2B5EF4-FFF2-40B4-BE49-F238E27FC236}">
                <a16:creationId xmlns:a16="http://schemas.microsoft.com/office/drawing/2014/main" id="{F824B961-EEAB-CA25-7538-E45B9AD97325}"/>
              </a:ext>
            </a:extLst>
          </p:cNvPr>
          <p:cNvSpPr txBox="1">
            <a:spLocks/>
          </p:cNvSpPr>
          <p:nvPr/>
        </p:nvSpPr>
        <p:spPr>
          <a:xfrm>
            <a:off x="8373617" y="2721156"/>
            <a:ext cx="2339383"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No credit card fees</a:t>
            </a:r>
          </a:p>
        </p:txBody>
      </p:sp>
      <p:pic>
        <p:nvPicPr>
          <p:cNvPr id="14" name="Picture 13">
            <a:extLst>
              <a:ext uri="{FF2B5EF4-FFF2-40B4-BE49-F238E27FC236}">
                <a16:creationId xmlns:a16="http://schemas.microsoft.com/office/drawing/2014/main" id="{5DEEB11A-78B3-49BF-A391-4240F540A01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079610" y="3790694"/>
            <a:ext cx="927404" cy="927407"/>
          </a:xfrm>
          <a:prstGeom prst="rect">
            <a:avLst/>
          </a:prstGeom>
        </p:spPr>
      </p:pic>
      <p:sp>
        <p:nvSpPr>
          <p:cNvPr id="15" name="Content Placeholder 2">
            <a:extLst>
              <a:ext uri="{FF2B5EF4-FFF2-40B4-BE49-F238E27FC236}">
                <a16:creationId xmlns:a16="http://schemas.microsoft.com/office/drawing/2014/main" id="{56418E2B-FDF0-37C5-E184-06F0C83C4CAA}"/>
              </a:ext>
            </a:extLst>
          </p:cNvPr>
          <p:cNvSpPr txBox="1">
            <a:spLocks/>
          </p:cNvSpPr>
          <p:nvPr/>
        </p:nvSpPr>
        <p:spPr>
          <a:xfrm>
            <a:off x="8335041" y="4961157"/>
            <a:ext cx="2416537"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No lock-in contracts</a:t>
            </a:r>
          </a:p>
        </p:txBody>
      </p:sp>
      <p:sp>
        <p:nvSpPr>
          <p:cNvPr id="23" name="Content Placeholder 2">
            <a:extLst>
              <a:ext uri="{FF2B5EF4-FFF2-40B4-BE49-F238E27FC236}">
                <a16:creationId xmlns:a16="http://schemas.microsoft.com/office/drawing/2014/main" id="{5D23B454-1402-B77B-F3B5-452535D740AE}"/>
              </a:ext>
            </a:extLst>
          </p:cNvPr>
          <p:cNvSpPr txBox="1">
            <a:spLocks/>
          </p:cNvSpPr>
          <p:nvPr/>
        </p:nvSpPr>
        <p:spPr>
          <a:xfrm>
            <a:off x="5110577" y="2726361"/>
            <a:ext cx="2152343" cy="585712"/>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Access to Alinta Energy Rewards</a:t>
            </a:r>
          </a:p>
        </p:txBody>
      </p:sp>
      <p:pic>
        <p:nvPicPr>
          <p:cNvPr id="24" name="Picture 23">
            <a:extLst>
              <a:ext uri="{FF2B5EF4-FFF2-40B4-BE49-F238E27FC236}">
                <a16:creationId xmlns:a16="http://schemas.microsoft.com/office/drawing/2014/main" id="{AA984D68-A5F7-3CC0-0483-6EFAC807929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56013" y="1449381"/>
            <a:ext cx="1061473" cy="1061473"/>
          </a:xfrm>
          <a:prstGeom prst="rect">
            <a:avLst/>
          </a:prstGeom>
        </p:spPr>
      </p:pic>
      <p:pic>
        <p:nvPicPr>
          <p:cNvPr id="21" name="Picture 20">
            <a:extLst>
              <a:ext uri="{FF2B5EF4-FFF2-40B4-BE49-F238E27FC236}">
                <a16:creationId xmlns:a16="http://schemas.microsoft.com/office/drawing/2014/main" id="{90852668-5B72-1EB7-4CC2-5BE3AF52F61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721563" y="3789213"/>
            <a:ext cx="930371" cy="930371"/>
          </a:xfrm>
          <a:prstGeom prst="rect">
            <a:avLst/>
          </a:prstGeom>
        </p:spPr>
      </p:pic>
      <p:sp>
        <p:nvSpPr>
          <p:cNvPr id="22" name="Content Placeholder 2">
            <a:extLst>
              <a:ext uri="{FF2B5EF4-FFF2-40B4-BE49-F238E27FC236}">
                <a16:creationId xmlns:a16="http://schemas.microsoft.com/office/drawing/2014/main" id="{5221198F-A71A-A089-76DC-EE7E8AEFC84C}"/>
              </a:ext>
            </a:extLst>
          </p:cNvPr>
          <p:cNvSpPr txBox="1">
            <a:spLocks/>
          </p:cNvSpPr>
          <p:nvPr/>
        </p:nvSpPr>
        <p:spPr>
          <a:xfrm>
            <a:off x="4978477" y="4961157"/>
            <a:ext cx="2416539"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Switch in minutes</a:t>
            </a:r>
          </a:p>
        </p:txBody>
      </p:sp>
      <p:pic>
        <p:nvPicPr>
          <p:cNvPr id="6" name="Picture 5" descr="A logo with orange and yellow dots&#10;&#10;Description automatically generated">
            <a:extLst>
              <a:ext uri="{FF2B5EF4-FFF2-40B4-BE49-F238E27FC236}">
                <a16:creationId xmlns:a16="http://schemas.microsoft.com/office/drawing/2014/main" id="{8A33F302-E549-F7FF-0453-D2CE357E6A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6046" y="251716"/>
            <a:ext cx="746830" cy="696262"/>
          </a:xfrm>
          <a:prstGeom prst="rect">
            <a:avLst/>
          </a:prstGeom>
        </p:spPr>
      </p:pic>
    </p:spTree>
    <p:extLst>
      <p:ext uri="{BB962C8B-B14F-4D97-AF65-F5344CB8AC3E}">
        <p14:creationId xmlns:p14="http://schemas.microsoft.com/office/powerpoint/2010/main" val="438907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9D05-9006-AB3C-06BD-942E0FB1262C}"/>
              </a:ext>
            </a:extLst>
          </p:cNvPr>
          <p:cNvSpPr>
            <a:spLocks noGrp="1"/>
          </p:cNvSpPr>
          <p:nvPr>
            <p:ph type="title"/>
          </p:nvPr>
        </p:nvSpPr>
        <p:spPr/>
        <p:txBody>
          <a:bodyPr/>
          <a:lstStyle/>
          <a:p>
            <a:r>
              <a:rPr lang="en-AU" dirty="0"/>
              <a:t>SIM Only Plans</a:t>
            </a:r>
          </a:p>
        </p:txBody>
      </p:sp>
      <p:pic>
        <p:nvPicPr>
          <p:cNvPr id="12" name="Picture 11" descr="New_VF_Icon_CMYK_RED.eps">
            <a:extLst>
              <a:ext uri="{FF2B5EF4-FFF2-40B4-BE49-F238E27FC236}">
                <a16:creationId xmlns:a16="http://schemas.microsoft.com/office/drawing/2014/main" id="{7CEBBAB4-004E-7028-9058-627C35310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5508" y="131960"/>
            <a:ext cx="472418" cy="472418"/>
          </a:xfrm>
          <a:prstGeom prst="rect">
            <a:avLst/>
          </a:prstGeom>
        </p:spPr>
      </p:pic>
      <p:sp>
        <p:nvSpPr>
          <p:cNvPr id="14" name="TextBox 13">
            <a:extLst>
              <a:ext uri="{FF2B5EF4-FFF2-40B4-BE49-F238E27FC236}">
                <a16:creationId xmlns:a16="http://schemas.microsoft.com/office/drawing/2014/main" id="{EE5E23C4-E735-A309-5B38-2F07F917E049}"/>
              </a:ext>
            </a:extLst>
          </p:cNvPr>
          <p:cNvSpPr txBox="1"/>
          <p:nvPr/>
        </p:nvSpPr>
        <p:spPr>
          <a:xfrm>
            <a:off x="2990967" y="6042773"/>
            <a:ext cx="6138332" cy="215444"/>
          </a:xfrm>
          <a:prstGeom prst="rect">
            <a:avLst/>
          </a:prstGeom>
          <a:noFill/>
        </p:spPr>
        <p:txBody>
          <a:bodyPr wrap="square">
            <a:spAutoFit/>
          </a:bodyPr>
          <a:lstStyle/>
          <a:p>
            <a:pPr algn="ctr" defTabSz="342839">
              <a:defRPr/>
            </a:pPr>
            <a:r>
              <a:rPr lang="en-US" sz="800" dirty="0">
                <a:latin typeface="+mj-lt"/>
                <a:ea typeface="+mn-ea"/>
                <a:cs typeface="+mn-cs"/>
              </a:rPr>
              <a:t>See full terms and conditions at </a:t>
            </a:r>
            <a:r>
              <a:rPr lang="en-US" sz="800" b="1" dirty="0">
                <a:solidFill>
                  <a:srgbClr val="FF0000"/>
                </a:solidFill>
                <a:latin typeface="+mj-lt"/>
                <a:ea typeface="+mn-ea"/>
                <a:cs typeface="+mn-cs"/>
              </a:rPr>
              <a:t>www.vodafone.com.au</a:t>
            </a:r>
          </a:p>
        </p:txBody>
      </p:sp>
      <p:sp>
        <p:nvSpPr>
          <p:cNvPr id="10" name="Rectangle 9">
            <a:extLst>
              <a:ext uri="{FF2B5EF4-FFF2-40B4-BE49-F238E27FC236}">
                <a16:creationId xmlns:a16="http://schemas.microsoft.com/office/drawing/2014/main" id="{FFB6ADB8-3781-7EA6-76B8-00AC74CEFD5D}"/>
              </a:ext>
            </a:extLst>
          </p:cNvPr>
          <p:cNvSpPr/>
          <p:nvPr/>
        </p:nvSpPr>
        <p:spPr>
          <a:xfrm>
            <a:off x="2112433" y="5211233"/>
            <a:ext cx="1785880" cy="258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18EB3744-65CA-2BA4-D9B0-8624D4EDA6E5}"/>
              </a:ext>
            </a:extLst>
          </p:cNvPr>
          <p:cNvSpPr/>
          <p:nvPr/>
        </p:nvSpPr>
        <p:spPr>
          <a:xfrm>
            <a:off x="5142977" y="5435600"/>
            <a:ext cx="1785880" cy="258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53733EC7-E3D5-1340-301B-2A600B71C653}"/>
              </a:ext>
            </a:extLst>
          </p:cNvPr>
          <p:cNvSpPr/>
          <p:nvPr/>
        </p:nvSpPr>
        <p:spPr>
          <a:xfrm>
            <a:off x="6125633" y="2305300"/>
            <a:ext cx="876300" cy="258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8A824D60-3EE9-644B-0277-82A44218BFF3}"/>
              </a:ext>
            </a:extLst>
          </p:cNvPr>
          <p:cNvSpPr/>
          <p:nvPr/>
        </p:nvSpPr>
        <p:spPr>
          <a:xfrm>
            <a:off x="9145939" y="2305300"/>
            <a:ext cx="876300" cy="258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CA1BBD90-0080-DDA5-CBBF-5E95FA1A8E58}"/>
              </a:ext>
            </a:extLst>
          </p:cNvPr>
          <p:cNvPicPr>
            <a:picLocks noChangeAspect="1"/>
          </p:cNvPicPr>
          <p:nvPr/>
        </p:nvPicPr>
        <p:blipFill>
          <a:blip r:embed="rId3"/>
          <a:stretch>
            <a:fillRect/>
          </a:stretch>
        </p:blipFill>
        <p:spPr>
          <a:xfrm>
            <a:off x="1835855" y="1417127"/>
            <a:ext cx="2475798" cy="3725579"/>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FD53239D-1BA7-68C1-DA0F-66AA090F8235}"/>
              </a:ext>
            </a:extLst>
          </p:cNvPr>
          <p:cNvPicPr>
            <a:picLocks noChangeAspect="1"/>
          </p:cNvPicPr>
          <p:nvPr/>
        </p:nvPicPr>
        <p:blipFill>
          <a:blip r:embed="rId4"/>
          <a:stretch>
            <a:fillRect/>
          </a:stretch>
        </p:blipFill>
        <p:spPr>
          <a:xfrm>
            <a:off x="5142977" y="1417127"/>
            <a:ext cx="2451810" cy="3725579"/>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3BF3FF6E-B937-8564-3B12-F5B9B8E0CB26}"/>
              </a:ext>
            </a:extLst>
          </p:cNvPr>
          <p:cNvPicPr>
            <a:picLocks noChangeAspect="1"/>
          </p:cNvPicPr>
          <p:nvPr/>
        </p:nvPicPr>
        <p:blipFill>
          <a:blip r:embed="rId5"/>
          <a:stretch>
            <a:fillRect/>
          </a:stretch>
        </p:blipFill>
        <p:spPr>
          <a:xfrm>
            <a:off x="8370363" y="1414763"/>
            <a:ext cx="2427452" cy="3725579"/>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Oval 30">
            <a:extLst>
              <a:ext uri="{FF2B5EF4-FFF2-40B4-BE49-F238E27FC236}">
                <a16:creationId xmlns:a16="http://schemas.microsoft.com/office/drawing/2014/main" id="{2602F059-D3F4-9370-4159-1E6E50382FAB}"/>
              </a:ext>
            </a:extLst>
          </p:cNvPr>
          <p:cNvSpPr/>
          <p:nvPr/>
        </p:nvSpPr>
        <p:spPr>
          <a:xfrm>
            <a:off x="10481386" y="1161303"/>
            <a:ext cx="632858" cy="596335"/>
          </a:xfrm>
          <a:prstGeom prst="ellipse">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
        <p:nvSpPr>
          <p:cNvPr id="32" name="Oval 31">
            <a:extLst>
              <a:ext uri="{FF2B5EF4-FFF2-40B4-BE49-F238E27FC236}">
                <a16:creationId xmlns:a16="http://schemas.microsoft.com/office/drawing/2014/main" id="{75B67B01-0F4E-45C5-BB4C-C93655D64A5A}"/>
              </a:ext>
            </a:extLst>
          </p:cNvPr>
          <p:cNvSpPr/>
          <p:nvPr/>
        </p:nvSpPr>
        <p:spPr>
          <a:xfrm>
            <a:off x="3944438" y="1161303"/>
            <a:ext cx="632858" cy="596335"/>
          </a:xfrm>
          <a:prstGeom prst="ellipse">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dirty="0">
                <a:solidFill>
                  <a:schemeClr val="bg1"/>
                </a:solidFill>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a:t>
            </a:r>
          </a:p>
        </p:txBody>
      </p:sp>
      <p:sp>
        <p:nvSpPr>
          <p:cNvPr id="34" name="TextBox 33">
            <a:extLst>
              <a:ext uri="{FF2B5EF4-FFF2-40B4-BE49-F238E27FC236}">
                <a16:creationId xmlns:a16="http://schemas.microsoft.com/office/drawing/2014/main" id="{2D877BBE-43EF-E6E4-003F-DD69A5159ED4}"/>
              </a:ext>
            </a:extLst>
          </p:cNvPr>
          <p:cNvSpPr txBox="1"/>
          <p:nvPr/>
        </p:nvSpPr>
        <p:spPr>
          <a:xfrm>
            <a:off x="3081867" y="5245393"/>
            <a:ext cx="6460066" cy="408623"/>
          </a:xfrm>
          <a:prstGeom prst="roundRect">
            <a:avLst/>
          </a:prstGeom>
          <a:solidFill>
            <a:srgbClr val="FF0000"/>
          </a:solidFill>
          <a:ln>
            <a:solidFill>
              <a:srgbClr val="FF0000"/>
            </a:solidFill>
          </a:ln>
        </p:spPr>
        <p:txBody>
          <a:bodyPr wrap="square" rtlCol="0">
            <a:spAutoFit/>
          </a:bodyPr>
          <a:lstStyle/>
          <a:p>
            <a:pPr algn="ctr"/>
            <a:r>
              <a:rPr lang="en-AU" b="1" dirty="0">
                <a:solidFill>
                  <a:schemeClr val="bg1"/>
                </a:solidFill>
              </a:rPr>
              <a:t>$10 off for the first 12 months</a:t>
            </a:r>
            <a:endParaRPr lang="en-AU" sz="2000" b="1" dirty="0">
              <a:solidFill>
                <a:schemeClr val="bg1"/>
              </a:solidFill>
            </a:endParaRPr>
          </a:p>
        </p:txBody>
      </p:sp>
      <p:sp>
        <p:nvSpPr>
          <p:cNvPr id="35" name="TextBox 34">
            <a:extLst>
              <a:ext uri="{FF2B5EF4-FFF2-40B4-BE49-F238E27FC236}">
                <a16:creationId xmlns:a16="http://schemas.microsoft.com/office/drawing/2014/main" id="{AFA22399-97C2-209E-1F2A-A66CE38B4AA4}"/>
              </a:ext>
            </a:extLst>
          </p:cNvPr>
          <p:cNvSpPr txBox="1"/>
          <p:nvPr/>
        </p:nvSpPr>
        <p:spPr>
          <a:xfrm>
            <a:off x="2562518" y="5676718"/>
            <a:ext cx="7459721" cy="340519"/>
          </a:xfrm>
          <a:prstGeom prst="roundRect">
            <a:avLst/>
          </a:prstGeom>
          <a:solidFill>
            <a:srgbClr val="FF0000"/>
          </a:solidFill>
          <a:ln>
            <a:solidFill>
              <a:srgbClr val="FF0000"/>
            </a:solidFill>
          </a:ln>
        </p:spPr>
        <p:txBody>
          <a:bodyPr wrap="square" rtlCol="0">
            <a:spAutoFit/>
          </a:bodyPr>
          <a:lstStyle/>
          <a:p>
            <a:pPr algn="ctr"/>
            <a:r>
              <a:rPr lang="en-AU" sz="1400" b="1" dirty="0">
                <a:solidFill>
                  <a:schemeClr val="bg1"/>
                </a:solidFill>
              </a:rPr>
              <a:t>+ DOUBLE DATA </a:t>
            </a:r>
            <a:r>
              <a:rPr lang="en-US" sz="1400" b="1" dirty="0">
                <a:solidFill>
                  <a:schemeClr val="bg1"/>
                </a:solidFill>
              </a:rPr>
              <a:t>when you stay connected to the plan</a:t>
            </a:r>
            <a:endParaRPr lang="en-AU" sz="1400" b="1" dirty="0">
              <a:solidFill>
                <a:schemeClr val="bg1"/>
              </a:solidFill>
            </a:endParaRPr>
          </a:p>
        </p:txBody>
      </p:sp>
      <p:sp>
        <p:nvSpPr>
          <p:cNvPr id="6" name="Oval 5">
            <a:extLst>
              <a:ext uri="{FF2B5EF4-FFF2-40B4-BE49-F238E27FC236}">
                <a16:creationId xmlns:a16="http://schemas.microsoft.com/office/drawing/2014/main" id="{B092C2F0-9676-348E-58B0-99096C3696D4}"/>
              </a:ext>
            </a:extLst>
          </p:cNvPr>
          <p:cNvSpPr/>
          <p:nvPr/>
        </p:nvSpPr>
        <p:spPr>
          <a:xfrm>
            <a:off x="7278358" y="1161303"/>
            <a:ext cx="632858" cy="596335"/>
          </a:xfrm>
          <a:prstGeom prst="ellipse">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Tree>
    <p:extLst>
      <p:ext uri="{BB962C8B-B14F-4D97-AF65-F5344CB8AC3E}">
        <p14:creationId xmlns:p14="http://schemas.microsoft.com/office/powerpoint/2010/main" val="292390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32"/>
                                        </p:tgtEl>
                                      </p:cBhvr>
                                    </p:animEffect>
                                    <p:animScale>
                                      <p:cBhvr>
                                        <p:cTn id="35"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CAC2-F86A-2681-35A2-B571DDCC6A29}"/>
              </a:ext>
            </a:extLst>
          </p:cNvPr>
          <p:cNvSpPr>
            <a:spLocks noGrp="1"/>
          </p:cNvSpPr>
          <p:nvPr>
            <p:ph type="title"/>
          </p:nvPr>
        </p:nvSpPr>
        <p:spPr>
          <a:xfrm>
            <a:off x="-81375" y="214681"/>
            <a:ext cx="11853092" cy="962025"/>
          </a:xfrm>
        </p:spPr>
        <p:txBody>
          <a:bodyPr/>
          <a:lstStyle/>
          <a:p>
            <a:r>
              <a:rPr lang="en-AU" dirty="0"/>
              <a:t>5G Home Internet</a:t>
            </a:r>
          </a:p>
        </p:txBody>
      </p:sp>
      <p:pic>
        <p:nvPicPr>
          <p:cNvPr id="4" name="Picture 3" descr="New_VF_Icon_CMYK_RED.eps">
            <a:extLst>
              <a:ext uri="{FF2B5EF4-FFF2-40B4-BE49-F238E27FC236}">
                <a16:creationId xmlns:a16="http://schemas.microsoft.com/office/drawing/2014/main" id="{56C2617B-EDA6-4A46-F5E9-EE4C7DA52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131960"/>
            <a:ext cx="472418" cy="472418"/>
          </a:xfrm>
          <a:prstGeom prst="rect">
            <a:avLst/>
          </a:prstGeom>
        </p:spPr>
      </p:pic>
      <p:sp>
        <p:nvSpPr>
          <p:cNvPr id="13" name="TextBox 12">
            <a:extLst>
              <a:ext uri="{FF2B5EF4-FFF2-40B4-BE49-F238E27FC236}">
                <a16:creationId xmlns:a16="http://schemas.microsoft.com/office/drawing/2014/main" id="{DE8EF546-E218-C5DD-C1C6-9EA0DE81E08D}"/>
              </a:ext>
            </a:extLst>
          </p:cNvPr>
          <p:cNvSpPr txBox="1"/>
          <p:nvPr/>
        </p:nvSpPr>
        <p:spPr>
          <a:xfrm>
            <a:off x="741135" y="6047446"/>
            <a:ext cx="11030582" cy="215429"/>
          </a:xfrm>
          <a:prstGeom prst="rect">
            <a:avLst/>
          </a:prstGeom>
          <a:noFill/>
        </p:spPr>
        <p:txBody>
          <a:bodyPr wrap="square" lIns="91425" tIns="45713" rIns="91425" bIns="45713" anchor="t">
            <a:spAutoFit/>
          </a:bodyPr>
          <a:lstStyle/>
          <a:p>
            <a:pPr algn="ctr"/>
            <a:r>
              <a:rPr lang="en-US" sz="800" dirty="0">
                <a:latin typeface="+mj-lt"/>
                <a:ea typeface="+mn-ea"/>
                <a:cs typeface="+mn-cs"/>
              </a:rPr>
              <a:t>See full terms and conditions at </a:t>
            </a:r>
            <a:r>
              <a:rPr lang="en-US" sz="800" b="1" dirty="0">
                <a:solidFill>
                  <a:srgbClr val="FF0000"/>
                </a:solidFill>
                <a:latin typeface="+mj-lt"/>
                <a:ea typeface="+mn-ea"/>
                <a:cs typeface="+mn-cs"/>
              </a:rPr>
              <a:t>www.vodafone.com.au</a:t>
            </a:r>
          </a:p>
        </p:txBody>
      </p:sp>
      <p:sp>
        <p:nvSpPr>
          <p:cNvPr id="20" name="TextBox 19">
            <a:extLst>
              <a:ext uri="{FF2B5EF4-FFF2-40B4-BE49-F238E27FC236}">
                <a16:creationId xmlns:a16="http://schemas.microsoft.com/office/drawing/2014/main" id="{122D1093-31D7-32FF-C77E-1539A7242678}"/>
              </a:ext>
            </a:extLst>
          </p:cNvPr>
          <p:cNvSpPr txBox="1"/>
          <p:nvPr/>
        </p:nvSpPr>
        <p:spPr>
          <a:xfrm>
            <a:off x="2447356" y="1195890"/>
            <a:ext cx="2260779" cy="510778"/>
          </a:xfrm>
          <a:prstGeom prst="roundRect">
            <a:avLst/>
          </a:prstGeom>
          <a:solidFill>
            <a:srgbClr val="FF0000"/>
          </a:solidFill>
          <a:ln>
            <a:solidFill>
              <a:srgbClr val="FF0000"/>
            </a:solidFill>
          </a:ln>
        </p:spPr>
        <p:txBody>
          <a:bodyPr wrap="square" rtlCol="0">
            <a:spAutoFit/>
          </a:bodyPr>
          <a:lstStyle/>
          <a:p>
            <a:pPr algn="ctr"/>
            <a:r>
              <a:rPr lang="en-AU" sz="1600" b="1" dirty="0">
                <a:solidFill>
                  <a:schemeClr val="bg1"/>
                </a:solidFill>
              </a:rPr>
              <a:t>$10 off</a:t>
            </a:r>
            <a:br>
              <a:rPr lang="en-AU" b="1" dirty="0">
                <a:solidFill>
                  <a:schemeClr val="bg1"/>
                </a:solidFill>
              </a:rPr>
            </a:br>
            <a:r>
              <a:rPr lang="en-AU" sz="800" b="1" dirty="0">
                <a:solidFill>
                  <a:schemeClr val="bg1"/>
                </a:solidFill>
              </a:rPr>
              <a:t>(</a:t>
            </a:r>
            <a:r>
              <a:rPr lang="en-AU" sz="600" b="1" dirty="0">
                <a:solidFill>
                  <a:schemeClr val="bg1"/>
                </a:solidFill>
              </a:rPr>
              <a:t>When you have a Mobile Plan with Vodafone)</a:t>
            </a:r>
            <a:endParaRPr lang="en-AU" b="1" dirty="0">
              <a:solidFill>
                <a:schemeClr val="bg1"/>
              </a:solidFill>
            </a:endParaRPr>
          </a:p>
        </p:txBody>
      </p:sp>
      <p:sp>
        <p:nvSpPr>
          <p:cNvPr id="23" name="TextBox 22">
            <a:extLst>
              <a:ext uri="{FF2B5EF4-FFF2-40B4-BE49-F238E27FC236}">
                <a16:creationId xmlns:a16="http://schemas.microsoft.com/office/drawing/2014/main" id="{DEA22BBB-0B44-E02B-0E5F-81F7DAAA62ED}"/>
              </a:ext>
            </a:extLst>
          </p:cNvPr>
          <p:cNvSpPr txBox="1"/>
          <p:nvPr/>
        </p:nvSpPr>
        <p:spPr>
          <a:xfrm>
            <a:off x="5152705" y="1178864"/>
            <a:ext cx="4964826" cy="527804"/>
          </a:xfrm>
          <a:prstGeom prst="roundRect">
            <a:avLst/>
          </a:prstGeom>
          <a:solidFill>
            <a:srgbClr val="FF0000"/>
          </a:solidFill>
          <a:ln>
            <a:solidFill>
              <a:srgbClr val="FF0000"/>
            </a:solidFill>
          </a:ln>
        </p:spPr>
        <p:txBody>
          <a:bodyPr wrap="square" rtlCol="0">
            <a:spAutoFit/>
          </a:bodyPr>
          <a:lstStyle/>
          <a:p>
            <a:pPr algn="ctr"/>
            <a:r>
              <a:rPr lang="en-AU" sz="1600" b="1" dirty="0">
                <a:solidFill>
                  <a:schemeClr val="bg1"/>
                </a:solidFill>
              </a:rPr>
              <a:t>$5 off</a:t>
            </a:r>
            <a:br>
              <a:rPr lang="en-AU" sz="2000" b="1" dirty="0">
                <a:solidFill>
                  <a:schemeClr val="bg1"/>
                </a:solidFill>
              </a:rPr>
            </a:br>
            <a:r>
              <a:rPr lang="en-AU" sz="900" b="1" dirty="0">
                <a:solidFill>
                  <a:schemeClr val="bg1"/>
                </a:solidFill>
              </a:rPr>
              <a:t>(</a:t>
            </a:r>
            <a:r>
              <a:rPr lang="en-AU" sz="700" b="1" dirty="0">
                <a:solidFill>
                  <a:schemeClr val="bg1"/>
                </a:solidFill>
              </a:rPr>
              <a:t>When you have a Mobile Plan with Vodafone</a:t>
            </a:r>
            <a:r>
              <a:rPr lang="en-AU" sz="800" b="1" dirty="0">
                <a:solidFill>
                  <a:schemeClr val="bg1"/>
                </a:solidFill>
              </a:rPr>
              <a:t>)</a:t>
            </a:r>
            <a:endParaRPr lang="en-AU" sz="2400" b="1" dirty="0">
              <a:solidFill>
                <a:schemeClr val="bg1"/>
              </a:solidFill>
            </a:endParaRPr>
          </a:p>
        </p:txBody>
      </p:sp>
      <p:sp>
        <p:nvSpPr>
          <p:cNvPr id="24" name="TextBox 23">
            <a:extLst>
              <a:ext uri="{FF2B5EF4-FFF2-40B4-BE49-F238E27FC236}">
                <a16:creationId xmlns:a16="http://schemas.microsoft.com/office/drawing/2014/main" id="{E8B58D49-C778-2F50-FA9B-79DC4DFB97F8}"/>
              </a:ext>
            </a:extLst>
          </p:cNvPr>
          <p:cNvSpPr txBox="1"/>
          <p:nvPr/>
        </p:nvSpPr>
        <p:spPr>
          <a:xfrm>
            <a:off x="2447357" y="5519285"/>
            <a:ext cx="7670174" cy="408623"/>
          </a:xfrm>
          <a:prstGeom prst="roundRect">
            <a:avLst/>
          </a:prstGeom>
          <a:solidFill>
            <a:srgbClr val="FF0000"/>
          </a:solidFill>
          <a:ln>
            <a:solidFill>
              <a:srgbClr val="FF0000"/>
            </a:solidFill>
          </a:ln>
        </p:spPr>
        <p:txBody>
          <a:bodyPr wrap="square" rtlCol="0">
            <a:spAutoFit/>
          </a:bodyPr>
          <a:lstStyle/>
          <a:p>
            <a:pPr algn="ctr"/>
            <a:r>
              <a:rPr lang="en-AU" b="1" dirty="0">
                <a:solidFill>
                  <a:schemeClr val="bg1"/>
                </a:solidFill>
              </a:rPr>
              <a:t> + $10 off for first 6 months </a:t>
            </a:r>
            <a:endParaRPr lang="en-AU" sz="2000" b="1" dirty="0">
              <a:solidFill>
                <a:schemeClr val="bg1"/>
              </a:solidFill>
            </a:endParaRPr>
          </a:p>
        </p:txBody>
      </p:sp>
      <p:pic>
        <p:nvPicPr>
          <p:cNvPr id="7" name="Content Placeholder 6">
            <a:extLst>
              <a:ext uri="{FF2B5EF4-FFF2-40B4-BE49-F238E27FC236}">
                <a16:creationId xmlns:a16="http://schemas.microsoft.com/office/drawing/2014/main" id="{86BD7B36-0ED6-BCB9-6B62-72D043C6429B}"/>
              </a:ext>
            </a:extLst>
          </p:cNvPr>
          <p:cNvPicPr>
            <a:picLocks noGrp="1" noChangeAspect="1"/>
          </p:cNvPicPr>
          <p:nvPr>
            <p:ph sz="quarter" idx="10"/>
          </p:nvPr>
        </p:nvPicPr>
        <p:blipFill>
          <a:blip r:embed="rId4"/>
          <a:stretch>
            <a:fillRect/>
          </a:stretch>
        </p:blipFill>
        <p:spPr>
          <a:xfrm>
            <a:off x="2447356" y="2169160"/>
            <a:ext cx="2260780" cy="2932485"/>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EC2AA8E5-DF8A-D3BB-9442-7A07A3077404}"/>
              </a:ext>
            </a:extLst>
          </p:cNvPr>
          <p:cNvSpPr/>
          <p:nvPr/>
        </p:nvSpPr>
        <p:spPr>
          <a:xfrm>
            <a:off x="4418585" y="1931106"/>
            <a:ext cx="579100" cy="543163"/>
          </a:xfrm>
          <a:prstGeom prst="ellipse">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3</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pic>
        <p:nvPicPr>
          <p:cNvPr id="10" name="Picture 9">
            <a:extLst>
              <a:ext uri="{FF2B5EF4-FFF2-40B4-BE49-F238E27FC236}">
                <a16:creationId xmlns:a16="http://schemas.microsoft.com/office/drawing/2014/main" id="{1CD13439-11B3-BE54-D769-4AFBE64822CA}"/>
              </a:ext>
            </a:extLst>
          </p:cNvPr>
          <p:cNvPicPr>
            <a:picLocks noChangeAspect="1"/>
          </p:cNvPicPr>
          <p:nvPr/>
        </p:nvPicPr>
        <p:blipFill>
          <a:blip r:embed="rId5"/>
          <a:stretch>
            <a:fillRect/>
          </a:stretch>
        </p:blipFill>
        <p:spPr>
          <a:xfrm>
            <a:off x="5152706" y="2169160"/>
            <a:ext cx="2260780" cy="2932486"/>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Oval 15">
            <a:extLst>
              <a:ext uri="{FF2B5EF4-FFF2-40B4-BE49-F238E27FC236}">
                <a16:creationId xmlns:a16="http://schemas.microsoft.com/office/drawing/2014/main" id="{DAA1EEBF-124F-8B94-0271-755F93638125}"/>
              </a:ext>
            </a:extLst>
          </p:cNvPr>
          <p:cNvSpPr/>
          <p:nvPr/>
        </p:nvSpPr>
        <p:spPr>
          <a:xfrm>
            <a:off x="7101550" y="1931106"/>
            <a:ext cx="579100" cy="543163"/>
          </a:xfrm>
          <a:prstGeom prst="ellipse">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3</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pic>
        <p:nvPicPr>
          <p:cNvPr id="15" name="Picture 14">
            <a:extLst>
              <a:ext uri="{FF2B5EF4-FFF2-40B4-BE49-F238E27FC236}">
                <a16:creationId xmlns:a16="http://schemas.microsoft.com/office/drawing/2014/main" id="{B74B03CE-0753-B3B4-A5F4-0D91F3CD1BEB}"/>
              </a:ext>
            </a:extLst>
          </p:cNvPr>
          <p:cNvPicPr>
            <a:picLocks noChangeAspect="1"/>
          </p:cNvPicPr>
          <p:nvPr/>
        </p:nvPicPr>
        <p:blipFill>
          <a:blip r:embed="rId6"/>
          <a:stretch>
            <a:fillRect/>
          </a:stretch>
        </p:blipFill>
        <p:spPr>
          <a:xfrm>
            <a:off x="7810355" y="2169160"/>
            <a:ext cx="2286095" cy="2932486"/>
          </a:xfrm>
          <a:prstGeom prst="roundRect">
            <a:avLst>
              <a:gd name="adj" fmla="val 16667"/>
            </a:avLst>
          </a:prstGeom>
          <a:ln>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Oval 17">
            <a:extLst>
              <a:ext uri="{FF2B5EF4-FFF2-40B4-BE49-F238E27FC236}">
                <a16:creationId xmlns:a16="http://schemas.microsoft.com/office/drawing/2014/main" id="{576D184B-AE17-43AA-13DD-80C3764DB6C1}"/>
              </a:ext>
            </a:extLst>
          </p:cNvPr>
          <p:cNvSpPr/>
          <p:nvPr/>
        </p:nvSpPr>
        <p:spPr>
          <a:xfrm>
            <a:off x="9784319" y="1931106"/>
            <a:ext cx="579100" cy="543163"/>
          </a:xfrm>
          <a:prstGeom prst="ellipse">
            <a:avLst/>
          </a:prstGeom>
          <a:solidFill>
            <a:srgbClr val="FF00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3</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Tree>
    <p:extLst>
      <p:ext uri="{BB962C8B-B14F-4D97-AF65-F5344CB8AC3E}">
        <p14:creationId xmlns:p14="http://schemas.microsoft.com/office/powerpoint/2010/main" val="372689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18"/>
                                        </p:tgtEl>
                                      </p:cBhvr>
                                    </p:animEffect>
                                    <p:animScale>
                                      <p:cBhvr>
                                        <p:cTn id="35"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8" grpId="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4E97281-8BEC-2E06-1287-97F5D6EB972B}"/>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E1540113-9840-5960-D6ED-7776C268F06F}"/>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4E96EA38-3CDC-D415-46B0-2E1777189F6A}"/>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559AED08-1409-053B-1CCC-83C2FB88895B}"/>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cs typeface="Arial" panose="020B0604020202020204" pitchFamily="34" charset="0"/>
              </a:rPr>
              <a:t>NMI </a:t>
            </a:r>
          </a:p>
          <a:p>
            <a:pPr algn="ctr" defTabSz="825479" hangingPunct="0">
              <a:defRPr/>
            </a:pPr>
            <a:r>
              <a:rPr lang="en-US" sz="2400" dirty="0">
                <a:solidFill>
                  <a:prstClr val="white"/>
                </a:solidFill>
              </a:rPr>
              <a:t>Payment Processing for businesses</a:t>
            </a:r>
          </a:p>
        </p:txBody>
      </p:sp>
      <p:pic>
        <p:nvPicPr>
          <p:cNvPr id="4" name="Picture 3" descr="A white and green logo&#10;&#10;Description automatically generated">
            <a:extLst>
              <a:ext uri="{FF2B5EF4-FFF2-40B4-BE49-F238E27FC236}">
                <a16:creationId xmlns:a16="http://schemas.microsoft.com/office/drawing/2014/main" id="{6F94AD25-7C5B-7ED3-6800-7E4D55261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59" y="502694"/>
            <a:ext cx="1699577" cy="546293"/>
          </a:xfrm>
          <a:prstGeom prst="rect">
            <a:avLst/>
          </a:prstGeom>
        </p:spPr>
      </p:pic>
    </p:spTree>
    <p:extLst>
      <p:ext uri="{BB962C8B-B14F-4D97-AF65-F5344CB8AC3E}">
        <p14:creationId xmlns:p14="http://schemas.microsoft.com/office/powerpoint/2010/main" val="231515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A5ED-AE93-BE55-1C2A-4C0EBD7EE664}"/>
              </a:ext>
            </a:extLst>
          </p:cNvPr>
          <p:cNvSpPr>
            <a:spLocks noGrp="1"/>
          </p:cNvSpPr>
          <p:nvPr>
            <p:ph type="title"/>
          </p:nvPr>
        </p:nvSpPr>
        <p:spPr/>
        <p:txBody>
          <a:bodyPr/>
          <a:lstStyle/>
          <a:p>
            <a:r>
              <a:rPr lang="en-AU" dirty="0">
                <a:latin typeface="+mn-lt"/>
              </a:rPr>
              <a:t>Why NMI?</a:t>
            </a:r>
          </a:p>
        </p:txBody>
      </p:sp>
      <p:sp>
        <p:nvSpPr>
          <p:cNvPr id="3" name="Content Placeholder 2">
            <a:extLst>
              <a:ext uri="{FF2B5EF4-FFF2-40B4-BE49-F238E27FC236}">
                <a16:creationId xmlns:a16="http://schemas.microsoft.com/office/drawing/2014/main" id="{523EC479-5041-C6CF-19E2-EBD2EC667323}"/>
              </a:ext>
            </a:extLst>
          </p:cNvPr>
          <p:cNvSpPr>
            <a:spLocks noGrp="1"/>
          </p:cNvSpPr>
          <p:nvPr>
            <p:ph sz="quarter" idx="10"/>
          </p:nvPr>
        </p:nvSpPr>
        <p:spPr>
          <a:xfrm>
            <a:off x="612742" y="1174750"/>
            <a:ext cx="7494195" cy="5105400"/>
          </a:xfrm>
        </p:spPr>
        <p:txBody>
          <a:bodyPr>
            <a:normAutofit fontScale="70000" lnSpcReduction="20000"/>
          </a:bodyPr>
          <a:lstStyle/>
          <a:p>
            <a:pPr marL="0" indent="0">
              <a:lnSpc>
                <a:spcPct val="120000"/>
              </a:lnSpc>
              <a:buNone/>
            </a:pPr>
            <a:r>
              <a:rPr lang="en-AU" sz="3100" b="1" dirty="0">
                <a:solidFill>
                  <a:schemeClr val="tx1"/>
                </a:solidFill>
                <a:latin typeface="+mn-lt"/>
              </a:rPr>
              <a:t>Payment processor for small to medium sized businesses in Australia</a:t>
            </a:r>
          </a:p>
          <a:p>
            <a:pPr>
              <a:lnSpc>
                <a:spcPct val="120000"/>
              </a:lnSpc>
            </a:pPr>
            <a:r>
              <a:rPr lang="en-AU" sz="3067" dirty="0">
                <a:solidFill>
                  <a:schemeClr val="tx1"/>
                </a:solidFill>
                <a:latin typeface="+mn-lt"/>
              </a:rPr>
              <a:t>Now partnered with </a:t>
            </a:r>
            <a:r>
              <a:rPr lang="en-AU" sz="3067" b="1" dirty="0">
                <a:solidFill>
                  <a:schemeClr val="tx1"/>
                </a:solidFill>
                <a:latin typeface="+mn-lt"/>
              </a:rPr>
              <a:t>Tyro</a:t>
            </a:r>
            <a:r>
              <a:rPr lang="en-AU" sz="3067" dirty="0">
                <a:solidFill>
                  <a:schemeClr val="tx1"/>
                </a:solidFill>
                <a:latin typeface="+mn-lt"/>
              </a:rPr>
              <a:t> the largest EFTPOS provider outside of the Big 4 to provide competitive pricing, excellent customer service and a variety of products and features to fit your customers’ needs!</a:t>
            </a:r>
          </a:p>
          <a:p>
            <a:pPr>
              <a:lnSpc>
                <a:spcPct val="120000"/>
              </a:lnSpc>
            </a:pPr>
            <a:r>
              <a:rPr lang="en-AU" sz="3067" dirty="0">
                <a:solidFill>
                  <a:schemeClr val="tx1"/>
                </a:solidFill>
                <a:latin typeface="+mn-lt"/>
              </a:rPr>
              <a:t>Specialises in hospitality, healthcare, retail and service</a:t>
            </a:r>
          </a:p>
          <a:p>
            <a:pPr>
              <a:lnSpc>
                <a:spcPct val="120000"/>
              </a:lnSpc>
            </a:pPr>
            <a:r>
              <a:rPr lang="en-AU" sz="3067" dirty="0">
                <a:solidFill>
                  <a:schemeClr val="tx1"/>
                </a:solidFill>
                <a:latin typeface="+mn-lt"/>
              </a:rPr>
              <a:t>Ability to accept all major cards via countertop and mobile terminals</a:t>
            </a:r>
          </a:p>
          <a:p>
            <a:pPr>
              <a:lnSpc>
                <a:spcPct val="120000"/>
              </a:lnSpc>
            </a:pPr>
            <a:r>
              <a:rPr lang="en-AU" sz="3067" dirty="0">
                <a:solidFill>
                  <a:schemeClr val="tx1"/>
                </a:solidFill>
                <a:latin typeface="+mn-lt"/>
              </a:rPr>
              <a:t>Over 300+ Point of Sale/Practice Management Software integrations</a:t>
            </a:r>
          </a:p>
          <a:p>
            <a:pPr>
              <a:lnSpc>
                <a:spcPct val="120000"/>
              </a:lnSpc>
            </a:pPr>
            <a:r>
              <a:rPr lang="en-AU" sz="3067" dirty="0">
                <a:solidFill>
                  <a:schemeClr val="tx1"/>
                </a:solidFill>
                <a:latin typeface="+mn-lt"/>
              </a:rPr>
              <a:t>Competitive pricing with no lock-in contracts</a:t>
            </a:r>
          </a:p>
        </p:txBody>
      </p:sp>
      <p:grpSp>
        <p:nvGrpSpPr>
          <p:cNvPr id="21" name="Group 20">
            <a:extLst>
              <a:ext uri="{FF2B5EF4-FFF2-40B4-BE49-F238E27FC236}">
                <a16:creationId xmlns:a16="http://schemas.microsoft.com/office/drawing/2014/main" id="{A19A5FB5-FEE3-D76A-DA10-F9A6221124AA}"/>
              </a:ext>
            </a:extLst>
          </p:cNvPr>
          <p:cNvGrpSpPr/>
          <p:nvPr/>
        </p:nvGrpSpPr>
        <p:grpSpPr>
          <a:xfrm>
            <a:off x="9016590" y="1179341"/>
            <a:ext cx="2314290" cy="803010"/>
            <a:chOff x="8797793" y="1095022"/>
            <a:chExt cx="2800291" cy="971641"/>
          </a:xfrm>
        </p:grpSpPr>
        <p:pic>
          <p:nvPicPr>
            <p:cNvPr id="9" name="Picture 8">
              <a:extLst>
                <a:ext uri="{FF2B5EF4-FFF2-40B4-BE49-F238E27FC236}">
                  <a16:creationId xmlns:a16="http://schemas.microsoft.com/office/drawing/2014/main" id="{C0C96EAC-C46C-BB88-670B-6ED08C2E95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97793" y="1095022"/>
              <a:ext cx="1090135" cy="971641"/>
            </a:xfrm>
            <a:prstGeom prst="rect">
              <a:avLst/>
            </a:prstGeom>
          </p:spPr>
        </p:pic>
        <p:sp>
          <p:nvSpPr>
            <p:cNvPr id="13" name="TextBox 12">
              <a:extLst>
                <a:ext uri="{FF2B5EF4-FFF2-40B4-BE49-F238E27FC236}">
                  <a16:creationId xmlns:a16="http://schemas.microsoft.com/office/drawing/2014/main" id="{28851686-6B7F-CFF9-2F09-87E42CC39F8E}"/>
                </a:ext>
              </a:extLst>
            </p:cNvPr>
            <p:cNvSpPr txBox="1"/>
            <p:nvPr/>
          </p:nvSpPr>
          <p:spPr>
            <a:xfrm>
              <a:off x="10066094" y="1143332"/>
              <a:ext cx="1531990" cy="866317"/>
            </a:xfrm>
            <a:prstGeom prst="rect">
              <a:avLst/>
            </a:prstGeom>
            <a:noFill/>
          </p:spPr>
          <p:txBody>
            <a:bodyPr wrap="square" rtlCol="0">
              <a:spAutoFit/>
            </a:bodyPr>
            <a:lstStyle/>
            <a:p>
              <a:r>
                <a:rPr lang="en-AU" sz="1351" b="1" dirty="0"/>
                <a:t>Low Processing Rates</a:t>
              </a:r>
            </a:p>
          </p:txBody>
        </p:sp>
      </p:grpSp>
      <p:grpSp>
        <p:nvGrpSpPr>
          <p:cNvPr id="20" name="Group 19">
            <a:extLst>
              <a:ext uri="{FF2B5EF4-FFF2-40B4-BE49-F238E27FC236}">
                <a16:creationId xmlns:a16="http://schemas.microsoft.com/office/drawing/2014/main" id="{FF7855DC-3FA5-51A1-402D-EE820A7BA9AC}"/>
              </a:ext>
            </a:extLst>
          </p:cNvPr>
          <p:cNvGrpSpPr/>
          <p:nvPr/>
        </p:nvGrpSpPr>
        <p:grpSpPr>
          <a:xfrm>
            <a:off x="9207808" y="2408453"/>
            <a:ext cx="2123075" cy="1111167"/>
            <a:chOff x="9020105" y="2440101"/>
            <a:chExt cx="2568920" cy="1344512"/>
          </a:xfrm>
        </p:grpSpPr>
        <p:pic>
          <p:nvPicPr>
            <p:cNvPr id="10" name="Picture 9">
              <a:extLst>
                <a:ext uri="{FF2B5EF4-FFF2-40B4-BE49-F238E27FC236}">
                  <a16:creationId xmlns:a16="http://schemas.microsoft.com/office/drawing/2014/main" id="{F60E6936-036C-3E26-EB9D-E0986740D7CA}"/>
                </a:ext>
              </a:extLst>
            </p:cNvPr>
            <p:cNvPicPr>
              <a:picLocks noChangeAspect="1"/>
            </p:cNvPicPr>
            <p:nvPr/>
          </p:nvPicPr>
          <p:blipFill>
            <a:blip r:embed="rId3"/>
            <a:stretch>
              <a:fillRect/>
            </a:stretch>
          </p:blipFill>
          <p:spPr>
            <a:xfrm>
              <a:off x="9020105" y="2440101"/>
              <a:ext cx="685268" cy="1344512"/>
            </a:xfrm>
            <a:prstGeom prst="rect">
              <a:avLst/>
            </a:prstGeom>
          </p:spPr>
        </p:pic>
        <p:sp>
          <p:nvSpPr>
            <p:cNvPr id="14" name="TextBox 13">
              <a:extLst>
                <a:ext uri="{FF2B5EF4-FFF2-40B4-BE49-F238E27FC236}">
                  <a16:creationId xmlns:a16="http://schemas.microsoft.com/office/drawing/2014/main" id="{FDE0EBF3-5C56-1940-E1B1-1231877DE26B}"/>
                </a:ext>
              </a:extLst>
            </p:cNvPr>
            <p:cNvSpPr txBox="1"/>
            <p:nvPr/>
          </p:nvSpPr>
          <p:spPr>
            <a:xfrm>
              <a:off x="10066094" y="2440101"/>
              <a:ext cx="1522931" cy="866318"/>
            </a:xfrm>
            <a:prstGeom prst="rect">
              <a:avLst/>
            </a:prstGeom>
            <a:noFill/>
          </p:spPr>
          <p:txBody>
            <a:bodyPr wrap="square" rtlCol="0">
              <a:spAutoFit/>
            </a:bodyPr>
            <a:lstStyle/>
            <a:p>
              <a:r>
                <a:rPr lang="en-AU" sz="1351" b="1" dirty="0"/>
                <a:t>Payment Acceptable Solutions</a:t>
              </a:r>
            </a:p>
          </p:txBody>
        </p:sp>
      </p:grpSp>
      <p:grpSp>
        <p:nvGrpSpPr>
          <p:cNvPr id="18" name="Group 17">
            <a:extLst>
              <a:ext uri="{FF2B5EF4-FFF2-40B4-BE49-F238E27FC236}">
                <a16:creationId xmlns:a16="http://schemas.microsoft.com/office/drawing/2014/main" id="{7629157F-6650-C517-BE0B-F564260B3981}"/>
              </a:ext>
            </a:extLst>
          </p:cNvPr>
          <p:cNvGrpSpPr/>
          <p:nvPr/>
        </p:nvGrpSpPr>
        <p:grpSpPr>
          <a:xfrm>
            <a:off x="9070047" y="3945722"/>
            <a:ext cx="2260836" cy="940109"/>
            <a:chOff x="8853413" y="4154161"/>
            <a:chExt cx="2735612" cy="1137532"/>
          </a:xfrm>
        </p:grpSpPr>
        <p:pic>
          <p:nvPicPr>
            <p:cNvPr id="11" name="Picture 10">
              <a:extLst>
                <a:ext uri="{FF2B5EF4-FFF2-40B4-BE49-F238E27FC236}">
                  <a16:creationId xmlns:a16="http://schemas.microsoft.com/office/drawing/2014/main" id="{EF2E5AE2-5418-0B56-86A2-34E532EC9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3413" y="4154161"/>
              <a:ext cx="1084211" cy="1137532"/>
            </a:xfrm>
            <a:prstGeom prst="rect">
              <a:avLst/>
            </a:prstGeom>
          </p:spPr>
        </p:pic>
        <p:sp>
          <p:nvSpPr>
            <p:cNvPr id="15" name="TextBox 14">
              <a:extLst>
                <a:ext uri="{FF2B5EF4-FFF2-40B4-BE49-F238E27FC236}">
                  <a16:creationId xmlns:a16="http://schemas.microsoft.com/office/drawing/2014/main" id="{82C2DBDA-95DE-8C34-9DD7-44509406EEB2}"/>
                </a:ext>
              </a:extLst>
            </p:cNvPr>
            <p:cNvSpPr txBox="1"/>
            <p:nvPr/>
          </p:nvSpPr>
          <p:spPr>
            <a:xfrm>
              <a:off x="10066095" y="4154161"/>
              <a:ext cx="1522930" cy="866318"/>
            </a:xfrm>
            <a:prstGeom prst="rect">
              <a:avLst/>
            </a:prstGeom>
            <a:noFill/>
          </p:spPr>
          <p:txBody>
            <a:bodyPr wrap="square" rtlCol="0">
              <a:spAutoFit/>
            </a:bodyPr>
            <a:lstStyle/>
            <a:p>
              <a:r>
                <a:rPr lang="en-AU" sz="1351" b="1" dirty="0"/>
                <a:t>24/7/365 Customer Service</a:t>
              </a:r>
            </a:p>
          </p:txBody>
        </p:sp>
      </p:grpSp>
      <p:grpSp>
        <p:nvGrpSpPr>
          <p:cNvPr id="19" name="Group 18">
            <a:extLst>
              <a:ext uri="{FF2B5EF4-FFF2-40B4-BE49-F238E27FC236}">
                <a16:creationId xmlns:a16="http://schemas.microsoft.com/office/drawing/2014/main" id="{1AA8EAB6-82B3-D6CC-2D34-D388DEB25322}"/>
              </a:ext>
            </a:extLst>
          </p:cNvPr>
          <p:cNvGrpSpPr/>
          <p:nvPr/>
        </p:nvGrpSpPr>
        <p:grpSpPr>
          <a:xfrm>
            <a:off x="9095358" y="5311930"/>
            <a:ext cx="2235525" cy="715965"/>
            <a:chOff x="8884040" y="5601225"/>
            <a:chExt cx="2704985" cy="866317"/>
          </a:xfrm>
        </p:grpSpPr>
        <p:pic>
          <p:nvPicPr>
            <p:cNvPr id="12" name="Picture 11">
              <a:extLst>
                <a:ext uri="{FF2B5EF4-FFF2-40B4-BE49-F238E27FC236}">
                  <a16:creationId xmlns:a16="http://schemas.microsoft.com/office/drawing/2014/main" id="{0D327AF9-DD0D-6732-2E68-0B7E4739D6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4040" y="5661241"/>
              <a:ext cx="1068305" cy="716250"/>
            </a:xfrm>
            <a:prstGeom prst="rect">
              <a:avLst/>
            </a:prstGeom>
          </p:spPr>
        </p:pic>
        <p:sp>
          <p:nvSpPr>
            <p:cNvPr id="16" name="TextBox 15">
              <a:extLst>
                <a:ext uri="{FF2B5EF4-FFF2-40B4-BE49-F238E27FC236}">
                  <a16:creationId xmlns:a16="http://schemas.microsoft.com/office/drawing/2014/main" id="{2F431AAD-3DB6-8C62-0AF2-C154F2FFD668}"/>
                </a:ext>
              </a:extLst>
            </p:cNvPr>
            <p:cNvSpPr txBox="1"/>
            <p:nvPr/>
          </p:nvSpPr>
          <p:spPr>
            <a:xfrm>
              <a:off x="10066095" y="5601225"/>
              <a:ext cx="1522930" cy="866317"/>
            </a:xfrm>
            <a:prstGeom prst="rect">
              <a:avLst/>
            </a:prstGeom>
            <a:noFill/>
          </p:spPr>
          <p:txBody>
            <a:bodyPr wrap="square" rtlCol="0">
              <a:spAutoFit/>
            </a:bodyPr>
            <a:lstStyle/>
            <a:p>
              <a:r>
                <a:rPr lang="en-AU" sz="1351" b="1" dirty="0"/>
                <a:t>Highly Secure Processing</a:t>
              </a:r>
            </a:p>
          </p:txBody>
        </p:sp>
      </p:grpSp>
      <p:pic>
        <p:nvPicPr>
          <p:cNvPr id="4" name="Picture 4" descr="NMI Acquires Sphere's Commercial Division, Simplifying Payments for Partners">
            <a:extLst>
              <a:ext uri="{FF2B5EF4-FFF2-40B4-BE49-F238E27FC236}">
                <a16:creationId xmlns:a16="http://schemas.microsoft.com/office/drawing/2014/main" id="{E5DA6A6D-1FD5-C9B3-8328-15334A55C1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5946" y="226194"/>
            <a:ext cx="1577140" cy="5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347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56FE4D75-FDB3-3549-B6F3-989BCC320893}"/>
              </a:ext>
            </a:extLst>
          </p:cNvPr>
          <p:cNvSpPr/>
          <p:nvPr/>
        </p:nvSpPr>
        <p:spPr>
          <a:xfrm>
            <a:off x="3224722"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6" name="Rounded Rectangle 25">
            <a:extLst>
              <a:ext uri="{FF2B5EF4-FFF2-40B4-BE49-F238E27FC236}">
                <a16:creationId xmlns:a16="http://schemas.microsoft.com/office/drawing/2014/main" id="{5943334F-7111-47B0-8131-66E9771F3315}"/>
              </a:ext>
            </a:extLst>
          </p:cNvPr>
          <p:cNvSpPr/>
          <p:nvPr/>
        </p:nvSpPr>
        <p:spPr>
          <a:xfrm>
            <a:off x="6216685"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7" name="Rounded Rectangle 26">
            <a:extLst>
              <a:ext uri="{FF2B5EF4-FFF2-40B4-BE49-F238E27FC236}">
                <a16:creationId xmlns:a16="http://schemas.microsoft.com/office/drawing/2014/main" id="{DE1E3D45-834A-0369-16E0-0049FA74A48F}"/>
              </a:ext>
            </a:extLst>
          </p:cNvPr>
          <p:cNvSpPr/>
          <p:nvPr/>
        </p:nvSpPr>
        <p:spPr>
          <a:xfrm>
            <a:off x="9208649"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3" name="Rounded Rectangle 22">
            <a:extLst>
              <a:ext uri="{FF2B5EF4-FFF2-40B4-BE49-F238E27FC236}">
                <a16:creationId xmlns:a16="http://schemas.microsoft.com/office/drawing/2014/main" id="{85BD58E0-897C-307F-8255-5BFC12DD8B8C}"/>
              </a:ext>
            </a:extLst>
          </p:cNvPr>
          <p:cNvSpPr/>
          <p:nvPr/>
        </p:nvSpPr>
        <p:spPr>
          <a:xfrm>
            <a:off x="232758"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 name="Title 1">
            <a:extLst>
              <a:ext uri="{FF2B5EF4-FFF2-40B4-BE49-F238E27FC236}">
                <a16:creationId xmlns:a16="http://schemas.microsoft.com/office/drawing/2014/main" id="{1C867D57-07C8-DC23-4EE5-8889B8007075}"/>
              </a:ext>
            </a:extLst>
          </p:cNvPr>
          <p:cNvSpPr>
            <a:spLocks noGrp="1"/>
          </p:cNvSpPr>
          <p:nvPr>
            <p:ph type="title" idx="4294967295"/>
          </p:nvPr>
        </p:nvSpPr>
        <p:spPr>
          <a:xfrm>
            <a:off x="334997" y="199129"/>
            <a:ext cx="11763375" cy="962025"/>
          </a:xfrm>
        </p:spPr>
        <p:txBody>
          <a:bodyPr/>
          <a:lstStyle/>
          <a:p>
            <a:r>
              <a:rPr lang="en-AU" dirty="0">
                <a:latin typeface="+mn-lt"/>
              </a:rPr>
              <a:t>Who to Target</a:t>
            </a:r>
          </a:p>
        </p:txBody>
      </p:sp>
      <p:sp>
        <p:nvSpPr>
          <p:cNvPr id="3" name="Text Placeholder 2">
            <a:extLst>
              <a:ext uri="{FF2B5EF4-FFF2-40B4-BE49-F238E27FC236}">
                <a16:creationId xmlns:a16="http://schemas.microsoft.com/office/drawing/2014/main" id="{842EA591-CCB4-AB7B-B288-FF65361D37B8}"/>
              </a:ext>
            </a:extLst>
          </p:cNvPr>
          <p:cNvSpPr>
            <a:spLocks noGrp="1"/>
          </p:cNvSpPr>
          <p:nvPr>
            <p:ph sz="quarter" idx="4294967295"/>
          </p:nvPr>
        </p:nvSpPr>
        <p:spPr>
          <a:xfrm>
            <a:off x="246270" y="3230563"/>
            <a:ext cx="2695575" cy="2265362"/>
          </a:xfrm>
        </p:spPr>
        <p:txBody>
          <a:bodyPr>
            <a:noAutofit/>
          </a:bodyPr>
          <a:lstStyle/>
          <a:p>
            <a:pPr marL="0" indent="0" algn="ctr">
              <a:buNone/>
            </a:pPr>
            <a:r>
              <a:rPr lang="en-AU" sz="2400" dirty="0">
                <a:solidFill>
                  <a:srgbClr val="92D050"/>
                </a:solidFill>
                <a:latin typeface="+mn-lt"/>
              </a:rPr>
              <a:t>Restaurants</a:t>
            </a:r>
          </a:p>
          <a:p>
            <a:pPr marL="0" indent="0" algn="ctr">
              <a:buNone/>
            </a:pPr>
            <a:r>
              <a:rPr lang="en-AU" sz="1867" dirty="0">
                <a:latin typeface="+mn-lt"/>
              </a:rPr>
              <a:t>How about your favourite diner or your go-to date night restaurant?</a:t>
            </a:r>
          </a:p>
        </p:txBody>
      </p:sp>
      <p:sp>
        <p:nvSpPr>
          <p:cNvPr id="7" name="Text Placeholder 6">
            <a:extLst>
              <a:ext uri="{FF2B5EF4-FFF2-40B4-BE49-F238E27FC236}">
                <a16:creationId xmlns:a16="http://schemas.microsoft.com/office/drawing/2014/main" id="{02E1E3F5-22A7-CA64-0E8D-4B91B1111DFC}"/>
              </a:ext>
            </a:extLst>
          </p:cNvPr>
          <p:cNvSpPr>
            <a:spLocks noGrp="1"/>
          </p:cNvSpPr>
          <p:nvPr>
            <p:ph type="body" sz="quarter" idx="4294967295"/>
          </p:nvPr>
        </p:nvSpPr>
        <p:spPr>
          <a:xfrm>
            <a:off x="3390634" y="3230563"/>
            <a:ext cx="2390775" cy="2265362"/>
          </a:xfrm>
        </p:spPr>
        <p:txBody>
          <a:bodyPr>
            <a:noAutofit/>
          </a:bodyPr>
          <a:lstStyle/>
          <a:p>
            <a:pPr marL="0" indent="0" algn="ctr">
              <a:buNone/>
            </a:pPr>
            <a:r>
              <a:rPr lang="en-AU" dirty="0">
                <a:solidFill>
                  <a:srgbClr val="92D050"/>
                </a:solidFill>
                <a:latin typeface="+mn-lt"/>
              </a:rPr>
              <a:t>Salons</a:t>
            </a:r>
          </a:p>
          <a:p>
            <a:pPr marL="0" indent="0" algn="ctr">
              <a:buNone/>
            </a:pPr>
            <a:r>
              <a:rPr lang="en-AU" sz="1867" dirty="0">
                <a:solidFill>
                  <a:schemeClr val="tx2"/>
                </a:solidFill>
                <a:latin typeface="+mn-lt"/>
              </a:rPr>
              <a:t>Does your hairdresser or nail technician accept credit cards?</a:t>
            </a:r>
          </a:p>
        </p:txBody>
      </p:sp>
      <p:sp>
        <p:nvSpPr>
          <p:cNvPr id="11" name="Text Placeholder 6">
            <a:extLst>
              <a:ext uri="{FF2B5EF4-FFF2-40B4-BE49-F238E27FC236}">
                <a16:creationId xmlns:a16="http://schemas.microsoft.com/office/drawing/2014/main" id="{2BFFF7E4-F058-1CE8-4889-55A99C212515}"/>
              </a:ext>
            </a:extLst>
          </p:cNvPr>
          <p:cNvSpPr txBox="1">
            <a:spLocks/>
          </p:cNvSpPr>
          <p:nvPr/>
        </p:nvSpPr>
        <p:spPr>
          <a:xfrm>
            <a:off x="6348538" y="3230619"/>
            <a:ext cx="2497596" cy="1903652"/>
          </a:xfrm>
          <a:prstGeom prst="rect">
            <a:avLst/>
          </a:prstGeom>
        </p:spPr>
        <p:txBody>
          <a:bodyPr vert="horz" lIns="91440" tIns="45720" rIns="91440" bIns="45720" rtlCol="0">
            <a:no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solidFill>
                  <a:srgbClr val="92D050"/>
                </a:solidFill>
                <a:latin typeface="+mn-lt"/>
                <a:cs typeface="Arial" panose="020B0604020202020204" pitchFamily="34" charset="0"/>
              </a:rPr>
              <a:t>Automotive</a:t>
            </a:r>
          </a:p>
          <a:p>
            <a:pPr marL="0" indent="0" algn="ctr">
              <a:buNone/>
            </a:pPr>
            <a:r>
              <a:rPr lang="en-AU" sz="1867" dirty="0">
                <a:latin typeface="+mn-lt"/>
                <a:cs typeface="Arial" panose="020B0604020202020204" pitchFamily="34" charset="0"/>
              </a:rPr>
              <a:t>Does your hairdresser or nail technician accept credit cards?</a:t>
            </a:r>
          </a:p>
        </p:txBody>
      </p:sp>
      <p:sp>
        <p:nvSpPr>
          <p:cNvPr id="12" name="Text Placeholder 6">
            <a:extLst>
              <a:ext uri="{FF2B5EF4-FFF2-40B4-BE49-F238E27FC236}">
                <a16:creationId xmlns:a16="http://schemas.microsoft.com/office/drawing/2014/main" id="{FB109A4D-CD93-DBAD-9B57-7BF8F813BE96}"/>
              </a:ext>
            </a:extLst>
          </p:cNvPr>
          <p:cNvSpPr txBox="1">
            <a:spLocks/>
          </p:cNvSpPr>
          <p:nvPr/>
        </p:nvSpPr>
        <p:spPr>
          <a:xfrm>
            <a:off x="9335386" y="3230620"/>
            <a:ext cx="2497596" cy="2145977"/>
          </a:xfrm>
          <a:prstGeom prst="rect">
            <a:avLst/>
          </a:prstGeom>
        </p:spPr>
        <p:txBody>
          <a:bodyPr vert="horz" lIns="91440" tIns="45720" rIns="91440" bIns="45720" rtlCol="0">
            <a:no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solidFill>
                  <a:srgbClr val="92D050"/>
                </a:solidFill>
                <a:latin typeface="+mn-lt"/>
                <a:cs typeface="Arial" panose="020B0604020202020204" pitchFamily="34" charset="0"/>
              </a:rPr>
              <a:t>Medical</a:t>
            </a:r>
          </a:p>
          <a:p>
            <a:pPr marL="0" indent="0" algn="ctr">
              <a:buNone/>
            </a:pPr>
            <a:r>
              <a:rPr lang="en-AU" sz="1867" dirty="0">
                <a:latin typeface="+mn-lt"/>
                <a:cs typeface="Arial" panose="020B0604020202020204" pitchFamily="34" charset="0"/>
              </a:rPr>
              <a:t>Don’t forget about your primary care physician or family specialist!</a:t>
            </a:r>
          </a:p>
        </p:txBody>
      </p:sp>
      <p:grpSp>
        <p:nvGrpSpPr>
          <p:cNvPr id="28" name="Group 27">
            <a:extLst>
              <a:ext uri="{FF2B5EF4-FFF2-40B4-BE49-F238E27FC236}">
                <a16:creationId xmlns:a16="http://schemas.microsoft.com/office/drawing/2014/main" id="{5BE58482-4C7E-0F82-2BD1-F1FDE55CA827}"/>
              </a:ext>
            </a:extLst>
          </p:cNvPr>
          <p:cNvGrpSpPr/>
          <p:nvPr/>
        </p:nvGrpSpPr>
        <p:grpSpPr>
          <a:xfrm>
            <a:off x="891633" y="1562795"/>
            <a:ext cx="1404851" cy="1404851"/>
            <a:chOff x="891632" y="1562794"/>
            <a:chExt cx="1404851" cy="1404851"/>
          </a:xfrm>
          <a:solidFill>
            <a:srgbClr val="32165D"/>
          </a:solidFill>
        </p:grpSpPr>
        <p:sp>
          <p:nvSpPr>
            <p:cNvPr id="14" name="Oval 13">
              <a:extLst>
                <a:ext uri="{FF2B5EF4-FFF2-40B4-BE49-F238E27FC236}">
                  <a16:creationId xmlns:a16="http://schemas.microsoft.com/office/drawing/2014/main" id="{CC6EFFEB-EE62-BA9F-E6D1-25C8CE896373}"/>
                </a:ext>
              </a:extLst>
            </p:cNvPr>
            <p:cNvSpPr/>
            <p:nvPr/>
          </p:nvSpPr>
          <p:spPr>
            <a:xfrm>
              <a:off x="891632" y="1562794"/>
              <a:ext cx="1404851" cy="1404851"/>
            </a:xfrm>
            <a:prstGeom prst="ellipse">
              <a:avLst/>
            </a:prstGeom>
            <a:grpFill/>
            <a:ln w="19050">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13" name="Picture 12">
              <a:extLst>
                <a:ext uri="{FF2B5EF4-FFF2-40B4-BE49-F238E27FC236}">
                  <a16:creationId xmlns:a16="http://schemas.microsoft.com/office/drawing/2014/main" id="{8FD4D8B0-E2F3-47A7-8DD7-8A6DBA1C2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21" y="1881155"/>
              <a:ext cx="1015273" cy="659730"/>
            </a:xfrm>
            <a:prstGeom prst="rect">
              <a:avLst/>
            </a:prstGeom>
            <a:grpFill/>
          </p:spPr>
        </p:pic>
      </p:grpSp>
      <p:grpSp>
        <p:nvGrpSpPr>
          <p:cNvPr id="29" name="Group 28">
            <a:extLst>
              <a:ext uri="{FF2B5EF4-FFF2-40B4-BE49-F238E27FC236}">
                <a16:creationId xmlns:a16="http://schemas.microsoft.com/office/drawing/2014/main" id="{DA60DC48-AA7C-7B6B-F894-31A96D78D76B}"/>
              </a:ext>
            </a:extLst>
          </p:cNvPr>
          <p:cNvGrpSpPr/>
          <p:nvPr/>
        </p:nvGrpSpPr>
        <p:grpSpPr>
          <a:xfrm>
            <a:off x="3883597" y="1562795"/>
            <a:ext cx="1404851" cy="1404851"/>
            <a:chOff x="3883596" y="1562794"/>
            <a:chExt cx="1404851" cy="1404851"/>
          </a:xfrm>
          <a:solidFill>
            <a:srgbClr val="32165D"/>
          </a:solidFill>
        </p:grpSpPr>
        <p:sp>
          <p:nvSpPr>
            <p:cNvPr id="15" name="Oval 14">
              <a:extLst>
                <a:ext uri="{FF2B5EF4-FFF2-40B4-BE49-F238E27FC236}">
                  <a16:creationId xmlns:a16="http://schemas.microsoft.com/office/drawing/2014/main" id="{D11C0E55-CE16-A52C-51D0-3E319BC471BD}"/>
                </a:ext>
              </a:extLst>
            </p:cNvPr>
            <p:cNvSpPr/>
            <p:nvPr/>
          </p:nvSpPr>
          <p:spPr>
            <a:xfrm>
              <a:off x="3883596"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18" name="Picture 17">
              <a:extLst>
                <a:ext uri="{FF2B5EF4-FFF2-40B4-BE49-F238E27FC236}">
                  <a16:creationId xmlns:a16="http://schemas.microsoft.com/office/drawing/2014/main" id="{F3AEFB8F-3926-0AF2-788D-5D22A171A1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6353" y="1957953"/>
              <a:ext cx="759336" cy="614533"/>
            </a:xfrm>
            <a:prstGeom prst="rect">
              <a:avLst/>
            </a:prstGeom>
            <a:grpFill/>
          </p:spPr>
        </p:pic>
      </p:grpSp>
      <p:grpSp>
        <p:nvGrpSpPr>
          <p:cNvPr id="30" name="Group 29">
            <a:extLst>
              <a:ext uri="{FF2B5EF4-FFF2-40B4-BE49-F238E27FC236}">
                <a16:creationId xmlns:a16="http://schemas.microsoft.com/office/drawing/2014/main" id="{12281081-BC90-FF14-82F2-114A05DA7528}"/>
              </a:ext>
            </a:extLst>
          </p:cNvPr>
          <p:cNvGrpSpPr/>
          <p:nvPr/>
        </p:nvGrpSpPr>
        <p:grpSpPr>
          <a:xfrm>
            <a:off x="6875560" y="1562795"/>
            <a:ext cx="1404851" cy="1404851"/>
            <a:chOff x="6875559" y="1562794"/>
            <a:chExt cx="1404851" cy="1404851"/>
          </a:xfrm>
          <a:solidFill>
            <a:srgbClr val="32165D"/>
          </a:solidFill>
        </p:grpSpPr>
        <p:sp>
          <p:nvSpPr>
            <p:cNvPr id="16" name="Oval 15">
              <a:extLst>
                <a:ext uri="{FF2B5EF4-FFF2-40B4-BE49-F238E27FC236}">
                  <a16:creationId xmlns:a16="http://schemas.microsoft.com/office/drawing/2014/main" id="{1610E596-1F6C-616C-4389-E816AD12B077}"/>
                </a:ext>
              </a:extLst>
            </p:cNvPr>
            <p:cNvSpPr/>
            <p:nvPr/>
          </p:nvSpPr>
          <p:spPr>
            <a:xfrm>
              <a:off x="6875559"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19" name="Picture 18">
              <a:extLst>
                <a:ext uri="{FF2B5EF4-FFF2-40B4-BE49-F238E27FC236}">
                  <a16:creationId xmlns:a16="http://schemas.microsoft.com/office/drawing/2014/main" id="{57B7743B-3669-5A9E-92DD-3A8B059253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2065" y="1992417"/>
              <a:ext cx="991838" cy="545232"/>
            </a:xfrm>
            <a:prstGeom prst="rect">
              <a:avLst/>
            </a:prstGeom>
            <a:grpFill/>
          </p:spPr>
        </p:pic>
      </p:grpSp>
      <p:grpSp>
        <p:nvGrpSpPr>
          <p:cNvPr id="31" name="Group 30">
            <a:extLst>
              <a:ext uri="{FF2B5EF4-FFF2-40B4-BE49-F238E27FC236}">
                <a16:creationId xmlns:a16="http://schemas.microsoft.com/office/drawing/2014/main" id="{B728FEB0-A3F3-F5DD-8012-4AB7F051C8F4}"/>
              </a:ext>
            </a:extLst>
          </p:cNvPr>
          <p:cNvGrpSpPr/>
          <p:nvPr/>
        </p:nvGrpSpPr>
        <p:grpSpPr>
          <a:xfrm>
            <a:off x="9867523" y="1562795"/>
            <a:ext cx="1404851" cy="1404851"/>
            <a:chOff x="9867522" y="1562794"/>
            <a:chExt cx="1404851" cy="1404851"/>
          </a:xfrm>
          <a:solidFill>
            <a:srgbClr val="32165D"/>
          </a:solidFill>
        </p:grpSpPr>
        <p:sp>
          <p:nvSpPr>
            <p:cNvPr id="17" name="Oval 16">
              <a:extLst>
                <a:ext uri="{FF2B5EF4-FFF2-40B4-BE49-F238E27FC236}">
                  <a16:creationId xmlns:a16="http://schemas.microsoft.com/office/drawing/2014/main" id="{7257723B-C0B7-4121-3505-8E8E6402BDEB}"/>
                </a:ext>
              </a:extLst>
            </p:cNvPr>
            <p:cNvSpPr/>
            <p:nvPr/>
          </p:nvSpPr>
          <p:spPr>
            <a:xfrm>
              <a:off x="9867522"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20" name="Picture 19">
              <a:extLst>
                <a:ext uri="{FF2B5EF4-FFF2-40B4-BE49-F238E27FC236}">
                  <a16:creationId xmlns:a16="http://schemas.microsoft.com/office/drawing/2014/main" id="{E4AEFF11-F093-C53B-53BA-856D62AD07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16446" y="1907852"/>
              <a:ext cx="707002" cy="789892"/>
            </a:xfrm>
            <a:prstGeom prst="rect">
              <a:avLst/>
            </a:prstGeom>
            <a:grpFill/>
          </p:spPr>
        </p:pic>
      </p:grpSp>
      <p:pic>
        <p:nvPicPr>
          <p:cNvPr id="4" name="Picture 4" descr="NMI Acquires Sphere's Commercial Division, Simplifying Payments for Partners">
            <a:extLst>
              <a:ext uri="{FF2B5EF4-FFF2-40B4-BE49-F238E27FC236}">
                <a16:creationId xmlns:a16="http://schemas.microsoft.com/office/drawing/2014/main" id="{E8819860-9B62-9255-4035-F4832E5C51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35946" y="226194"/>
            <a:ext cx="1577140" cy="5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76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063E6-D4FC-83F3-0CBC-F1C223961196}"/>
            </a:ext>
          </a:extLst>
        </p:cNvPr>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048C7EA-5DE9-7C22-1FD2-C5A016B0AD70}"/>
              </a:ext>
            </a:extLst>
          </p:cNvPr>
          <p:cNvSpPr/>
          <p:nvPr/>
        </p:nvSpPr>
        <p:spPr>
          <a:xfrm>
            <a:off x="4732557" y="2326524"/>
            <a:ext cx="2722601" cy="371163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6" name="Rounded Rectangle 25">
            <a:extLst>
              <a:ext uri="{FF2B5EF4-FFF2-40B4-BE49-F238E27FC236}">
                <a16:creationId xmlns:a16="http://schemas.microsoft.com/office/drawing/2014/main" id="{735D9862-CA38-EE54-E103-30D44598BAC9}"/>
              </a:ext>
            </a:extLst>
          </p:cNvPr>
          <p:cNvSpPr/>
          <p:nvPr/>
        </p:nvSpPr>
        <p:spPr>
          <a:xfrm>
            <a:off x="9145897" y="2326524"/>
            <a:ext cx="2722601" cy="371163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3" name="Rounded Rectangle 22">
            <a:extLst>
              <a:ext uri="{FF2B5EF4-FFF2-40B4-BE49-F238E27FC236}">
                <a16:creationId xmlns:a16="http://schemas.microsoft.com/office/drawing/2014/main" id="{0F8F5C41-9167-FFEB-382D-D0F10F35FDE6}"/>
              </a:ext>
            </a:extLst>
          </p:cNvPr>
          <p:cNvSpPr/>
          <p:nvPr/>
        </p:nvSpPr>
        <p:spPr>
          <a:xfrm>
            <a:off x="277949" y="2326524"/>
            <a:ext cx="2722601" cy="371163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12" name="Title 11">
            <a:extLst>
              <a:ext uri="{FF2B5EF4-FFF2-40B4-BE49-F238E27FC236}">
                <a16:creationId xmlns:a16="http://schemas.microsoft.com/office/drawing/2014/main" id="{FF12C806-BBBC-AB2E-FC4D-874D2858C4D7}"/>
              </a:ext>
            </a:extLst>
          </p:cNvPr>
          <p:cNvSpPr>
            <a:spLocks noGrp="1"/>
          </p:cNvSpPr>
          <p:nvPr>
            <p:ph type="title" idx="4294967295"/>
          </p:nvPr>
        </p:nvSpPr>
        <p:spPr>
          <a:xfrm>
            <a:off x="428625" y="57150"/>
            <a:ext cx="11763375" cy="962025"/>
          </a:xfrm>
        </p:spPr>
        <p:txBody>
          <a:bodyPr/>
          <a:lstStyle/>
          <a:p>
            <a:r>
              <a:rPr lang="en-AU" dirty="0">
                <a:latin typeface="+mn-lt"/>
              </a:rPr>
              <a:t>How it Works</a:t>
            </a:r>
          </a:p>
        </p:txBody>
      </p:sp>
      <p:sp>
        <p:nvSpPr>
          <p:cNvPr id="3" name="Text Placeholder 2">
            <a:extLst>
              <a:ext uri="{FF2B5EF4-FFF2-40B4-BE49-F238E27FC236}">
                <a16:creationId xmlns:a16="http://schemas.microsoft.com/office/drawing/2014/main" id="{1EA5D574-7D81-BD48-D196-1CFCC744E0C0}"/>
              </a:ext>
            </a:extLst>
          </p:cNvPr>
          <p:cNvSpPr>
            <a:spLocks noGrp="1"/>
          </p:cNvSpPr>
          <p:nvPr>
            <p:ph sz="quarter" idx="4294967295"/>
          </p:nvPr>
        </p:nvSpPr>
        <p:spPr>
          <a:xfrm>
            <a:off x="323502" y="3518476"/>
            <a:ext cx="2663825" cy="2452688"/>
          </a:xfrm>
        </p:spPr>
        <p:txBody>
          <a:bodyPr>
            <a:noAutofit/>
          </a:bodyPr>
          <a:lstStyle/>
          <a:p>
            <a:pPr marL="0" indent="0" algn="ctr">
              <a:buClr>
                <a:schemeClr val="tx1"/>
              </a:buClr>
              <a:buNone/>
            </a:pPr>
            <a:r>
              <a:rPr lang="en-AU" sz="2133" dirty="0">
                <a:solidFill>
                  <a:srgbClr val="95C93D"/>
                </a:solidFill>
                <a:latin typeface="+mn-lt"/>
              </a:rPr>
              <a:t>Lead submitted</a:t>
            </a:r>
          </a:p>
          <a:p>
            <a:pPr marL="0" indent="0" algn="ctr">
              <a:buClr>
                <a:schemeClr val="tx1"/>
              </a:buClr>
              <a:buNone/>
            </a:pPr>
            <a:r>
              <a:rPr lang="en-AU" sz="1867" dirty="0">
                <a:latin typeface="+mn-lt"/>
              </a:rPr>
              <a:t>Don’t forget to attach a merchant statement</a:t>
            </a:r>
          </a:p>
        </p:txBody>
      </p:sp>
      <p:sp>
        <p:nvSpPr>
          <p:cNvPr id="7" name="Text Placeholder 6">
            <a:extLst>
              <a:ext uri="{FF2B5EF4-FFF2-40B4-BE49-F238E27FC236}">
                <a16:creationId xmlns:a16="http://schemas.microsoft.com/office/drawing/2014/main" id="{9258A712-7E79-7219-A9CF-F98497A459B3}"/>
              </a:ext>
            </a:extLst>
          </p:cNvPr>
          <p:cNvSpPr>
            <a:spLocks noGrp="1"/>
          </p:cNvSpPr>
          <p:nvPr>
            <p:ph type="body" sz="quarter" idx="4294967295"/>
          </p:nvPr>
        </p:nvSpPr>
        <p:spPr>
          <a:xfrm>
            <a:off x="4755594" y="3515555"/>
            <a:ext cx="2676525" cy="2265363"/>
          </a:xfrm>
        </p:spPr>
        <p:txBody>
          <a:bodyPr>
            <a:noAutofit/>
          </a:bodyPr>
          <a:lstStyle/>
          <a:p>
            <a:pPr marL="0" indent="0" algn="ctr">
              <a:buNone/>
            </a:pPr>
            <a:r>
              <a:rPr lang="en-AU" sz="2133" dirty="0">
                <a:solidFill>
                  <a:srgbClr val="92D050"/>
                </a:solidFill>
                <a:latin typeface="+mn-lt"/>
              </a:rPr>
              <a:t>NMI will contact your customer with a proposal</a:t>
            </a:r>
          </a:p>
          <a:p>
            <a:pPr marL="0" indent="0" algn="ctr">
              <a:buNone/>
            </a:pPr>
            <a:r>
              <a:rPr lang="en-AU" sz="1867" dirty="0">
                <a:solidFill>
                  <a:schemeClr val="tx2"/>
                </a:solidFill>
                <a:latin typeface="+mn-lt"/>
              </a:rPr>
              <a:t>NMI’s account executive will phone/email within</a:t>
            </a:r>
            <a:br>
              <a:rPr lang="en-AU" sz="1867" dirty="0">
                <a:solidFill>
                  <a:schemeClr val="tx2"/>
                </a:solidFill>
                <a:latin typeface="+mn-lt"/>
              </a:rPr>
            </a:br>
            <a:r>
              <a:rPr lang="en-AU" sz="1867" dirty="0">
                <a:solidFill>
                  <a:schemeClr val="tx2"/>
                </a:solidFill>
                <a:latin typeface="+mn-lt"/>
              </a:rPr>
              <a:t>2 business days</a:t>
            </a:r>
          </a:p>
        </p:txBody>
      </p:sp>
      <p:sp>
        <p:nvSpPr>
          <p:cNvPr id="11" name="Text Placeholder 6">
            <a:extLst>
              <a:ext uri="{FF2B5EF4-FFF2-40B4-BE49-F238E27FC236}">
                <a16:creationId xmlns:a16="http://schemas.microsoft.com/office/drawing/2014/main" id="{140C7C58-8E57-7B96-33F1-D5982545E694}"/>
              </a:ext>
            </a:extLst>
          </p:cNvPr>
          <p:cNvSpPr txBox="1">
            <a:spLocks/>
          </p:cNvSpPr>
          <p:nvPr/>
        </p:nvSpPr>
        <p:spPr>
          <a:xfrm>
            <a:off x="9180299" y="3517919"/>
            <a:ext cx="2722601" cy="2264095"/>
          </a:xfrm>
          <a:prstGeom prst="rect">
            <a:avLst/>
          </a:prstGeom>
        </p:spPr>
        <p:txBody>
          <a:bodyPr vert="horz" lIns="91440" tIns="45720" rIns="91440" bIns="45720" rtlCol="0">
            <a:no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133" dirty="0">
                <a:solidFill>
                  <a:srgbClr val="92D050"/>
                </a:solidFill>
                <a:latin typeface="+mn-lt"/>
                <a:cs typeface="Arial" panose="020B0604020202020204" pitchFamily="34" charset="0"/>
              </a:rPr>
              <a:t>Equipment shipped,</a:t>
            </a:r>
            <a:br>
              <a:rPr lang="en-AU" sz="2133" dirty="0">
                <a:solidFill>
                  <a:srgbClr val="92D050"/>
                </a:solidFill>
                <a:latin typeface="+mn-lt"/>
                <a:cs typeface="Arial" panose="020B0604020202020204" pitchFamily="34" charset="0"/>
              </a:rPr>
            </a:br>
            <a:r>
              <a:rPr lang="en-AU" sz="2133" dirty="0">
                <a:solidFill>
                  <a:srgbClr val="92D050"/>
                </a:solidFill>
                <a:latin typeface="+mn-lt"/>
                <a:cs typeface="Arial" panose="020B0604020202020204" pitchFamily="34" charset="0"/>
              </a:rPr>
              <a:t>service up and running!</a:t>
            </a:r>
          </a:p>
          <a:p>
            <a:pPr marL="0" indent="0" algn="ctr">
              <a:buNone/>
            </a:pPr>
            <a:r>
              <a:rPr lang="en-AU" sz="1867" dirty="0">
                <a:latin typeface="+mn-lt"/>
                <a:cs typeface="Arial" panose="020B0604020202020204" pitchFamily="34" charset="0"/>
              </a:rPr>
              <a:t>Your customer will receive a welcome kit, and your terminal will be shipped</a:t>
            </a:r>
          </a:p>
        </p:txBody>
      </p:sp>
      <p:grpSp>
        <p:nvGrpSpPr>
          <p:cNvPr id="10" name="Group 9">
            <a:extLst>
              <a:ext uri="{FF2B5EF4-FFF2-40B4-BE49-F238E27FC236}">
                <a16:creationId xmlns:a16="http://schemas.microsoft.com/office/drawing/2014/main" id="{F6608123-891E-729A-EDAB-EAC8FAE91F1F}"/>
              </a:ext>
            </a:extLst>
          </p:cNvPr>
          <p:cNvGrpSpPr/>
          <p:nvPr/>
        </p:nvGrpSpPr>
        <p:grpSpPr>
          <a:xfrm>
            <a:off x="936824" y="1848545"/>
            <a:ext cx="1404851" cy="1404851"/>
            <a:chOff x="891632" y="1562794"/>
            <a:chExt cx="1404851" cy="1404851"/>
          </a:xfrm>
        </p:grpSpPr>
        <p:sp>
          <p:nvSpPr>
            <p:cNvPr id="14" name="Oval 13">
              <a:extLst>
                <a:ext uri="{FF2B5EF4-FFF2-40B4-BE49-F238E27FC236}">
                  <a16:creationId xmlns:a16="http://schemas.microsoft.com/office/drawing/2014/main" id="{65E28636-D97B-3317-0910-73867D8F477B}"/>
                </a:ext>
              </a:extLst>
            </p:cNvPr>
            <p:cNvSpPr/>
            <p:nvPr/>
          </p:nvSpPr>
          <p:spPr>
            <a:xfrm>
              <a:off x="891632" y="1562794"/>
              <a:ext cx="1404851" cy="1404851"/>
            </a:xfrm>
            <a:prstGeom prst="ellipse">
              <a:avLst/>
            </a:prstGeom>
            <a:solidFill>
              <a:srgbClr val="32165D"/>
            </a:solidFill>
            <a:ln w="19050">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2" name="Picture 1">
              <a:extLst>
                <a:ext uri="{FF2B5EF4-FFF2-40B4-BE49-F238E27FC236}">
                  <a16:creationId xmlns:a16="http://schemas.microsoft.com/office/drawing/2014/main" id="{AFCCB355-299E-53A7-88AA-96085AC7C2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4281" y="1663574"/>
              <a:ext cx="859552" cy="1079681"/>
            </a:xfrm>
            <a:prstGeom prst="rect">
              <a:avLst/>
            </a:prstGeom>
          </p:spPr>
        </p:pic>
      </p:grpSp>
      <p:grpSp>
        <p:nvGrpSpPr>
          <p:cNvPr id="21" name="Group 20">
            <a:extLst>
              <a:ext uri="{FF2B5EF4-FFF2-40B4-BE49-F238E27FC236}">
                <a16:creationId xmlns:a16="http://schemas.microsoft.com/office/drawing/2014/main" id="{F231A3AB-93D4-5E63-124E-09DB8F365F67}"/>
              </a:ext>
            </a:extLst>
          </p:cNvPr>
          <p:cNvGrpSpPr/>
          <p:nvPr/>
        </p:nvGrpSpPr>
        <p:grpSpPr>
          <a:xfrm>
            <a:off x="5391432" y="1848545"/>
            <a:ext cx="1404851" cy="1404851"/>
            <a:chOff x="5346240" y="1562794"/>
            <a:chExt cx="1404851" cy="1404851"/>
          </a:xfrm>
          <a:solidFill>
            <a:srgbClr val="32165D"/>
          </a:solidFill>
        </p:grpSpPr>
        <p:sp>
          <p:nvSpPr>
            <p:cNvPr id="15" name="Oval 14">
              <a:extLst>
                <a:ext uri="{FF2B5EF4-FFF2-40B4-BE49-F238E27FC236}">
                  <a16:creationId xmlns:a16="http://schemas.microsoft.com/office/drawing/2014/main" id="{950F11AF-39C8-C4A4-29D2-D777DA2132EF}"/>
                </a:ext>
              </a:extLst>
            </p:cNvPr>
            <p:cNvSpPr/>
            <p:nvPr/>
          </p:nvSpPr>
          <p:spPr>
            <a:xfrm>
              <a:off x="5346240"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4" name="Picture 3">
              <a:extLst>
                <a:ext uri="{FF2B5EF4-FFF2-40B4-BE49-F238E27FC236}">
                  <a16:creationId xmlns:a16="http://schemas.microsoft.com/office/drawing/2014/main" id="{DA23E605-DE75-A020-FBE2-735F03E50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4084" y="1924543"/>
              <a:ext cx="1049162" cy="681352"/>
            </a:xfrm>
            <a:prstGeom prst="rect">
              <a:avLst/>
            </a:prstGeom>
            <a:grpFill/>
          </p:spPr>
        </p:pic>
      </p:grpSp>
      <p:grpSp>
        <p:nvGrpSpPr>
          <p:cNvPr id="24" name="Group 23">
            <a:extLst>
              <a:ext uri="{FF2B5EF4-FFF2-40B4-BE49-F238E27FC236}">
                <a16:creationId xmlns:a16="http://schemas.microsoft.com/office/drawing/2014/main" id="{963AB121-C013-B8E4-77EB-3AE8B2ADC85A}"/>
              </a:ext>
            </a:extLst>
          </p:cNvPr>
          <p:cNvGrpSpPr/>
          <p:nvPr/>
        </p:nvGrpSpPr>
        <p:grpSpPr>
          <a:xfrm>
            <a:off x="9804771" y="1848545"/>
            <a:ext cx="1404851" cy="1404851"/>
            <a:chOff x="9759579" y="1562794"/>
            <a:chExt cx="1404851" cy="1404851"/>
          </a:xfrm>
          <a:solidFill>
            <a:srgbClr val="32165D"/>
          </a:solidFill>
        </p:grpSpPr>
        <p:sp>
          <p:nvSpPr>
            <p:cNvPr id="16" name="Oval 15">
              <a:extLst>
                <a:ext uri="{FF2B5EF4-FFF2-40B4-BE49-F238E27FC236}">
                  <a16:creationId xmlns:a16="http://schemas.microsoft.com/office/drawing/2014/main" id="{62CF7BA3-4CDF-A09C-4282-A298B102311E}"/>
                </a:ext>
              </a:extLst>
            </p:cNvPr>
            <p:cNvSpPr/>
            <p:nvPr/>
          </p:nvSpPr>
          <p:spPr>
            <a:xfrm>
              <a:off x="9759579"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5" name="Picture 4">
              <a:extLst>
                <a:ext uri="{FF2B5EF4-FFF2-40B4-BE49-F238E27FC236}">
                  <a16:creationId xmlns:a16="http://schemas.microsoft.com/office/drawing/2014/main" id="{37D1B371-0383-17C6-8301-B692A9B8E7A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99392" y="1924543"/>
              <a:ext cx="720661" cy="749487"/>
            </a:xfrm>
            <a:prstGeom prst="rect">
              <a:avLst/>
            </a:prstGeom>
            <a:grpFill/>
          </p:spPr>
        </p:pic>
      </p:grpSp>
      <p:sp>
        <p:nvSpPr>
          <p:cNvPr id="6" name="Triangle 5">
            <a:extLst>
              <a:ext uri="{FF2B5EF4-FFF2-40B4-BE49-F238E27FC236}">
                <a16:creationId xmlns:a16="http://schemas.microsoft.com/office/drawing/2014/main" id="{2384DD9A-B10B-CD0D-64FE-9065514FFBBB}"/>
              </a:ext>
            </a:extLst>
          </p:cNvPr>
          <p:cNvSpPr/>
          <p:nvPr/>
        </p:nvSpPr>
        <p:spPr>
          <a:xfrm rot="5400000">
            <a:off x="3539819" y="3906226"/>
            <a:ext cx="742037" cy="359087"/>
          </a:xfrm>
          <a:prstGeom prst="triangle">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p>
        </p:txBody>
      </p:sp>
      <p:sp>
        <p:nvSpPr>
          <p:cNvPr id="8" name="Triangle 7">
            <a:extLst>
              <a:ext uri="{FF2B5EF4-FFF2-40B4-BE49-F238E27FC236}">
                <a16:creationId xmlns:a16="http://schemas.microsoft.com/office/drawing/2014/main" id="{83085423-4DEA-D427-7136-24B616AD79AC}"/>
              </a:ext>
            </a:extLst>
          </p:cNvPr>
          <p:cNvSpPr/>
          <p:nvPr/>
        </p:nvSpPr>
        <p:spPr>
          <a:xfrm rot="5400000">
            <a:off x="8006952" y="3906226"/>
            <a:ext cx="742037" cy="359087"/>
          </a:xfrm>
          <a:prstGeom prst="triangle">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p>
        </p:txBody>
      </p:sp>
      <p:sp>
        <p:nvSpPr>
          <p:cNvPr id="13" name="TextBox 12">
            <a:extLst>
              <a:ext uri="{FF2B5EF4-FFF2-40B4-BE49-F238E27FC236}">
                <a16:creationId xmlns:a16="http://schemas.microsoft.com/office/drawing/2014/main" id="{F9E9EDDF-7314-E00E-634F-479AF6D143F2}"/>
              </a:ext>
            </a:extLst>
          </p:cNvPr>
          <p:cNvSpPr txBox="1"/>
          <p:nvPr/>
        </p:nvSpPr>
        <p:spPr>
          <a:xfrm>
            <a:off x="231300" y="1136333"/>
            <a:ext cx="11592005" cy="461665"/>
          </a:xfrm>
          <a:prstGeom prst="rect">
            <a:avLst/>
          </a:prstGeom>
          <a:noFill/>
        </p:spPr>
        <p:txBody>
          <a:bodyPr wrap="square" rtlCol="0">
            <a:spAutoFit/>
          </a:bodyPr>
          <a:lstStyle/>
          <a:p>
            <a:pPr algn="ctr"/>
            <a:r>
              <a:rPr lang="en-AU" sz="2400" b="1" dirty="0">
                <a:solidFill>
                  <a:srgbClr val="06354C"/>
                </a:solidFill>
              </a:rPr>
              <a:t>Submitted a lead? Here’s what you should expect:</a:t>
            </a:r>
          </a:p>
        </p:txBody>
      </p:sp>
      <p:pic>
        <p:nvPicPr>
          <p:cNvPr id="17" name="Picture 4" descr="NMI Acquires Sphere's Commercial Division, Simplifying Payments for Partners">
            <a:extLst>
              <a:ext uri="{FF2B5EF4-FFF2-40B4-BE49-F238E27FC236}">
                <a16:creationId xmlns:a16="http://schemas.microsoft.com/office/drawing/2014/main" id="{6ADDBB22-A220-8226-D226-134EA8275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5946" y="226194"/>
            <a:ext cx="1577140" cy="5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449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938D-3D73-0565-2BF1-493530015A55}"/>
              </a:ext>
            </a:extLst>
          </p:cNvPr>
          <p:cNvSpPr>
            <a:spLocks noGrp="1"/>
          </p:cNvSpPr>
          <p:nvPr>
            <p:ph type="title"/>
          </p:nvPr>
        </p:nvSpPr>
        <p:spPr/>
        <p:txBody>
          <a:bodyPr/>
          <a:lstStyle/>
          <a:p>
            <a:r>
              <a:rPr lang="en-US" dirty="0"/>
              <a:t>No Cost EFTPOS w/ Tyro Pro</a:t>
            </a:r>
            <a:endParaRPr lang="en-AU" dirty="0"/>
          </a:p>
        </p:txBody>
      </p:sp>
      <p:sp>
        <p:nvSpPr>
          <p:cNvPr id="4" name="TextBox 3">
            <a:extLst>
              <a:ext uri="{FF2B5EF4-FFF2-40B4-BE49-F238E27FC236}">
                <a16:creationId xmlns:a16="http://schemas.microsoft.com/office/drawing/2014/main" id="{A73881CB-FA7C-E1A6-2415-A6941A719EA3}"/>
              </a:ext>
            </a:extLst>
          </p:cNvPr>
          <p:cNvSpPr txBox="1"/>
          <p:nvPr/>
        </p:nvSpPr>
        <p:spPr>
          <a:xfrm>
            <a:off x="516991" y="3429000"/>
            <a:ext cx="3006011" cy="1292662"/>
          </a:xfrm>
          <a:prstGeom prst="rect">
            <a:avLst/>
          </a:prstGeom>
          <a:noFill/>
        </p:spPr>
        <p:txBody>
          <a:bodyPr wrap="square" rtlCol="0">
            <a:spAutoFit/>
          </a:bodyPr>
          <a:lstStyle/>
          <a:p>
            <a:pPr algn="ctr"/>
            <a:r>
              <a:rPr lang="en-AU" sz="1800" b="1" dirty="0"/>
              <a:t>$0 monthly bills</a:t>
            </a:r>
          </a:p>
          <a:p>
            <a:pPr algn="ctr"/>
            <a:endParaRPr lang="en-AU" sz="1800" b="1" baseline="30000" dirty="0"/>
          </a:p>
          <a:p>
            <a:pPr algn="ctr"/>
            <a:r>
              <a:rPr lang="en-AU" sz="1600" dirty="0"/>
              <a:t>Say goodbye to bill shock with nothing to pay at the of the month.</a:t>
            </a:r>
          </a:p>
        </p:txBody>
      </p:sp>
      <p:sp>
        <p:nvSpPr>
          <p:cNvPr id="6" name="TextBox 5">
            <a:extLst>
              <a:ext uri="{FF2B5EF4-FFF2-40B4-BE49-F238E27FC236}">
                <a16:creationId xmlns:a16="http://schemas.microsoft.com/office/drawing/2014/main" id="{9B6669B9-3FCD-58A7-AEC2-33BADA81BEFA}"/>
              </a:ext>
            </a:extLst>
          </p:cNvPr>
          <p:cNvSpPr txBox="1"/>
          <p:nvPr/>
        </p:nvSpPr>
        <p:spPr>
          <a:xfrm>
            <a:off x="3992461" y="3318229"/>
            <a:ext cx="3642919" cy="1733808"/>
          </a:xfrm>
          <a:prstGeom prst="rect">
            <a:avLst/>
          </a:prstGeom>
          <a:noFill/>
        </p:spPr>
        <p:txBody>
          <a:bodyPr wrap="square">
            <a:spAutoFit/>
          </a:bodyPr>
          <a:lstStyle/>
          <a:p>
            <a:pPr algn="ctr"/>
            <a:r>
              <a:rPr lang="en-AU" sz="1600" b="1" dirty="0"/>
              <a:t>No machine rental costs or lock-in contract for merchants doing $10,000+ per month</a:t>
            </a:r>
          </a:p>
          <a:p>
            <a:pPr algn="ctr"/>
            <a:endParaRPr lang="en-AU" sz="1600" b="1" baseline="30000" dirty="0"/>
          </a:p>
          <a:p>
            <a:pPr algn="ctr"/>
            <a:r>
              <a:rPr lang="en-AU" sz="1600" dirty="0"/>
              <a:t>No Cost-EFTPOS means you can take transactions on your Tyro Pro machine without the rental fee.</a:t>
            </a:r>
          </a:p>
        </p:txBody>
      </p:sp>
      <p:sp>
        <p:nvSpPr>
          <p:cNvPr id="8" name="TextBox 7">
            <a:extLst>
              <a:ext uri="{FF2B5EF4-FFF2-40B4-BE49-F238E27FC236}">
                <a16:creationId xmlns:a16="http://schemas.microsoft.com/office/drawing/2014/main" id="{4EA09718-E5F3-96DE-814A-B4B563189B9D}"/>
              </a:ext>
            </a:extLst>
          </p:cNvPr>
          <p:cNvSpPr txBox="1"/>
          <p:nvPr/>
        </p:nvSpPr>
        <p:spPr>
          <a:xfrm>
            <a:off x="8297412" y="3318229"/>
            <a:ext cx="3312951" cy="1241365"/>
          </a:xfrm>
          <a:prstGeom prst="rect">
            <a:avLst/>
          </a:prstGeom>
          <a:noFill/>
        </p:spPr>
        <p:txBody>
          <a:bodyPr wrap="square">
            <a:spAutoFit/>
          </a:bodyPr>
          <a:lstStyle/>
          <a:p>
            <a:pPr algn="ctr"/>
            <a:r>
              <a:rPr lang="en-AU" sz="1600" b="1" dirty="0"/>
              <a:t>Simple surcharging set up &amp; pricing</a:t>
            </a:r>
            <a:endParaRPr lang="en-AU" sz="1600" b="1" baseline="30000" dirty="0"/>
          </a:p>
          <a:p>
            <a:pPr algn="ctr"/>
            <a:endParaRPr lang="en-AU" sz="1600" b="1" baseline="30000" dirty="0"/>
          </a:p>
          <a:p>
            <a:pPr algn="ctr"/>
            <a:r>
              <a:rPr lang="en-AU" sz="1600" dirty="0"/>
              <a:t>Simply enable surcharging on your device and we’ll do the rest.</a:t>
            </a:r>
          </a:p>
        </p:txBody>
      </p:sp>
      <p:pic>
        <p:nvPicPr>
          <p:cNvPr id="10" name="Graphic 9" descr="Piggy Bank with solid fill">
            <a:extLst>
              <a:ext uri="{FF2B5EF4-FFF2-40B4-BE49-F238E27FC236}">
                <a16:creationId xmlns:a16="http://schemas.microsoft.com/office/drawing/2014/main" id="{E912A233-0E88-6268-11E2-F256154023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9136" y="1796691"/>
            <a:ext cx="1201723" cy="1201723"/>
          </a:xfrm>
          <a:prstGeom prst="rect">
            <a:avLst/>
          </a:prstGeom>
        </p:spPr>
      </p:pic>
      <p:pic>
        <p:nvPicPr>
          <p:cNvPr id="12" name="Graphic 11" descr="Unlock with solid fill">
            <a:extLst>
              <a:ext uri="{FF2B5EF4-FFF2-40B4-BE49-F238E27FC236}">
                <a16:creationId xmlns:a16="http://schemas.microsoft.com/office/drawing/2014/main" id="{0E2DD5FA-6256-8A6C-5DD0-8B64683FE8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77" y="1940353"/>
            <a:ext cx="914400" cy="914400"/>
          </a:xfrm>
          <a:prstGeom prst="rect">
            <a:avLst/>
          </a:prstGeom>
        </p:spPr>
      </p:pic>
      <p:pic>
        <p:nvPicPr>
          <p:cNvPr id="16" name="Graphic 15" descr="Credit card with solid fill">
            <a:extLst>
              <a:ext uri="{FF2B5EF4-FFF2-40B4-BE49-F238E27FC236}">
                <a16:creationId xmlns:a16="http://schemas.microsoft.com/office/drawing/2014/main" id="{17BE2B5C-B3E4-AB58-A345-9F2CBE51E6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4180" y="1940353"/>
            <a:ext cx="914400" cy="914400"/>
          </a:xfrm>
          <a:prstGeom prst="rect">
            <a:avLst/>
          </a:prstGeom>
        </p:spPr>
      </p:pic>
    </p:spTree>
    <p:extLst>
      <p:ext uri="{BB962C8B-B14F-4D97-AF65-F5344CB8AC3E}">
        <p14:creationId xmlns:p14="http://schemas.microsoft.com/office/powerpoint/2010/main" val="110164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BB703E2-EECF-0E2A-68C4-B9F1CE22CB10}"/>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647804E6-7A5D-1A21-00DC-817B9B09CA13}"/>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259CC441-54D9-B077-8AFA-59F90B2F2624}"/>
              </a:ext>
            </a:extLst>
          </p:cNvPr>
          <p:cNvSpPr/>
          <p:nvPr/>
        </p:nvSpPr>
        <p:spPr>
          <a:xfrm>
            <a:off x="1914524" y="4333899"/>
            <a:ext cx="8343901"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4E802ED2-BFAC-815C-496A-F3CE3E07D714}"/>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err="1">
                <a:solidFill>
                  <a:srgbClr val="FFFFFF"/>
                </a:solidFill>
                <a:latin typeface="Aptos" panose="020B0004020202020204" pitchFamily="34" charset="0"/>
                <a:cs typeface="Arial" panose="020B0604020202020204" pitchFamily="34" charset="0"/>
              </a:rPr>
              <a:t>Vonex</a:t>
            </a:r>
            <a:endParaRPr lang="en-US" sz="3600" b="1" dirty="0">
              <a:solidFill>
                <a:srgbClr val="FFFFFF"/>
              </a:solidFill>
              <a:latin typeface="Aptos" panose="020B0004020202020204" pitchFamily="34" charset="0"/>
              <a:cs typeface="Arial" panose="020B0604020202020204" pitchFamily="34" charset="0"/>
            </a:endParaRPr>
          </a:p>
          <a:p>
            <a:pPr algn="ctr" defTabSz="609585"/>
            <a:r>
              <a:rPr lang="en-US" sz="2400" dirty="0">
                <a:solidFill>
                  <a:prstClr val="white"/>
                </a:solidFill>
                <a:latin typeface="Aptos" panose="020B0004020202020204" pitchFamily="34" charset="0"/>
              </a:rPr>
              <a:t>Business Customer Connectivity</a:t>
            </a:r>
          </a:p>
        </p:txBody>
      </p:sp>
      <p:pic>
        <p:nvPicPr>
          <p:cNvPr id="4" name="Picture 3">
            <a:extLst>
              <a:ext uri="{FF2B5EF4-FFF2-40B4-BE49-F238E27FC236}">
                <a16:creationId xmlns:a16="http://schemas.microsoft.com/office/drawing/2014/main" id="{91396FCC-BCFB-0B85-9880-0FB2470572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207" y="443808"/>
            <a:ext cx="1860650" cy="655387"/>
          </a:xfrm>
          <a:prstGeom prst="rect">
            <a:avLst/>
          </a:prstGeom>
        </p:spPr>
      </p:pic>
    </p:spTree>
    <p:extLst>
      <p:ext uri="{BB962C8B-B14F-4D97-AF65-F5344CB8AC3E}">
        <p14:creationId xmlns:p14="http://schemas.microsoft.com/office/powerpoint/2010/main" val="3748963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01AF4F-1AF1-E8F1-04AB-8DF213086860}"/>
              </a:ext>
            </a:extLst>
          </p:cNvPr>
          <p:cNvSpPr/>
          <p:nvPr/>
        </p:nvSpPr>
        <p:spPr>
          <a:xfrm>
            <a:off x="0" y="1"/>
            <a:ext cx="12192000" cy="6296025"/>
          </a:xfrm>
          <a:prstGeom prst="rect">
            <a:avLst/>
          </a:prstGeom>
          <a:solidFill>
            <a:srgbClr val="002B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latin typeface="Aptos" panose="020B0004020202020204" pitchFamily="34" charset="0"/>
            </a:endParaRPr>
          </a:p>
        </p:txBody>
      </p:sp>
      <p:sp>
        <p:nvSpPr>
          <p:cNvPr id="3" name="TextBox 2">
            <a:extLst>
              <a:ext uri="{FF2B5EF4-FFF2-40B4-BE49-F238E27FC236}">
                <a16:creationId xmlns:a16="http://schemas.microsoft.com/office/drawing/2014/main" id="{800F809E-9C35-2FD1-30A2-C2A5062BAFB2}"/>
              </a:ext>
            </a:extLst>
          </p:cNvPr>
          <p:cNvSpPr txBox="1"/>
          <p:nvPr/>
        </p:nvSpPr>
        <p:spPr>
          <a:xfrm>
            <a:off x="1058238" y="2487419"/>
            <a:ext cx="5120871" cy="2985433"/>
          </a:xfrm>
          <a:prstGeom prst="rect">
            <a:avLst/>
          </a:prstGeom>
          <a:noFill/>
        </p:spPr>
        <p:txBody>
          <a:bodyPr wrap="square" rtlCol="0">
            <a:spAutoFit/>
          </a:bodyPr>
          <a:lstStyle/>
          <a:p>
            <a:pPr algn="ctr">
              <a:spcBef>
                <a:spcPts val="1200"/>
              </a:spcBef>
              <a:spcAft>
                <a:spcPts val="1200"/>
              </a:spcAft>
            </a:pPr>
            <a:r>
              <a:rPr lang="en-US" sz="3200" dirty="0">
                <a:solidFill>
                  <a:schemeClr val="bg1"/>
                </a:solidFill>
                <a:latin typeface="Aptos" panose="020B0004020202020204" pitchFamily="34" charset="0"/>
              </a:rPr>
              <a:t>The </a:t>
            </a:r>
            <a:r>
              <a:rPr lang="en-US" sz="3200" dirty="0">
                <a:solidFill>
                  <a:srgbClr val="00B0F0"/>
                </a:solidFill>
                <a:latin typeface="Aptos" panose="020B0004020202020204" pitchFamily="34" charset="0"/>
              </a:rPr>
              <a:t>NEW</a:t>
            </a:r>
          </a:p>
          <a:p>
            <a:pPr algn="ctr">
              <a:spcBef>
                <a:spcPts val="1200"/>
              </a:spcBef>
              <a:spcAft>
                <a:spcPts val="1200"/>
              </a:spcAft>
            </a:pPr>
            <a:r>
              <a:rPr lang="en-US" sz="3200" dirty="0">
                <a:solidFill>
                  <a:srgbClr val="00B0F0"/>
                </a:solidFill>
                <a:latin typeface="Aptos" panose="020B0004020202020204" pitchFamily="34" charset="0"/>
              </a:rPr>
              <a:t> “One-Stop-Shop”</a:t>
            </a:r>
          </a:p>
          <a:p>
            <a:pPr algn="ctr">
              <a:spcBef>
                <a:spcPts val="1200"/>
              </a:spcBef>
              <a:spcAft>
                <a:spcPts val="1200"/>
              </a:spcAft>
            </a:pPr>
            <a:r>
              <a:rPr lang="en-US" sz="3200" dirty="0">
                <a:solidFill>
                  <a:schemeClr val="bg1"/>
                </a:solidFill>
                <a:latin typeface="Aptos" panose="020B0004020202020204" pitchFamily="34" charset="0"/>
              </a:rPr>
              <a:t>for Business Customer</a:t>
            </a:r>
          </a:p>
          <a:p>
            <a:pPr algn="ctr">
              <a:spcBef>
                <a:spcPts val="1200"/>
              </a:spcBef>
              <a:spcAft>
                <a:spcPts val="1200"/>
              </a:spcAft>
            </a:pPr>
            <a:r>
              <a:rPr lang="en-US" sz="3200" dirty="0">
                <a:solidFill>
                  <a:schemeClr val="bg1"/>
                </a:solidFill>
                <a:latin typeface="Aptos" panose="020B0004020202020204" pitchFamily="34" charset="0"/>
              </a:rPr>
              <a:t>Connectivity!</a:t>
            </a:r>
            <a:endParaRPr lang="en-AU" sz="3200" dirty="0">
              <a:solidFill>
                <a:schemeClr val="bg1"/>
              </a:solidFill>
              <a:latin typeface="Aptos" panose="020B0004020202020204" pitchFamily="34" charset="0"/>
            </a:endParaRPr>
          </a:p>
        </p:txBody>
      </p:sp>
      <p:pic>
        <p:nvPicPr>
          <p:cNvPr id="4" name="Picture 3" descr="A picture containing text, tableware, dishware, clipart&#10;&#10;Description automatically generated">
            <a:extLst>
              <a:ext uri="{FF2B5EF4-FFF2-40B4-BE49-F238E27FC236}">
                <a16:creationId xmlns:a16="http://schemas.microsoft.com/office/drawing/2014/main" id="{645D189B-BB17-03DE-4103-AA51E5EA54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6879" y="1210513"/>
            <a:ext cx="2863587" cy="1033803"/>
          </a:xfrm>
          <a:prstGeom prst="rect">
            <a:avLst/>
          </a:prstGeom>
        </p:spPr>
      </p:pic>
      <p:sp>
        <p:nvSpPr>
          <p:cNvPr id="7" name="Round Diagonal Corner Rectangle 6">
            <a:extLst>
              <a:ext uri="{FF2B5EF4-FFF2-40B4-BE49-F238E27FC236}">
                <a16:creationId xmlns:a16="http://schemas.microsoft.com/office/drawing/2014/main" id="{EEFB30AB-A57D-A975-745B-84B17CDC5925}"/>
              </a:ext>
            </a:extLst>
          </p:cNvPr>
          <p:cNvSpPr/>
          <p:nvPr/>
        </p:nvSpPr>
        <p:spPr>
          <a:xfrm>
            <a:off x="6658294" y="1210513"/>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Business Phone </a:t>
            </a:r>
          </a:p>
          <a:p>
            <a:pPr algn="ctr"/>
            <a:r>
              <a:rPr lang="en-US" sz="2400" dirty="0" err="1">
                <a:latin typeface="Aptos" panose="020B0004020202020204" pitchFamily="34" charset="0"/>
              </a:rPr>
              <a:t>Lineshare</a:t>
            </a:r>
            <a:r>
              <a:rPr lang="en-US" sz="2400" dirty="0">
                <a:latin typeface="Aptos" panose="020B0004020202020204" pitchFamily="34" charset="0"/>
              </a:rPr>
              <a:t> + </a:t>
            </a:r>
            <a:r>
              <a:rPr lang="en-US" sz="2400" dirty="0" err="1">
                <a:latin typeface="Aptos" panose="020B0004020202020204" pitchFamily="34" charset="0"/>
              </a:rPr>
              <a:t>OnDesk</a:t>
            </a:r>
            <a:r>
              <a:rPr lang="en-US" sz="2400" dirty="0">
                <a:latin typeface="Aptos" panose="020B0004020202020204" pitchFamily="34" charset="0"/>
              </a:rPr>
              <a:t> + </a:t>
            </a:r>
            <a:r>
              <a:rPr lang="en-US" sz="2400" dirty="0" err="1">
                <a:latin typeface="Aptos" panose="020B0004020202020204" pitchFamily="34" charset="0"/>
              </a:rPr>
              <a:t>OnSip</a:t>
            </a:r>
            <a:endParaRPr lang="en-US" sz="2400" dirty="0">
              <a:latin typeface="Aptos" panose="020B0004020202020204" pitchFamily="34" charset="0"/>
            </a:endParaRPr>
          </a:p>
        </p:txBody>
      </p:sp>
      <p:sp>
        <p:nvSpPr>
          <p:cNvPr id="8" name="Round Diagonal Corner Rectangle 7">
            <a:extLst>
              <a:ext uri="{FF2B5EF4-FFF2-40B4-BE49-F238E27FC236}">
                <a16:creationId xmlns:a16="http://schemas.microsoft.com/office/drawing/2014/main" id="{02616929-7FC5-09A7-CDB8-34032D12B1CC}"/>
              </a:ext>
            </a:extLst>
          </p:cNvPr>
          <p:cNvSpPr/>
          <p:nvPr/>
        </p:nvSpPr>
        <p:spPr>
          <a:xfrm>
            <a:off x="6658293" y="2339404"/>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 Business </a:t>
            </a:r>
            <a:r>
              <a:rPr lang="en-US" sz="2400" dirty="0" err="1">
                <a:latin typeface="Aptos" panose="020B0004020202020204" pitchFamily="34" charset="0"/>
              </a:rPr>
              <a:t>nbn</a:t>
            </a:r>
            <a:r>
              <a:rPr lang="en-US" sz="2400" dirty="0">
                <a:solidFill>
                  <a:srgbClr val="FFFFFF"/>
                </a:solidFill>
                <a:latin typeface="Aptos" panose="020B0004020202020204" pitchFamily="34" charset="0"/>
                <a:cs typeface="Candara"/>
              </a:rPr>
              <a:t>™</a:t>
            </a:r>
            <a:r>
              <a:rPr lang="en-US" sz="2400" dirty="0">
                <a:latin typeface="Aptos" panose="020B0004020202020204" pitchFamily="34" charset="0"/>
              </a:rPr>
              <a:t> &amp; Advanced Assure </a:t>
            </a:r>
            <a:r>
              <a:rPr lang="en-US" sz="2400" dirty="0" err="1">
                <a:latin typeface="Aptos" panose="020B0004020202020204" pitchFamily="34" charset="0"/>
              </a:rPr>
              <a:t>nbn</a:t>
            </a:r>
            <a:r>
              <a:rPr lang="en-US" sz="2400" dirty="0">
                <a:solidFill>
                  <a:srgbClr val="FFFFFF"/>
                </a:solidFill>
                <a:latin typeface="Aptos" panose="020B0004020202020204" pitchFamily="34" charset="0"/>
                <a:cs typeface="Candara"/>
              </a:rPr>
              <a:t>™</a:t>
            </a:r>
            <a:r>
              <a:rPr lang="en-US" sz="2400" dirty="0">
                <a:latin typeface="Aptos" panose="020B0004020202020204" pitchFamily="34" charset="0"/>
              </a:rPr>
              <a:t> </a:t>
            </a:r>
          </a:p>
        </p:txBody>
      </p:sp>
      <p:sp>
        <p:nvSpPr>
          <p:cNvPr id="9" name="Round Diagonal Corner Rectangle 8">
            <a:extLst>
              <a:ext uri="{FF2B5EF4-FFF2-40B4-BE49-F238E27FC236}">
                <a16:creationId xmlns:a16="http://schemas.microsoft.com/office/drawing/2014/main" id="{99C774C6-0A14-F811-141C-621213349D1C}"/>
              </a:ext>
            </a:extLst>
          </p:cNvPr>
          <p:cNvSpPr/>
          <p:nvPr/>
        </p:nvSpPr>
        <p:spPr>
          <a:xfrm>
            <a:off x="6658293" y="3468295"/>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Business Mobile &amp; </a:t>
            </a:r>
          </a:p>
          <a:p>
            <a:pPr algn="ctr"/>
            <a:r>
              <a:rPr lang="en-US" sz="2400" dirty="0">
                <a:latin typeface="Aptos" panose="020B0004020202020204" pitchFamily="34" charset="0"/>
              </a:rPr>
              <a:t>Business Mobile Fleet</a:t>
            </a:r>
          </a:p>
        </p:txBody>
      </p:sp>
      <p:sp>
        <p:nvSpPr>
          <p:cNvPr id="10" name="Round Diagonal Corner Rectangle 9">
            <a:extLst>
              <a:ext uri="{FF2B5EF4-FFF2-40B4-BE49-F238E27FC236}">
                <a16:creationId xmlns:a16="http://schemas.microsoft.com/office/drawing/2014/main" id="{661B8AF4-2002-9B47-CFB5-B9C937CA737B}"/>
              </a:ext>
            </a:extLst>
          </p:cNvPr>
          <p:cNvSpPr/>
          <p:nvPr/>
        </p:nvSpPr>
        <p:spPr>
          <a:xfrm>
            <a:off x="6658293" y="4597187"/>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Business 4G &amp; 5G Broadband</a:t>
            </a:r>
          </a:p>
        </p:txBody>
      </p:sp>
    </p:spTree>
    <p:extLst>
      <p:ext uri="{BB962C8B-B14F-4D97-AF65-F5344CB8AC3E}">
        <p14:creationId xmlns:p14="http://schemas.microsoft.com/office/powerpoint/2010/main" val="3708659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C64B-E272-6DEE-A72E-EFF73FC9C0DB}"/>
            </a:ext>
          </a:extLst>
        </p:cNvPr>
        <p:cNvGrpSpPr/>
        <p:nvPr/>
      </p:nvGrpSpPr>
      <p:grpSpPr>
        <a:xfrm>
          <a:off x="0" y="0"/>
          <a:ext cx="0" cy="0"/>
          <a:chOff x="0" y="0"/>
          <a:chExt cx="0" cy="0"/>
        </a:xfrm>
      </p:grpSpPr>
      <p:sp>
        <p:nvSpPr>
          <p:cNvPr id="25" name="Rounded Rectangle 24">
            <a:extLst>
              <a:ext uri="{FF2B5EF4-FFF2-40B4-BE49-F238E27FC236}">
                <a16:creationId xmlns:a16="http://schemas.microsoft.com/office/drawing/2014/main" id="{30CF7B3B-8EBF-D0CA-6640-3C80EC976223}"/>
              </a:ext>
            </a:extLst>
          </p:cNvPr>
          <p:cNvSpPr/>
          <p:nvPr/>
        </p:nvSpPr>
        <p:spPr>
          <a:xfrm>
            <a:off x="4732557" y="2326524"/>
            <a:ext cx="2722601" cy="355992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26" name="Rounded Rectangle 25">
            <a:extLst>
              <a:ext uri="{FF2B5EF4-FFF2-40B4-BE49-F238E27FC236}">
                <a16:creationId xmlns:a16="http://schemas.microsoft.com/office/drawing/2014/main" id="{EFCF27FC-6386-41A8-B97D-D93D04C791C8}"/>
              </a:ext>
            </a:extLst>
          </p:cNvPr>
          <p:cNvSpPr/>
          <p:nvPr/>
        </p:nvSpPr>
        <p:spPr>
          <a:xfrm>
            <a:off x="9145897" y="2326525"/>
            <a:ext cx="2722601" cy="3559927"/>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23" name="Rounded Rectangle 22">
            <a:extLst>
              <a:ext uri="{FF2B5EF4-FFF2-40B4-BE49-F238E27FC236}">
                <a16:creationId xmlns:a16="http://schemas.microsoft.com/office/drawing/2014/main" id="{891A019D-E6B8-9F22-4970-6268FDA08277}"/>
              </a:ext>
            </a:extLst>
          </p:cNvPr>
          <p:cNvSpPr/>
          <p:nvPr/>
        </p:nvSpPr>
        <p:spPr>
          <a:xfrm>
            <a:off x="277949" y="2326525"/>
            <a:ext cx="2722601" cy="355992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4" name="Title 3">
            <a:extLst>
              <a:ext uri="{FF2B5EF4-FFF2-40B4-BE49-F238E27FC236}">
                <a16:creationId xmlns:a16="http://schemas.microsoft.com/office/drawing/2014/main" id="{5925C98D-D8E9-D4E5-FFC7-32E8FAFADE6B}"/>
              </a:ext>
            </a:extLst>
          </p:cNvPr>
          <p:cNvSpPr>
            <a:spLocks noGrp="1"/>
          </p:cNvSpPr>
          <p:nvPr>
            <p:ph type="title" idx="4294967295"/>
          </p:nvPr>
        </p:nvSpPr>
        <p:spPr>
          <a:xfrm>
            <a:off x="428625" y="57150"/>
            <a:ext cx="11763375" cy="962025"/>
          </a:xfrm>
        </p:spPr>
        <p:txBody>
          <a:bodyPr/>
          <a:lstStyle/>
          <a:p>
            <a:r>
              <a:rPr lang="en-AU" dirty="0">
                <a:latin typeface="+mn-lt"/>
              </a:rPr>
              <a:t>How it Works</a:t>
            </a:r>
          </a:p>
        </p:txBody>
      </p:sp>
      <p:sp>
        <p:nvSpPr>
          <p:cNvPr id="3" name="Text Placeholder 2">
            <a:extLst>
              <a:ext uri="{FF2B5EF4-FFF2-40B4-BE49-F238E27FC236}">
                <a16:creationId xmlns:a16="http://schemas.microsoft.com/office/drawing/2014/main" id="{9948C3F5-E23B-9AC7-1DB7-36A40992E7FA}"/>
              </a:ext>
            </a:extLst>
          </p:cNvPr>
          <p:cNvSpPr>
            <a:spLocks noGrp="1"/>
          </p:cNvSpPr>
          <p:nvPr>
            <p:ph sz="quarter" idx="4294967295"/>
          </p:nvPr>
        </p:nvSpPr>
        <p:spPr>
          <a:xfrm>
            <a:off x="321718" y="3503943"/>
            <a:ext cx="2633663" cy="2263775"/>
          </a:xfrm>
        </p:spPr>
        <p:txBody>
          <a:bodyPr>
            <a:normAutofit/>
          </a:bodyPr>
          <a:lstStyle/>
          <a:p>
            <a:pPr marL="0" indent="0" algn="ctr">
              <a:buClr>
                <a:schemeClr val="tx1"/>
              </a:buClr>
              <a:buNone/>
            </a:pPr>
            <a:r>
              <a:rPr lang="en-AU" sz="1867" dirty="0">
                <a:latin typeface="+mn-lt"/>
              </a:rPr>
              <a:t>Simply visit </a:t>
            </a:r>
            <a:r>
              <a:rPr lang="en-AU" sz="1800" dirty="0" err="1">
                <a:solidFill>
                  <a:srgbClr val="00B0F0"/>
                </a:solidFill>
                <a:latin typeface="+mn-lt"/>
              </a:rPr>
              <a:t>acnpacific.com</a:t>
            </a:r>
            <a:r>
              <a:rPr lang="en-AU" sz="1800" dirty="0">
                <a:solidFill>
                  <a:srgbClr val="00B0F0"/>
                </a:solidFill>
                <a:latin typeface="+mn-lt"/>
              </a:rPr>
              <a:t>/</a:t>
            </a:r>
            <a:r>
              <a:rPr lang="en-AU" sz="1800" dirty="0" err="1">
                <a:solidFill>
                  <a:srgbClr val="00B0F0"/>
                </a:solidFill>
                <a:latin typeface="+mn-lt"/>
              </a:rPr>
              <a:t>vonex</a:t>
            </a:r>
            <a:endParaRPr lang="en-AU" sz="1800" dirty="0">
              <a:solidFill>
                <a:srgbClr val="00B0F0"/>
              </a:solidFill>
              <a:latin typeface="+mn-lt"/>
            </a:endParaRPr>
          </a:p>
        </p:txBody>
      </p:sp>
      <p:sp>
        <p:nvSpPr>
          <p:cNvPr id="7" name="Text Placeholder 6">
            <a:extLst>
              <a:ext uri="{FF2B5EF4-FFF2-40B4-BE49-F238E27FC236}">
                <a16:creationId xmlns:a16="http://schemas.microsoft.com/office/drawing/2014/main" id="{90FF4F93-CF04-FE34-8858-9C8E0C134967}"/>
              </a:ext>
            </a:extLst>
          </p:cNvPr>
          <p:cNvSpPr>
            <a:spLocks noGrp="1"/>
          </p:cNvSpPr>
          <p:nvPr>
            <p:ph type="body" sz="quarter" idx="4294967295"/>
          </p:nvPr>
        </p:nvSpPr>
        <p:spPr>
          <a:xfrm>
            <a:off x="4846877" y="3516313"/>
            <a:ext cx="2532062" cy="2265362"/>
          </a:xfrm>
        </p:spPr>
        <p:txBody>
          <a:bodyPr>
            <a:normAutofit/>
          </a:bodyPr>
          <a:lstStyle/>
          <a:p>
            <a:pPr marL="0" indent="0" algn="ctr">
              <a:buClr>
                <a:schemeClr val="tx1"/>
              </a:buClr>
              <a:buNone/>
            </a:pPr>
            <a:r>
              <a:rPr lang="en-AU" sz="1867" dirty="0">
                <a:solidFill>
                  <a:schemeClr val="tx2"/>
                </a:solidFill>
                <a:latin typeface="+mn-lt"/>
                <a:cs typeface="Arial" panose="020B0604020202020204" pitchFamily="34" charset="0"/>
              </a:rPr>
              <a:t>Fill in the online form with as much information as possible</a:t>
            </a:r>
          </a:p>
        </p:txBody>
      </p:sp>
      <p:sp>
        <p:nvSpPr>
          <p:cNvPr id="11" name="Text Placeholder 6">
            <a:extLst>
              <a:ext uri="{FF2B5EF4-FFF2-40B4-BE49-F238E27FC236}">
                <a16:creationId xmlns:a16="http://schemas.microsoft.com/office/drawing/2014/main" id="{21680303-F338-8921-66F6-54E38262EF0B}"/>
              </a:ext>
            </a:extLst>
          </p:cNvPr>
          <p:cNvSpPr txBox="1">
            <a:spLocks/>
          </p:cNvSpPr>
          <p:nvPr/>
        </p:nvSpPr>
        <p:spPr>
          <a:xfrm>
            <a:off x="9187165" y="3516313"/>
            <a:ext cx="2722601" cy="2264095"/>
          </a:xfrm>
          <a:prstGeom prst="rect">
            <a:avLst/>
          </a:prstGeom>
        </p:spPr>
        <p:txBody>
          <a:bodyPr vert="horz" lIns="91440" tIns="45720" rIns="91440" bIns="45720" rtlCol="0">
            <a:norm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67" dirty="0">
                <a:latin typeface="+mn-lt"/>
                <a:cs typeface="Arial" panose="020B0604020202020204" pitchFamily="34" charset="0"/>
              </a:rPr>
              <a:t>Our dedicated </a:t>
            </a:r>
            <a:r>
              <a:rPr lang="en-AU" sz="1867" dirty="0" err="1">
                <a:latin typeface="+mn-lt"/>
                <a:cs typeface="Arial" panose="020B0604020202020204" pitchFamily="34" charset="0"/>
              </a:rPr>
              <a:t>Vonex</a:t>
            </a:r>
            <a:r>
              <a:rPr lang="en-AU" sz="1867" dirty="0">
                <a:latin typeface="+mn-lt"/>
                <a:cs typeface="Arial" panose="020B0604020202020204" pitchFamily="34" charset="0"/>
              </a:rPr>
              <a:t> Account Manager will contact the customer, explore their needs, discuss the options, provide a quote and close the deal.</a:t>
            </a:r>
          </a:p>
        </p:txBody>
      </p:sp>
      <p:sp>
        <p:nvSpPr>
          <p:cNvPr id="14" name="Oval 13">
            <a:extLst>
              <a:ext uri="{FF2B5EF4-FFF2-40B4-BE49-F238E27FC236}">
                <a16:creationId xmlns:a16="http://schemas.microsoft.com/office/drawing/2014/main" id="{D16F1CCE-1F08-D6C1-7DBD-2DFA78321150}"/>
              </a:ext>
            </a:extLst>
          </p:cNvPr>
          <p:cNvSpPr/>
          <p:nvPr/>
        </p:nvSpPr>
        <p:spPr>
          <a:xfrm>
            <a:off x="936824" y="1848545"/>
            <a:ext cx="1404851" cy="1404851"/>
          </a:xfrm>
          <a:prstGeom prst="ellipse">
            <a:avLst/>
          </a:prstGeom>
          <a:solidFill>
            <a:srgbClr val="002B52"/>
          </a:solidFill>
          <a:ln w="19050">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15" name="Oval 14">
            <a:extLst>
              <a:ext uri="{FF2B5EF4-FFF2-40B4-BE49-F238E27FC236}">
                <a16:creationId xmlns:a16="http://schemas.microsoft.com/office/drawing/2014/main" id="{427214C9-B51D-3F31-B842-B124C0566A5D}"/>
              </a:ext>
            </a:extLst>
          </p:cNvPr>
          <p:cNvSpPr/>
          <p:nvPr/>
        </p:nvSpPr>
        <p:spPr>
          <a:xfrm>
            <a:off x="5391432" y="1848545"/>
            <a:ext cx="1404851" cy="1404851"/>
          </a:xfrm>
          <a:prstGeom prst="ellipse">
            <a:avLst/>
          </a:prstGeom>
          <a:solidFill>
            <a:srgbClr val="002B52"/>
          </a:solid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16" name="Oval 15">
            <a:extLst>
              <a:ext uri="{FF2B5EF4-FFF2-40B4-BE49-F238E27FC236}">
                <a16:creationId xmlns:a16="http://schemas.microsoft.com/office/drawing/2014/main" id="{58D0649D-E155-0F80-E8BB-C10AE7A09ACB}"/>
              </a:ext>
            </a:extLst>
          </p:cNvPr>
          <p:cNvSpPr/>
          <p:nvPr/>
        </p:nvSpPr>
        <p:spPr>
          <a:xfrm>
            <a:off x="9804771" y="1848545"/>
            <a:ext cx="1404851" cy="1404851"/>
          </a:xfrm>
          <a:prstGeom prst="ellipse">
            <a:avLst/>
          </a:prstGeom>
          <a:solidFill>
            <a:srgbClr val="002B52"/>
          </a:solid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6" name="Triangle 5">
            <a:extLst>
              <a:ext uri="{FF2B5EF4-FFF2-40B4-BE49-F238E27FC236}">
                <a16:creationId xmlns:a16="http://schemas.microsoft.com/office/drawing/2014/main" id="{0FC5A3FF-9809-FD13-3882-550040004570}"/>
              </a:ext>
            </a:extLst>
          </p:cNvPr>
          <p:cNvSpPr/>
          <p:nvPr/>
        </p:nvSpPr>
        <p:spPr>
          <a:xfrm rot="5400000">
            <a:off x="3539819" y="3906226"/>
            <a:ext cx="742037" cy="359087"/>
          </a:xfrm>
          <a:prstGeom prst="triangl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8" name="Triangle 7">
            <a:extLst>
              <a:ext uri="{FF2B5EF4-FFF2-40B4-BE49-F238E27FC236}">
                <a16:creationId xmlns:a16="http://schemas.microsoft.com/office/drawing/2014/main" id="{E4EA7CE6-1DD4-4B55-BBB5-302CC1845D4F}"/>
              </a:ext>
            </a:extLst>
          </p:cNvPr>
          <p:cNvSpPr/>
          <p:nvPr/>
        </p:nvSpPr>
        <p:spPr>
          <a:xfrm rot="5400000">
            <a:off x="8006952" y="3906226"/>
            <a:ext cx="742037" cy="359087"/>
          </a:xfrm>
          <a:prstGeom prst="triangl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cs typeface="Arial" panose="020B0604020202020204" pitchFamily="34" charset="0"/>
            </a:endParaRPr>
          </a:p>
        </p:txBody>
      </p:sp>
      <p:pic>
        <p:nvPicPr>
          <p:cNvPr id="12" name="Picture 11">
            <a:extLst>
              <a:ext uri="{FF2B5EF4-FFF2-40B4-BE49-F238E27FC236}">
                <a16:creationId xmlns:a16="http://schemas.microsoft.com/office/drawing/2014/main" id="{9367BEFF-CCDD-046C-D7F1-89A9B976E80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09474" y="1967224"/>
            <a:ext cx="859551" cy="1079681"/>
          </a:xfrm>
          <a:prstGeom prst="rect">
            <a:avLst/>
          </a:prstGeom>
        </p:spPr>
      </p:pic>
      <p:pic>
        <p:nvPicPr>
          <p:cNvPr id="13" name="Picture 12">
            <a:extLst>
              <a:ext uri="{FF2B5EF4-FFF2-40B4-BE49-F238E27FC236}">
                <a16:creationId xmlns:a16="http://schemas.microsoft.com/office/drawing/2014/main" id="{4E2ED488-8C6B-BCBD-39E9-7D55DB68C78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55898" y="2140023"/>
            <a:ext cx="914020" cy="906880"/>
          </a:xfrm>
          <a:prstGeom prst="rect">
            <a:avLst/>
          </a:prstGeom>
        </p:spPr>
      </p:pic>
      <p:pic>
        <p:nvPicPr>
          <p:cNvPr id="17" name="Picture 16">
            <a:extLst>
              <a:ext uri="{FF2B5EF4-FFF2-40B4-BE49-F238E27FC236}">
                <a16:creationId xmlns:a16="http://schemas.microsoft.com/office/drawing/2014/main" id="{DD21AE07-0047-A454-452E-B7692C9224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64536" y="1887112"/>
            <a:ext cx="1143977" cy="1139525"/>
          </a:xfrm>
          <a:prstGeom prst="rect">
            <a:avLst/>
          </a:prstGeom>
        </p:spPr>
      </p:pic>
      <p:pic>
        <p:nvPicPr>
          <p:cNvPr id="18" name="Picture 17">
            <a:extLst>
              <a:ext uri="{FF2B5EF4-FFF2-40B4-BE49-F238E27FC236}">
                <a16:creationId xmlns:a16="http://schemas.microsoft.com/office/drawing/2014/main" id="{04220703-43EC-0054-8D31-C4F3D672A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73089" y="271459"/>
            <a:ext cx="1270849" cy="447637"/>
          </a:xfrm>
          <a:prstGeom prst="rect">
            <a:avLst/>
          </a:prstGeom>
        </p:spPr>
      </p:pic>
      <p:sp>
        <p:nvSpPr>
          <p:cNvPr id="5" name="TextBox 4">
            <a:extLst>
              <a:ext uri="{FF2B5EF4-FFF2-40B4-BE49-F238E27FC236}">
                <a16:creationId xmlns:a16="http://schemas.microsoft.com/office/drawing/2014/main" id="{518370E6-5EF2-ECBA-FFE2-853D9DB79B06}"/>
              </a:ext>
            </a:extLst>
          </p:cNvPr>
          <p:cNvSpPr txBox="1"/>
          <p:nvPr/>
        </p:nvSpPr>
        <p:spPr>
          <a:xfrm>
            <a:off x="231300" y="1136333"/>
            <a:ext cx="11592005" cy="461665"/>
          </a:xfrm>
          <a:prstGeom prst="rect">
            <a:avLst/>
          </a:prstGeom>
          <a:noFill/>
        </p:spPr>
        <p:txBody>
          <a:bodyPr wrap="square" rtlCol="0">
            <a:spAutoFit/>
          </a:bodyPr>
          <a:lstStyle/>
          <a:p>
            <a:pPr algn="ctr"/>
            <a:r>
              <a:rPr lang="en-AU" sz="2400" b="1" dirty="0">
                <a:solidFill>
                  <a:schemeClr val="tx2"/>
                </a:solidFill>
                <a:cs typeface="Arial" panose="020B0604020202020204" pitchFamily="34" charset="0"/>
              </a:rPr>
              <a:t>Submitted a lead? Here’s what you should expect:</a:t>
            </a:r>
          </a:p>
        </p:txBody>
      </p:sp>
    </p:spTree>
    <p:extLst>
      <p:ext uri="{BB962C8B-B14F-4D97-AF65-F5344CB8AC3E}">
        <p14:creationId xmlns:p14="http://schemas.microsoft.com/office/powerpoint/2010/main" val="90942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A screenshot of a phone&#10;&#10;Description automatically generated">
            <a:extLst>
              <a:ext uri="{FF2B5EF4-FFF2-40B4-BE49-F238E27FC236}">
                <a16:creationId xmlns:a16="http://schemas.microsoft.com/office/drawing/2014/main" id="{1ECFDFFD-2AE4-ACE3-5899-EE9202536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103"/>
          <a:stretch/>
        </p:blipFill>
        <p:spPr bwMode="auto">
          <a:xfrm>
            <a:off x="9655568" y="1386674"/>
            <a:ext cx="2037673" cy="4333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A screenshot of a phone&#10;&#10;Description automatically generated">
            <a:extLst>
              <a:ext uri="{FF2B5EF4-FFF2-40B4-BE49-F238E27FC236}">
                <a16:creationId xmlns:a16="http://schemas.microsoft.com/office/drawing/2014/main" id="{95D4D46B-8F32-5BB8-C624-B4C8E5088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213" y="1386675"/>
            <a:ext cx="2030542" cy="4400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AB8D47-F125-1FC1-2CDA-BCBF926E828C}"/>
              </a:ext>
            </a:extLst>
          </p:cNvPr>
          <p:cNvSpPr>
            <a:spLocks noGrp="1"/>
          </p:cNvSpPr>
          <p:nvPr>
            <p:ph type="title" idx="4294967295"/>
          </p:nvPr>
        </p:nvSpPr>
        <p:spPr>
          <a:xfrm>
            <a:off x="339725" y="311829"/>
            <a:ext cx="11852275" cy="795337"/>
          </a:xfrm>
        </p:spPr>
        <p:txBody>
          <a:bodyPr/>
          <a:lstStyle/>
          <a:p>
            <a:pPr algn="l"/>
            <a:r>
              <a:rPr lang="en-AU" sz="3200" dirty="0"/>
              <a:t>Alinta Energy New Mobile App - </a:t>
            </a:r>
            <a:r>
              <a:rPr lang="en-US" sz="3200" dirty="0"/>
              <a:t>Managing your energy just got easier</a:t>
            </a:r>
            <a:endParaRPr lang="en-AU" sz="3200" dirty="0"/>
          </a:p>
        </p:txBody>
      </p:sp>
      <p:pic>
        <p:nvPicPr>
          <p:cNvPr id="4" name="Picture 6" descr="A black screen with a white border&#10;&#10;Description automatically generated">
            <a:extLst>
              <a:ext uri="{FF2B5EF4-FFF2-40B4-BE49-F238E27FC236}">
                <a16:creationId xmlns:a16="http://schemas.microsoft.com/office/drawing/2014/main" id="{C4BDD48E-51DA-AAE2-E7D8-8C9F549DB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323" y="1258047"/>
            <a:ext cx="2628245" cy="4757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black screen with a white border&#10;&#10;Description automatically generated">
            <a:extLst>
              <a:ext uri="{FF2B5EF4-FFF2-40B4-BE49-F238E27FC236}">
                <a16:creationId xmlns:a16="http://schemas.microsoft.com/office/drawing/2014/main" id="{F09A87CF-6243-626B-EFA3-3244CD330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5045" y="1258047"/>
            <a:ext cx="2628245" cy="47572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117534-AD15-686E-1B96-BFA4599509C5}"/>
              </a:ext>
            </a:extLst>
          </p:cNvPr>
          <p:cNvSpPr txBox="1"/>
          <p:nvPr/>
        </p:nvSpPr>
        <p:spPr>
          <a:xfrm>
            <a:off x="537728" y="1229691"/>
            <a:ext cx="679494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3A12E"/>
                </a:solidFill>
                <a:effectLst/>
                <a:uLnTx/>
                <a:uFillTx/>
                <a:latin typeface="Montserrat" panose="00000500000000000000" pitchFamily="2" charset="0"/>
                <a:ea typeface="+mn-ea"/>
                <a:cs typeface="Arial"/>
              </a:rPr>
              <a:t>What is the Alinta Energy Mobile App?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panose="00000500000000000000" pitchFamily="2" charset="0"/>
                <a:ea typeface="+mn-ea"/>
                <a:cs typeface="Arial"/>
              </a:rPr>
              <a:t>The Alinta Energy App allows customers to view and manage their electricity and gas usage, view and pay their bills, set up direct debit, manage their account and access their plan and rates while being seamlessly logged in.</a:t>
            </a:r>
          </a:p>
        </p:txBody>
      </p:sp>
      <p:sp>
        <p:nvSpPr>
          <p:cNvPr id="10" name="Rectangle 9">
            <a:extLst>
              <a:ext uri="{FF2B5EF4-FFF2-40B4-BE49-F238E27FC236}">
                <a16:creationId xmlns:a16="http://schemas.microsoft.com/office/drawing/2014/main" id="{BDF9016C-14B5-42D1-B732-E709DDE456D6}"/>
              </a:ext>
            </a:extLst>
          </p:cNvPr>
          <p:cNvSpPr/>
          <p:nvPr/>
        </p:nvSpPr>
        <p:spPr>
          <a:xfrm>
            <a:off x="955636" y="2955777"/>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Effortless account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Freedom to view and update your account details at your convenience</a:t>
            </a:r>
            <a:r>
              <a:rPr kumimoji="0" lang="en-AU" sz="1100" b="0" i="0" u="none" strike="noStrike" kern="0" cap="none" spc="0" normalizeH="0" baseline="0" noProof="0" dirty="0">
                <a:ln>
                  <a:noFill/>
                </a:ln>
                <a:solidFill>
                  <a:prstClr val="black"/>
                </a:solidFill>
                <a:effectLst/>
                <a:uLnTx/>
                <a:uFillTx/>
                <a:latin typeface="Arial"/>
                <a:ea typeface="+mn-ea"/>
                <a:cs typeface="Arial"/>
              </a:rPr>
              <a:t>. </a:t>
            </a:r>
          </a:p>
        </p:txBody>
      </p:sp>
      <p:sp>
        <p:nvSpPr>
          <p:cNvPr id="14" name="Rectangle 13">
            <a:extLst>
              <a:ext uri="{FF2B5EF4-FFF2-40B4-BE49-F238E27FC236}">
                <a16:creationId xmlns:a16="http://schemas.microsoft.com/office/drawing/2014/main" id="{AFF360E4-E838-3DDB-188A-4F7638610C59}"/>
              </a:ext>
            </a:extLst>
          </p:cNvPr>
          <p:cNvSpPr/>
          <p:nvPr/>
        </p:nvSpPr>
        <p:spPr>
          <a:xfrm>
            <a:off x="3625727" y="2955777"/>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Stay on top of your bills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See your current and historical bills, amount due and any credits you may have</a:t>
            </a:r>
          </a:p>
        </p:txBody>
      </p:sp>
      <p:sp>
        <p:nvSpPr>
          <p:cNvPr id="15" name="Rectangle 14">
            <a:extLst>
              <a:ext uri="{FF2B5EF4-FFF2-40B4-BE49-F238E27FC236}">
                <a16:creationId xmlns:a16="http://schemas.microsoft.com/office/drawing/2014/main" id="{BBA532CD-BF38-4FB4-5066-25CB1387B2CD}"/>
              </a:ext>
            </a:extLst>
          </p:cNvPr>
          <p:cNvSpPr/>
          <p:nvPr/>
        </p:nvSpPr>
        <p:spPr>
          <a:xfrm>
            <a:off x="955636" y="4321500"/>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  Identify potential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savings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Tracking your usage in kilowatt hours and dollars to help you find savings.</a:t>
            </a:r>
          </a:p>
        </p:txBody>
      </p:sp>
      <p:sp>
        <p:nvSpPr>
          <p:cNvPr id="18" name="Rectangle 17">
            <a:extLst>
              <a:ext uri="{FF2B5EF4-FFF2-40B4-BE49-F238E27FC236}">
                <a16:creationId xmlns:a16="http://schemas.microsoft.com/office/drawing/2014/main" id="{FEA9F8A7-9CA6-10F9-B2EC-9EF71BA076A9}"/>
              </a:ext>
            </a:extLst>
          </p:cNvPr>
          <p:cNvSpPr/>
          <p:nvPr/>
        </p:nvSpPr>
        <p:spPr>
          <a:xfrm>
            <a:off x="3628657" y="4298750"/>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Even better features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Giving you access and insights to make smarter choices with your energy.</a:t>
            </a:r>
          </a:p>
        </p:txBody>
      </p:sp>
      <p:sp>
        <p:nvSpPr>
          <p:cNvPr id="19" name="Oval 18">
            <a:extLst>
              <a:ext uri="{FF2B5EF4-FFF2-40B4-BE49-F238E27FC236}">
                <a16:creationId xmlns:a16="http://schemas.microsoft.com/office/drawing/2014/main" id="{12B28E3B-23CD-C8F5-507E-A60BF21EFB08}"/>
              </a:ext>
            </a:extLst>
          </p:cNvPr>
          <p:cNvSpPr/>
          <p:nvPr/>
        </p:nvSpPr>
        <p:spPr>
          <a:xfrm>
            <a:off x="653566" y="2614825"/>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21" name="Graphic 20" descr="Smart Phone with solid fill">
            <a:extLst>
              <a:ext uri="{FF2B5EF4-FFF2-40B4-BE49-F238E27FC236}">
                <a16:creationId xmlns:a16="http://schemas.microsoft.com/office/drawing/2014/main" id="{3264CBE9-00DD-776F-9297-479AF6EB6D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126" y="2677271"/>
            <a:ext cx="495318" cy="495318"/>
          </a:xfrm>
          <a:prstGeom prst="rect">
            <a:avLst/>
          </a:prstGeom>
        </p:spPr>
      </p:pic>
      <p:sp>
        <p:nvSpPr>
          <p:cNvPr id="22" name="Oval 21">
            <a:extLst>
              <a:ext uri="{FF2B5EF4-FFF2-40B4-BE49-F238E27FC236}">
                <a16:creationId xmlns:a16="http://schemas.microsoft.com/office/drawing/2014/main" id="{94AFBF9B-A6AF-E49C-3D7F-EDEEFD52FC20}"/>
              </a:ext>
            </a:extLst>
          </p:cNvPr>
          <p:cNvSpPr/>
          <p:nvPr/>
        </p:nvSpPr>
        <p:spPr>
          <a:xfrm>
            <a:off x="599023" y="5364688"/>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DE1EAD25-FB29-6304-E384-F0444EDA73A4}"/>
              </a:ext>
            </a:extLst>
          </p:cNvPr>
          <p:cNvSpPr/>
          <p:nvPr/>
        </p:nvSpPr>
        <p:spPr>
          <a:xfrm>
            <a:off x="5798528" y="2595471"/>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Oval 23">
            <a:extLst>
              <a:ext uri="{FF2B5EF4-FFF2-40B4-BE49-F238E27FC236}">
                <a16:creationId xmlns:a16="http://schemas.microsoft.com/office/drawing/2014/main" id="{EEB172BE-5FE4-3202-63FA-8D571A581E28}"/>
              </a:ext>
            </a:extLst>
          </p:cNvPr>
          <p:cNvSpPr/>
          <p:nvPr/>
        </p:nvSpPr>
        <p:spPr>
          <a:xfrm>
            <a:off x="5867178" y="5364688"/>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26" name="Graphic 25" descr="Credit card with solid fill">
            <a:extLst>
              <a:ext uri="{FF2B5EF4-FFF2-40B4-BE49-F238E27FC236}">
                <a16:creationId xmlns:a16="http://schemas.microsoft.com/office/drawing/2014/main" id="{E3669C92-C42D-77F8-AB16-106132F46E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7838" y="2713516"/>
            <a:ext cx="436323" cy="436323"/>
          </a:xfrm>
          <a:prstGeom prst="rect">
            <a:avLst/>
          </a:prstGeom>
        </p:spPr>
      </p:pic>
      <p:pic>
        <p:nvPicPr>
          <p:cNvPr id="30" name="Graphic 29" descr="Piggy Bank with solid fill">
            <a:extLst>
              <a:ext uri="{FF2B5EF4-FFF2-40B4-BE49-F238E27FC236}">
                <a16:creationId xmlns:a16="http://schemas.microsoft.com/office/drawing/2014/main" id="{359FB9AC-1AB8-44F4-7ACE-6EEBCD8AE4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2382" y="5426383"/>
            <a:ext cx="462636" cy="462636"/>
          </a:xfrm>
          <a:prstGeom prst="rect">
            <a:avLst/>
          </a:prstGeom>
        </p:spPr>
      </p:pic>
      <p:pic>
        <p:nvPicPr>
          <p:cNvPr id="32" name="Graphic 31" descr="Open hand with solid fill">
            <a:extLst>
              <a:ext uri="{FF2B5EF4-FFF2-40B4-BE49-F238E27FC236}">
                <a16:creationId xmlns:a16="http://schemas.microsoft.com/office/drawing/2014/main" id="{5DCBC1A5-84B2-7130-9D2C-166F087F30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8010" y="5434671"/>
            <a:ext cx="510664" cy="510664"/>
          </a:xfrm>
          <a:prstGeom prst="rect">
            <a:avLst/>
          </a:prstGeom>
        </p:spPr>
      </p:pic>
    </p:spTree>
    <p:extLst>
      <p:ext uri="{BB962C8B-B14F-4D97-AF65-F5344CB8AC3E}">
        <p14:creationId xmlns:p14="http://schemas.microsoft.com/office/powerpoint/2010/main" val="1050391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6D0FCA-6AB0-1101-2711-F77A34069964}"/>
            </a:ext>
          </a:extLst>
        </p:cNvPr>
        <p:cNvGrpSpPr/>
        <p:nvPr/>
      </p:nvGrpSpPr>
      <p:grpSpPr>
        <a:xfrm>
          <a:off x="0" y="0"/>
          <a:ext cx="0" cy="0"/>
          <a:chOff x="0" y="0"/>
          <a:chExt cx="0" cy="0"/>
        </a:xfrm>
      </p:grpSpPr>
      <p:sp>
        <p:nvSpPr>
          <p:cNvPr id="4" name="Rectangle">
            <a:extLst>
              <a:ext uri="{FF2B5EF4-FFF2-40B4-BE49-F238E27FC236}">
                <a16:creationId xmlns:a16="http://schemas.microsoft.com/office/drawing/2014/main" id="{4811D727-3692-4049-A4D4-C1A718BD3AC2}"/>
              </a:ext>
            </a:extLst>
          </p:cNvPr>
          <p:cNvSpPr/>
          <p:nvPr/>
        </p:nvSpPr>
        <p:spPr>
          <a:xfrm>
            <a:off x="1619251" y="4132386"/>
            <a:ext cx="8934451" cy="1855177"/>
          </a:xfrm>
          <a:prstGeom prst="rect">
            <a:avLst/>
          </a:prstGeom>
          <a:solidFill>
            <a:srgbClr val="016B76">
              <a:alpha val="92845"/>
            </a:srgbClr>
          </a:solidFill>
          <a:ln w="12700">
            <a:noFill/>
            <a:miter lim="400000"/>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3" name="Rectangle">
            <a:extLst>
              <a:ext uri="{FF2B5EF4-FFF2-40B4-BE49-F238E27FC236}">
                <a16:creationId xmlns:a16="http://schemas.microsoft.com/office/drawing/2014/main" id="{5BB4872A-15A2-9384-9915-F00BFB6D5961}"/>
              </a:ext>
            </a:extLst>
          </p:cNvPr>
          <p:cNvSpPr/>
          <p:nvPr/>
        </p:nvSpPr>
        <p:spPr>
          <a:xfrm>
            <a:off x="0" y="1"/>
            <a:ext cx="12192000" cy="1855177"/>
          </a:xfrm>
          <a:prstGeom prst="rect">
            <a:avLst/>
          </a:prstGeom>
          <a:gradFill>
            <a:gsLst>
              <a:gs pos="7000">
                <a:schemeClr val="bg1"/>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CD04C81F-5E21-7AEC-ECDC-65712325FF80}"/>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CA84E481-4ACD-4DAE-94AF-DB0DB7885B04}"/>
              </a:ext>
            </a:extLst>
          </p:cNvPr>
          <p:cNvSpPr txBox="1"/>
          <p:nvPr/>
        </p:nvSpPr>
        <p:spPr>
          <a:xfrm>
            <a:off x="384839" y="455073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cs typeface="Arial" panose="020B0604020202020204" pitchFamily="34" charset="0"/>
              </a:rPr>
              <a:t>Honey Insurance</a:t>
            </a:r>
          </a:p>
          <a:p>
            <a:pPr algn="ctr" defTabSz="825479" hangingPunct="0">
              <a:defRPr/>
            </a:pPr>
            <a:r>
              <a:rPr lang="en-US" sz="2400" dirty="0">
                <a:solidFill>
                  <a:srgbClr val="FFFFFF"/>
                </a:solidFill>
                <a:cs typeface="Arial" panose="020B0604020202020204" pitchFamily="34" charset="0"/>
              </a:rPr>
              <a:t>Home, Contents and Landlord insurance </a:t>
            </a:r>
          </a:p>
        </p:txBody>
      </p:sp>
      <p:pic>
        <p:nvPicPr>
          <p:cNvPr id="2" name="Picture 1">
            <a:extLst>
              <a:ext uri="{FF2B5EF4-FFF2-40B4-BE49-F238E27FC236}">
                <a16:creationId xmlns:a16="http://schemas.microsoft.com/office/drawing/2014/main" id="{EFE84E95-26FB-D8E9-9679-17A84E94665A}"/>
              </a:ext>
            </a:extLst>
          </p:cNvPr>
          <p:cNvPicPr>
            <a:picLocks noChangeAspect="1"/>
          </p:cNvPicPr>
          <p:nvPr/>
        </p:nvPicPr>
        <p:blipFill>
          <a:blip r:embed="rId3"/>
          <a:stretch>
            <a:fillRect/>
          </a:stretch>
        </p:blipFill>
        <p:spPr>
          <a:xfrm>
            <a:off x="352185" y="329129"/>
            <a:ext cx="1595887" cy="598459"/>
          </a:xfrm>
          <a:prstGeom prst="rect">
            <a:avLst/>
          </a:prstGeom>
        </p:spPr>
      </p:pic>
    </p:spTree>
    <p:extLst>
      <p:ext uri="{BB962C8B-B14F-4D97-AF65-F5344CB8AC3E}">
        <p14:creationId xmlns:p14="http://schemas.microsoft.com/office/powerpoint/2010/main" val="30394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8D9A-EE04-E29B-54C7-DC932BFC1D17}"/>
              </a:ext>
            </a:extLst>
          </p:cNvPr>
          <p:cNvSpPr>
            <a:spLocks noGrp="1"/>
          </p:cNvSpPr>
          <p:nvPr>
            <p:ph type="title" idx="4294967295"/>
          </p:nvPr>
        </p:nvSpPr>
        <p:spPr>
          <a:xfrm>
            <a:off x="428625" y="57150"/>
            <a:ext cx="11763375" cy="962025"/>
          </a:xfrm>
        </p:spPr>
        <p:txBody>
          <a:bodyPr/>
          <a:lstStyle/>
          <a:p>
            <a:r>
              <a:rPr lang="en-AU" dirty="0">
                <a:solidFill>
                  <a:srgbClr val="016B76"/>
                </a:solidFill>
                <a:latin typeface="+mn-lt"/>
              </a:rPr>
              <a:t>Why Honey?</a:t>
            </a:r>
          </a:p>
        </p:txBody>
      </p:sp>
      <p:sp>
        <p:nvSpPr>
          <p:cNvPr id="4" name="Content Placeholder 2">
            <a:extLst>
              <a:ext uri="{FF2B5EF4-FFF2-40B4-BE49-F238E27FC236}">
                <a16:creationId xmlns:a16="http://schemas.microsoft.com/office/drawing/2014/main" id="{8231A233-66E6-0218-0147-D0600BB4F38D}"/>
              </a:ext>
            </a:extLst>
          </p:cNvPr>
          <p:cNvSpPr txBox="1">
            <a:spLocks/>
          </p:cNvSpPr>
          <p:nvPr/>
        </p:nvSpPr>
        <p:spPr>
          <a:xfrm>
            <a:off x="1546657" y="2559801"/>
            <a:ext cx="1764076"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Aussie-based support</a:t>
            </a:r>
          </a:p>
        </p:txBody>
      </p:sp>
      <p:sp>
        <p:nvSpPr>
          <p:cNvPr id="5" name="Content Placeholder 2">
            <a:extLst>
              <a:ext uri="{FF2B5EF4-FFF2-40B4-BE49-F238E27FC236}">
                <a16:creationId xmlns:a16="http://schemas.microsoft.com/office/drawing/2014/main" id="{BBEB9E0B-938E-0F1A-78A6-C5FA8E0A1722}"/>
              </a:ext>
            </a:extLst>
          </p:cNvPr>
          <p:cNvSpPr txBox="1">
            <a:spLocks/>
          </p:cNvSpPr>
          <p:nvPr/>
        </p:nvSpPr>
        <p:spPr>
          <a:xfrm>
            <a:off x="1775375" y="5117602"/>
            <a:ext cx="1306640"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Award winning</a:t>
            </a:r>
          </a:p>
        </p:txBody>
      </p:sp>
      <p:sp>
        <p:nvSpPr>
          <p:cNvPr id="6" name="Content Placeholder 2">
            <a:extLst>
              <a:ext uri="{FF2B5EF4-FFF2-40B4-BE49-F238E27FC236}">
                <a16:creationId xmlns:a16="http://schemas.microsoft.com/office/drawing/2014/main" id="{E6FAD753-CA61-F155-CE88-3E69B3ACC8F1}"/>
              </a:ext>
            </a:extLst>
          </p:cNvPr>
          <p:cNvSpPr txBox="1">
            <a:spLocks/>
          </p:cNvSpPr>
          <p:nvPr/>
        </p:nvSpPr>
        <p:spPr>
          <a:xfrm>
            <a:off x="8182012" y="2559801"/>
            <a:ext cx="1764076"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Lower premium for being smarter</a:t>
            </a:r>
          </a:p>
        </p:txBody>
      </p:sp>
      <p:sp>
        <p:nvSpPr>
          <p:cNvPr id="7" name="Content Placeholder 2">
            <a:extLst>
              <a:ext uri="{FF2B5EF4-FFF2-40B4-BE49-F238E27FC236}">
                <a16:creationId xmlns:a16="http://schemas.microsoft.com/office/drawing/2014/main" id="{E0B282FD-1BE0-E54B-DA47-B97166C73BDB}"/>
              </a:ext>
            </a:extLst>
          </p:cNvPr>
          <p:cNvSpPr txBox="1">
            <a:spLocks/>
          </p:cNvSpPr>
          <p:nvPr/>
        </p:nvSpPr>
        <p:spPr>
          <a:xfrm>
            <a:off x="7857870" y="5117602"/>
            <a:ext cx="2258051"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Get up to 8% off every year with Honey’s sensors*</a:t>
            </a:r>
          </a:p>
        </p:txBody>
      </p:sp>
      <p:sp>
        <p:nvSpPr>
          <p:cNvPr id="8" name="Content Placeholder 2">
            <a:extLst>
              <a:ext uri="{FF2B5EF4-FFF2-40B4-BE49-F238E27FC236}">
                <a16:creationId xmlns:a16="http://schemas.microsoft.com/office/drawing/2014/main" id="{F85C1220-20BD-F1A8-59EE-E99E9FB818B3}"/>
              </a:ext>
            </a:extLst>
          </p:cNvPr>
          <p:cNvSpPr txBox="1">
            <a:spLocks/>
          </p:cNvSpPr>
          <p:nvPr/>
        </p:nvSpPr>
        <p:spPr>
          <a:xfrm>
            <a:off x="4910809" y="2559801"/>
            <a:ext cx="1764076" cy="375795"/>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US" sz="2000" dirty="0">
                <a:solidFill>
                  <a:schemeClr val="tx2"/>
                </a:solidFill>
                <a:latin typeface="+mn-lt"/>
              </a:rPr>
              <a:t>$250 invested in your safety from day dot</a:t>
            </a:r>
            <a:endParaRPr lang="en-AU" sz="2000" dirty="0">
              <a:solidFill>
                <a:schemeClr val="tx2"/>
              </a:solidFill>
              <a:latin typeface="+mn-lt"/>
            </a:endParaRPr>
          </a:p>
        </p:txBody>
      </p:sp>
      <p:sp>
        <p:nvSpPr>
          <p:cNvPr id="9" name="Content Placeholder 2">
            <a:extLst>
              <a:ext uri="{FF2B5EF4-FFF2-40B4-BE49-F238E27FC236}">
                <a16:creationId xmlns:a16="http://schemas.microsoft.com/office/drawing/2014/main" id="{F0FBEFB1-1FD3-4D63-6FA8-609DCB4F29F4}"/>
              </a:ext>
            </a:extLst>
          </p:cNvPr>
          <p:cNvSpPr txBox="1">
            <a:spLocks/>
          </p:cNvSpPr>
          <p:nvPr/>
        </p:nvSpPr>
        <p:spPr>
          <a:xfrm>
            <a:off x="5139527" y="5117602"/>
            <a:ext cx="1306640"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Insured in 3 minutes</a:t>
            </a:r>
          </a:p>
        </p:txBody>
      </p:sp>
      <p:pic>
        <p:nvPicPr>
          <p:cNvPr id="14" name="Picture 13">
            <a:extLst>
              <a:ext uri="{FF2B5EF4-FFF2-40B4-BE49-F238E27FC236}">
                <a16:creationId xmlns:a16="http://schemas.microsoft.com/office/drawing/2014/main" id="{86637347-231B-6789-B383-080920FAD559}"/>
              </a:ext>
            </a:extLst>
          </p:cNvPr>
          <p:cNvPicPr>
            <a:picLocks noChangeAspect="1"/>
          </p:cNvPicPr>
          <p:nvPr/>
        </p:nvPicPr>
        <p:blipFill>
          <a:blip r:embed="rId2"/>
          <a:stretch>
            <a:fillRect/>
          </a:stretch>
        </p:blipFill>
        <p:spPr>
          <a:xfrm>
            <a:off x="1901645" y="1616075"/>
            <a:ext cx="1054100" cy="749300"/>
          </a:xfrm>
          <a:prstGeom prst="rect">
            <a:avLst/>
          </a:prstGeom>
        </p:spPr>
      </p:pic>
      <p:pic>
        <p:nvPicPr>
          <p:cNvPr id="15" name="Picture 14">
            <a:extLst>
              <a:ext uri="{FF2B5EF4-FFF2-40B4-BE49-F238E27FC236}">
                <a16:creationId xmlns:a16="http://schemas.microsoft.com/office/drawing/2014/main" id="{3FAEA592-69CA-3632-AE32-5E862DB287BF}"/>
              </a:ext>
            </a:extLst>
          </p:cNvPr>
          <p:cNvPicPr>
            <a:picLocks noChangeAspect="1"/>
          </p:cNvPicPr>
          <p:nvPr/>
        </p:nvPicPr>
        <p:blipFill>
          <a:blip r:embed="rId3"/>
          <a:stretch>
            <a:fillRect/>
          </a:stretch>
        </p:blipFill>
        <p:spPr>
          <a:xfrm>
            <a:off x="2041345" y="3937443"/>
            <a:ext cx="774700" cy="1054100"/>
          </a:xfrm>
          <a:prstGeom prst="rect">
            <a:avLst/>
          </a:prstGeom>
        </p:spPr>
      </p:pic>
      <p:pic>
        <p:nvPicPr>
          <p:cNvPr id="17" name="Picture 16">
            <a:extLst>
              <a:ext uri="{FF2B5EF4-FFF2-40B4-BE49-F238E27FC236}">
                <a16:creationId xmlns:a16="http://schemas.microsoft.com/office/drawing/2014/main" id="{1DCEF454-F928-96D1-66F8-85C5228DE834}"/>
              </a:ext>
            </a:extLst>
          </p:cNvPr>
          <p:cNvPicPr>
            <a:picLocks noChangeAspect="1"/>
          </p:cNvPicPr>
          <p:nvPr/>
        </p:nvPicPr>
        <p:blipFill>
          <a:blip r:embed="rId4"/>
          <a:stretch>
            <a:fillRect/>
          </a:stretch>
        </p:blipFill>
        <p:spPr>
          <a:xfrm>
            <a:off x="5139528" y="1019175"/>
            <a:ext cx="1282700" cy="1346200"/>
          </a:xfrm>
          <a:prstGeom prst="rect">
            <a:avLst/>
          </a:prstGeom>
        </p:spPr>
      </p:pic>
      <p:pic>
        <p:nvPicPr>
          <p:cNvPr id="18" name="Picture 17">
            <a:extLst>
              <a:ext uri="{FF2B5EF4-FFF2-40B4-BE49-F238E27FC236}">
                <a16:creationId xmlns:a16="http://schemas.microsoft.com/office/drawing/2014/main" id="{44907B3E-12AE-F1E3-406A-F3FCDAB4B2EE}"/>
              </a:ext>
            </a:extLst>
          </p:cNvPr>
          <p:cNvPicPr>
            <a:picLocks noChangeAspect="1"/>
          </p:cNvPicPr>
          <p:nvPr/>
        </p:nvPicPr>
        <p:blipFill>
          <a:blip r:embed="rId5"/>
          <a:stretch>
            <a:fillRect/>
          </a:stretch>
        </p:blipFill>
        <p:spPr>
          <a:xfrm>
            <a:off x="8143911" y="1207307"/>
            <a:ext cx="1651000" cy="1244600"/>
          </a:xfrm>
          <a:prstGeom prst="rect">
            <a:avLst/>
          </a:prstGeom>
        </p:spPr>
      </p:pic>
      <p:pic>
        <p:nvPicPr>
          <p:cNvPr id="19" name="Picture 18">
            <a:extLst>
              <a:ext uri="{FF2B5EF4-FFF2-40B4-BE49-F238E27FC236}">
                <a16:creationId xmlns:a16="http://schemas.microsoft.com/office/drawing/2014/main" id="{EF87F7A5-FD5A-3986-C1DE-9B15517E2DD6}"/>
              </a:ext>
            </a:extLst>
          </p:cNvPr>
          <p:cNvPicPr>
            <a:picLocks noChangeAspect="1"/>
          </p:cNvPicPr>
          <p:nvPr/>
        </p:nvPicPr>
        <p:blipFill>
          <a:blip r:embed="rId6"/>
          <a:stretch>
            <a:fillRect/>
          </a:stretch>
        </p:blipFill>
        <p:spPr>
          <a:xfrm>
            <a:off x="5374477" y="4000943"/>
            <a:ext cx="812800" cy="990600"/>
          </a:xfrm>
          <a:prstGeom prst="rect">
            <a:avLst/>
          </a:prstGeom>
        </p:spPr>
      </p:pic>
      <p:pic>
        <p:nvPicPr>
          <p:cNvPr id="20" name="Picture 19">
            <a:extLst>
              <a:ext uri="{FF2B5EF4-FFF2-40B4-BE49-F238E27FC236}">
                <a16:creationId xmlns:a16="http://schemas.microsoft.com/office/drawing/2014/main" id="{88CB4E97-FF04-5308-F5F7-18C0AB46C7D0}"/>
              </a:ext>
            </a:extLst>
          </p:cNvPr>
          <p:cNvPicPr>
            <a:picLocks noChangeAspect="1"/>
          </p:cNvPicPr>
          <p:nvPr/>
        </p:nvPicPr>
        <p:blipFill>
          <a:blip r:embed="rId7"/>
          <a:stretch>
            <a:fillRect/>
          </a:stretch>
        </p:blipFill>
        <p:spPr>
          <a:xfrm>
            <a:off x="8270911" y="3912043"/>
            <a:ext cx="1397000" cy="1079500"/>
          </a:xfrm>
          <a:prstGeom prst="rect">
            <a:avLst/>
          </a:prstGeom>
        </p:spPr>
      </p:pic>
      <p:pic>
        <p:nvPicPr>
          <p:cNvPr id="21" name="Picture 20">
            <a:extLst>
              <a:ext uri="{FF2B5EF4-FFF2-40B4-BE49-F238E27FC236}">
                <a16:creationId xmlns:a16="http://schemas.microsoft.com/office/drawing/2014/main" id="{D9957267-9205-AC2C-30FF-910A8F74B55B}"/>
              </a:ext>
            </a:extLst>
          </p:cNvPr>
          <p:cNvPicPr>
            <a:picLocks noChangeAspect="1"/>
          </p:cNvPicPr>
          <p:nvPr/>
        </p:nvPicPr>
        <p:blipFill>
          <a:blip r:embed="rId8"/>
          <a:stretch>
            <a:fillRect/>
          </a:stretch>
        </p:blipFill>
        <p:spPr>
          <a:xfrm>
            <a:off x="10366503" y="269748"/>
            <a:ext cx="1595887" cy="598459"/>
          </a:xfrm>
          <a:prstGeom prst="rect">
            <a:avLst/>
          </a:prstGeom>
        </p:spPr>
      </p:pic>
      <p:sp>
        <p:nvSpPr>
          <p:cNvPr id="3" name="Content Placeholder 3">
            <a:extLst>
              <a:ext uri="{FF2B5EF4-FFF2-40B4-BE49-F238E27FC236}">
                <a16:creationId xmlns:a16="http://schemas.microsoft.com/office/drawing/2014/main" id="{B24D3ACC-BF00-0CFE-47F0-09356A4C9495}"/>
              </a:ext>
            </a:extLst>
          </p:cNvPr>
          <p:cNvSpPr txBox="1">
            <a:spLocks/>
          </p:cNvSpPr>
          <p:nvPr/>
        </p:nvSpPr>
        <p:spPr>
          <a:xfrm>
            <a:off x="231300" y="6104221"/>
            <a:ext cx="7397280" cy="200055"/>
          </a:xfrm>
          <a:prstGeom prst="rect">
            <a:avLst/>
          </a:prstGeom>
        </p:spPr>
        <p:txBody>
          <a:bodyPr vert="horz" lIns="91440" tIns="45720" rIns="91440" bIns="45720" anchor="t"/>
          <a:lstStyle>
            <a:lvl1pPr marL="403225" indent="-403225" algn="l" rtl="0" eaLnBrk="1" fontAlgn="base" hangingPunct="1">
              <a:spcBef>
                <a:spcPts val="2000"/>
              </a:spcBef>
              <a:spcAft>
                <a:spcPct val="0"/>
              </a:spcAft>
              <a:buClr>
                <a:schemeClr val="accent3">
                  <a:lumMod val="60000"/>
                  <a:lumOff val="40000"/>
                </a:schemeClr>
              </a:buClr>
              <a:buFont typeface="Arial" charset="0"/>
              <a:buChar char="•"/>
              <a:defRPr sz="2400" b="0" kern="1200">
                <a:solidFill>
                  <a:schemeClr val="tx1"/>
                </a:solidFill>
                <a:effectLst/>
                <a:latin typeface="+mn-lt"/>
                <a:ea typeface="ＭＳ Ｐゴシック" charset="0"/>
                <a:cs typeface="ＭＳ Ｐゴシック" charset="0"/>
              </a:defRPr>
            </a:lvl1pPr>
            <a:lvl2pPr marL="806450" indent="-403225" algn="l" rtl="0" eaLnBrk="1" fontAlgn="base" hangingPunct="1">
              <a:spcBef>
                <a:spcPts val="600"/>
              </a:spcBef>
              <a:spcAft>
                <a:spcPct val="0"/>
              </a:spcAft>
              <a:buClr>
                <a:schemeClr val="accent3">
                  <a:lumMod val="60000"/>
                  <a:lumOff val="40000"/>
                </a:schemeClr>
              </a:buClr>
              <a:buSzPct val="90000"/>
              <a:buFont typeface="Courier New" charset="0"/>
              <a:buChar char="o"/>
              <a:defRPr sz="2200" b="0" kern="1200">
                <a:solidFill>
                  <a:schemeClr val="tx1"/>
                </a:solidFill>
                <a:effectLst/>
                <a:latin typeface="+mn-lt"/>
                <a:ea typeface="ＭＳ Ｐゴシック" charset="0"/>
                <a:cs typeface="+mn-cs"/>
              </a:defRPr>
            </a:lvl2pPr>
            <a:lvl3pPr marL="1143000" indent="-336550" algn="l" rtl="0" eaLnBrk="1" fontAlgn="base" hangingPunct="1">
              <a:spcBef>
                <a:spcPts val="600"/>
              </a:spcBef>
              <a:spcAft>
                <a:spcPct val="0"/>
              </a:spcAft>
              <a:buClr>
                <a:schemeClr val="accent3">
                  <a:lumMod val="60000"/>
                  <a:lumOff val="40000"/>
                </a:schemeClr>
              </a:buClr>
              <a:buSzPct val="90000"/>
              <a:buFont typeface="Courier New" charset="0"/>
              <a:buChar char="o"/>
              <a:defRPr sz="2000" b="0" kern="1200">
                <a:solidFill>
                  <a:schemeClr val="tx1"/>
                </a:solidFill>
                <a:effectLst/>
                <a:latin typeface="+mn-lt"/>
                <a:ea typeface="ＭＳ Ｐゴシック" charset="0"/>
                <a:cs typeface="+mn-cs"/>
              </a:defRPr>
            </a:lvl3pPr>
            <a:lvl4pPr marL="1492250" indent="-349250" algn="l" rtl="0" eaLnBrk="1" fontAlgn="base" hangingPunct="1">
              <a:spcBef>
                <a:spcPts val="600"/>
              </a:spcBef>
              <a:spcAft>
                <a:spcPct val="0"/>
              </a:spcAft>
              <a:buClr>
                <a:schemeClr val="accent3">
                  <a:lumMod val="60000"/>
                  <a:lumOff val="40000"/>
                </a:schemeClr>
              </a:buClr>
              <a:buSzPct val="90000"/>
              <a:buFont typeface="Courier New" charset="0"/>
              <a:buChar char="o"/>
              <a:defRPr b="0" kern="1200">
                <a:solidFill>
                  <a:schemeClr val="tx1"/>
                </a:solidFill>
                <a:effectLst/>
                <a:latin typeface="+mn-lt"/>
                <a:ea typeface="ＭＳ Ｐゴシック" charset="0"/>
                <a:cs typeface="+mn-cs"/>
              </a:defRPr>
            </a:lvl4pPr>
            <a:lvl5pPr marL="1828800" indent="-336550" algn="l" rtl="0" eaLnBrk="1" fontAlgn="base" hangingPunct="1">
              <a:spcBef>
                <a:spcPts val="600"/>
              </a:spcBef>
              <a:spcAft>
                <a:spcPct val="0"/>
              </a:spcAft>
              <a:buClr>
                <a:schemeClr val="accent3">
                  <a:lumMod val="60000"/>
                  <a:lumOff val="40000"/>
                </a:schemeClr>
              </a:buClr>
              <a:buSzPct val="90000"/>
              <a:buFont typeface="Courier New" charset="0"/>
              <a:buChar char="o"/>
              <a:defRPr b="0" kern="1200">
                <a:solidFill>
                  <a:schemeClr val="tx1"/>
                </a:solidFill>
                <a:effectLst/>
                <a:latin typeface="+mn-lt"/>
                <a:ea typeface="ＭＳ Ｐゴシック" charset="0"/>
                <a:cs typeface="+mn-cs"/>
              </a:defRPr>
            </a:lvl5pPr>
            <a:lvl6pPr marL="2173288" indent="-344488" algn="l" defTabSz="914400" rtl="0" eaLnBrk="1" latinLnBrk="0" hangingPunct="1">
              <a:spcBef>
                <a:spcPct val="20000"/>
              </a:spcBef>
              <a:buClr>
                <a:schemeClr val="accent2"/>
              </a:buClr>
              <a:buSzPct val="90000"/>
              <a:buFont typeface="Courier New"/>
              <a:buChar char="o"/>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Clr>
                <a:schemeClr val="accent2"/>
              </a:buClr>
              <a:buSzPct val="90000"/>
              <a:buFont typeface="Courier New"/>
              <a:buChar char="o"/>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Clr>
                <a:schemeClr val="accent2"/>
              </a:buClr>
              <a:buSzPct val="90000"/>
              <a:buFont typeface="Courier New"/>
              <a:buChar char="o"/>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Clr>
                <a:schemeClr val="accent2"/>
              </a:buClr>
              <a:buSzPct val="90000"/>
              <a:buFont typeface="Courier New"/>
              <a:buChar char="o"/>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spcBef>
                <a:spcPts val="0"/>
              </a:spcBef>
              <a:spcAft>
                <a:spcPts val="0"/>
              </a:spcAft>
              <a:buClrTx/>
              <a:buNone/>
              <a:defRPr/>
            </a:pPr>
            <a:r>
              <a:rPr lang="en-US" sz="800" baseline="30000" dirty="0">
                <a:solidFill>
                  <a:schemeClr val="tx2"/>
                </a:solidFill>
                <a:ea typeface="ＭＳ Ｐゴシック"/>
                <a:cs typeface="Arial" panose="020B0604020202020204" pitchFamily="34" charset="0"/>
              </a:rPr>
              <a:t>*</a:t>
            </a:r>
            <a:r>
              <a:rPr lang="en-US" sz="800" dirty="0">
                <a:solidFill>
                  <a:schemeClr val="tx2"/>
                </a:solidFill>
                <a:ea typeface="ＭＳ Ｐゴシック"/>
                <a:cs typeface="Arial" panose="020B0604020202020204" pitchFamily="34" charset="0"/>
              </a:rPr>
              <a:t> T&amp;Cs apply. </a:t>
            </a:r>
          </a:p>
        </p:txBody>
      </p:sp>
    </p:spTree>
    <p:extLst>
      <p:ext uri="{BB962C8B-B14F-4D97-AF65-F5344CB8AC3E}">
        <p14:creationId xmlns:p14="http://schemas.microsoft.com/office/powerpoint/2010/main" val="1018277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7D55-82A8-3027-7EBE-9A35CCEAE410}"/>
              </a:ext>
            </a:extLst>
          </p:cNvPr>
          <p:cNvSpPr>
            <a:spLocks noGrp="1"/>
          </p:cNvSpPr>
          <p:nvPr>
            <p:ph type="title" idx="4294967295"/>
          </p:nvPr>
        </p:nvSpPr>
        <p:spPr>
          <a:xfrm>
            <a:off x="428625" y="57150"/>
            <a:ext cx="11763375" cy="962025"/>
          </a:xfrm>
        </p:spPr>
        <p:txBody>
          <a:bodyPr>
            <a:normAutofit/>
          </a:bodyPr>
          <a:lstStyle/>
          <a:p>
            <a:r>
              <a:rPr lang="en-AU" dirty="0">
                <a:solidFill>
                  <a:srgbClr val="016B76"/>
                </a:solidFill>
                <a:latin typeface="+mn-lt"/>
              </a:rPr>
              <a:t>Honey Insurance Products</a:t>
            </a:r>
          </a:p>
        </p:txBody>
      </p:sp>
      <p:pic>
        <p:nvPicPr>
          <p:cNvPr id="4" name="Picture 3">
            <a:extLst>
              <a:ext uri="{FF2B5EF4-FFF2-40B4-BE49-F238E27FC236}">
                <a16:creationId xmlns:a16="http://schemas.microsoft.com/office/drawing/2014/main" id="{CEF15DAE-290C-F175-41E9-B3BDA8941B52}"/>
              </a:ext>
            </a:extLst>
          </p:cNvPr>
          <p:cNvPicPr>
            <a:picLocks noChangeAspect="1"/>
          </p:cNvPicPr>
          <p:nvPr/>
        </p:nvPicPr>
        <p:blipFill>
          <a:blip r:embed="rId3"/>
          <a:stretch>
            <a:fillRect/>
          </a:stretch>
        </p:blipFill>
        <p:spPr>
          <a:xfrm>
            <a:off x="10366503" y="269748"/>
            <a:ext cx="1595887" cy="598459"/>
          </a:xfrm>
          <a:prstGeom prst="rect">
            <a:avLst/>
          </a:prstGeom>
        </p:spPr>
      </p:pic>
      <p:grpSp>
        <p:nvGrpSpPr>
          <p:cNvPr id="7" name="Group 6">
            <a:extLst>
              <a:ext uri="{FF2B5EF4-FFF2-40B4-BE49-F238E27FC236}">
                <a16:creationId xmlns:a16="http://schemas.microsoft.com/office/drawing/2014/main" id="{02AE6B15-6035-BED9-B565-5F43A21183A2}"/>
              </a:ext>
            </a:extLst>
          </p:cNvPr>
          <p:cNvGrpSpPr/>
          <p:nvPr/>
        </p:nvGrpSpPr>
        <p:grpSpPr>
          <a:xfrm>
            <a:off x="1347797" y="2269455"/>
            <a:ext cx="1990736" cy="1990736"/>
            <a:chOff x="981455" y="3547258"/>
            <a:chExt cx="1482701" cy="1482701"/>
          </a:xfrm>
        </p:grpSpPr>
        <p:sp>
          <p:nvSpPr>
            <p:cNvPr id="8" name="Oval 7">
              <a:extLst>
                <a:ext uri="{FF2B5EF4-FFF2-40B4-BE49-F238E27FC236}">
                  <a16:creationId xmlns:a16="http://schemas.microsoft.com/office/drawing/2014/main" id="{8E57285D-ED7C-547B-38A3-7DC66399BF34}"/>
                </a:ext>
              </a:extLst>
            </p:cNvPr>
            <p:cNvSpPr/>
            <p:nvPr/>
          </p:nvSpPr>
          <p:spPr>
            <a:xfrm>
              <a:off x="1301639" y="3921456"/>
              <a:ext cx="847743" cy="849600"/>
            </a:xfrm>
            <a:prstGeom prst="ellipse">
              <a:avLst/>
            </a:prstGeom>
            <a:solidFill>
              <a:srgbClr val="FF504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1" dirty="0"/>
            </a:p>
          </p:txBody>
        </p:sp>
        <p:pic>
          <p:nvPicPr>
            <p:cNvPr id="9" name="Graphic 8">
              <a:extLst>
                <a:ext uri="{FF2B5EF4-FFF2-40B4-BE49-F238E27FC236}">
                  <a16:creationId xmlns:a16="http://schemas.microsoft.com/office/drawing/2014/main" id="{6F052A8C-0CFD-327B-E6F8-C2882143EF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1455" y="3547258"/>
              <a:ext cx="1482701" cy="1482701"/>
            </a:xfrm>
            <a:prstGeom prst="rect">
              <a:avLst/>
            </a:prstGeom>
          </p:spPr>
        </p:pic>
      </p:grpSp>
      <p:sp>
        <p:nvSpPr>
          <p:cNvPr id="10" name="Content Placeholder 2">
            <a:extLst>
              <a:ext uri="{FF2B5EF4-FFF2-40B4-BE49-F238E27FC236}">
                <a16:creationId xmlns:a16="http://schemas.microsoft.com/office/drawing/2014/main" id="{05343DE1-DC57-4079-DD98-FEB102AD84A9}"/>
              </a:ext>
            </a:extLst>
          </p:cNvPr>
          <p:cNvSpPr txBox="1">
            <a:spLocks/>
          </p:cNvSpPr>
          <p:nvPr/>
        </p:nvSpPr>
        <p:spPr>
          <a:xfrm>
            <a:off x="906976" y="1599738"/>
            <a:ext cx="2872379"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Homeowners Insurance</a:t>
            </a:r>
          </a:p>
        </p:txBody>
      </p:sp>
      <p:sp>
        <p:nvSpPr>
          <p:cNvPr id="11" name="Content Placeholder 2">
            <a:extLst>
              <a:ext uri="{FF2B5EF4-FFF2-40B4-BE49-F238E27FC236}">
                <a16:creationId xmlns:a16="http://schemas.microsoft.com/office/drawing/2014/main" id="{52E32B8A-BB7D-71B3-AD08-2DD2E826C4D2}"/>
              </a:ext>
            </a:extLst>
          </p:cNvPr>
          <p:cNvSpPr txBox="1">
            <a:spLocks/>
          </p:cNvSpPr>
          <p:nvPr/>
        </p:nvSpPr>
        <p:spPr>
          <a:xfrm>
            <a:off x="8732167" y="1599738"/>
            <a:ext cx="2366716"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Landlord Insurance</a:t>
            </a:r>
          </a:p>
        </p:txBody>
      </p:sp>
      <p:sp>
        <p:nvSpPr>
          <p:cNvPr id="14" name="TextBox 13">
            <a:extLst>
              <a:ext uri="{FF2B5EF4-FFF2-40B4-BE49-F238E27FC236}">
                <a16:creationId xmlns:a16="http://schemas.microsoft.com/office/drawing/2014/main" id="{3623A226-C2C8-B54C-CC12-C3C43465603F}"/>
              </a:ext>
            </a:extLst>
          </p:cNvPr>
          <p:cNvSpPr txBox="1"/>
          <p:nvPr/>
        </p:nvSpPr>
        <p:spPr>
          <a:xfrm>
            <a:off x="1123965" y="4422925"/>
            <a:ext cx="2438400" cy="1015663"/>
          </a:xfrm>
          <a:prstGeom prst="rect">
            <a:avLst/>
          </a:prstGeom>
          <a:noFill/>
        </p:spPr>
        <p:txBody>
          <a:bodyPr wrap="square">
            <a:spAutoFit/>
          </a:bodyPr>
          <a:lstStyle/>
          <a:p>
            <a:pPr algn="ctr"/>
            <a:r>
              <a:rPr lang="en-US" sz="2000" dirty="0">
                <a:solidFill>
                  <a:srgbClr val="FF504C"/>
                </a:solidFill>
              </a:rPr>
              <a:t>Protecting the essentials of your castle, big or small</a:t>
            </a:r>
          </a:p>
        </p:txBody>
      </p:sp>
      <p:sp>
        <p:nvSpPr>
          <p:cNvPr id="15" name="TextBox 14">
            <a:extLst>
              <a:ext uri="{FF2B5EF4-FFF2-40B4-BE49-F238E27FC236}">
                <a16:creationId xmlns:a16="http://schemas.microsoft.com/office/drawing/2014/main" id="{F677826F-D286-8C43-71E1-600CC6221B77}"/>
              </a:ext>
            </a:extLst>
          </p:cNvPr>
          <p:cNvSpPr txBox="1"/>
          <p:nvPr/>
        </p:nvSpPr>
        <p:spPr>
          <a:xfrm>
            <a:off x="8410576" y="4422925"/>
            <a:ext cx="3009899" cy="707886"/>
          </a:xfrm>
          <a:prstGeom prst="rect">
            <a:avLst/>
          </a:prstGeom>
          <a:noFill/>
        </p:spPr>
        <p:txBody>
          <a:bodyPr wrap="square">
            <a:spAutoFit/>
          </a:bodyPr>
          <a:lstStyle/>
          <a:p>
            <a:pPr algn="ctr"/>
            <a:r>
              <a:rPr lang="en-US" sz="2000" dirty="0">
                <a:solidFill>
                  <a:srgbClr val="FF504C"/>
                </a:solidFill>
              </a:rPr>
              <a:t>Protecting your investments, big or small</a:t>
            </a:r>
          </a:p>
        </p:txBody>
      </p:sp>
      <p:grpSp>
        <p:nvGrpSpPr>
          <p:cNvPr id="16" name="Group 15">
            <a:extLst>
              <a:ext uri="{FF2B5EF4-FFF2-40B4-BE49-F238E27FC236}">
                <a16:creationId xmlns:a16="http://schemas.microsoft.com/office/drawing/2014/main" id="{EBA24B37-D530-44F9-BA09-D762D44C4DA4}"/>
              </a:ext>
            </a:extLst>
          </p:cNvPr>
          <p:cNvGrpSpPr/>
          <p:nvPr/>
        </p:nvGrpSpPr>
        <p:grpSpPr>
          <a:xfrm>
            <a:off x="8920156" y="2195607"/>
            <a:ext cx="1990736" cy="1990736"/>
            <a:chOff x="6359660" y="3456113"/>
            <a:chExt cx="1482701" cy="1482701"/>
          </a:xfrm>
        </p:grpSpPr>
        <p:sp>
          <p:nvSpPr>
            <p:cNvPr id="17" name="Oval 16">
              <a:extLst>
                <a:ext uri="{FF2B5EF4-FFF2-40B4-BE49-F238E27FC236}">
                  <a16:creationId xmlns:a16="http://schemas.microsoft.com/office/drawing/2014/main" id="{6A65FE30-7273-3F19-6B06-1682C5407AD5}"/>
                </a:ext>
              </a:extLst>
            </p:cNvPr>
            <p:cNvSpPr/>
            <p:nvPr/>
          </p:nvSpPr>
          <p:spPr>
            <a:xfrm>
              <a:off x="6677138" y="3772663"/>
              <a:ext cx="847743" cy="849600"/>
            </a:xfrm>
            <a:prstGeom prst="ellipse">
              <a:avLst/>
            </a:prstGeom>
            <a:solidFill>
              <a:srgbClr val="FF504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1" dirty="0"/>
            </a:p>
          </p:txBody>
        </p:sp>
        <p:pic>
          <p:nvPicPr>
            <p:cNvPr id="18" name="Graphic 17">
              <a:extLst>
                <a:ext uri="{FF2B5EF4-FFF2-40B4-BE49-F238E27FC236}">
                  <a16:creationId xmlns:a16="http://schemas.microsoft.com/office/drawing/2014/main" id="{5A2626CD-0958-D8C1-37DA-DC630860973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59660" y="3456113"/>
              <a:ext cx="1482701" cy="1482701"/>
            </a:xfrm>
            <a:prstGeom prst="rect">
              <a:avLst/>
            </a:prstGeom>
          </p:spPr>
        </p:pic>
      </p:grpSp>
      <p:grpSp>
        <p:nvGrpSpPr>
          <p:cNvPr id="22" name="Group 21">
            <a:extLst>
              <a:ext uri="{FF2B5EF4-FFF2-40B4-BE49-F238E27FC236}">
                <a16:creationId xmlns:a16="http://schemas.microsoft.com/office/drawing/2014/main" id="{0622CD3A-7DED-5444-AB95-93492CA9F412}"/>
              </a:ext>
            </a:extLst>
          </p:cNvPr>
          <p:cNvGrpSpPr/>
          <p:nvPr/>
        </p:nvGrpSpPr>
        <p:grpSpPr>
          <a:xfrm>
            <a:off x="4505326" y="1599738"/>
            <a:ext cx="3181351" cy="3838850"/>
            <a:chOff x="4486276" y="1599737"/>
            <a:chExt cx="3181350" cy="3838849"/>
          </a:xfrm>
        </p:grpSpPr>
        <p:sp>
          <p:nvSpPr>
            <p:cNvPr id="12" name="Content Placeholder 2">
              <a:extLst>
                <a:ext uri="{FF2B5EF4-FFF2-40B4-BE49-F238E27FC236}">
                  <a16:creationId xmlns:a16="http://schemas.microsoft.com/office/drawing/2014/main" id="{3206B315-AE4D-DA93-68CE-5B7DA866F7F0}"/>
                </a:ext>
              </a:extLst>
            </p:cNvPr>
            <p:cNvSpPr txBox="1">
              <a:spLocks/>
            </p:cNvSpPr>
            <p:nvPr/>
          </p:nvSpPr>
          <p:spPr>
            <a:xfrm>
              <a:off x="4829897" y="1599737"/>
              <a:ext cx="2494109" cy="375795"/>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US" sz="2000" dirty="0">
                  <a:solidFill>
                    <a:schemeClr val="tx2"/>
                  </a:solidFill>
                  <a:latin typeface="+mn-lt"/>
                </a:rPr>
                <a:t>Renters Insurance</a:t>
              </a:r>
              <a:endParaRPr lang="en-AU" sz="2000" dirty="0">
                <a:solidFill>
                  <a:schemeClr val="tx2"/>
                </a:solidFill>
                <a:latin typeface="+mn-lt"/>
              </a:endParaRPr>
            </a:p>
          </p:txBody>
        </p:sp>
        <p:sp>
          <p:nvSpPr>
            <p:cNvPr id="13" name="TextBox 12">
              <a:extLst>
                <a:ext uri="{FF2B5EF4-FFF2-40B4-BE49-F238E27FC236}">
                  <a16:creationId xmlns:a16="http://schemas.microsoft.com/office/drawing/2014/main" id="{D92E5255-4515-6B1E-8044-55BEAAF73DBB}"/>
                </a:ext>
              </a:extLst>
            </p:cNvPr>
            <p:cNvSpPr txBox="1"/>
            <p:nvPr/>
          </p:nvSpPr>
          <p:spPr>
            <a:xfrm>
              <a:off x="4486276" y="4422923"/>
              <a:ext cx="3181350" cy="1015663"/>
            </a:xfrm>
            <a:prstGeom prst="rect">
              <a:avLst/>
            </a:prstGeom>
            <a:noFill/>
          </p:spPr>
          <p:txBody>
            <a:bodyPr wrap="square">
              <a:spAutoFit/>
            </a:bodyPr>
            <a:lstStyle/>
            <a:p>
              <a:pPr algn="ctr"/>
              <a:r>
                <a:rPr lang="en-US" sz="2000" dirty="0">
                  <a:solidFill>
                    <a:srgbClr val="FF504C"/>
                  </a:solidFill>
                </a:rPr>
                <a:t>Protecting your essentials and those things you can’t bear to live without</a:t>
              </a:r>
            </a:p>
          </p:txBody>
        </p:sp>
        <p:grpSp>
          <p:nvGrpSpPr>
            <p:cNvPr id="19" name="Group 18">
              <a:extLst>
                <a:ext uri="{FF2B5EF4-FFF2-40B4-BE49-F238E27FC236}">
                  <a16:creationId xmlns:a16="http://schemas.microsoft.com/office/drawing/2014/main" id="{8BC4E464-E21E-0EDA-0C0E-86C4BB7CF59B}"/>
                </a:ext>
              </a:extLst>
            </p:cNvPr>
            <p:cNvGrpSpPr/>
            <p:nvPr/>
          </p:nvGrpSpPr>
          <p:grpSpPr>
            <a:xfrm>
              <a:off x="5081583" y="2263525"/>
              <a:ext cx="1990736" cy="1990736"/>
              <a:chOff x="3830649" y="3459791"/>
              <a:chExt cx="1482701" cy="1482701"/>
            </a:xfrm>
          </p:grpSpPr>
          <p:sp>
            <p:nvSpPr>
              <p:cNvPr id="20" name="Oval 19">
                <a:extLst>
                  <a:ext uri="{FF2B5EF4-FFF2-40B4-BE49-F238E27FC236}">
                    <a16:creationId xmlns:a16="http://schemas.microsoft.com/office/drawing/2014/main" id="{45D9CCF8-AEB9-6855-E661-B3B0BF93062D}"/>
                  </a:ext>
                </a:extLst>
              </p:cNvPr>
              <p:cNvSpPr/>
              <p:nvPr/>
            </p:nvSpPr>
            <p:spPr>
              <a:xfrm>
                <a:off x="4139147" y="3772663"/>
                <a:ext cx="847743" cy="849600"/>
              </a:xfrm>
              <a:prstGeom prst="ellipse">
                <a:avLst/>
              </a:prstGeom>
              <a:solidFill>
                <a:srgbClr val="FF504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1" dirty="0"/>
              </a:p>
            </p:txBody>
          </p:sp>
          <p:pic>
            <p:nvPicPr>
              <p:cNvPr id="21" name="Graphic 20">
                <a:extLst>
                  <a:ext uri="{FF2B5EF4-FFF2-40B4-BE49-F238E27FC236}">
                    <a16:creationId xmlns:a16="http://schemas.microsoft.com/office/drawing/2014/main" id="{23576D0E-AEE3-39D1-58AC-AAF6EC859B3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30649" y="3459791"/>
                <a:ext cx="1482701" cy="1482701"/>
              </a:xfrm>
              <a:prstGeom prst="rect">
                <a:avLst/>
              </a:prstGeom>
            </p:spPr>
          </p:pic>
        </p:grpSp>
      </p:grpSp>
    </p:spTree>
    <p:extLst>
      <p:ext uri="{BB962C8B-B14F-4D97-AF65-F5344CB8AC3E}">
        <p14:creationId xmlns:p14="http://schemas.microsoft.com/office/powerpoint/2010/main" val="2574839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393C1-2114-5824-4E3F-A88CE7DF5DF1}"/>
              </a:ext>
            </a:extLst>
          </p:cNvPr>
          <p:cNvSpPr>
            <a:spLocks noGrp="1"/>
          </p:cNvSpPr>
          <p:nvPr>
            <p:ph type="body" sz="quarter" idx="10"/>
          </p:nvPr>
        </p:nvSpPr>
        <p:spPr/>
        <p:txBody>
          <a:bodyPr>
            <a:normAutofit/>
          </a:bodyPr>
          <a:lstStyle/>
          <a:p>
            <a:pPr marL="0" indent="0">
              <a:spcBef>
                <a:spcPts val="1200"/>
              </a:spcBef>
              <a:spcAft>
                <a:spcPts val="1200"/>
              </a:spcAft>
              <a:buNone/>
            </a:pPr>
            <a:r>
              <a:rPr lang="en-US" sz="3600" b="1" dirty="0">
                <a:latin typeface="+mn-lt"/>
              </a:rPr>
              <a:t>Honey Strive For 5</a:t>
            </a:r>
          </a:p>
          <a:p>
            <a:pPr marL="0" indent="0">
              <a:spcBef>
                <a:spcPts val="1200"/>
              </a:spcBef>
              <a:spcAft>
                <a:spcPts val="1200"/>
              </a:spcAft>
              <a:buNone/>
            </a:pPr>
            <a:r>
              <a:rPr lang="en-US" sz="3200" dirty="0">
                <a:latin typeface="+mn-lt"/>
              </a:rPr>
              <a:t>Refer </a:t>
            </a:r>
            <a:r>
              <a:rPr lang="en-US" sz="3200" dirty="0">
                <a:solidFill>
                  <a:srgbClr val="EF5A45"/>
                </a:solidFill>
                <a:latin typeface="+mn-lt"/>
              </a:rPr>
              <a:t>5 customers </a:t>
            </a:r>
            <a:r>
              <a:rPr lang="en-US" sz="3200" dirty="0">
                <a:latin typeface="+mn-lt"/>
              </a:rPr>
              <a:t>to get a quote with Honey in a calendar month, and you’ll receive a </a:t>
            </a:r>
            <a:r>
              <a:rPr lang="en-US" sz="3200" dirty="0">
                <a:solidFill>
                  <a:srgbClr val="EF5A45"/>
                </a:solidFill>
                <a:latin typeface="+mn-lt"/>
              </a:rPr>
              <a:t>$50 </a:t>
            </a:r>
            <a:r>
              <a:rPr lang="en-US" sz="3200" dirty="0" err="1">
                <a:solidFill>
                  <a:srgbClr val="EF5A45"/>
                </a:solidFill>
                <a:latin typeface="+mn-lt"/>
              </a:rPr>
              <a:t>Prezzee</a:t>
            </a:r>
            <a:r>
              <a:rPr lang="en-US" sz="3200" dirty="0">
                <a:solidFill>
                  <a:srgbClr val="EF5A45"/>
                </a:solidFill>
                <a:latin typeface="+mn-lt"/>
              </a:rPr>
              <a:t> Gift Card!*</a:t>
            </a:r>
          </a:p>
        </p:txBody>
      </p:sp>
      <p:pic>
        <p:nvPicPr>
          <p:cNvPr id="3" name="Picture 2">
            <a:extLst>
              <a:ext uri="{FF2B5EF4-FFF2-40B4-BE49-F238E27FC236}">
                <a16:creationId xmlns:a16="http://schemas.microsoft.com/office/drawing/2014/main" id="{AB0AB123-14EB-0E3E-92AA-136624999D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3458" y="1131943"/>
            <a:ext cx="5248932" cy="524893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A3DD340-E932-E3DE-3187-227B0E254D0F}"/>
              </a:ext>
            </a:extLst>
          </p:cNvPr>
          <p:cNvPicPr>
            <a:picLocks noChangeAspect="1"/>
          </p:cNvPicPr>
          <p:nvPr/>
        </p:nvPicPr>
        <p:blipFill>
          <a:blip r:embed="rId4"/>
          <a:stretch>
            <a:fillRect/>
          </a:stretch>
        </p:blipFill>
        <p:spPr>
          <a:xfrm>
            <a:off x="10366503" y="269748"/>
            <a:ext cx="1595887" cy="598459"/>
          </a:xfrm>
          <a:prstGeom prst="rect">
            <a:avLst/>
          </a:prstGeom>
        </p:spPr>
      </p:pic>
      <p:sp>
        <p:nvSpPr>
          <p:cNvPr id="5" name="TextBox 4">
            <a:extLst>
              <a:ext uri="{FF2B5EF4-FFF2-40B4-BE49-F238E27FC236}">
                <a16:creationId xmlns:a16="http://schemas.microsoft.com/office/drawing/2014/main" id="{5FCBDE33-CBF0-6524-8BAE-5CFDC0FBBC63}"/>
              </a:ext>
            </a:extLst>
          </p:cNvPr>
          <p:cNvSpPr txBox="1"/>
          <p:nvPr/>
        </p:nvSpPr>
        <p:spPr>
          <a:xfrm>
            <a:off x="153411" y="6079705"/>
            <a:ext cx="8495780" cy="215444"/>
          </a:xfrm>
          <a:prstGeom prst="rect">
            <a:avLst/>
          </a:prstGeom>
        </p:spPr>
        <p:txBody>
          <a:bodyPr vert="horz" wrap="square" lIns="91440" tIns="45720" rIns="91440" bIns="45720" rtlCol="0">
            <a:spAutoFit/>
          </a:bodyPr>
          <a:lstStyle/>
          <a:p>
            <a:r>
              <a:rPr lang="en-US" sz="800" dirty="0">
                <a:solidFill>
                  <a:schemeClr val="bg1"/>
                </a:solidFill>
                <a:cs typeface="Arial" panose="020B0604020202020204" pitchFamily="34" charset="0"/>
              </a:rPr>
              <a:t>*T&amp;Cs apply. Download the </a:t>
            </a:r>
            <a:r>
              <a:rPr lang="en-US" sz="800" dirty="0">
                <a:solidFill>
                  <a:srgbClr val="F1732B"/>
                </a:solidFill>
                <a:cs typeface="Arial" panose="020B0604020202020204" pitchFamily="34" charset="0"/>
                <a:hlinkClick r:id="rId5">
                  <a:extLst>
                    <a:ext uri="{A12FA001-AC4F-418D-AE19-62706E023703}">
                      <ahyp:hlinkClr xmlns:ahyp="http://schemas.microsoft.com/office/drawing/2018/hyperlinkcolor" val="tx"/>
                    </a:ext>
                  </a:extLst>
                </a:hlinkClick>
              </a:rPr>
              <a:t>Strive For Flyer</a:t>
            </a:r>
            <a:r>
              <a:rPr lang="en-US" sz="800" dirty="0">
                <a:solidFill>
                  <a:srgbClr val="F1732B"/>
                </a:solidFill>
                <a:cs typeface="Arial" panose="020B0604020202020204" pitchFamily="34" charset="0"/>
              </a:rPr>
              <a:t> </a:t>
            </a:r>
            <a:r>
              <a:rPr lang="en-US" sz="800" dirty="0">
                <a:solidFill>
                  <a:schemeClr val="bg1"/>
                </a:solidFill>
                <a:cs typeface="Arial" panose="020B0604020202020204" pitchFamily="34" charset="0"/>
              </a:rPr>
              <a:t>for full Terms and Conditions.</a:t>
            </a:r>
          </a:p>
        </p:txBody>
      </p:sp>
    </p:spTree>
    <p:extLst>
      <p:ext uri="{BB962C8B-B14F-4D97-AF65-F5344CB8AC3E}">
        <p14:creationId xmlns:p14="http://schemas.microsoft.com/office/powerpoint/2010/main" val="2655853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F2C80-5A58-8A96-DEFA-91CA901183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98275F-0B6B-872F-575F-17A5C3374007}"/>
              </a:ext>
            </a:extLst>
          </p:cNvPr>
          <p:cNvSpPr>
            <a:spLocks noGrp="1"/>
          </p:cNvSpPr>
          <p:nvPr>
            <p:ph type="body" sz="quarter" idx="10"/>
          </p:nvPr>
        </p:nvSpPr>
        <p:spPr>
          <a:xfrm>
            <a:off x="319088" y="466725"/>
            <a:ext cx="5700712" cy="5053129"/>
          </a:xfrm>
        </p:spPr>
        <p:txBody>
          <a:bodyPr>
            <a:normAutofit/>
          </a:bodyPr>
          <a:lstStyle/>
          <a:p>
            <a:pPr marL="0" indent="0">
              <a:spcBef>
                <a:spcPts val="1200"/>
              </a:spcBef>
              <a:spcAft>
                <a:spcPts val="1200"/>
              </a:spcAft>
              <a:buNone/>
            </a:pPr>
            <a:r>
              <a:rPr lang="en-AU" sz="3600" b="1" dirty="0">
                <a:latin typeface="+mn-lt"/>
              </a:rPr>
              <a:t>Sweet Rewards Program</a:t>
            </a:r>
            <a:endParaRPr lang="en-US" sz="3600" b="1" dirty="0">
              <a:latin typeface="+mn-lt"/>
            </a:endParaRPr>
          </a:p>
          <a:p>
            <a:pPr marL="0" indent="0">
              <a:spcBef>
                <a:spcPts val="1200"/>
              </a:spcBef>
              <a:spcAft>
                <a:spcPts val="1200"/>
              </a:spcAft>
              <a:buNone/>
            </a:pPr>
            <a:r>
              <a:rPr lang="en-US" sz="3200" dirty="0">
                <a:latin typeface="+mn-lt"/>
              </a:rPr>
              <a:t>Reach</a:t>
            </a:r>
            <a:r>
              <a:rPr lang="en-US" sz="3200" dirty="0">
                <a:solidFill>
                  <a:schemeClr val="accent1">
                    <a:lumMod val="60000"/>
                    <a:lumOff val="40000"/>
                  </a:schemeClr>
                </a:solidFill>
                <a:latin typeface="+mn-lt"/>
              </a:rPr>
              <a:t> </a:t>
            </a:r>
            <a:r>
              <a:rPr lang="en-US" sz="3200" dirty="0">
                <a:solidFill>
                  <a:srgbClr val="EF5A45"/>
                </a:solidFill>
                <a:latin typeface="+mn-lt"/>
              </a:rPr>
              <a:t>25</a:t>
            </a:r>
            <a:r>
              <a:rPr lang="en-US" sz="3200" dirty="0">
                <a:latin typeface="+mn-lt"/>
              </a:rPr>
              <a:t>, </a:t>
            </a:r>
            <a:r>
              <a:rPr lang="en-US" sz="3200" dirty="0">
                <a:solidFill>
                  <a:srgbClr val="EF5A45"/>
                </a:solidFill>
                <a:latin typeface="+mn-lt"/>
              </a:rPr>
              <a:t>50</a:t>
            </a:r>
            <a:r>
              <a:rPr lang="en-US" sz="3200" dirty="0">
                <a:latin typeface="+mn-lt"/>
              </a:rPr>
              <a:t>, </a:t>
            </a:r>
            <a:r>
              <a:rPr lang="en-US" sz="3200" dirty="0">
                <a:solidFill>
                  <a:srgbClr val="EF5A45"/>
                </a:solidFill>
                <a:latin typeface="+mn-lt"/>
              </a:rPr>
              <a:t>100</a:t>
            </a:r>
            <a:r>
              <a:rPr lang="en-US" sz="3200" dirty="0">
                <a:latin typeface="+mn-lt"/>
              </a:rPr>
              <a:t> or </a:t>
            </a:r>
            <a:r>
              <a:rPr lang="en-US" sz="3200" dirty="0">
                <a:solidFill>
                  <a:srgbClr val="EF5A45"/>
                </a:solidFill>
                <a:latin typeface="+mn-lt"/>
              </a:rPr>
              <a:t>150 active customers</a:t>
            </a:r>
            <a:r>
              <a:rPr lang="en-US" sz="3200" dirty="0">
                <a:solidFill>
                  <a:schemeClr val="accent1">
                    <a:lumMod val="60000"/>
                    <a:lumOff val="40000"/>
                  </a:schemeClr>
                </a:solidFill>
                <a:latin typeface="+mn-lt"/>
              </a:rPr>
              <a:t> </a:t>
            </a:r>
            <a:r>
              <a:rPr lang="en-US" sz="3200" dirty="0">
                <a:latin typeface="+mn-lt"/>
              </a:rPr>
              <a:t>with Honey, you'll earn </a:t>
            </a:r>
            <a:r>
              <a:rPr lang="en-US" sz="3200" dirty="0">
                <a:solidFill>
                  <a:srgbClr val="EF5A45"/>
                </a:solidFill>
                <a:latin typeface="+mn-lt"/>
              </a:rPr>
              <a:t>Bronze</a:t>
            </a:r>
            <a:r>
              <a:rPr lang="en-US" sz="3200" dirty="0">
                <a:latin typeface="+mn-lt"/>
              </a:rPr>
              <a:t>,</a:t>
            </a:r>
            <a:r>
              <a:rPr lang="en-US" sz="3200" dirty="0">
                <a:solidFill>
                  <a:schemeClr val="accent1">
                    <a:lumMod val="60000"/>
                    <a:lumOff val="40000"/>
                  </a:schemeClr>
                </a:solidFill>
                <a:latin typeface="+mn-lt"/>
              </a:rPr>
              <a:t> </a:t>
            </a:r>
            <a:r>
              <a:rPr lang="en-US" sz="3200" dirty="0">
                <a:solidFill>
                  <a:srgbClr val="EF5A45"/>
                </a:solidFill>
                <a:latin typeface="+mn-lt"/>
              </a:rPr>
              <a:t>Silver</a:t>
            </a:r>
            <a:r>
              <a:rPr lang="en-US" sz="3200" dirty="0">
                <a:latin typeface="+mn-lt"/>
              </a:rPr>
              <a:t>,</a:t>
            </a:r>
            <a:r>
              <a:rPr lang="en-US" sz="3200" dirty="0">
                <a:solidFill>
                  <a:schemeClr val="accent1">
                    <a:lumMod val="60000"/>
                    <a:lumOff val="40000"/>
                  </a:schemeClr>
                </a:solidFill>
                <a:latin typeface="+mn-lt"/>
              </a:rPr>
              <a:t> </a:t>
            </a:r>
            <a:r>
              <a:rPr lang="en-US" sz="3200" dirty="0">
                <a:solidFill>
                  <a:srgbClr val="EF5A45"/>
                </a:solidFill>
                <a:latin typeface="+mn-lt"/>
              </a:rPr>
              <a:t>Gold</a:t>
            </a:r>
            <a:r>
              <a:rPr lang="en-US" sz="3200" dirty="0">
                <a:solidFill>
                  <a:srgbClr val="63C7C8"/>
                </a:solidFill>
                <a:latin typeface="+mn-lt"/>
              </a:rPr>
              <a:t> </a:t>
            </a:r>
            <a:r>
              <a:rPr lang="en-US" sz="3200" dirty="0">
                <a:latin typeface="+mn-lt"/>
              </a:rPr>
              <a:t>or </a:t>
            </a:r>
            <a:r>
              <a:rPr lang="en-US" sz="3200" dirty="0">
                <a:solidFill>
                  <a:srgbClr val="EF5A45"/>
                </a:solidFill>
                <a:latin typeface="+mn-lt"/>
              </a:rPr>
              <a:t>Platinum</a:t>
            </a:r>
            <a:r>
              <a:rPr lang="en-US" sz="3200" dirty="0">
                <a:latin typeface="+mn-lt"/>
              </a:rPr>
              <a:t> Status and unlock Exclusive Rewards!*</a:t>
            </a:r>
          </a:p>
        </p:txBody>
      </p:sp>
      <p:pic>
        <p:nvPicPr>
          <p:cNvPr id="4" name="Picture 3">
            <a:extLst>
              <a:ext uri="{FF2B5EF4-FFF2-40B4-BE49-F238E27FC236}">
                <a16:creationId xmlns:a16="http://schemas.microsoft.com/office/drawing/2014/main" id="{707EDA87-0321-EBF4-B1E4-ADACE8FE596A}"/>
              </a:ext>
            </a:extLst>
          </p:cNvPr>
          <p:cNvPicPr>
            <a:picLocks noChangeAspect="1"/>
          </p:cNvPicPr>
          <p:nvPr/>
        </p:nvPicPr>
        <p:blipFill>
          <a:blip r:embed="rId3"/>
          <a:stretch>
            <a:fillRect/>
          </a:stretch>
        </p:blipFill>
        <p:spPr>
          <a:xfrm>
            <a:off x="10366503" y="269748"/>
            <a:ext cx="1595887" cy="598459"/>
          </a:xfrm>
          <a:prstGeom prst="rect">
            <a:avLst/>
          </a:prstGeom>
        </p:spPr>
      </p:pic>
      <p:pic>
        <p:nvPicPr>
          <p:cNvPr id="5" name="Picture 4">
            <a:extLst>
              <a:ext uri="{FF2B5EF4-FFF2-40B4-BE49-F238E27FC236}">
                <a16:creationId xmlns:a16="http://schemas.microsoft.com/office/drawing/2014/main" id="{1F4557C2-91FC-999A-8CEA-A4B400A242A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53737" y="1381087"/>
            <a:ext cx="5308652" cy="3894463"/>
          </a:xfrm>
          <a:prstGeom prst="rect">
            <a:avLst/>
          </a:prstGeom>
        </p:spPr>
      </p:pic>
      <p:sp>
        <p:nvSpPr>
          <p:cNvPr id="6" name="TextBox 5">
            <a:extLst>
              <a:ext uri="{FF2B5EF4-FFF2-40B4-BE49-F238E27FC236}">
                <a16:creationId xmlns:a16="http://schemas.microsoft.com/office/drawing/2014/main" id="{6516CAD1-4E95-860E-C6A5-9A0E37E1761F}"/>
              </a:ext>
            </a:extLst>
          </p:cNvPr>
          <p:cNvSpPr txBox="1"/>
          <p:nvPr/>
        </p:nvSpPr>
        <p:spPr>
          <a:xfrm>
            <a:off x="152401" y="6082189"/>
            <a:ext cx="8495780" cy="215444"/>
          </a:xfrm>
          <a:prstGeom prst="rect">
            <a:avLst/>
          </a:prstGeom>
        </p:spPr>
        <p:txBody>
          <a:bodyPr vert="horz" wrap="square" lIns="91440" tIns="45720" rIns="91440" bIns="45720" rtlCol="0">
            <a:spAutoFit/>
          </a:bodyPr>
          <a:lstStyle/>
          <a:p>
            <a:r>
              <a:rPr lang="en-US" sz="800" dirty="0">
                <a:solidFill>
                  <a:schemeClr val="bg1"/>
                </a:solidFill>
                <a:cs typeface="Arial" panose="020B0604020202020204" pitchFamily="34" charset="0"/>
              </a:rPr>
              <a:t>*T&amp;Cs apply</a:t>
            </a:r>
            <a:r>
              <a:rPr lang="en-US" sz="800" dirty="0">
                <a:solidFill>
                  <a:srgbClr val="63C7C8"/>
                </a:solidFill>
                <a:cs typeface="Arial" panose="020B0604020202020204" pitchFamily="34" charset="0"/>
              </a:rPr>
              <a:t>. </a:t>
            </a:r>
            <a:r>
              <a:rPr lang="en-US" sz="800" dirty="0">
                <a:solidFill>
                  <a:srgbClr val="63C7C8"/>
                </a:solidFill>
                <a:cs typeface="Arial" panose="020B0604020202020204" pitchFamily="34" charset="0"/>
                <a:hlinkClick r:id="rId5">
                  <a:extLst>
                    <a:ext uri="{A12FA001-AC4F-418D-AE19-62706E023703}">
                      <ahyp:hlinkClr xmlns:ahyp="http://schemas.microsoft.com/office/drawing/2018/hyperlinkcolor" val="tx"/>
                    </a:ext>
                  </a:extLst>
                </a:hlinkClick>
              </a:rPr>
              <a:t>Click here for full T&amp;Cs</a:t>
            </a:r>
            <a:r>
              <a:rPr lang="en-US" sz="800" dirty="0">
                <a:solidFill>
                  <a:srgbClr val="63C7C8"/>
                </a:solidFill>
                <a:cs typeface="Arial" panose="020B0604020202020204" pitchFamily="34" charset="0"/>
              </a:rPr>
              <a:t>.</a:t>
            </a:r>
          </a:p>
        </p:txBody>
      </p:sp>
    </p:spTree>
    <p:extLst>
      <p:ext uri="{BB962C8B-B14F-4D97-AF65-F5344CB8AC3E}">
        <p14:creationId xmlns:p14="http://schemas.microsoft.com/office/powerpoint/2010/main" val="2157840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6552" y="1735787"/>
            <a:ext cx="3937819" cy="3747491"/>
          </a:xfrm>
          <a:custGeom>
            <a:avLst/>
            <a:gdLst/>
            <a:ahLst/>
            <a:cxnLst/>
            <a:rect l="l" t="t" r="r" b="b"/>
            <a:pathLst>
              <a:path w="5906729" h="5621237">
                <a:moveTo>
                  <a:pt x="0" y="0"/>
                </a:moveTo>
                <a:lnTo>
                  <a:pt x="5906729" y="0"/>
                </a:lnTo>
                <a:lnTo>
                  <a:pt x="5906729" y="5621237"/>
                </a:lnTo>
                <a:lnTo>
                  <a:pt x="0" y="562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a:hlinkClick r:id="rId4"/>
          </p:cNvPr>
          <p:cNvSpPr/>
          <p:nvPr/>
        </p:nvSpPr>
        <p:spPr>
          <a:xfrm>
            <a:off x="3132185" y="2886313"/>
            <a:ext cx="585680" cy="585680"/>
          </a:xfrm>
          <a:custGeom>
            <a:avLst/>
            <a:gdLst/>
            <a:ahLst/>
            <a:cxnLst/>
            <a:rect l="l" t="t" r="r" b="b"/>
            <a:pathLst>
              <a:path w="878520" h="878520">
                <a:moveTo>
                  <a:pt x="0" y="0"/>
                </a:moveTo>
                <a:lnTo>
                  <a:pt x="878520" y="0"/>
                </a:lnTo>
                <a:lnTo>
                  <a:pt x="878520" y="878519"/>
                </a:lnTo>
                <a:lnTo>
                  <a:pt x="0" y="878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TextBox 8"/>
          <p:cNvSpPr txBox="1"/>
          <p:nvPr/>
        </p:nvSpPr>
        <p:spPr>
          <a:xfrm>
            <a:off x="4523531" y="3471993"/>
            <a:ext cx="2523857" cy="716350"/>
          </a:xfrm>
          <a:prstGeom prst="rect">
            <a:avLst/>
          </a:prstGeom>
        </p:spPr>
        <p:txBody>
          <a:bodyPr lIns="0" tIns="0" rIns="0" bIns="0" rtlCol="0" anchor="t">
            <a:spAutoFit/>
          </a:bodyPr>
          <a:lstStyle/>
          <a:p>
            <a:pPr algn="ctr">
              <a:lnSpc>
                <a:spcPts val="2893"/>
              </a:lnSpc>
            </a:pPr>
            <a:r>
              <a:rPr lang="en-US" sz="2067" b="1" dirty="0">
                <a:solidFill>
                  <a:srgbClr val="000000"/>
                </a:solidFill>
                <a:latin typeface="Montserrat Bold"/>
                <a:ea typeface="Montserrat Bold"/>
                <a:cs typeface="Montserrat Bold"/>
                <a:sym typeface="Montserrat Bold"/>
              </a:rPr>
              <a:t>Training &amp; Resources</a:t>
            </a:r>
          </a:p>
        </p:txBody>
      </p:sp>
      <p:sp>
        <p:nvSpPr>
          <p:cNvPr id="9" name="TextBox 9"/>
          <p:cNvSpPr txBox="1"/>
          <p:nvPr/>
        </p:nvSpPr>
        <p:spPr>
          <a:xfrm>
            <a:off x="1553418" y="2889164"/>
            <a:ext cx="1618985"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4"/>
              </a:rPr>
              <a:t>Conxxion Resources</a:t>
            </a:r>
            <a:endParaRPr lang="en-US" sz="1600" dirty="0">
              <a:solidFill>
                <a:srgbClr val="000000"/>
              </a:solidFill>
              <a:latin typeface="Montserrat"/>
              <a:ea typeface="Montserrat"/>
              <a:cs typeface="Montserrat"/>
              <a:sym typeface="Montserrat"/>
            </a:endParaRPr>
          </a:p>
        </p:txBody>
      </p:sp>
      <p:sp>
        <p:nvSpPr>
          <p:cNvPr id="10" name="TextBox 10"/>
          <p:cNvSpPr txBox="1"/>
          <p:nvPr/>
        </p:nvSpPr>
        <p:spPr>
          <a:xfrm>
            <a:off x="2055397" y="5541622"/>
            <a:ext cx="1478373"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7"/>
              </a:rPr>
              <a:t>Conxxion YouTube</a:t>
            </a:r>
            <a:endParaRPr lang="en-US" sz="1600" dirty="0">
              <a:solidFill>
                <a:srgbClr val="000000"/>
              </a:solidFill>
              <a:latin typeface="Montserrat"/>
              <a:ea typeface="Montserrat"/>
              <a:cs typeface="Montserrat"/>
              <a:sym typeface="Montserrat"/>
            </a:endParaRPr>
          </a:p>
        </p:txBody>
      </p:sp>
      <p:sp>
        <p:nvSpPr>
          <p:cNvPr id="11" name="TextBox 11"/>
          <p:cNvSpPr txBox="1"/>
          <p:nvPr/>
        </p:nvSpPr>
        <p:spPr>
          <a:xfrm>
            <a:off x="8064762" y="5508324"/>
            <a:ext cx="1623635"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8"/>
              </a:rPr>
              <a:t>Conxxion Instagram</a:t>
            </a:r>
            <a:endParaRPr lang="en-US" sz="1600" dirty="0">
              <a:solidFill>
                <a:srgbClr val="000000"/>
              </a:solidFill>
              <a:latin typeface="Montserrat"/>
              <a:ea typeface="Montserrat"/>
              <a:cs typeface="Montserrat"/>
              <a:sym typeface="Montserrat"/>
            </a:endParaRPr>
          </a:p>
        </p:txBody>
      </p:sp>
      <p:sp>
        <p:nvSpPr>
          <p:cNvPr id="12" name="TextBox 12"/>
          <p:cNvSpPr txBox="1"/>
          <p:nvPr/>
        </p:nvSpPr>
        <p:spPr>
          <a:xfrm>
            <a:off x="6035027" y="1072378"/>
            <a:ext cx="1578899"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9"/>
              </a:rPr>
              <a:t>Conxxion Facebook</a:t>
            </a:r>
            <a:endParaRPr lang="en-US" sz="1600" dirty="0">
              <a:solidFill>
                <a:srgbClr val="000000"/>
              </a:solidFill>
              <a:latin typeface="Montserrat"/>
              <a:ea typeface="Montserrat"/>
              <a:cs typeface="Montserrat"/>
              <a:sym typeface="Montserrat"/>
            </a:endParaRPr>
          </a:p>
        </p:txBody>
      </p:sp>
      <p:sp>
        <p:nvSpPr>
          <p:cNvPr id="13" name="TextBox 13"/>
          <p:cNvSpPr txBox="1"/>
          <p:nvPr/>
        </p:nvSpPr>
        <p:spPr>
          <a:xfrm>
            <a:off x="8719826" y="2779496"/>
            <a:ext cx="2559917" cy="692497"/>
          </a:xfrm>
          <a:prstGeom prst="rect">
            <a:avLst/>
          </a:prstGeom>
        </p:spPr>
        <p:txBody>
          <a:bodyPr wrap="square"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10"/>
              </a:rPr>
              <a:t>The Conxxion Community</a:t>
            </a:r>
          </a:p>
          <a:p>
            <a:pPr algn="ctr">
              <a:lnSpc>
                <a:spcPts val="1767"/>
              </a:lnSpc>
            </a:pPr>
            <a:r>
              <a:rPr lang="en-US" sz="1600" dirty="0">
                <a:solidFill>
                  <a:srgbClr val="000000"/>
                </a:solidFill>
                <a:latin typeface="Montserrat"/>
                <a:ea typeface="Montserrat"/>
                <a:cs typeface="Montserrat"/>
                <a:sym typeface="Montserrat"/>
                <a:hlinkClick r:id="rId10"/>
              </a:rPr>
              <a:t>Facebook Group</a:t>
            </a:r>
            <a:endParaRPr lang="en-US" sz="1600" dirty="0">
              <a:solidFill>
                <a:srgbClr val="000000"/>
              </a:solidFill>
              <a:latin typeface="Montserrat"/>
              <a:ea typeface="Montserrat"/>
              <a:cs typeface="Montserrat"/>
              <a:sym typeface="Montserrat"/>
            </a:endParaRPr>
          </a:p>
        </p:txBody>
      </p:sp>
      <p:sp>
        <p:nvSpPr>
          <p:cNvPr id="14" name="Title 46">
            <a:extLst>
              <a:ext uri="{FF2B5EF4-FFF2-40B4-BE49-F238E27FC236}">
                <a16:creationId xmlns:a16="http://schemas.microsoft.com/office/drawing/2014/main" id="{B14A1D6D-37CD-95F3-B1B4-BDF9814E4C0B}"/>
              </a:ext>
            </a:extLst>
          </p:cNvPr>
          <p:cNvSpPr txBox="1">
            <a:spLocks/>
          </p:cNvSpPr>
          <p:nvPr/>
        </p:nvSpPr>
        <p:spPr>
          <a:xfrm>
            <a:off x="214312" y="51501"/>
            <a:ext cx="11763375" cy="962025"/>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4400" b="1" kern="1200">
                <a:solidFill>
                  <a:srgbClr val="016B76"/>
                </a:solidFill>
                <a:latin typeface="Aptos" panose="020B0004020202020204" pitchFamily="34" charset="0"/>
                <a:ea typeface="+mj-ea"/>
                <a:cs typeface="+mj-cs"/>
              </a:defRPr>
            </a:lvl1pPr>
          </a:lstStyle>
          <a:p>
            <a:r>
              <a:rPr lang="en-AU" dirty="0"/>
              <a:t>Don’t forget to like, share, follow and subscribe!</a:t>
            </a:r>
          </a:p>
        </p:txBody>
      </p:sp>
      <p:pic>
        <p:nvPicPr>
          <p:cNvPr id="15" name="Picture 14">
            <a:hlinkClick r:id="rId7"/>
            <a:extLst>
              <a:ext uri="{FF2B5EF4-FFF2-40B4-BE49-F238E27FC236}">
                <a16:creationId xmlns:a16="http://schemas.microsoft.com/office/drawing/2014/main" id="{502C92CB-D5B9-0D32-46C4-46F31B8B59C9}"/>
              </a:ext>
            </a:extLst>
          </p:cNvPr>
          <p:cNvPicPr>
            <a:picLocks noChangeAspect="1"/>
          </p:cNvPicPr>
          <p:nvPr/>
        </p:nvPicPr>
        <p:blipFill>
          <a:blip r:embed="rId11"/>
          <a:stretch>
            <a:fillRect/>
          </a:stretch>
        </p:blipFill>
        <p:spPr>
          <a:xfrm>
            <a:off x="3608846" y="5465800"/>
            <a:ext cx="789378" cy="546717"/>
          </a:xfrm>
          <a:prstGeom prst="rect">
            <a:avLst/>
          </a:prstGeom>
        </p:spPr>
      </p:pic>
      <p:pic>
        <p:nvPicPr>
          <p:cNvPr id="18" name="Picture 17">
            <a:hlinkClick r:id="rId9"/>
            <a:extLst>
              <a:ext uri="{FF2B5EF4-FFF2-40B4-BE49-F238E27FC236}">
                <a16:creationId xmlns:a16="http://schemas.microsoft.com/office/drawing/2014/main" id="{5CC87B62-A334-582A-52E9-EFB5AD69FD18}"/>
              </a:ext>
            </a:extLst>
          </p:cNvPr>
          <p:cNvPicPr>
            <a:picLocks noChangeAspect="1"/>
          </p:cNvPicPr>
          <p:nvPr/>
        </p:nvPicPr>
        <p:blipFill>
          <a:blip r:embed="rId12"/>
          <a:stretch>
            <a:fillRect/>
          </a:stretch>
        </p:blipFill>
        <p:spPr>
          <a:xfrm>
            <a:off x="5535890" y="1053641"/>
            <a:ext cx="499137" cy="499137"/>
          </a:xfrm>
          <a:prstGeom prst="rect">
            <a:avLst/>
          </a:prstGeom>
        </p:spPr>
      </p:pic>
      <p:pic>
        <p:nvPicPr>
          <p:cNvPr id="20" name="Picture 19">
            <a:hlinkClick r:id="rId10"/>
            <a:extLst>
              <a:ext uri="{FF2B5EF4-FFF2-40B4-BE49-F238E27FC236}">
                <a16:creationId xmlns:a16="http://schemas.microsoft.com/office/drawing/2014/main" id="{5EF71B8C-77D8-B992-37CD-93B686D20F6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046120" y="2717183"/>
            <a:ext cx="830460" cy="830460"/>
          </a:xfrm>
          <a:prstGeom prst="rect">
            <a:avLst/>
          </a:prstGeom>
        </p:spPr>
      </p:pic>
      <p:pic>
        <p:nvPicPr>
          <p:cNvPr id="21" name="Picture 20">
            <a:hlinkClick r:id="rId8"/>
            <a:extLst>
              <a:ext uri="{FF2B5EF4-FFF2-40B4-BE49-F238E27FC236}">
                <a16:creationId xmlns:a16="http://schemas.microsoft.com/office/drawing/2014/main" id="{E5F9F1CB-9B55-1CB1-A802-FDA041F86808}"/>
              </a:ext>
            </a:extLst>
          </p:cNvPr>
          <p:cNvPicPr>
            <a:picLocks noChangeAspect="1"/>
          </p:cNvPicPr>
          <p:nvPr/>
        </p:nvPicPr>
        <p:blipFill>
          <a:blip r:embed="rId15"/>
          <a:stretch>
            <a:fillRect/>
          </a:stretch>
        </p:blipFill>
        <p:spPr>
          <a:xfrm>
            <a:off x="7390883" y="5375670"/>
            <a:ext cx="726975" cy="7269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1CA3-BB29-2394-B2A3-C16E7CC7AE82}"/>
              </a:ext>
            </a:extLst>
          </p:cNvPr>
          <p:cNvSpPr>
            <a:spLocks noGrp="1"/>
          </p:cNvSpPr>
          <p:nvPr>
            <p:ph type="title"/>
          </p:nvPr>
        </p:nvSpPr>
        <p:spPr>
          <a:xfrm>
            <a:off x="293629" y="278922"/>
            <a:ext cx="11830981" cy="722085"/>
          </a:xfrm>
        </p:spPr>
        <p:txBody>
          <a:bodyPr/>
          <a:lstStyle/>
          <a:p>
            <a:r>
              <a:rPr lang="en-AU" sz="3200" dirty="0">
                <a:solidFill>
                  <a:schemeClr val="accent6"/>
                </a:solidFill>
              </a:rPr>
              <a:t>Update: </a:t>
            </a:r>
            <a:r>
              <a:rPr lang="en-AU" sz="3200" dirty="0"/>
              <a:t>Customers can now upgrade via </a:t>
            </a:r>
            <a:r>
              <a:rPr lang="en-AU" sz="3200" b="1" dirty="0"/>
              <a:t>Conxxion Storefronts</a:t>
            </a:r>
            <a:endParaRPr lang="en-AU" sz="3200" dirty="0"/>
          </a:p>
        </p:txBody>
      </p:sp>
      <p:sp>
        <p:nvSpPr>
          <p:cNvPr id="3" name="Content Placeholder 2">
            <a:extLst>
              <a:ext uri="{FF2B5EF4-FFF2-40B4-BE49-F238E27FC236}">
                <a16:creationId xmlns:a16="http://schemas.microsoft.com/office/drawing/2014/main" id="{49170636-20B7-5FBF-6203-94908C4487FD}"/>
              </a:ext>
            </a:extLst>
          </p:cNvPr>
          <p:cNvSpPr>
            <a:spLocks noGrp="1"/>
          </p:cNvSpPr>
          <p:nvPr>
            <p:ph sz="quarter" idx="10"/>
          </p:nvPr>
        </p:nvSpPr>
        <p:spPr>
          <a:xfrm>
            <a:off x="6872864" y="1577086"/>
            <a:ext cx="4680227" cy="5105400"/>
          </a:xfrm>
        </p:spPr>
        <p:txBody>
          <a:bodyPr/>
          <a:lstStyle/>
          <a:p>
            <a:r>
              <a:rPr lang="en-US" sz="1400" b="1" dirty="0"/>
              <a:t>Quick &amp; Easy </a:t>
            </a:r>
            <a:r>
              <a:rPr lang="en-US" sz="1400" dirty="0"/>
              <a:t>– Complete the upgrade in just a few clicks.</a:t>
            </a:r>
          </a:p>
          <a:p>
            <a:r>
              <a:rPr lang="en-US" sz="1400" b="1" dirty="0"/>
              <a:t>24/7 Access </a:t>
            </a:r>
            <a:r>
              <a:rPr lang="en-US" sz="1400" dirty="0"/>
              <a:t>– Upgrade anytime, no need to wait for business hours.</a:t>
            </a:r>
          </a:p>
          <a:p>
            <a:r>
              <a:rPr lang="en-US" sz="1400" b="1" dirty="0"/>
              <a:t>No Hold Times </a:t>
            </a:r>
            <a:r>
              <a:rPr lang="en-US" sz="1400" dirty="0"/>
              <a:t>– Skip the queue and upgrade instantly</a:t>
            </a:r>
            <a:endParaRPr lang="en-AU" sz="1400" dirty="0"/>
          </a:p>
          <a:p>
            <a:r>
              <a:rPr lang="en-AU" sz="1400" dirty="0"/>
              <a:t>Works for </a:t>
            </a:r>
            <a:r>
              <a:rPr lang="en-AU" sz="1400" b="1" dirty="0"/>
              <a:t>new upgrades</a:t>
            </a:r>
            <a:r>
              <a:rPr lang="en-AU" sz="1400" dirty="0"/>
              <a:t> and </a:t>
            </a:r>
            <a:r>
              <a:rPr lang="en-AU" sz="1400" b="1" dirty="0"/>
              <a:t>existing Conxxion customers</a:t>
            </a:r>
            <a:r>
              <a:rPr lang="en-AU" sz="1400" dirty="0"/>
              <a:t> looking to change plans or add an address.</a:t>
            </a:r>
          </a:p>
          <a:p>
            <a:pPr marL="0" indent="0">
              <a:buNone/>
            </a:pPr>
            <a:endParaRPr lang="en-AU" sz="1400" dirty="0"/>
          </a:p>
          <a:p>
            <a:endParaRPr lang="en-AU" dirty="0"/>
          </a:p>
        </p:txBody>
      </p:sp>
      <p:pic>
        <p:nvPicPr>
          <p:cNvPr id="4" name="Picture 3">
            <a:extLst>
              <a:ext uri="{FF2B5EF4-FFF2-40B4-BE49-F238E27FC236}">
                <a16:creationId xmlns:a16="http://schemas.microsoft.com/office/drawing/2014/main" id="{4D3AA52E-41DA-8CF8-4136-BD8B41CC9D3B}"/>
              </a:ext>
            </a:extLst>
          </p:cNvPr>
          <p:cNvPicPr>
            <a:picLocks noChangeAspect="1"/>
          </p:cNvPicPr>
          <p:nvPr/>
        </p:nvPicPr>
        <p:blipFill>
          <a:blip r:embed="rId2"/>
          <a:srcRect l="7167"/>
          <a:stretch/>
        </p:blipFill>
        <p:spPr>
          <a:xfrm>
            <a:off x="654816" y="1735210"/>
            <a:ext cx="3358414" cy="4087680"/>
          </a:xfrm>
          <a:prstGeom prst="rect">
            <a:avLst/>
          </a:prstGeom>
        </p:spPr>
      </p:pic>
      <p:sp>
        <p:nvSpPr>
          <p:cNvPr id="5" name="Rectangle 4">
            <a:extLst>
              <a:ext uri="{FF2B5EF4-FFF2-40B4-BE49-F238E27FC236}">
                <a16:creationId xmlns:a16="http://schemas.microsoft.com/office/drawing/2014/main" id="{AD60680E-28ED-80AC-0E46-1E90C3B4C37A}"/>
              </a:ext>
            </a:extLst>
          </p:cNvPr>
          <p:cNvSpPr/>
          <p:nvPr/>
        </p:nvSpPr>
        <p:spPr>
          <a:xfrm>
            <a:off x="1014660" y="4915388"/>
            <a:ext cx="325642" cy="240570"/>
          </a:xfrm>
          <a:prstGeom prst="rect">
            <a:avLst/>
          </a:prstGeom>
          <a:solidFill>
            <a:srgbClr val="FFFF0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0" name="TextBox 19">
            <a:extLst>
              <a:ext uri="{FF2B5EF4-FFF2-40B4-BE49-F238E27FC236}">
                <a16:creationId xmlns:a16="http://schemas.microsoft.com/office/drawing/2014/main" id="{525D61DB-4179-D677-5BA3-48C0051F29E6}"/>
              </a:ext>
            </a:extLst>
          </p:cNvPr>
          <p:cNvSpPr txBox="1"/>
          <p:nvPr/>
        </p:nvSpPr>
        <p:spPr>
          <a:xfrm>
            <a:off x="293629" y="1036845"/>
            <a:ext cx="873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How?</a:t>
            </a:r>
          </a:p>
        </p:txBody>
      </p:sp>
      <p:sp>
        <p:nvSpPr>
          <p:cNvPr id="21" name="Oval 20">
            <a:extLst>
              <a:ext uri="{FF2B5EF4-FFF2-40B4-BE49-F238E27FC236}">
                <a16:creationId xmlns:a16="http://schemas.microsoft.com/office/drawing/2014/main" id="{01083DA4-D445-A353-E699-02161FA6A974}"/>
              </a:ext>
            </a:extLst>
          </p:cNvPr>
          <p:cNvSpPr/>
          <p:nvPr/>
        </p:nvSpPr>
        <p:spPr>
          <a:xfrm>
            <a:off x="421868" y="1406177"/>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sp>
        <p:nvSpPr>
          <p:cNvPr id="23" name="Oval 22">
            <a:extLst>
              <a:ext uri="{FF2B5EF4-FFF2-40B4-BE49-F238E27FC236}">
                <a16:creationId xmlns:a16="http://schemas.microsoft.com/office/drawing/2014/main" id="{A0512534-DD42-CE90-499A-9FF216660DD4}"/>
              </a:ext>
            </a:extLst>
          </p:cNvPr>
          <p:cNvSpPr/>
          <p:nvPr/>
        </p:nvSpPr>
        <p:spPr>
          <a:xfrm>
            <a:off x="421175" y="4730722"/>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a:t>
            </a:r>
          </a:p>
        </p:txBody>
      </p:sp>
      <p:sp>
        <p:nvSpPr>
          <p:cNvPr id="24" name="TextBox 23">
            <a:extLst>
              <a:ext uri="{FF2B5EF4-FFF2-40B4-BE49-F238E27FC236}">
                <a16:creationId xmlns:a16="http://schemas.microsoft.com/office/drawing/2014/main" id="{51A11278-60F1-DF81-C384-413A1E1C08FB}"/>
              </a:ext>
            </a:extLst>
          </p:cNvPr>
          <p:cNvSpPr txBox="1"/>
          <p:nvPr/>
        </p:nvSpPr>
        <p:spPr>
          <a:xfrm>
            <a:off x="6831623" y="1104380"/>
            <a:ext cx="886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Why?</a:t>
            </a:r>
          </a:p>
        </p:txBody>
      </p:sp>
      <p:sp>
        <p:nvSpPr>
          <p:cNvPr id="26" name="TextBox 25">
            <a:extLst>
              <a:ext uri="{FF2B5EF4-FFF2-40B4-BE49-F238E27FC236}">
                <a16:creationId xmlns:a16="http://schemas.microsoft.com/office/drawing/2014/main" id="{2209100A-A19C-55F9-8F2C-BFC7450C2842}"/>
              </a:ext>
            </a:extLst>
          </p:cNvPr>
          <p:cNvSpPr txBox="1"/>
          <p:nvPr/>
        </p:nvSpPr>
        <p:spPr>
          <a:xfrm>
            <a:off x="845048" y="1374271"/>
            <a:ext cx="518631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Customer signs up through Conxxion Storefront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7" name="TextBox 26">
            <a:extLst>
              <a:ext uri="{FF2B5EF4-FFF2-40B4-BE49-F238E27FC236}">
                <a16:creationId xmlns:a16="http://schemas.microsoft.com/office/drawing/2014/main" id="{FF7CC29E-88AC-0084-86EF-38896CD82B56}"/>
              </a:ext>
            </a:extLst>
          </p:cNvPr>
          <p:cNvSpPr txBox="1"/>
          <p:nvPr/>
        </p:nvSpPr>
        <p:spPr>
          <a:xfrm>
            <a:off x="1396467" y="4848181"/>
            <a:ext cx="518631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Select yes to being an existing customer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a:extLst>
              <a:ext uri="{FF2B5EF4-FFF2-40B4-BE49-F238E27FC236}">
                <a16:creationId xmlns:a16="http://schemas.microsoft.com/office/drawing/2014/main" id="{12D5FF9E-269A-0B9E-BEFA-724E281566FA}"/>
              </a:ext>
            </a:extLst>
          </p:cNvPr>
          <p:cNvSpPr txBox="1"/>
          <p:nvPr/>
        </p:nvSpPr>
        <p:spPr>
          <a:xfrm>
            <a:off x="845048" y="5463734"/>
            <a:ext cx="59512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Customer validates themselves by using the mobile number/email address of primary account holder</a:t>
            </a:r>
          </a:p>
        </p:txBody>
      </p:sp>
      <p:sp>
        <p:nvSpPr>
          <p:cNvPr id="30" name="Oval 29">
            <a:extLst>
              <a:ext uri="{FF2B5EF4-FFF2-40B4-BE49-F238E27FC236}">
                <a16:creationId xmlns:a16="http://schemas.microsoft.com/office/drawing/2014/main" id="{5DB70087-E2A9-25A8-DD9F-EC70CCDC7922}"/>
              </a:ext>
            </a:extLst>
          </p:cNvPr>
          <p:cNvSpPr/>
          <p:nvPr/>
        </p:nvSpPr>
        <p:spPr>
          <a:xfrm>
            <a:off x="421175" y="5530128"/>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a:t>
            </a:r>
          </a:p>
        </p:txBody>
      </p:sp>
      <p:sp>
        <p:nvSpPr>
          <p:cNvPr id="32" name="Rectangle: Rounded Corners 31">
            <a:extLst>
              <a:ext uri="{FF2B5EF4-FFF2-40B4-BE49-F238E27FC236}">
                <a16:creationId xmlns:a16="http://schemas.microsoft.com/office/drawing/2014/main" id="{EB7B9512-FE2C-B672-BD9C-15D3C21FDE23}"/>
              </a:ext>
            </a:extLst>
          </p:cNvPr>
          <p:cNvSpPr/>
          <p:nvPr/>
        </p:nvSpPr>
        <p:spPr>
          <a:xfrm>
            <a:off x="7177244" y="4619531"/>
            <a:ext cx="4169708" cy="12615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Phone upgrades still available: </a:t>
            </a: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Call </a:t>
            </a:r>
            <a:r>
              <a:rPr kumimoji="0" lang="en-AU"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Alinta Energy Conxxion</a:t>
            </a: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team on </a:t>
            </a:r>
            <a:r>
              <a:rPr kumimoji="0" lang="en-AU"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1800 868 606</a:t>
            </a: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(Mon-Fri, 8 AM – 5 PM AEDT/AEST).</a:t>
            </a:r>
          </a:p>
        </p:txBody>
      </p:sp>
      <p:sp>
        <p:nvSpPr>
          <p:cNvPr id="33" name="Rectangle 32">
            <a:extLst>
              <a:ext uri="{FF2B5EF4-FFF2-40B4-BE49-F238E27FC236}">
                <a16:creationId xmlns:a16="http://schemas.microsoft.com/office/drawing/2014/main" id="{EEF77565-88C4-E12A-37C2-488145991BEE}"/>
              </a:ext>
            </a:extLst>
          </p:cNvPr>
          <p:cNvSpPr/>
          <p:nvPr/>
        </p:nvSpPr>
        <p:spPr>
          <a:xfrm>
            <a:off x="1014660" y="2905212"/>
            <a:ext cx="945862" cy="160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prstClr val="white"/>
                </a:solid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724874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C63A-8C4A-A567-D675-A263276BD338}"/>
              </a:ext>
            </a:extLst>
          </p:cNvPr>
          <p:cNvSpPr>
            <a:spLocks noGrp="1"/>
          </p:cNvSpPr>
          <p:nvPr>
            <p:ph type="title"/>
          </p:nvPr>
        </p:nvSpPr>
        <p:spPr>
          <a:xfrm>
            <a:off x="530340" y="299357"/>
            <a:ext cx="11469961" cy="722085"/>
          </a:xfrm>
        </p:spPr>
        <p:txBody>
          <a:bodyPr/>
          <a:lstStyle/>
          <a:p>
            <a:r>
              <a:rPr lang="en-AU" sz="3200" dirty="0">
                <a:solidFill>
                  <a:schemeClr val="accent6"/>
                </a:solidFill>
              </a:rPr>
              <a:t>Update: </a:t>
            </a:r>
            <a:r>
              <a:rPr lang="en-AU" sz="3200" dirty="0"/>
              <a:t>Customers can now get address- specific quotes on the digital journey</a:t>
            </a:r>
          </a:p>
        </p:txBody>
      </p:sp>
      <p:pic>
        <p:nvPicPr>
          <p:cNvPr id="4" name="Picture 3">
            <a:extLst>
              <a:ext uri="{FF2B5EF4-FFF2-40B4-BE49-F238E27FC236}">
                <a16:creationId xmlns:a16="http://schemas.microsoft.com/office/drawing/2014/main" id="{7AD0F0BB-5EC8-7408-E8E1-19E54841F3BB}"/>
              </a:ext>
            </a:extLst>
          </p:cNvPr>
          <p:cNvPicPr>
            <a:picLocks noChangeAspect="1"/>
          </p:cNvPicPr>
          <p:nvPr/>
        </p:nvPicPr>
        <p:blipFill>
          <a:blip r:embed="rId2"/>
          <a:srcRect t="1" r="2668" b="32044"/>
          <a:stretch/>
        </p:blipFill>
        <p:spPr>
          <a:xfrm>
            <a:off x="6625776" y="2667018"/>
            <a:ext cx="5064994" cy="1681396"/>
          </a:xfrm>
          <a:prstGeom prst="rect">
            <a:avLst/>
          </a:prstGeom>
        </p:spPr>
      </p:pic>
      <p:pic>
        <p:nvPicPr>
          <p:cNvPr id="1027" name="Picture 3">
            <a:extLst>
              <a:ext uri="{FF2B5EF4-FFF2-40B4-BE49-F238E27FC236}">
                <a16:creationId xmlns:a16="http://schemas.microsoft.com/office/drawing/2014/main" id="{4D4EECBA-C105-E9BE-3F65-385436D31C69}"/>
              </a:ext>
            </a:extLst>
          </p:cNvPr>
          <p:cNvPicPr>
            <a:picLocks noChangeAspect="1" noChangeArrowheads="1"/>
          </p:cNvPicPr>
          <p:nvPr/>
        </p:nvPicPr>
        <p:blipFill rotWithShape="1">
          <a:blip r:link="rId3">
            <a:extLst>
              <a:ext uri="{28A0092B-C50C-407E-A947-70E740481C1C}">
                <a14:useLocalDpi xmlns:a14="http://schemas.microsoft.com/office/drawing/2010/main" val="0"/>
              </a:ext>
            </a:extLst>
          </a:blip>
          <a:srcRect t="19881" b="25576"/>
          <a:stretch>
            <a:fillRect/>
          </a:stretch>
        </p:blipFill>
        <p:spPr bwMode="auto">
          <a:xfrm>
            <a:off x="6718744" y="4794889"/>
            <a:ext cx="4972026" cy="145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00160EE-70E2-42FC-2E8E-9C22F8E31F08}"/>
              </a:ext>
            </a:extLst>
          </p:cNvPr>
          <p:cNvSpPr/>
          <p:nvPr/>
        </p:nvSpPr>
        <p:spPr>
          <a:xfrm>
            <a:off x="6276176" y="1798861"/>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sp>
        <p:nvSpPr>
          <p:cNvPr id="6" name="TextBox 5">
            <a:extLst>
              <a:ext uri="{FF2B5EF4-FFF2-40B4-BE49-F238E27FC236}">
                <a16:creationId xmlns:a16="http://schemas.microsoft.com/office/drawing/2014/main" id="{51FACCF3-5921-8F81-770D-CAD835AE37DA}"/>
              </a:ext>
            </a:extLst>
          </p:cNvPr>
          <p:cNvSpPr txBox="1"/>
          <p:nvPr/>
        </p:nvSpPr>
        <p:spPr>
          <a:xfrm>
            <a:off x="6188797" y="1204212"/>
            <a:ext cx="873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How?</a:t>
            </a:r>
          </a:p>
        </p:txBody>
      </p:sp>
      <p:sp>
        <p:nvSpPr>
          <p:cNvPr id="7" name="TextBox 6">
            <a:extLst>
              <a:ext uri="{FF2B5EF4-FFF2-40B4-BE49-F238E27FC236}">
                <a16:creationId xmlns:a16="http://schemas.microsoft.com/office/drawing/2014/main" id="{6AEE6B35-FBB8-84D5-1815-E05C56A84234}"/>
              </a:ext>
            </a:extLst>
          </p:cNvPr>
          <p:cNvSpPr txBox="1"/>
          <p:nvPr/>
        </p:nvSpPr>
        <p:spPr>
          <a:xfrm>
            <a:off x="6712059" y="1789872"/>
            <a:ext cx="5186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Customer signs up through Conxxion Storefront</a:t>
            </a:r>
          </a:p>
        </p:txBody>
      </p:sp>
      <p:sp>
        <p:nvSpPr>
          <p:cNvPr id="8" name="Oval 7">
            <a:extLst>
              <a:ext uri="{FF2B5EF4-FFF2-40B4-BE49-F238E27FC236}">
                <a16:creationId xmlns:a16="http://schemas.microsoft.com/office/drawing/2014/main" id="{65748BE1-0469-A06A-04A3-DC6D4FC8111C}"/>
              </a:ext>
            </a:extLst>
          </p:cNvPr>
          <p:cNvSpPr/>
          <p:nvPr/>
        </p:nvSpPr>
        <p:spPr>
          <a:xfrm>
            <a:off x="6276176" y="2332854"/>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a:t>
            </a:r>
          </a:p>
        </p:txBody>
      </p:sp>
      <p:sp>
        <p:nvSpPr>
          <p:cNvPr id="9" name="TextBox 8">
            <a:extLst>
              <a:ext uri="{FF2B5EF4-FFF2-40B4-BE49-F238E27FC236}">
                <a16:creationId xmlns:a16="http://schemas.microsoft.com/office/drawing/2014/main" id="{807E3F00-EBDA-2EB7-2DB8-06BCF1729D13}"/>
              </a:ext>
            </a:extLst>
          </p:cNvPr>
          <p:cNvSpPr txBox="1"/>
          <p:nvPr/>
        </p:nvSpPr>
        <p:spPr>
          <a:xfrm>
            <a:off x="6671830" y="2328936"/>
            <a:ext cx="5186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Select ‘Edit requirements’</a:t>
            </a:r>
          </a:p>
        </p:txBody>
      </p:sp>
      <p:sp>
        <p:nvSpPr>
          <p:cNvPr id="10" name="Oval 9">
            <a:extLst>
              <a:ext uri="{FF2B5EF4-FFF2-40B4-BE49-F238E27FC236}">
                <a16:creationId xmlns:a16="http://schemas.microsoft.com/office/drawing/2014/main" id="{E9A2AC7B-2586-DC71-9AFD-2216F9B04A0F}"/>
              </a:ext>
            </a:extLst>
          </p:cNvPr>
          <p:cNvSpPr/>
          <p:nvPr/>
        </p:nvSpPr>
        <p:spPr>
          <a:xfrm>
            <a:off x="6251146" y="4456983"/>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a:t>
            </a:r>
          </a:p>
        </p:txBody>
      </p:sp>
      <p:sp>
        <p:nvSpPr>
          <p:cNvPr id="11" name="TextBox 10">
            <a:extLst>
              <a:ext uri="{FF2B5EF4-FFF2-40B4-BE49-F238E27FC236}">
                <a16:creationId xmlns:a16="http://schemas.microsoft.com/office/drawing/2014/main" id="{BEA52C54-212F-E87F-3A15-C2FF1C06EE57}"/>
              </a:ext>
            </a:extLst>
          </p:cNvPr>
          <p:cNvSpPr txBox="1"/>
          <p:nvPr/>
        </p:nvSpPr>
        <p:spPr>
          <a:xfrm>
            <a:off x="6712059" y="4429716"/>
            <a:ext cx="5186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Enter address to receive a personalised quote</a:t>
            </a:r>
          </a:p>
        </p:txBody>
      </p:sp>
      <p:sp>
        <p:nvSpPr>
          <p:cNvPr id="13" name="TextBox 12">
            <a:extLst>
              <a:ext uri="{FF2B5EF4-FFF2-40B4-BE49-F238E27FC236}">
                <a16:creationId xmlns:a16="http://schemas.microsoft.com/office/drawing/2014/main" id="{85798703-99C6-D6F0-8819-5AEB82F936B1}"/>
              </a:ext>
            </a:extLst>
          </p:cNvPr>
          <p:cNvSpPr txBox="1"/>
          <p:nvPr/>
        </p:nvSpPr>
        <p:spPr>
          <a:xfrm>
            <a:off x="390549" y="3752608"/>
            <a:ext cx="4972026" cy="2031325"/>
          </a:xfrm>
          <a:prstGeom prst="rect">
            <a:avLst/>
          </a:prstGeom>
          <a:noFill/>
        </p:spPr>
        <p:txBody>
          <a:bodyPr wrap="square">
            <a:spAutoFit/>
          </a:bodyPr>
          <a:lstStyle/>
          <a:p>
            <a:pPr marL="285750" indent="-285750">
              <a:buFont typeface="Arial" panose="020B0604020202020204" pitchFamily="34" charset="0"/>
              <a:buChar char="•"/>
            </a:pPr>
            <a:r>
              <a:rPr lang="en-US" dirty="0">
                <a:latin typeface="Montserrat" panose="00000500000000000000" pitchFamily="2" charset="0"/>
              </a:rPr>
              <a:t>More precise and </a:t>
            </a:r>
            <a:r>
              <a:rPr lang="en-US" dirty="0" err="1">
                <a:latin typeface="Montserrat" panose="00000500000000000000" pitchFamily="2" charset="0"/>
              </a:rPr>
              <a:t>personalised</a:t>
            </a:r>
            <a:r>
              <a:rPr lang="en-US" dirty="0">
                <a:latin typeface="Montserrat" panose="00000500000000000000" pitchFamily="2" charset="0"/>
              </a:rPr>
              <a:t> quotes for customers</a:t>
            </a:r>
          </a:p>
          <a:p>
            <a:pPr marL="285750" indent="-285750">
              <a:buFont typeface="Arial" panose="020B0604020202020204" pitchFamily="34" charset="0"/>
              <a:buChar char="•"/>
            </a:pPr>
            <a:r>
              <a:rPr lang="en-US" dirty="0">
                <a:latin typeface="Montserrat" panose="00000500000000000000" pitchFamily="2" charset="0"/>
              </a:rPr>
              <a:t>Easier and more accurate bill comparisons</a:t>
            </a:r>
          </a:p>
          <a:p>
            <a:pPr marL="285750" indent="-285750">
              <a:buFont typeface="Arial" panose="020B0604020202020204" pitchFamily="34" charset="0"/>
              <a:buChar char="•"/>
            </a:pPr>
            <a:r>
              <a:rPr lang="en-US" dirty="0">
                <a:latin typeface="Montserrat" panose="00000500000000000000" pitchFamily="2" charset="0"/>
              </a:rPr>
              <a:t>A faster, more seamless customer journey – reducing the need to call the dedicated sales line</a:t>
            </a:r>
          </a:p>
        </p:txBody>
      </p:sp>
      <p:sp>
        <p:nvSpPr>
          <p:cNvPr id="14" name="TextBox 13">
            <a:extLst>
              <a:ext uri="{FF2B5EF4-FFF2-40B4-BE49-F238E27FC236}">
                <a16:creationId xmlns:a16="http://schemas.microsoft.com/office/drawing/2014/main" id="{D691656D-B82F-D79C-ABC3-5D67EF488A07}"/>
              </a:ext>
            </a:extLst>
          </p:cNvPr>
          <p:cNvSpPr txBox="1"/>
          <p:nvPr/>
        </p:nvSpPr>
        <p:spPr>
          <a:xfrm>
            <a:off x="355303" y="3383276"/>
            <a:ext cx="886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Why?</a:t>
            </a:r>
          </a:p>
        </p:txBody>
      </p:sp>
      <p:sp>
        <p:nvSpPr>
          <p:cNvPr id="15" name="TextBox 14">
            <a:extLst>
              <a:ext uri="{FF2B5EF4-FFF2-40B4-BE49-F238E27FC236}">
                <a16:creationId xmlns:a16="http://schemas.microsoft.com/office/drawing/2014/main" id="{917EC7D1-BEB0-F3BD-372A-5443FFC45E6D}"/>
              </a:ext>
            </a:extLst>
          </p:cNvPr>
          <p:cNvSpPr txBox="1"/>
          <p:nvPr/>
        </p:nvSpPr>
        <p:spPr>
          <a:xfrm>
            <a:off x="331418" y="1138048"/>
            <a:ext cx="18213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What’s new? </a:t>
            </a:r>
          </a:p>
        </p:txBody>
      </p:sp>
      <p:sp>
        <p:nvSpPr>
          <p:cNvPr id="17" name="TextBox 16">
            <a:extLst>
              <a:ext uri="{FF2B5EF4-FFF2-40B4-BE49-F238E27FC236}">
                <a16:creationId xmlns:a16="http://schemas.microsoft.com/office/drawing/2014/main" id="{FB800722-8206-F606-A370-628FFCFBE022}"/>
              </a:ext>
            </a:extLst>
          </p:cNvPr>
          <p:cNvSpPr txBox="1"/>
          <p:nvPr/>
        </p:nvSpPr>
        <p:spPr>
          <a:xfrm>
            <a:off x="507916" y="1586258"/>
            <a:ext cx="4972026" cy="1477328"/>
          </a:xfrm>
          <a:prstGeom prst="rect">
            <a:avLst/>
          </a:prstGeom>
          <a:noFill/>
        </p:spPr>
        <p:txBody>
          <a:bodyPr wrap="square">
            <a:spAutoFit/>
          </a:bodyPr>
          <a:lstStyle/>
          <a:p>
            <a:pPr marL="285750" indent="-285750">
              <a:lnSpc>
                <a:spcPts val="1800"/>
              </a:lnSpc>
              <a:buFont typeface="Arial" panose="020B0604020202020204" pitchFamily="34" charset="0"/>
              <a:buChar char="•"/>
            </a:pPr>
            <a:r>
              <a:rPr lang="en-US" sz="1800" b="1" dirty="0">
                <a:effectLst/>
                <a:latin typeface="Montserrat" panose="00000500000000000000" pitchFamily="2" charset="0"/>
                <a:ea typeface="Aptos" panose="020B0004020202020204" pitchFamily="34" charset="0"/>
                <a:cs typeface="Aptos" panose="020B0004020202020204" pitchFamily="34" charset="0"/>
              </a:rPr>
              <a:t>Previously: </a:t>
            </a:r>
            <a:r>
              <a:rPr lang="en-US" sz="1800" dirty="0">
                <a:effectLst/>
                <a:latin typeface="Montserrat" panose="00000500000000000000" pitchFamily="2" charset="0"/>
                <a:ea typeface="Aptos" panose="020B0004020202020204" pitchFamily="34" charset="0"/>
                <a:cs typeface="Aptos" panose="020B0004020202020204" pitchFamily="34" charset="0"/>
              </a:rPr>
              <a:t>Generic single-rate tariff shown; exact tariff only revealed at final sign-up stage.</a:t>
            </a:r>
          </a:p>
          <a:p>
            <a:pPr marL="285750" indent="-285750">
              <a:lnSpc>
                <a:spcPts val="1800"/>
              </a:lnSpc>
              <a:buFont typeface="Arial" panose="020B0604020202020204" pitchFamily="34" charset="0"/>
              <a:buChar char="•"/>
            </a:pPr>
            <a:r>
              <a:rPr lang="en-US" sz="1800" b="1" dirty="0">
                <a:effectLst/>
                <a:latin typeface="Montserrat" panose="00000500000000000000" pitchFamily="2" charset="0"/>
                <a:ea typeface="Aptos" panose="020B0004020202020204" pitchFamily="34" charset="0"/>
                <a:cs typeface="Aptos" panose="020B0004020202020204" pitchFamily="34" charset="0"/>
              </a:rPr>
              <a:t>Now: </a:t>
            </a:r>
            <a:r>
              <a:rPr lang="en-US" sz="1800" dirty="0">
                <a:effectLst/>
                <a:latin typeface="Montserrat" panose="00000500000000000000" pitchFamily="2" charset="0"/>
                <a:ea typeface="Aptos" panose="020B0004020202020204" pitchFamily="34" charset="0"/>
                <a:cs typeface="Aptos" panose="020B0004020202020204" pitchFamily="34" charset="0"/>
              </a:rPr>
              <a:t>Address-specific quotes provide transparent, accurate pricing upfront for a smoother sign-up process.</a:t>
            </a:r>
            <a:endParaRPr lang="en-AU" sz="1800" dirty="0">
              <a:effectLst/>
              <a:latin typeface="Montserrat" panose="00000500000000000000" pitchFamily="2"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35856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32AC2C-AB26-A624-6CE9-BBB5389B09D8}"/>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1AE14FDC-25C1-B753-0EFB-7C9EAE913AA9}"/>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3" name="Rectangle">
            <a:extLst>
              <a:ext uri="{FF2B5EF4-FFF2-40B4-BE49-F238E27FC236}">
                <a16:creationId xmlns:a16="http://schemas.microsoft.com/office/drawing/2014/main" id="{50DC38EA-0BDC-980B-356C-F0EADFF36B5C}"/>
              </a:ext>
            </a:extLst>
          </p:cNvPr>
          <p:cNvSpPr/>
          <p:nvPr/>
        </p:nvSpPr>
        <p:spPr>
          <a:xfrm>
            <a:off x="0" y="0"/>
            <a:ext cx="12192000" cy="2503504"/>
          </a:xfrm>
          <a:prstGeom prst="rect">
            <a:avLst/>
          </a:prstGeom>
          <a:gradFill>
            <a:gsLst>
              <a:gs pos="17000">
                <a:schemeClr val="bg1"/>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701ED4F5-FC20-0F70-155A-0CF6762926E5}"/>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EE0E2264-D884-AF6A-2D44-7BA8CA22F053}"/>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cs typeface="Arial" panose="020B0604020202020204" pitchFamily="34" charset="0"/>
              </a:rPr>
              <a:t>SUMO</a:t>
            </a:r>
          </a:p>
          <a:p>
            <a:pPr algn="ctr" defTabSz="609585"/>
            <a:r>
              <a:rPr lang="en-US" sz="2400" dirty="0">
                <a:solidFill>
                  <a:prstClr val="white"/>
                </a:solidFill>
              </a:rPr>
              <a:t>Electricity &amp; Gas</a:t>
            </a:r>
          </a:p>
        </p:txBody>
      </p:sp>
      <p:pic>
        <p:nvPicPr>
          <p:cNvPr id="4" name="Picture 3" descr="A picture containing icon&#10;&#10;Description automatically generated">
            <a:extLst>
              <a:ext uri="{FF2B5EF4-FFF2-40B4-BE49-F238E27FC236}">
                <a16:creationId xmlns:a16="http://schemas.microsoft.com/office/drawing/2014/main" id="{03F75834-6332-C23D-3E03-040D9D918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377" y="436420"/>
            <a:ext cx="1273683" cy="341605"/>
          </a:xfrm>
          <a:prstGeom prst="rect">
            <a:avLst/>
          </a:prstGeom>
        </p:spPr>
      </p:pic>
    </p:spTree>
    <p:extLst>
      <p:ext uri="{BB962C8B-B14F-4D97-AF65-F5344CB8AC3E}">
        <p14:creationId xmlns:p14="http://schemas.microsoft.com/office/powerpoint/2010/main" val="2978748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0B062AA-643B-1AEC-EDBC-6C0A8571F18B}"/>
            </a:ext>
          </a:extLst>
        </p:cNvPr>
        <p:cNvGrpSpPr/>
        <p:nvPr/>
      </p:nvGrpSpPr>
      <p:grpSpPr>
        <a:xfrm>
          <a:off x="0" y="0"/>
          <a:ext cx="0" cy="0"/>
          <a:chOff x="0" y="0"/>
          <a:chExt cx="0" cy="0"/>
        </a:xfrm>
      </p:grpSpPr>
      <p:sp>
        <p:nvSpPr>
          <p:cNvPr id="3" name="Rectangle">
            <a:extLst>
              <a:ext uri="{FF2B5EF4-FFF2-40B4-BE49-F238E27FC236}">
                <a16:creationId xmlns:a16="http://schemas.microsoft.com/office/drawing/2014/main" id="{122A84B4-9558-6696-5E96-8A3A66EB4C3E}"/>
              </a:ext>
            </a:extLst>
          </p:cNvPr>
          <p:cNvSpPr/>
          <p:nvPr/>
        </p:nvSpPr>
        <p:spPr>
          <a:xfrm>
            <a:off x="0" y="-106108"/>
            <a:ext cx="12192000" cy="2847903"/>
          </a:xfrm>
          <a:prstGeom prst="rect">
            <a:avLst/>
          </a:prstGeom>
          <a:gradFill>
            <a:gsLst>
              <a:gs pos="7000">
                <a:srgbClr val="016B76"/>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10" name="Rectangle">
            <a:extLst>
              <a:ext uri="{FF2B5EF4-FFF2-40B4-BE49-F238E27FC236}">
                <a16:creationId xmlns:a16="http://schemas.microsoft.com/office/drawing/2014/main" id="{943DEA4C-E170-6C9F-254B-D02C5F498256}"/>
              </a:ext>
            </a:extLst>
          </p:cNvPr>
          <p:cNvSpPr/>
          <p:nvPr/>
        </p:nvSpPr>
        <p:spPr>
          <a:xfrm>
            <a:off x="0" y="71635"/>
            <a:ext cx="7629527" cy="6223819"/>
          </a:xfrm>
          <a:prstGeom prst="rect">
            <a:avLst/>
          </a:prstGeom>
          <a:solidFill>
            <a:srgbClr val="016B76"/>
          </a:soli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D2B145FE-592D-A112-7022-BD1F3F63590F}"/>
              </a:ext>
            </a:extLst>
          </p:cNvPr>
          <p:cNvSpPr txBox="1"/>
          <p:nvPr/>
        </p:nvSpPr>
        <p:spPr>
          <a:xfrm>
            <a:off x="568936" y="619126"/>
            <a:ext cx="6950429" cy="646331"/>
          </a:xfrm>
          <a:prstGeom prst="rect">
            <a:avLst/>
          </a:prstGeom>
          <a:noFill/>
        </p:spPr>
        <p:txBody>
          <a:bodyPr wrap="square" rtlCol="0">
            <a:spAutoFit/>
          </a:bodyPr>
          <a:lstStyle/>
          <a:p>
            <a:pPr defTabSz="609585">
              <a:defRPr/>
            </a:pPr>
            <a:r>
              <a:rPr lang="en-AU" altLang="en-US" sz="3600" b="1" dirty="0">
                <a:solidFill>
                  <a:prstClr val="white"/>
                </a:solidFill>
                <a:ea typeface="Verdana" panose="020B0604030504040204" pitchFamily="34" charset="0"/>
                <a:cs typeface="Arial" panose="020B0604020202020204" pitchFamily="34" charset="0"/>
              </a:rPr>
              <a:t>Why Sumo?</a:t>
            </a:r>
            <a:endParaRPr lang="en-AU" sz="3600" b="1" dirty="0">
              <a:solidFill>
                <a:prstClr val="white"/>
              </a:solidFill>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7F5DDB9-C8BA-F259-5193-9D880B6C472F}"/>
              </a:ext>
            </a:extLst>
          </p:cNvPr>
          <p:cNvSpPr txBox="1"/>
          <p:nvPr/>
        </p:nvSpPr>
        <p:spPr>
          <a:xfrm>
            <a:off x="568936" y="1317844"/>
            <a:ext cx="6950429" cy="4869709"/>
          </a:xfrm>
          <a:prstGeom prst="rect">
            <a:avLst/>
          </a:prstGeom>
          <a:noFill/>
        </p:spPr>
        <p:txBody>
          <a:bodyPr wrap="square" rtlCol="0">
            <a:noAutofit/>
          </a:bodyPr>
          <a:lstStyle/>
          <a:p>
            <a:pPr defTabSz="609585">
              <a:spcBef>
                <a:spcPts val="600"/>
              </a:spcBef>
              <a:spcAft>
                <a:spcPts val="600"/>
              </a:spcAft>
            </a:pPr>
            <a:r>
              <a:rPr lang="en-AU" sz="2400" dirty="0">
                <a:solidFill>
                  <a:prstClr val="white"/>
                </a:solidFill>
              </a:rPr>
              <a:t>Refer your residential or small business customers in NSW, QLD and SA to Sumo’s competitive energy plans!</a:t>
            </a: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t>
            </a:r>
            <a:r>
              <a:rPr lang="en-AU" sz="2400" b="1" dirty="0">
                <a:solidFill>
                  <a:schemeClr val="accent1">
                    <a:lumMod val="60000"/>
                    <a:lumOff val="40000"/>
                  </a:schemeClr>
                </a:solidFill>
              </a:rPr>
              <a:t>local</a:t>
            </a:r>
            <a:r>
              <a:rPr lang="en-AU" sz="2400" dirty="0">
                <a:solidFill>
                  <a:schemeClr val="accent1">
                    <a:lumMod val="60000"/>
                    <a:lumOff val="40000"/>
                  </a:schemeClr>
                </a:solidFill>
              </a:rPr>
              <a:t> </a:t>
            </a:r>
            <a:r>
              <a:rPr lang="en-AU" sz="2400" dirty="0">
                <a:solidFill>
                  <a:prstClr val="white"/>
                </a:solidFill>
              </a:rPr>
              <a:t>– Australian-owned and operated</a:t>
            </a: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t>
            </a:r>
            <a:r>
              <a:rPr lang="en-AU" sz="2400" b="1" dirty="0">
                <a:solidFill>
                  <a:schemeClr val="accent1">
                    <a:lumMod val="60000"/>
                    <a:lumOff val="40000"/>
                  </a:schemeClr>
                </a:solidFill>
              </a:rPr>
              <a:t>flexible</a:t>
            </a:r>
            <a:r>
              <a:rPr lang="en-AU" sz="2400" dirty="0">
                <a:solidFill>
                  <a:prstClr val="white"/>
                </a:solidFill>
              </a:rPr>
              <a:t> – No lock-in contracts and no exit fees</a:t>
            </a: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t>
            </a:r>
            <a:r>
              <a:rPr lang="en-AU" sz="2400" b="1" dirty="0">
                <a:solidFill>
                  <a:schemeClr val="accent1">
                    <a:lumMod val="60000"/>
                    <a:lumOff val="40000"/>
                  </a:schemeClr>
                </a:solidFill>
              </a:rPr>
              <a:t>highly rated </a:t>
            </a:r>
            <a:r>
              <a:rPr lang="en-AU" sz="2400" dirty="0">
                <a:solidFill>
                  <a:prstClr val="white"/>
                </a:solidFill>
              </a:rPr>
              <a:t>– Rated ‘Excellent’ by customers on </a:t>
            </a:r>
            <a:r>
              <a:rPr lang="en-AU" sz="2400"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Trustpilot </a:t>
            </a:r>
            <a:endParaRPr lang="en-AU" sz="2400" dirty="0">
              <a:solidFill>
                <a:schemeClr val="accent1">
                  <a:lumMod val="60000"/>
                  <a:lumOff val="40000"/>
                </a:schemeClr>
              </a:solidFill>
            </a:endParaRP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all about </a:t>
            </a:r>
            <a:r>
              <a:rPr lang="en-AU" sz="2400" b="1" dirty="0">
                <a:solidFill>
                  <a:schemeClr val="accent1">
                    <a:lumMod val="60000"/>
                    <a:lumOff val="40000"/>
                  </a:schemeClr>
                </a:solidFill>
              </a:rPr>
              <a:t>choice</a:t>
            </a:r>
            <a:r>
              <a:rPr lang="en-AU" sz="2400" dirty="0">
                <a:solidFill>
                  <a:prstClr val="white"/>
                </a:solidFill>
              </a:rPr>
              <a:t> – Choose e-billing or paper billing</a:t>
            </a:r>
          </a:p>
        </p:txBody>
      </p:sp>
      <p:pic>
        <p:nvPicPr>
          <p:cNvPr id="2" name="Picture 1" descr="A picture containing icon&#10;&#10;Description automatically generated">
            <a:extLst>
              <a:ext uri="{FF2B5EF4-FFF2-40B4-BE49-F238E27FC236}">
                <a16:creationId xmlns:a16="http://schemas.microsoft.com/office/drawing/2014/main" id="{935337E8-8B05-EAAF-E245-C64E1AC415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68525" y="371106"/>
            <a:ext cx="1273683" cy="341605"/>
          </a:xfrm>
          <a:prstGeom prst="rect">
            <a:avLst/>
          </a:prstGeom>
        </p:spPr>
      </p:pic>
    </p:spTree>
    <p:extLst>
      <p:ext uri="{BB962C8B-B14F-4D97-AF65-F5344CB8AC3E}">
        <p14:creationId xmlns:p14="http://schemas.microsoft.com/office/powerpoint/2010/main" val="3973557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2E66FBB-6781-5056-6AC3-7EDCF1FA0ED7}"/>
            </a:ext>
          </a:extLst>
        </p:cNvPr>
        <p:cNvGrpSpPr/>
        <p:nvPr/>
      </p:nvGrpSpPr>
      <p:grpSpPr>
        <a:xfrm>
          <a:off x="0" y="0"/>
          <a:ext cx="0" cy="0"/>
          <a:chOff x="0" y="0"/>
          <a:chExt cx="0" cy="0"/>
        </a:xfrm>
      </p:grpSpPr>
      <p:sp>
        <p:nvSpPr>
          <p:cNvPr id="3" name="Rectangle">
            <a:extLst>
              <a:ext uri="{FF2B5EF4-FFF2-40B4-BE49-F238E27FC236}">
                <a16:creationId xmlns:a16="http://schemas.microsoft.com/office/drawing/2014/main" id="{19AA1855-78A1-0473-A110-6DBDB71407E7}"/>
              </a:ext>
            </a:extLst>
          </p:cNvPr>
          <p:cNvSpPr/>
          <p:nvPr/>
        </p:nvSpPr>
        <p:spPr>
          <a:xfrm>
            <a:off x="-8283" y="-48298"/>
            <a:ext cx="12192000" cy="1925225"/>
          </a:xfrm>
          <a:prstGeom prst="rect">
            <a:avLst/>
          </a:prstGeom>
          <a:gradFill>
            <a:gsLst>
              <a:gs pos="17000">
                <a:schemeClr val="bg1"/>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7" name="Rectangle">
            <a:extLst>
              <a:ext uri="{FF2B5EF4-FFF2-40B4-BE49-F238E27FC236}">
                <a16:creationId xmlns:a16="http://schemas.microsoft.com/office/drawing/2014/main" id="{29510E5F-B5D1-24AF-28F4-2F14C62051FF}"/>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9BB76E26-6803-F752-BEFA-32026D5329E3}"/>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7E95F0C4-2374-423C-CF8C-DDF9469E17AF}"/>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latin typeface="Aptos" panose="020B0004020202020204" pitchFamily="34" charset="0"/>
                <a:cs typeface="Arial" panose="020B0604020202020204" pitchFamily="34" charset="0"/>
              </a:rPr>
              <a:t>MATE</a:t>
            </a:r>
          </a:p>
          <a:p>
            <a:pPr algn="ctr" defTabSz="609585"/>
            <a:r>
              <a:rPr lang="en-US" sz="2400" dirty="0">
                <a:solidFill>
                  <a:prstClr val="white"/>
                </a:solidFill>
                <a:latin typeface="Aptos" panose="020B0004020202020204" pitchFamily="34" charset="0"/>
              </a:rPr>
              <a:t>Internet and Mobile</a:t>
            </a:r>
          </a:p>
        </p:txBody>
      </p:sp>
      <p:pic>
        <p:nvPicPr>
          <p:cNvPr id="5" name="Picture 4">
            <a:extLst>
              <a:ext uri="{FF2B5EF4-FFF2-40B4-BE49-F238E27FC236}">
                <a16:creationId xmlns:a16="http://schemas.microsoft.com/office/drawing/2014/main" id="{03DED3A7-7EAC-6F2E-7BC0-07F458E7E4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176" y="227556"/>
            <a:ext cx="2046715" cy="749501"/>
          </a:xfrm>
          <a:prstGeom prst="rect">
            <a:avLst/>
          </a:prstGeom>
        </p:spPr>
      </p:pic>
    </p:spTree>
    <p:extLst>
      <p:ext uri="{BB962C8B-B14F-4D97-AF65-F5344CB8AC3E}">
        <p14:creationId xmlns:p14="http://schemas.microsoft.com/office/powerpoint/2010/main" val="902581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01C6FC"/>
      </a:accent1>
      <a:accent2>
        <a:srgbClr val="0DA9E2"/>
      </a:accent2>
      <a:accent3>
        <a:srgbClr val="A5A5A5"/>
      </a:accent3>
      <a:accent4>
        <a:srgbClr val="7E7F7E"/>
      </a:accent4>
      <a:accent5>
        <a:srgbClr val="4472C4"/>
      </a:accent5>
      <a:accent6>
        <a:srgbClr val="585958"/>
      </a:accent6>
      <a:hlink>
        <a:srgbClr val="4E7BB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rgbClr val="000000"/>
      </a:dk1>
      <a:lt1>
        <a:srgbClr val="FFFFFF"/>
      </a:lt1>
      <a:dk2>
        <a:srgbClr val="44546A"/>
      </a:dk2>
      <a:lt2>
        <a:srgbClr val="E7E6E6"/>
      </a:lt2>
      <a:accent1>
        <a:srgbClr val="01C6FC"/>
      </a:accent1>
      <a:accent2>
        <a:srgbClr val="0DA9E2"/>
      </a:accent2>
      <a:accent3>
        <a:srgbClr val="A5A5A5"/>
      </a:accent3>
      <a:accent4>
        <a:srgbClr val="7E7F7E"/>
      </a:accent4>
      <a:accent5>
        <a:srgbClr val="4472C4"/>
      </a:accent5>
      <a:accent6>
        <a:srgbClr val="585958"/>
      </a:accent6>
      <a:hlink>
        <a:srgbClr val="0938B2"/>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xxion 2 theme">
  <a:themeElements>
    <a:clrScheme name="Conxxion">
      <a:dk1>
        <a:sysClr val="windowText" lastClr="000000"/>
      </a:dk1>
      <a:lt1>
        <a:sysClr val="window" lastClr="FFFFFF"/>
      </a:lt1>
      <a:dk2>
        <a:srgbClr val="293737"/>
      </a:dk2>
      <a:lt2>
        <a:srgbClr val="EEF2F0"/>
      </a:lt2>
      <a:accent1>
        <a:srgbClr val="006B76"/>
      </a:accent1>
      <a:accent2>
        <a:srgbClr val="06354D"/>
      </a:accent2>
      <a:accent3>
        <a:srgbClr val="00A2C3"/>
      </a:accent3>
      <a:accent4>
        <a:srgbClr val="A9A698"/>
      </a:accent4>
      <a:accent5>
        <a:srgbClr val="A2A79A"/>
      </a:accent5>
      <a:accent6>
        <a:srgbClr val="C2A02E"/>
      </a:accent6>
      <a:hlink>
        <a:srgbClr val="006B76"/>
      </a:hlink>
      <a:folHlink>
        <a:srgbClr val="00A2C3"/>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xxion 2 theme" id="{127C2E86-DA63-4B6A-8BE8-DD80ACAB2777}" vid="{23CE4960-219B-4E7A-A384-2A7EF009F0A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27239</TotalTime>
  <Words>2699</Words>
  <Application>Microsoft Office PowerPoint</Application>
  <PresentationFormat>Widescreen</PresentationFormat>
  <Paragraphs>563</Paragraphs>
  <Slides>45</Slides>
  <Notes>16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45</vt:i4>
      </vt:variant>
    </vt:vector>
  </HeadingPairs>
  <TitlesOfParts>
    <vt:vector size="63" baseType="lpstr">
      <vt:lpstr>ＭＳ Ｐゴシック</vt:lpstr>
      <vt:lpstr>Aptos</vt:lpstr>
      <vt:lpstr>Arial</vt:lpstr>
      <vt:lpstr>Calibri</vt:lpstr>
      <vt:lpstr>Calibri Light</vt:lpstr>
      <vt:lpstr>Candara</vt:lpstr>
      <vt:lpstr>Causten</vt:lpstr>
      <vt:lpstr>Causten Bold</vt:lpstr>
      <vt:lpstr>Gill Sans MT</vt:lpstr>
      <vt:lpstr>Helvetica Light</vt:lpstr>
      <vt:lpstr>Montserrat</vt:lpstr>
      <vt:lpstr>Montserrat Bold</vt:lpstr>
      <vt:lpstr>Myriad Pro Light</vt:lpstr>
      <vt:lpstr>Verdana</vt:lpstr>
      <vt:lpstr>Office Theme</vt:lpstr>
      <vt:lpstr>1_Office Theme</vt:lpstr>
      <vt:lpstr>Conxxion 2 theme</vt:lpstr>
      <vt:lpstr>2_Office Theme</vt:lpstr>
      <vt:lpstr>PowerPoint Presentation</vt:lpstr>
      <vt:lpstr>PowerPoint Presentation</vt:lpstr>
      <vt:lpstr>Why Alinta Energy?</vt:lpstr>
      <vt:lpstr>Alinta Energy New Mobile App - Managing your energy just got easier</vt:lpstr>
      <vt:lpstr>Update: Customers can now upgrade via Conxxion Storefronts</vt:lpstr>
      <vt:lpstr>Update: Customers can now get address- specific quotes on the digital journey</vt:lpstr>
      <vt:lpstr>PowerPoint Presentation</vt:lpstr>
      <vt:lpstr>PowerPoint Presentation</vt:lpstr>
      <vt:lpstr>PowerPoint Presentation</vt:lpstr>
      <vt:lpstr>Why MATE?</vt:lpstr>
      <vt:lpstr>MATE Products</vt:lpstr>
      <vt:lpstr>Offers</vt:lpstr>
      <vt:lpstr>Offers</vt:lpstr>
      <vt:lpstr>PowerPoint Presentation</vt:lpstr>
      <vt:lpstr>NBN Plans</vt:lpstr>
      <vt:lpstr>Mobile Plans</vt:lpstr>
      <vt:lpstr>PowerPoint Presentation</vt:lpstr>
      <vt:lpstr>PowerPoint Presentation</vt:lpstr>
      <vt:lpstr>PowerPoint Presentation</vt:lpstr>
      <vt:lpstr>amaysim Products</vt:lpstr>
      <vt:lpstr>Standout Offers</vt:lpstr>
      <vt:lpstr>28 Days SIM Plans</vt:lpstr>
      <vt:lpstr>Long Expiry SIM Plans</vt:lpstr>
      <vt:lpstr>7 Days SIM Plans</vt:lpstr>
      <vt:lpstr>Data Only SIM Plans</vt:lpstr>
      <vt:lpstr>PowerPoint Presentation</vt:lpstr>
      <vt:lpstr>PowerPoint Presentation</vt:lpstr>
      <vt:lpstr>Why Choose Vodafone?</vt:lpstr>
      <vt:lpstr>Vodafone Products</vt:lpstr>
      <vt:lpstr>SIM Only Plans</vt:lpstr>
      <vt:lpstr>5G Home Internet</vt:lpstr>
      <vt:lpstr>PowerPoint Presentation</vt:lpstr>
      <vt:lpstr>Why NMI?</vt:lpstr>
      <vt:lpstr>Who to Target</vt:lpstr>
      <vt:lpstr>How it Works</vt:lpstr>
      <vt:lpstr>No Cost EFTPOS w/ Tyro Pro</vt:lpstr>
      <vt:lpstr>PowerPoint Presentation</vt:lpstr>
      <vt:lpstr>PowerPoint Presentation</vt:lpstr>
      <vt:lpstr>How it Works</vt:lpstr>
      <vt:lpstr>PowerPoint Presentation</vt:lpstr>
      <vt:lpstr>Why Honey?</vt:lpstr>
      <vt:lpstr>Honey Insurance Products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dc:creator>
  <cp:lastModifiedBy>Heliana Nino</cp:lastModifiedBy>
  <cp:revision>1805</cp:revision>
  <cp:lastPrinted>2019-02-01T12:14:13Z</cp:lastPrinted>
  <dcterms:created xsi:type="dcterms:W3CDTF">2014-10-14T06:21:58Z</dcterms:created>
  <dcterms:modified xsi:type="dcterms:W3CDTF">2025-04-30T04:55:50Z</dcterms:modified>
</cp:coreProperties>
</file>