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03" r:id="rId2"/>
    <p:sldMasterId id="2147483821" r:id="rId3"/>
    <p:sldMasterId id="2147483848" r:id="rId4"/>
    <p:sldMasterId id="2147483949" r:id="rId5"/>
  </p:sldMasterIdLst>
  <p:notesMasterIdLst>
    <p:notesMasterId r:id="rId11"/>
  </p:notesMasterIdLst>
  <p:handoutMasterIdLst>
    <p:handoutMasterId r:id="rId12"/>
  </p:handoutMasterIdLst>
  <p:sldIdLst>
    <p:sldId id="810" r:id="rId6"/>
    <p:sldId id="813" r:id="rId7"/>
    <p:sldId id="814" r:id="rId8"/>
    <p:sldId id="815" r:id="rId9"/>
    <p:sldId id="817" r:id="rId10"/>
  </p:sldIdLst>
  <p:sldSz cx="9144000" cy="5143500" type="screen16x9"/>
  <p:notesSz cx="6797675" cy="9926638"/>
  <p:defaultTextStyle>
    <a:defPPr>
      <a:defRPr lang="en-US"/>
    </a:defPPr>
    <a:lvl1pPr algn="l" rtl="0" fontAlgn="base">
      <a:spcBef>
        <a:spcPct val="0"/>
      </a:spcBef>
      <a:spcAft>
        <a:spcPct val="0"/>
      </a:spcAft>
      <a:defRPr sz="2400" kern="1200">
        <a:solidFill>
          <a:schemeClr val="tx1"/>
        </a:solidFill>
        <a:latin typeface="Candar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ndar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ndar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ndar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ndara" charset="0"/>
        <a:ea typeface="ＭＳ Ｐゴシック" charset="0"/>
        <a:cs typeface="ＭＳ Ｐゴシック" charset="0"/>
      </a:defRPr>
    </a:lvl5pPr>
    <a:lvl6pPr marL="2286000" algn="l" defTabSz="457200" rtl="0" eaLnBrk="1" latinLnBrk="0" hangingPunct="1">
      <a:defRPr sz="2400" kern="1200">
        <a:solidFill>
          <a:schemeClr val="tx1"/>
        </a:solidFill>
        <a:latin typeface="Candara" charset="0"/>
        <a:ea typeface="ＭＳ Ｐゴシック" charset="0"/>
        <a:cs typeface="ＭＳ Ｐゴシック" charset="0"/>
      </a:defRPr>
    </a:lvl6pPr>
    <a:lvl7pPr marL="2743200" algn="l" defTabSz="457200" rtl="0" eaLnBrk="1" latinLnBrk="0" hangingPunct="1">
      <a:defRPr sz="2400" kern="1200">
        <a:solidFill>
          <a:schemeClr val="tx1"/>
        </a:solidFill>
        <a:latin typeface="Candara" charset="0"/>
        <a:ea typeface="ＭＳ Ｐゴシック" charset="0"/>
        <a:cs typeface="ＭＳ Ｐゴシック" charset="0"/>
      </a:defRPr>
    </a:lvl7pPr>
    <a:lvl8pPr marL="3200400" algn="l" defTabSz="457200" rtl="0" eaLnBrk="1" latinLnBrk="0" hangingPunct="1">
      <a:defRPr sz="2400" kern="1200">
        <a:solidFill>
          <a:schemeClr val="tx1"/>
        </a:solidFill>
        <a:latin typeface="Candara" charset="0"/>
        <a:ea typeface="ＭＳ Ｐゴシック" charset="0"/>
        <a:cs typeface="ＭＳ Ｐゴシック" charset="0"/>
      </a:defRPr>
    </a:lvl8pPr>
    <a:lvl9pPr marL="3657600" algn="l" defTabSz="457200" rtl="0" eaLnBrk="1" latinLnBrk="0" hangingPunct="1">
      <a:defRPr sz="2400" kern="1200">
        <a:solidFill>
          <a:schemeClr val="tx1"/>
        </a:solidFill>
        <a:latin typeface="Candar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Panto-Blake"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9BA5"/>
    <a:srgbClr val="800000"/>
    <a:srgbClr val="79CB35"/>
    <a:srgbClr val="0ECC13"/>
    <a:srgbClr val="508723"/>
    <a:srgbClr val="5F4388"/>
    <a:srgbClr val="1C9AD6"/>
    <a:srgbClr val="0A68AD"/>
    <a:srgbClr val="0A6849"/>
    <a:srgbClr val="818A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8" autoAdjust="0"/>
    <p:restoredTop sz="76093" autoAdjust="0"/>
  </p:normalViewPr>
  <p:slideViewPr>
    <p:cSldViewPr snapToGrid="0" snapToObjects="1">
      <p:cViewPr varScale="1">
        <p:scale>
          <a:sx n="89" d="100"/>
          <a:sy n="89" d="100"/>
        </p:scale>
        <p:origin x="1598" y="53"/>
      </p:cViewPr>
      <p:guideLst>
        <p:guide orient="horz" pos="114"/>
        <p:guide pos="2880"/>
      </p:guideLst>
    </p:cSldViewPr>
  </p:slideViewPr>
  <p:notesTextViewPr>
    <p:cViewPr>
      <p:scale>
        <a:sx n="100" d="100"/>
        <a:sy n="100" d="100"/>
      </p:scale>
      <p:origin x="0" y="0"/>
    </p:cViewPr>
  </p:notesTextViewPr>
  <p:notesViewPr>
    <p:cSldViewPr snapToGrid="0" snapToObjects="1">
      <p:cViewPr varScale="1">
        <p:scale>
          <a:sx n="76" d="100"/>
          <a:sy n="76" d="100"/>
        </p:scale>
        <p:origin x="-1074" y="-84"/>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dirty="0"/>
            </a:lvl1pPr>
          </a:lstStyle>
          <a:p>
            <a:pPr>
              <a:defRPr/>
            </a:pPr>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smtClean="0"/>
            </a:lvl1pPr>
          </a:lstStyle>
          <a:p>
            <a:pPr>
              <a:defRPr/>
            </a:pPr>
            <a:fld id="{963C1F62-CE63-F744-9659-D415F380D02D}" type="datetimeFigureOut">
              <a:rPr lang="en-AU"/>
              <a:pPr>
                <a:defRPr/>
              </a:pPr>
              <a:t>5/07/2018</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dirty="0"/>
            </a:lvl1pPr>
          </a:lstStyle>
          <a:p>
            <a:pPr>
              <a:defRPr/>
            </a:pPr>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smtClean="0"/>
            </a:lvl1pPr>
          </a:lstStyle>
          <a:p>
            <a:pPr>
              <a:defRPr/>
            </a:pPr>
            <a:fld id="{57E97894-FCBD-D74B-A9C1-686D672E8B20}" type="slidenum">
              <a:rPr lang="en-AU"/>
              <a:pPr>
                <a:defRPr/>
              </a:pPr>
              <a:t>‹#›</a:t>
            </a:fld>
            <a:endParaRPr lang="en-AU" dirty="0"/>
          </a:p>
        </p:txBody>
      </p:sp>
    </p:spTree>
    <p:extLst>
      <p:ext uri="{BB962C8B-B14F-4D97-AF65-F5344CB8AC3E}">
        <p14:creationId xmlns:p14="http://schemas.microsoft.com/office/powerpoint/2010/main" val="17153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dirty="0"/>
            </a:lvl1pPr>
          </a:lstStyle>
          <a:p>
            <a:pPr>
              <a:defRPr/>
            </a:pPr>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smtClean="0"/>
            </a:lvl1pPr>
          </a:lstStyle>
          <a:p>
            <a:pPr>
              <a:defRPr/>
            </a:pPr>
            <a:fld id="{81710B34-4AF7-BC43-8DEE-09583D0EE60E}" type="datetimeFigureOut">
              <a:rPr lang="en-AU"/>
              <a:pPr>
                <a:defRPr/>
              </a:pPr>
              <a:t>5/07/2018</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dirty="0"/>
            </a:lvl1pPr>
          </a:lstStyle>
          <a:p>
            <a:pPr>
              <a:defRPr/>
            </a:pPr>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smtClean="0"/>
            </a:lvl1pPr>
          </a:lstStyle>
          <a:p>
            <a:pPr>
              <a:defRPr/>
            </a:pPr>
            <a:fld id="{35817E4C-E003-484A-A4D1-ADFA3F8CC367}" type="slidenum">
              <a:rPr lang="en-AU"/>
              <a:pPr>
                <a:defRPr/>
              </a:pPr>
              <a:t>‹#›</a:t>
            </a:fld>
            <a:endParaRPr lang="en-AU" dirty="0"/>
          </a:p>
        </p:txBody>
      </p:sp>
    </p:spTree>
    <p:extLst>
      <p:ext uri="{BB962C8B-B14F-4D97-AF65-F5344CB8AC3E}">
        <p14:creationId xmlns:p14="http://schemas.microsoft.com/office/powerpoint/2010/main" val="42687406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sz="1200" dirty="0"/>
          </a:p>
        </p:txBody>
      </p:sp>
      <p:sp>
        <p:nvSpPr>
          <p:cNvPr id="4" name="Slide Number Placeholder 3"/>
          <p:cNvSpPr>
            <a:spLocks noGrp="1"/>
          </p:cNvSpPr>
          <p:nvPr>
            <p:ph type="sldNum" sz="quarter" idx="10"/>
          </p:nvPr>
        </p:nvSpPr>
        <p:spPr/>
        <p:txBody>
          <a:bodyPr/>
          <a:lstStyle/>
          <a:p>
            <a:fld id="{53382F2A-F5A4-41A1-BD33-3D6154955CE1}" type="slidenum">
              <a:rPr lang="en-AU">
                <a:solidFill>
                  <a:prstClr val="black"/>
                </a:solidFill>
              </a:rPr>
              <a:pPr/>
              <a:t>1</a:t>
            </a:fld>
            <a:endParaRPr lang="en-AU" dirty="0">
              <a:solidFill>
                <a:prstClr val="black"/>
              </a:solidFill>
            </a:endParaRPr>
          </a:p>
        </p:txBody>
      </p:sp>
    </p:spTree>
    <p:extLst>
      <p:ext uri="{BB962C8B-B14F-4D97-AF65-F5344CB8AC3E}">
        <p14:creationId xmlns:p14="http://schemas.microsoft.com/office/powerpoint/2010/main" val="206776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Got 2 Great New Promotions for July including a $25</a:t>
            </a:r>
            <a:r>
              <a:rPr lang="en-US" baseline="0" dirty="0" smtClean="0"/>
              <a:t> Multi-Service Bonus &amp; an Additional Service Bonus Point!</a:t>
            </a:r>
          </a:p>
          <a:p>
            <a:endParaRPr lang="en-US" baseline="0" dirty="0" smtClean="0"/>
          </a:p>
          <a:p>
            <a:r>
              <a:rPr lang="en-US" baseline="0" dirty="0" smtClean="0"/>
              <a:t>Transform your Earning potential and leverage these great compensation plan mechanics to take your business to the next level!</a:t>
            </a:r>
          </a:p>
          <a:p>
            <a:endParaRPr lang="en-US" baseline="0" dirty="0" smtClean="0"/>
          </a:p>
          <a:p>
            <a:r>
              <a:rPr lang="en-US" baseline="0" dirty="0" smtClean="0"/>
              <a:t>This example shows the best way to maximize your return in setting up either your own Household with Vodafone in July or even the family of one of your Warm Network!</a:t>
            </a:r>
          </a:p>
          <a:p>
            <a:endParaRPr lang="en-US" baseline="0" dirty="0" smtClean="0"/>
          </a:p>
          <a:p>
            <a:r>
              <a:rPr lang="en-US" baseline="0" dirty="0" smtClean="0"/>
              <a:t>Key things to remember:</a:t>
            </a:r>
          </a:p>
          <a:p>
            <a:r>
              <a:rPr lang="en-US" baseline="0" dirty="0" smtClean="0"/>
              <a:t>For The Cash Bonus – You’ll only receive the $25 for the 2</a:t>
            </a:r>
            <a:r>
              <a:rPr lang="en-US" baseline="30000" dirty="0" smtClean="0"/>
              <a:t>nd</a:t>
            </a:r>
            <a:r>
              <a:rPr lang="en-US" baseline="0" dirty="0" smtClean="0"/>
              <a:t>, 3</a:t>
            </a:r>
            <a:r>
              <a:rPr lang="en-US" baseline="30000" dirty="0" smtClean="0"/>
              <a:t>rd</a:t>
            </a:r>
            <a:r>
              <a:rPr lang="en-US" baseline="0" dirty="0" smtClean="0"/>
              <a:t> or subsequent services signed up this month. </a:t>
            </a:r>
          </a:p>
          <a:p>
            <a:r>
              <a:rPr lang="en-US" baseline="0" dirty="0" smtClean="0"/>
              <a:t>Cash Bonus’s eligible services can be spread across as many customers as you like!</a:t>
            </a:r>
          </a:p>
          <a:p>
            <a:r>
              <a:rPr lang="en-US" baseline="0" dirty="0" smtClean="0"/>
              <a:t>BUT – we recommend to take advantage of the Additional Service Bonus point, you sign up multiple services per customer!</a:t>
            </a:r>
          </a:p>
          <a:p>
            <a:r>
              <a:rPr lang="en-US" baseline="0" dirty="0" smtClean="0"/>
              <a:t>Cash Bonus Eligible Services are Contracted, either 12, 24 or 36 month terms, and ONLY Include NEW CONNECTIONS</a:t>
            </a:r>
          </a:p>
          <a:p>
            <a:endParaRPr lang="en-US" baseline="0" dirty="0" smtClean="0"/>
          </a:p>
          <a:p>
            <a:r>
              <a:rPr lang="en-US" baseline="0" dirty="0" smtClean="0"/>
              <a:t>For the Bonus Point</a:t>
            </a:r>
          </a:p>
          <a:p>
            <a:r>
              <a:rPr lang="en-US" baseline="0" dirty="0" smtClean="0"/>
              <a:t>Services must be on the same customer Account (Under the same name, and with the same account number)</a:t>
            </a:r>
          </a:p>
          <a:p>
            <a:r>
              <a:rPr lang="en-US" baseline="0" dirty="0" smtClean="0"/>
              <a:t>Initial service can be an upgrade, and Bonus point will still apply to any additional new connections added to that customers account!</a:t>
            </a:r>
          </a:p>
          <a:p>
            <a:r>
              <a:rPr lang="en-US" baseline="0" dirty="0" smtClean="0"/>
              <a:t>Watch out for services with another provider like </a:t>
            </a:r>
            <a:r>
              <a:rPr lang="en-US" baseline="0" dirty="0" err="1" smtClean="0"/>
              <a:t>Kogan</a:t>
            </a:r>
            <a:r>
              <a:rPr lang="en-US" baseline="0" dirty="0" smtClean="0"/>
              <a:t> and TPG that utilize the Vodafone network, these connections are excluded.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F6D10C-9F1E-CE4F-9E06-4111C32DE74F}"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129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run through the Bonus’s Available</a:t>
            </a:r>
            <a:r>
              <a:rPr lang="en-US" baseline="0" dirty="0" smtClean="0"/>
              <a:t> with Vodafone this month lets take a look at packing this up for Customers!</a:t>
            </a:r>
          </a:p>
          <a:p>
            <a:endParaRPr lang="en-US" baseline="0" dirty="0" smtClean="0"/>
          </a:p>
          <a:p>
            <a:r>
              <a:rPr lang="en-US" baseline="0" dirty="0" smtClean="0"/>
              <a:t>PLEASE NOTE – THIS IS AN EXAMPLE PACKAGE. It’s Valid on 03/07/18 but you will need to double check availability of offers before recommending to customers! The basic principles will still apply to your sign ups even if the offers are slightly different.</a:t>
            </a:r>
          </a:p>
          <a:p>
            <a:endParaRPr lang="en-US" baseline="0" dirty="0" smtClean="0"/>
          </a:p>
          <a:p>
            <a:r>
              <a:rPr lang="en-US" baseline="0" dirty="0" smtClean="0"/>
              <a:t>Step #1</a:t>
            </a:r>
          </a:p>
          <a:p>
            <a:r>
              <a:rPr lang="en-US" baseline="0" dirty="0" smtClean="0"/>
              <a:t>So when bringing Across a Customer form Telstra or Optus, Take across their Handset service FIRST! SHOW them the $162 Loyalty discount available by selecting the Samsung S8 which will! Explain that they can leave anytime with NO-Lock in contract! Simple pay out any remaining device payments – easy. </a:t>
            </a:r>
          </a:p>
          <a:p>
            <a:endParaRPr lang="en-US" baseline="0" dirty="0" smtClean="0"/>
          </a:p>
          <a:p>
            <a:r>
              <a:rPr lang="en-US" baseline="0" dirty="0" smtClean="0"/>
              <a:t>Step #2</a:t>
            </a:r>
          </a:p>
          <a:p>
            <a:r>
              <a:rPr lang="en-US" baseline="0" dirty="0" smtClean="0"/>
              <a:t>Then If they haven't got a Tablet already sell them in by asking ‘do you have a tablet?’  - Show them how accessible and cheap it is to now add a tablet over 36 Months! A Premium Grade Tablet like the New iPad is now just over $30 per month! Definitely a steal and will also come with a HUGE loyalty discount ($504 savings in our example). Plus if this service is added after the Handset service is activated, it will also be eligible for a 10% additional service discount offering your customers another $3 per month off fees ($108 over 36 months)!</a:t>
            </a:r>
          </a:p>
          <a:p>
            <a:endParaRPr lang="en-US" baseline="0" dirty="0" smtClean="0"/>
          </a:p>
          <a:p>
            <a:r>
              <a:rPr lang="en-US" baseline="0" dirty="0" smtClean="0"/>
              <a:t>Step #3</a:t>
            </a:r>
          </a:p>
          <a:p>
            <a:r>
              <a:rPr lang="en-US" baseline="0" dirty="0" smtClean="0"/>
              <a:t>Now For The final Service wait until the first two services are activated, then add the Amazing Value $40 Plan (currently with 25GB of Data incl. 19GB Bonus). Because You have already signed up the first two services separately, The customer will be eligible for the Additional Service discount from Vodafone to save $4 per month off the Sim Only service! </a:t>
            </a:r>
          </a:p>
          <a:p>
            <a:endParaRPr lang="en-US" baseline="0" dirty="0" smtClean="0"/>
          </a:p>
          <a:p>
            <a:r>
              <a:rPr lang="en-US" baseline="0" dirty="0" smtClean="0"/>
              <a:t>Remember if the customer is new to Vodafone network THEY and YOU will be eligible for a once off $25 Refer A Friend Account Credit  – you’ll need to follow the simple steps on the Website : https://www.vodafone.com.au/students.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F6D10C-9F1E-CE4F-9E06-4111C32DE74F}"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51582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Customers have got a great deal! But as an IBO you’ll also get rewarded HANDSOMELY for signing up Vodafone services this Month</a:t>
            </a:r>
          </a:p>
          <a:p>
            <a:endParaRPr lang="en-US" baseline="0" dirty="0" smtClean="0"/>
          </a:p>
          <a:p>
            <a:r>
              <a:rPr lang="en-US" baseline="0" dirty="0" smtClean="0"/>
              <a:t>In our example package You’ll get a Refer a Friend Account credit of $25 on your personal Vodafone Account. (maximum of 10 customers can be claimed).</a:t>
            </a:r>
          </a:p>
          <a:p>
            <a:r>
              <a:rPr lang="en-US" baseline="0" dirty="0" smtClean="0"/>
              <a:t>Plus you’ll get $25 for the Tablet Plan, and $25 for the Sim Plan as part of the Cash Bonus Promotion in July! That’s $75 straight away.</a:t>
            </a:r>
          </a:p>
          <a:p>
            <a:r>
              <a:rPr lang="en-US" baseline="0" dirty="0" smtClean="0"/>
              <a:t>The Additional Service Bonus Points mean you’ll receive a total of 8 points Incl. 2 Bonus Points with this package</a:t>
            </a:r>
          </a:p>
          <a:p>
            <a:endParaRPr lang="en-US" baseline="0" dirty="0" smtClean="0"/>
          </a:p>
          <a:p>
            <a:r>
              <a:rPr lang="en-US" baseline="0" dirty="0" smtClean="0"/>
              <a:t>And remember – signing up these 3 services will help you gain a seat at the exclusive Vodafone High Performers Training session at the next International Event in Melbourne  on 21/09/18. Money cant buy a place at this session and its usually only provided to Senior Executives at Vodafone Australia. PLUS there's a chance to win a Mystery Device!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 If you are a New IBO, 8 points will also help build up a significant portion of points and services needed to qualify! So simply signing yourself up, or one customer with 3 services can go a long way. If You are an existing IBO the Bonus Points &amp; Cash Bonus is a great way to increase your billable revenue and to share with your teams to grow expand the number of services within your existing customer base!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F6D10C-9F1E-CE4F-9E06-4111C32DE74F}"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85126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35817E4C-E003-484A-A4D1-ADFA3F8CC367}" type="slidenum">
              <a:rPr lang="en-AU">
                <a:solidFill>
                  <a:prstClr val="black"/>
                </a:solidFill>
              </a:rPr>
              <a:pPr>
                <a:defRPr/>
              </a:pPr>
              <a:t>5</a:t>
            </a:fld>
            <a:endParaRPr lang="en-AU" dirty="0">
              <a:solidFill>
                <a:prstClr val="black"/>
              </a:solidFill>
            </a:endParaRPr>
          </a:p>
        </p:txBody>
      </p:sp>
    </p:spTree>
    <p:extLst>
      <p:ext uri="{BB962C8B-B14F-4D97-AF65-F5344CB8AC3E}">
        <p14:creationId xmlns:p14="http://schemas.microsoft.com/office/powerpoint/2010/main" val="509291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Oval 3"/>
          <p:cNvSpPr/>
          <p:nvPr userDrawn="1"/>
        </p:nvSpPr>
        <p:spPr>
          <a:xfrm>
            <a:off x="2190750" y="222250"/>
            <a:ext cx="4667250" cy="466725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5" name="Picture 5" descr="ACN Logo_White.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1574" y="3946450"/>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90650" y="3114545"/>
            <a:ext cx="6616700" cy="806822"/>
          </a:xfrm>
          <a:prstGeom prst="rect">
            <a:avLst/>
          </a:prstGeom>
          <a:solidFill>
            <a:schemeClr val="bg1"/>
          </a:solidFill>
        </p:spPr>
        <p:txBody>
          <a:bodyPr/>
          <a:lstStyle>
            <a:lvl1pPr>
              <a:defRPr sz="3200" baseline="0">
                <a:latin typeface="Verdana"/>
                <a:cs typeface="Verdana"/>
              </a:defRPr>
            </a:lvl1pPr>
          </a:lstStyle>
          <a:p>
            <a:r>
              <a:rPr lang="en-AU" smtClean="0"/>
              <a:t>Click to edit Master title style</a:t>
            </a:r>
            <a:endParaRPr dirty="0"/>
          </a:p>
        </p:txBody>
      </p:sp>
      <p:sp>
        <p:nvSpPr>
          <p:cNvPr id="12" name="Subtitle 2"/>
          <p:cNvSpPr>
            <a:spLocks noGrp="1"/>
          </p:cNvSpPr>
          <p:nvPr>
            <p:ph type="subTitle" idx="1"/>
          </p:nvPr>
        </p:nvSpPr>
        <p:spPr>
          <a:xfrm>
            <a:off x="1" y="933450"/>
            <a:ext cx="9144000" cy="2019300"/>
          </a:xfrm>
          <a:prstGeom prst="rect">
            <a:avLst/>
          </a:prstGeom>
        </p:spPr>
        <p:txBody>
          <a:bodyPr>
            <a:noAutofit/>
          </a:bodyPr>
          <a:lstStyle>
            <a:lvl1pPr marL="0" indent="0" algn="ctr">
              <a:spcBef>
                <a:spcPct val="300"/>
              </a:spcBef>
              <a:buNone/>
              <a:defRPr sz="4400" baseline="0">
                <a:solidFill>
                  <a:srgbClr val="002B52"/>
                </a:solidFill>
                <a:effectLst/>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smtClean="0"/>
          </a:p>
        </p:txBody>
      </p:sp>
      <p:pic>
        <p:nvPicPr>
          <p:cNvPr id="6" name="Picture 5"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2" y="4813315"/>
            <a:ext cx="1043768" cy="152369"/>
          </a:xfrm>
          <a:prstGeom prst="rect">
            <a:avLst/>
          </a:prstGeom>
        </p:spPr>
      </p:pic>
    </p:spTree>
    <p:extLst>
      <p:ext uri="{BB962C8B-B14F-4D97-AF65-F5344CB8AC3E}">
        <p14:creationId xmlns:p14="http://schemas.microsoft.com/office/powerpoint/2010/main" val="245083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82750"/>
            <a:ext cx="9144000" cy="820738"/>
          </a:xfrm>
          <a:prstGeom prst="rect">
            <a:avLst/>
          </a:prstGeom>
          <a:solidFill>
            <a:schemeClr val="tx1"/>
          </a:solidFill>
          <a:ln>
            <a:noFill/>
          </a:ln>
        </p:spPr>
        <p:txBody>
          <a:bodyPr/>
          <a:lstStyle>
            <a:lvl1pPr>
              <a:defRPr>
                <a:solidFill>
                  <a:srgbClr val="002B52"/>
                </a:solidFill>
                <a:effectLst/>
              </a:defRPr>
            </a:lvl1pPr>
          </a:lstStyle>
          <a:p>
            <a:r>
              <a:rPr lang="en-AU" smtClean="0"/>
              <a:t>Click to edit Master title style</a:t>
            </a:r>
            <a:endParaRPr dirty="0"/>
          </a:p>
        </p:txBody>
      </p:sp>
      <p:sp>
        <p:nvSpPr>
          <p:cNvPr id="9" name="Text Placeholder 8"/>
          <p:cNvSpPr>
            <a:spLocks noGrp="1"/>
          </p:cNvSpPr>
          <p:nvPr>
            <p:ph type="body" sz="quarter" idx="10"/>
          </p:nvPr>
        </p:nvSpPr>
        <p:spPr>
          <a:xfrm>
            <a:off x="2089150" y="2838450"/>
            <a:ext cx="4724400" cy="673100"/>
          </a:xfrm>
          <a:prstGeom prst="rect">
            <a:avLst/>
          </a:prstGeom>
        </p:spPr>
        <p:txBody>
          <a:bodyPr/>
          <a:lstStyle>
            <a:lvl1pPr marL="0" indent="0" algn="ctr">
              <a:buNone/>
              <a:defRPr>
                <a:latin typeface="Verdana"/>
                <a:cs typeface="Verdana"/>
              </a:defRPr>
            </a:lvl1pPr>
            <a:lvl2pPr marL="403225" indent="0" algn="l">
              <a:buNone/>
              <a:defRPr>
                <a:latin typeface="Verdana"/>
                <a:cs typeface="Verdana"/>
              </a:defRPr>
            </a:lvl2pPr>
            <a:lvl3pPr marL="806450" indent="0" algn="l">
              <a:buNone/>
              <a:defRPr>
                <a:latin typeface="Verdana"/>
                <a:cs typeface="Verdana"/>
              </a:defRPr>
            </a:lvl3pPr>
            <a:lvl4pPr marL="1143000" indent="0" algn="l">
              <a:buNone/>
              <a:defRPr>
                <a:latin typeface="Verdana"/>
                <a:cs typeface="Verdana"/>
              </a:defRPr>
            </a:lvl4pPr>
            <a:lvl5pPr marL="1492250" indent="0" algn="l">
              <a:buNone/>
              <a:defRPr>
                <a:latin typeface="Verdana"/>
                <a:cs typeface="Verdana"/>
              </a:defRPr>
            </a:lvl5pPr>
          </a:lstStyle>
          <a:p>
            <a:pPr lvl="0"/>
            <a:r>
              <a:rPr lang="en-AU" smtClean="0"/>
              <a:t>Click to edit Master text styles</a:t>
            </a:r>
          </a:p>
        </p:txBody>
      </p:sp>
      <p:sp>
        <p:nvSpPr>
          <p:cNvPr id="11" name="Text Placeholder 10"/>
          <p:cNvSpPr>
            <a:spLocks noGrp="1"/>
          </p:cNvSpPr>
          <p:nvPr>
            <p:ph type="body" sz="quarter" idx="11"/>
          </p:nvPr>
        </p:nvSpPr>
        <p:spPr>
          <a:xfrm>
            <a:off x="2565400" y="3860800"/>
            <a:ext cx="3549650" cy="647700"/>
          </a:xfrm>
          <a:prstGeom prst="rect">
            <a:avLst/>
          </a:prstGeom>
        </p:spPr>
        <p:txBody>
          <a:bodyPr/>
          <a:lstStyle>
            <a:lvl1pPr marL="0" indent="0" algn="ctr">
              <a:buNone/>
              <a:defRPr>
                <a:latin typeface="Verdana"/>
                <a:cs typeface="Verdana"/>
              </a:defRPr>
            </a:lvl1pPr>
            <a:lvl2pPr marL="403225" indent="0" algn="ctr">
              <a:buNone/>
              <a:defRPr>
                <a:latin typeface="Verdana"/>
                <a:cs typeface="Verdana"/>
              </a:defRPr>
            </a:lvl2pPr>
            <a:lvl3pPr marL="806450" indent="0" algn="ctr">
              <a:buNone/>
              <a:defRPr>
                <a:latin typeface="Verdana"/>
                <a:cs typeface="Verdana"/>
              </a:defRPr>
            </a:lvl3pPr>
            <a:lvl4pPr marL="1143000" indent="0" algn="ctr">
              <a:buNone/>
              <a:defRPr>
                <a:latin typeface="Verdana"/>
                <a:cs typeface="Verdana"/>
              </a:defRPr>
            </a:lvl4pPr>
            <a:lvl5pPr marL="1492250" indent="0" algn="ctr">
              <a:buNone/>
              <a:defRPr>
                <a:latin typeface="Verdana"/>
                <a:cs typeface="Verdana"/>
              </a:defRPr>
            </a:lvl5pPr>
          </a:lstStyle>
          <a:p>
            <a:pPr lvl="0"/>
            <a:r>
              <a:rPr lang="en-AU" smtClean="0"/>
              <a:t>Click to edit Master text styles</a:t>
            </a:r>
          </a:p>
        </p:txBody>
      </p:sp>
      <p:pic>
        <p:nvPicPr>
          <p:cNvPr id="6" name="Picture 5" descr="ACN Logo_White.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310090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ACN Logo_White.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290046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5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666750" y="0"/>
            <a:ext cx="7810500" cy="2605088"/>
          </a:xfrm>
          <a:prstGeom prst="rect">
            <a:avLst/>
          </a:prstGeom>
        </p:spPr>
        <p:txBody>
          <a:bodyPr lIns="34290" tIns="17145" rIns="34290" bIns="17145" anchor="b"/>
          <a:lstStyle>
            <a:lvl1pPr algn="ctr"/>
          </a:lstStyle>
          <a:p>
            <a:pPr lvl="0"/>
            <a:r>
              <a:rPr/>
              <a:t>Title Text</a:t>
            </a:r>
          </a:p>
        </p:txBody>
      </p:sp>
      <p:sp>
        <p:nvSpPr>
          <p:cNvPr id="8" name="Shape 8"/>
          <p:cNvSpPr>
            <a:spLocks noGrp="1"/>
          </p:cNvSpPr>
          <p:nvPr>
            <p:ph type="body" idx="1"/>
          </p:nvPr>
        </p:nvSpPr>
        <p:spPr>
          <a:xfrm>
            <a:off x="666750" y="2652712"/>
            <a:ext cx="7810500" cy="2490788"/>
          </a:xfrm>
          <a:prstGeom prst="rect">
            <a:avLst/>
          </a:prstGeom>
        </p:spPr>
        <p:txBody>
          <a:bodyPr lIns="34290" tIns="17145" rIns="34290" bIns="17145"/>
          <a:lstStyle>
            <a:lvl1pPr marL="0" indent="0" algn="ctr">
              <a:spcBef>
                <a:spcPts val="0"/>
              </a:spcBef>
              <a:buSzTx/>
              <a:buNone/>
              <a:defRPr sz="1600" spc="-49"/>
            </a:lvl1pPr>
            <a:lvl2pPr marL="0" indent="0" algn="ctr">
              <a:spcBef>
                <a:spcPts val="0"/>
              </a:spcBef>
              <a:buSzTx/>
              <a:buNone/>
              <a:defRPr sz="1600" spc="-49"/>
            </a:lvl2pPr>
            <a:lvl3pPr marL="0" indent="0" algn="ctr">
              <a:spcBef>
                <a:spcPts val="0"/>
              </a:spcBef>
              <a:buSzTx/>
              <a:buNone/>
              <a:defRPr sz="1600" spc="-49"/>
            </a:lvl3pPr>
            <a:lvl4pPr marL="0" indent="0" algn="ctr">
              <a:spcBef>
                <a:spcPts val="0"/>
              </a:spcBef>
              <a:buSzTx/>
              <a:buNone/>
              <a:defRPr sz="1600" spc="-49"/>
            </a:lvl4pPr>
            <a:lvl5pPr marL="0" indent="0" algn="ctr">
              <a:spcBef>
                <a:spcPts val="0"/>
              </a:spcBef>
              <a:buSzTx/>
              <a:buNone/>
              <a:defRPr sz="1600" spc="-49"/>
            </a:lvl5pPr>
          </a:lstStyle>
          <a:p>
            <a:pPr lvl="0"/>
            <a:r>
              <a:rPr/>
              <a:t>Body Level One</a:t>
            </a:r>
          </a:p>
          <a:p>
            <a:pPr lvl="1"/>
            <a:r>
              <a:rPr/>
              <a:t>Body Level Two</a:t>
            </a:r>
          </a:p>
          <a:p>
            <a:pPr lvl="2"/>
            <a:r>
              <a:rPr/>
              <a:t>Body Level Three</a:t>
            </a:r>
          </a:p>
          <a:p>
            <a:pPr lvl="3"/>
            <a:r>
              <a:rPr/>
              <a:t>Body Level Four</a:t>
            </a:r>
          </a:p>
          <a:p>
            <a:pPr lvl="4"/>
            <a:r>
              <a:rPr/>
              <a:t>Body Level Five</a:t>
            </a:r>
          </a:p>
        </p:txBody>
      </p:sp>
      <p:pic>
        <p:nvPicPr>
          <p:cNvPr id="4" name="Picture 3" descr="ACN Logo_White.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24499743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8420" y="260353"/>
            <a:ext cx="7780976" cy="4158835"/>
          </a:xfrm>
          <a:prstGeom prst="rect">
            <a:avLst/>
          </a:prstGeom>
        </p:spPr>
        <p:txBody>
          <a:bodyPr lIns="68577" tIns="34289" rIns="68577" bIns="34289"/>
          <a:lstStyle>
            <a:lvl1pPr>
              <a:buClr>
                <a:schemeClr val="tx1"/>
              </a:buClr>
              <a:defRPr/>
            </a:lvl1pPr>
          </a:lstStyle>
          <a:p>
            <a:r>
              <a:rPr lang="en-US" dirty="0" smtClean="0"/>
              <a:t>Click icon to add picture</a:t>
            </a:r>
            <a:endParaRPr lang="en-US" dirty="0"/>
          </a:p>
        </p:txBody>
      </p:sp>
      <p:sp>
        <p:nvSpPr>
          <p:cNvPr id="13" name="Text Placeholder 12"/>
          <p:cNvSpPr>
            <a:spLocks noGrp="1"/>
          </p:cNvSpPr>
          <p:nvPr>
            <p:ph type="body" sz="quarter" idx="11" hasCustomPrompt="1"/>
          </p:nvPr>
        </p:nvSpPr>
        <p:spPr>
          <a:xfrm>
            <a:off x="0" y="2184400"/>
            <a:ext cx="9144000" cy="977900"/>
          </a:xfrm>
          <a:prstGeom prst="rect">
            <a:avLst/>
          </a:prstGeom>
        </p:spPr>
        <p:txBody>
          <a:bodyPr lIns="68577" tIns="34289" rIns="68577" bIns="34289">
            <a:normAutofit/>
          </a:bodyPr>
          <a:lstStyle>
            <a:lvl1pPr marL="0" indent="0" algn="ctr">
              <a:buNone/>
              <a:defRPr sz="4400"/>
            </a:lvl1pPr>
          </a:lstStyle>
          <a:p>
            <a:pPr lvl="0"/>
            <a:r>
              <a:rPr lang="en-US" dirty="0" smtClean="0"/>
              <a:t>Your Message</a:t>
            </a:r>
          </a:p>
        </p:txBody>
      </p:sp>
      <p:pic>
        <p:nvPicPr>
          <p:cNvPr id="9" name="Picture 8" descr="Sydney-stacked-whi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49424" y="4158331"/>
            <a:ext cx="859228" cy="852021"/>
          </a:xfrm>
          <a:prstGeom prst="rect">
            <a:avLst/>
          </a:prstGeom>
        </p:spPr>
      </p:pic>
      <p:pic>
        <p:nvPicPr>
          <p:cNvPr id="7" name="Picture 6" descr="ACN 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9500" y="4556814"/>
            <a:ext cx="811436" cy="203887"/>
          </a:xfrm>
          <a:prstGeom prst="rect">
            <a:avLst/>
          </a:prstGeom>
        </p:spPr>
      </p:pic>
      <p:pic>
        <p:nvPicPr>
          <p:cNvPr id="8" name="Picture 7" descr="WeAreACN-Logo_Whi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30760" y="4849428"/>
            <a:ext cx="1043768" cy="152369"/>
          </a:xfrm>
          <a:prstGeom prst="rect">
            <a:avLst/>
          </a:prstGeom>
        </p:spPr>
      </p:pic>
    </p:spTree>
    <p:extLst>
      <p:ext uri="{BB962C8B-B14F-4D97-AF65-F5344CB8AC3E}">
        <p14:creationId xmlns:p14="http://schemas.microsoft.com/office/powerpoint/2010/main" val="14217374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C:\Users\karren.challenor-mil\AppData\Local\Microsoft\Windows\Temporary Internet Files\Content.Outlook\M9XVNYPO\girl-phone-iStock_000055201098_Fu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5" y="-6265"/>
            <a:ext cx="9194105" cy="5204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ACN Logo_White.ai"/>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eAreACN-Logo_Whi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29253686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8" name="Text Placeholder 2"/>
          <p:cNvSpPr>
            <a:spLocks noGrp="1"/>
          </p:cNvSpPr>
          <p:nvPr>
            <p:ph idx="1"/>
          </p:nvPr>
        </p:nvSpPr>
        <p:spPr>
          <a:xfrm>
            <a:off x="457200" y="1200155"/>
            <a:ext cx="8229600" cy="3394472"/>
          </a:xfrm>
          <a:prstGeom prst="rect">
            <a:avLst/>
          </a:prstGeom>
        </p:spPr>
        <p:txBody>
          <a:bodyPr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200">
                <a:solidFill>
                  <a:schemeClr val="bg1"/>
                </a:solidFill>
                <a:latin typeface="Arial" pitchFamily="34" charset="0"/>
                <a:cs typeface="Arial" pitchFamily="34" charset="0"/>
              </a:defRPr>
            </a:lvl1pPr>
          </a:lstStyle>
          <a:p>
            <a:pPr defTabSz="387350"/>
            <a:fld id="{90DE1613-4DD6-429E-812D-5CD4E6ED2903}" type="datetimeFigureOut">
              <a:rPr lang="en-US" smtClean="0">
                <a:solidFill>
                  <a:prstClr val="white"/>
                </a:solidFill>
                <a:ea typeface="MS PGothic" pitchFamily="34" charset="-128"/>
              </a:rPr>
              <a:pPr defTabSz="387350"/>
              <a:t>05-Jul-18</a:t>
            </a:fld>
            <a:endParaRPr lang="en-US" dirty="0" smtClean="0">
              <a:solidFill>
                <a:prstClr val="white"/>
              </a:solidFill>
              <a:ea typeface="MS PGothic" pitchFamily="34" charset="-128"/>
            </a:endParaRPr>
          </a:p>
        </p:txBody>
      </p:sp>
    </p:spTree>
    <p:extLst>
      <p:ext uri="{BB962C8B-B14F-4D97-AF65-F5344CB8AC3E}">
        <p14:creationId xmlns:p14="http://schemas.microsoft.com/office/powerpoint/2010/main" val="18270009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144416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2" y="1151338"/>
            <a:ext cx="4040188" cy="479822"/>
          </a:xfrm>
        </p:spPr>
        <p:txBody>
          <a:bodyPr anchor="b"/>
          <a:lstStyle>
            <a:lvl1pPr marL="0" indent="0">
              <a:buNone/>
              <a:defRPr sz="2000" b="1"/>
            </a:lvl1pPr>
            <a:lvl2pPr marL="389494" indent="0">
              <a:buNone/>
              <a:defRPr sz="1700" b="1"/>
            </a:lvl2pPr>
            <a:lvl3pPr marL="778986" indent="0">
              <a:buNone/>
              <a:defRPr sz="1500" b="1"/>
            </a:lvl3pPr>
            <a:lvl4pPr marL="1168479" indent="0">
              <a:buNone/>
              <a:defRPr sz="1400" b="1"/>
            </a:lvl4pPr>
            <a:lvl5pPr marL="1557972" indent="0">
              <a:buNone/>
              <a:defRPr sz="1400" b="1"/>
            </a:lvl5pPr>
            <a:lvl6pPr marL="1947464" indent="0">
              <a:buNone/>
              <a:defRPr sz="1400" b="1"/>
            </a:lvl6pPr>
            <a:lvl7pPr marL="2336957" indent="0">
              <a:buNone/>
              <a:defRPr sz="1400" b="1"/>
            </a:lvl7pPr>
            <a:lvl8pPr marL="2726450" indent="0">
              <a:buNone/>
              <a:defRPr sz="1400" b="1"/>
            </a:lvl8pPr>
            <a:lvl9pPr marL="3115943" indent="0">
              <a:buNone/>
              <a:defRPr sz="1400" b="1"/>
            </a:lvl9pPr>
          </a:lstStyle>
          <a:p>
            <a:pPr lvl="0"/>
            <a:r>
              <a:rPr lang="en-AU" smtClean="0"/>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7" y="1151338"/>
            <a:ext cx="4041776" cy="479822"/>
          </a:xfrm>
        </p:spPr>
        <p:txBody>
          <a:bodyPr anchor="b"/>
          <a:lstStyle>
            <a:lvl1pPr marL="0" indent="0">
              <a:buNone/>
              <a:defRPr sz="2000" b="1"/>
            </a:lvl1pPr>
            <a:lvl2pPr marL="389494" indent="0">
              <a:buNone/>
              <a:defRPr sz="1700" b="1"/>
            </a:lvl2pPr>
            <a:lvl3pPr marL="778986" indent="0">
              <a:buNone/>
              <a:defRPr sz="1500" b="1"/>
            </a:lvl3pPr>
            <a:lvl4pPr marL="1168479" indent="0">
              <a:buNone/>
              <a:defRPr sz="1400" b="1"/>
            </a:lvl4pPr>
            <a:lvl5pPr marL="1557972" indent="0">
              <a:buNone/>
              <a:defRPr sz="1400" b="1"/>
            </a:lvl5pPr>
            <a:lvl6pPr marL="1947464" indent="0">
              <a:buNone/>
              <a:defRPr sz="1400" b="1"/>
            </a:lvl6pPr>
            <a:lvl7pPr marL="2336957" indent="0">
              <a:buNone/>
              <a:defRPr sz="1400" b="1"/>
            </a:lvl7pPr>
            <a:lvl8pPr marL="2726450" indent="0">
              <a:buNone/>
              <a:defRPr sz="1400" b="1"/>
            </a:lvl8pPr>
            <a:lvl9pPr marL="3115943" indent="0">
              <a:buNone/>
              <a:defRPr sz="1400" b="1"/>
            </a:lvl9pPr>
          </a:lstStyle>
          <a:p>
            <a:pPr lvl="0"/>
            <a:r>
              <a:rPr lang="en-AU" smtClean="0"/>
              <a:t>Click to edit Master text styles</a:t>
            </a:r>
          </a:p>
        </p:txBody>
      </p:sp>
      <p:sp>
        <p:nvSpPr>
          <p:cNvPr id="6" name="Content Placeholder 5"/>
          <p:cNvSpPr>
            <a:spLocks noGrp="1"/>
          </p:cNvSpPr>
          <p:nvPr>
            <p:ph sz="quarter" idx="4"/>
          </p:nvPr>
        </p:nvSpPr>
        <p:spPr>
          <a:xfrm>
            <a:off x="4645027" y="1631156"/>
            <a:ext cx="404177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04763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4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180042"/>
            <a:ext cx="7772400" cy="1125140"/>
          </a:xfrm>
        </p:spPr>
        <p:txBody>
          <a:bodyPr anchor="b"/>
          <a:lstStyle>
            <a:lvl1pPr marL="0" indent="0">
              <a:buNone/>
              <a:defRPr sz="1700">
                <a:solidFill>
                  <a:schemeClr val="tx1">
                    <a:tint val="75000"/>
                  </a:schemeClr>
                </a:solidFill>
              </a:defRPr>
            </a:lvl1pPr>
            <a:lvl2pPr marL="389494" indent="0">
              <a:buNone/>
              <a:defRPr sz="1500">
                <a:solidFill>
                  <a:schemeClr val="tx1">
                    <a:tint val="75000"/>
                  </a:schemeClr>
                </a:solidFill>
              </a:defRPr>
            </a:lvl2pPr>
            <a:lvl3pPr marL="778986" indent="0">
              <a:buNone/>
              <a:defRPr sz="1400">
                <a:solidFill>
                  <a:schemeClr val="tx1">
                    <a:tint val="75000"/>
                  </a:schemeClr>
                </a:solidFill>
              </a:defRPr>
            </a:lvl3pPr>
            <a:lvl4pPr marL="1168479" indent="0">
              <a:buNone/>
              <a:defRPr sz="1200">
                <a:solidFill>
                  <a:schemeClr val="tx1">
                    <a:tint val="75000"/>
                  </a:schemeClr>
                </a:solidFill>
              </a:defRPr>
            </a:lvl4pPr>
            <a:lvl5pPr marL="1557972" indent="0">
              <a:buNone/>
              <a:defRPr sz="1200">
                <a:solidFill>
                  <a:schemeClr val="tx1">
                    <a:tint val="75000"/>
                  </a:schemeClr>
                </a:solidFill>
              </a:defRPr>
            </a:lvl5pPr>
            <a:lvl6pPr marL="1947464" indent="0">
              <a:buNone/>
              <a:defRPr sz="1200">
                <a:solidFill>
                  <a:schemeClr val="tx1">
                    <a:tint val="75000"/>
                  </a:schemeClr>
                </a:solidFill>
              </a:defRPr>
            </a:lvl6pPr>
            <a:lvl7pPr marL="2336957" indent="0">
              <a:buNone/>
              <a:defRPr sz="1200">
                <a:solidFill>
                  <a:schemeClr val="tx1">
                    <a:tint val="75000"/>
                  </a:schemeClr>
                </a:solidFill>
              </a:defRPr>
            </a:lvl7pPr>
            <a:lvl8pPr marL="2726450" indent="0">
              <a:buNone/>
              <a:defRPr sz="1200">
                <a:solidFill>
                  <a:schemeClr val="tx1">
                    <a:tint val="75000"/>
                  </a:schemeClr>
                </a:solidFill>
              </a:defRPr>
            </a:lvl8pPr>
            <a:lvl9pPr marL="3115943" indent="0">
              <a:buNone/>
              <a:defRPr sz="12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DF275096-184A-4610-8F99-5673DB6A627A}"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28466176-92F4-4019-957B-948EABAE2E83}"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404016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0" y="1447800"/>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1860550"/>
            <a:ext cx="91440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useBgFill="1">
        <p:nvSpPr>
          <p:cNvPr id="10" name="Oval 9"/>
          <p:cNvSpPr/>
          <p:nvPr userDrawn="1"/>
        </p:nvSpPr>
        <p:spPr>
          <a:xfrm>
            <a:off x="3556000" y="723900"/>
            <a:ext cx="1962150" cy="1962150"/>
          </a:xfrm>
          <a:prstGeom prst="ellipse">
            <a:avLst/>
          </a:prstGeom>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useBgFill="1">
        <p:nvSpPr>
          <p:cNvPr id="11" name="Oval 10"/>
          <p:cNvSpPr/>
          <p:nvPr userDrawn="1"/>
        </p:nvSpPr>
        <p:spPr>
          <a:xfrm>
            <a:off x="6413500" y="723900"/>
            <a:ext cx="1962150" cy="1962150"/>
          </a:xfrm>
          <a:prstGeom prst="ellipse">
            <a:avLst/>
          </a:prstGeom>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useBgFill="1">
        <p:nvSpPr>
          <p:cNvPr id="12" name="Oval 11"/>
          <p:cNvSpPr/>
          <p:nvPr userDrawn="1"/>
        </p:nvSpPr>
        <p:spPr>
          <a:xfrm>
            <a:off x="704850" y="723900"/>
            <a:ext cx="1962150" cy="1962150"/>
          </a:xfrm>
          <a:prstGeom prst="ellipse">
            <a:avLst/>
          </a:prstGeom>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3" name="Picture 5" descr="ACN Logo_White.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1575" y="3916363"/>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 Placeholder 33"/>
          <p:cNvSpPr>
            <a:spLocks noGrp="1"/>
          </p:cNvSpPr>
          <p:nvPr>
            <p:ph type="body" sz="quarter" idx="12"/>
          </p:nvPr>
        </p:nvSpPr>
        <p:spPr>
          <a:xfrm>
            <a:off x="6794065" y="2924825"/>
            <a:ext cx="1301228" cy="1444496"/>
          </a:xfrm>
          <a:prstGeom prst="rect">
            <a:avLst/>
          </a:prstGeom>
        </p:spPr>
        <p:txBody>
          <a:bodyPr>
            <a:noAutofit/>
          </a:bodyPr>
          <a:lstStyle>
            <a:lvl1pPr marL="0" indent="0" algn="ctr">
              <a:buNone/>
              <a:defRPr sz="2800" baseline="0">
                <a:effectLst/>
                <a:latin typeface="+mj-lt"/>
              </a:defRPr>
            </a:lvl1pPr>
          </a:lstStyle>
          <a:p>
            <a:pPr lvl="0"/>
            <a:r>
              <a:rPr lang="en-AU" smtClean="0"/>
              <a:t>Click to edit Master text styles</a:t>
            </a:r>
          </a:p>
        </p:txBody>
      </p:sp>
      <p:sp>
        <p:nvSpPr>
          <p:cNvPr id="20" name="Text Placeholder 14"/>
          <p:cNvSpPr>
            <a:spLocks noGrp="1" noChangeAspect="1"/>
          </p:cNvSpPr>
          <p:nvPr>
            <p:ph type="body" sz="quarter" idx="14"/>
          </p:nvPr>
        </p:nvSpPr>
        <p:spPr>
          <a:xfrm>
            <a:off x="3879415" y="837004"/>
            <a:ext cx="1301228" cy="1485421"/>
          </a:xfrm>
          <a:prstGeom prst="rect">
            <a:avLst/>
          </a:prstGeom>
        </p:spPr>
        <p:txBody>
          <a:bodyPr anchor="ctr" anchorCtr="0">
            <a:noAutofit/>
          </a:bodyPr>
          <a:lstStyle>
            <a:lvl1pPr marL="0" indent="0" algn="ctr">
              <a:buNone/>
              <a:defRPr sz="10000">
                <a:solidFill>
                  <a:schemeClr val="tx1"/>
                </a:solidFill>
                <a:effectLst/>
              </a:defRPr>
            </a:lvl1pPr>
          </a:lstStyle>
          <a:p>
            <a:pPr lvl="0"/>
            <a:r>
              <a:rPr lang="en-AU" smtClean="0"/>
              <a:t>Click to edit Master text styles</a:t>
            </a:r>
          </a:p>
        </p:txBody>
      </p:sp>
      <p:sp>
        <p:nvSpPr>
          <p:cNvPr id="21" name="Text Placeholder 14"/>
          <p:cNvSpPr>
            <a:spLocks noGrp="1" noChangeAspect="1"/>
          </p:cNvSpPr>
          <p:nvPr>
            <p:ph type="body" sz="quarter" idx="15"/>
          </p:nvPr>
        </p:nvSpPr>
        <p:spPr>
          <a:xfrm>
            <a:off x="6794065" y="838004"/>
            <a:ext cx="1301228" cy="1485421"/>
          </a:xfrm>
          <a:prstGeom prst="rect">
            <a:avLst/>
          </a:prstGeom>
        </p:spPr>
        <p:txBody>
          <a:bodyPr anchor="ctr" anchorCtr="0">
            <a:noAutofit/>
          </a:bodyPr>
          <a:lstStyle>
            <a:lvl1pPr marL="0" indent="0" algn="ctr">
              <a:buNone/>
              <a:defRPr sz="10000">
                <a:solidFill>
                  <a:schemeClr val="tx1"/>
                </a:solidFill>
                <a:effectLst/>
              </a:defRPr>
            </a:lvl1pPr>
          </a:lstStyle>
          <a:p>
            <a:pPr lvl="0"/>
            <a:r>
              <a:rPr lang="en-AU" smtClean="0"/>
              <a:t>Click to edit Master text styles</a:t>
            </a:r>
          </a:p>
        </p:txBody>
      </p:sp>
      <p:sp>
        <p:nvSpPr>
          <p:cNvPr id="24" name="Text Placeholder 14"/>
          <p:cNvSpPr>
            <a:spLocks noGrp="1" noChangeAspect="1"/>
          </p:cNvSpPr>
          <p:nvPr>
            <p:ph type="body" sz="quarter" idx="13"/>
          </p:nvPr>
        </p:nvSpPr>
        <p:spPr>
          <a:xfrm>
            <a:off x="1022350" y="838156"/>
            <a:ext cx="1301228" cy="1485421"/>
          </a:xfrm>
          <a:prstGeom prst="rect">
            <a:avLst/>
          </a:prstGeom>
        </p:spPr>
        <p:txBody>
          <a:bodyPr anchor="ctr" anchorCtr="0">
            <a:noAutofit/>
          </a:bodyPr>
          <a:lstStyle>
            <a:lvl1pPr marL="0" indent="0" algn="ctr">
              <a:buNone/>
              <a:defRPr sz="10000">
                <a:solidFill>
                  <a:schemeClr val="tx1"/>
                </a:solidFill>
                <a:effectLst/>
              </a:defRPr>
            </a:lvl1pPr>
          </a:lstStyle>
          <a:p>
            <a:pPr lvl="0"/>
            <a:r>
              <a:rPr lang="en-AU" smtClean="0"/>
              <a:t>Click to edit Master text styles</a:t>
            </a:r>
          </a:p>
        </p:txBody>
      </p:sp>
      <p:sp>
        <p:nvSpPr>
          <p:cNvPr id="25" name="Text Placeholder 33"/>
          <p:cNvSpPr>
            <a:spLocks noGrp="1"/>
          </p:cNvSpPr>
          <p:nvPr>
            <p:ph type="body" sz="quarter" idx="16"/>
          </p:nvPr>
        </p:nvSpPr>
        <p:spPr>
          <a:xfrm>
            <a:off x="3886461" y="2924825"/>
            <a:ext cx="1301228" cy="1444496"/>
          </a:xfrm>
          <a:prstGeom prst="rect">
            <a:avLst/>
          </a:prstGeom>
        </p:spPr>
        <p:txBody>
          <a:bodyPr>
            <a:noAutofit/>
          </a:bodyPr>
          <a:lstStyle>
            <a:lvl1pPr marL="0" indent="0" algn="ctr">
              <a:buNone/>
              <a:defRPr sz="2800" baseline="0">
                <a:effectLst/>
                <a:latin typeface="+mj-lt"/>
              </a:defRPr>
            </a:lvl1pPr>
          </a:lstStyle>
          <a:p>
            <a:pPr lvl="0"/>
            <a:r>
              <a:rPr lang="en-AU" smtClean="0"/>
              <a:t>Click to edit Master text styles</a:t>
            </a:r>
          </a:p>
        </p:txBody>
      </p:sp>
      <p:sp>
        <p:nvSpPr>
          <p:cNvPr id="26" name="Text Placeholder 33"/>
          <p:cNvSpPr>
            <a:spLocks noGrp="1"/>
          </p:cNvSpPr>
          <p:nvPr>
            <p:ph type="body" sz="quarter" idx="17"/>
          </p:nvPr>
        </p:nvSpPr>
        <p:spPr>
          <a:xfrm>
            <a:off x="977813" y="2939614"/>
            <a:ext cx="1301228" cy="1444496"/>
          </a:xfrm>
          <a:prstGeom prst="rect">
            <a:avLst/>
          </a:prstGeom>
        </p:spPr>
        <p:txBody>
          <a:bodyPr>
            <a:noAutofit/>
          </a:bodyPr>
          <a:lstStyle>
            <a:lvl1pPr marL="0" indent="0" algn="ctr">
              <a:buNone/>
              <a:defRPr sz="2800" baseline="0">
                <a:effectLst/>
                <a:latin typeface="+mj-lt"/>
              </a:defRPr>
            </a:lvl1pPr>
          </a:lstStyle>
          <a:p>
            <a:pPr lvl="0"/>
            <a:r>
              <a:rPr lang="en-AU" smtClean="0"/>
              <a:t>Click to edit Master text styles</a:t>
            </a:r>
          </a:p>
        </p:txBody>
      </p:sp>
      <p:pic>
        <p:nvPicPr>
          <p:cNvPr id="14" name="Picture 13"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58379" y="4773242"/>
            <a:ext cx="1043768" cy="152369"/>
          </a:xfrm>
          <a:prstGeom prst="rect">
            <a:avLst/>
          </a:prstGeom>
        </p:spPr>
      </p:pic>
    </p:spTree>
    <p:extLst>
      <p:ext uri="{BB962C8B-B14F-4D97-AF65-F5344CB8AC3E}">
        <p14:creationId xmlns:p14="http://schemas.microsoft.com/office/powerpoint/2010/main" val="2446332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extLst>
      <p:ext uri="{BB962C8B-B14F-4D97-AF65-F5344CB8AC3E}">
        <p14:creationId xmlns:p14="http://schemas.microsoft.com/office/powerpoint/2010/main" val="591411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90DA5C3B-4EA1-43B5-935D-53F2C6B09B60}"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E43FDC8C-4F4B-4774-B9FD-780770EB00B8}"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9631640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313" cy="871538"/>
          </a:xfrm>
        </p:spPr>
        <p:txBody>
          <a:bodyPr anchor="b"/>
          <a:lstStyle>
            <a:lvl1pPr algn="l">
              <a:defRPr sz="1700" b="1"/>
            </a:lvl1pPr>
          </a:lstStyle>
          <a:p>
            <a:r>
              <a:rPr lang="en-AU" smtClean="0"/>
              <a:t>Click to edit Master title style</a:t>
            </a:r>
            <a:endParaRPr lang="en-US"/>
          </a:p>
        </p:txBody>
      </p:sp>
      <p:sp>
        <p:nvSpPr>
          <p:cNvPr id="3" name="Content Placeholder 2"/>
          <p:cNvSpPr>
            <a:spLocks noGrp="1"/>
          </p:cNvSpPr>
          <p:nvPr>
            <p:ph idx="1"/>
          </p:nvPr>
        </p:nvSpPr>
        <p:spPr>
          <a:xfrm>
            <a:off x="3575057" y="204796"/>
            <a:ext cx="5111751"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8" y="1076333"/>
            <a:ext cx="3008313" cy="3518297"/>
          </a:xfrm>
        </p:spPr>
        <p:txBody>
          <a:bodyPr/>
          <a:lstStyle>
            <a:lvl1pPr marL="0" indent="0">
              <a:buNone/>
              <a:defRPr sz="1200"/>
            </a:lvl1pPr>
            <a:lvl2pPr marL="389494" indent="0">
              <a:buNone/>
              <a:defRPr sz="1000"/>
            </a:lvl2pPr>
            <a:lvl3pPr marL="778986" indent="0">
              <a:buNone/>
              <a:defRPr sz="900"/>
            </a:lvl3pPr>
            <a:lvl4pPr marL="1168479" indent="0">
              <a:buNone/>
              <a:defRPr sz="800"/>
            </a:lvl4pPr>
            <a:lvl5pPr marL="1557972" indent="0">
              <a:buNone/>
              <a:defRPr sz="800"/>
            </a:lvl5pPr>
            <a:lvl6pPr marL="1947464" indent="0">
              <a:buNone/>
              <a:defRPr sz="800"/>
            </a:lvl6pPr>
            <a:lvl7pPr marL="2336957" indent="0">
              <a:buNone/>
              <a:defRPr sz="800"/>
            </a:lvl7pPr>
            <a:lvl8pPr marL="2726450" indent="0">
              <a:buNone/>
              <a:defRPr sz="800"/>
            </a:lvl8pPr>
            <a:lvl9pPr marL="3115943" indent="0">
              <a:buNone/>
              <a:defRPr sz="800"/>
            </a:lvl9pPr>
          </a:lstStyle>
          <a:p>
            <a:pPr lvl="0"/>
            <a:r>
              <a:rPr lang="en-AU"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0AAD49F0-D532-4171-A284-8A1E1054D2A5}"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08603EDF-9842-4A3B-83F4-9B2A06EA0B08}"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57833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6"/>
            <a:ext cx="5486400" cy="425054"/>
          </a:xfrm>
        </p:spPr>
        <p:txBody>
          <a:bodyPr anchor="b"/>
          <a:lstStyle>
            <a:lvl1pPr algn="l">
              <a:defRPr sz="1700"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700"/>
            </a:lvl1pPr>
            <a:lvl2pPr marL="389494" indent="0">
              <a:buNone/>
              <a:defRPr sz="2400"/>
            </a:lvl2pPr>
            <a:lvl3pPr marL="778986" indent="0">
              <a:buNone/>
              <a:defRPr sz="2000"/>
            </a:lvl3pPr>
            <a:lvl4pPr marL="1168479" indent="0">
              <a:buNone/>
              <a:defRPr sz="1700"/>
            </a:lvl4pPr>
            <a:lvl5pPr marL="1557972" indent="0">
              <a:buNone/>
              <a:defRPr sz="1700"/>
            </a:lvl5pPr>
            <a:lvl6pPr marL="1947464" indent="0">
              <a:buNone/>
              <a:defRPr sz="1700"/>
            </a:lvl6pPr>
            <a:lvl7pPr marL="2336957" indent="0">
              <a:buNone/>
              <a:defRPr sz="1700"/>
            </a:lvl7pPr>
            <a:lvl8pPr marL="2726450" indent="0">
              <a:buNone/>
              <a:defRPr sz="1700"/>
            </a:lvl8pPr>
            <a:lvl9pPr marL="3115943" indent="0">
              <a:buNone/>
              <a:defRPr sz="1700"/>
            </a:lvl9pPr>
          </a:lstStyle>
          <a:p>
            <a:pPr lvl="0"/>
            <a:endParaRPr lang="en-US" noProof="0" dirty="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200"/>
            </a:lvl1pPr>
            <a:lvl2pPr marL="389494" indent="0">
              <a:buNone/>
              <a:defRPr sz="1000"/>
            </a:lvl2pPr>
            <a:lvl3pPr marL="778986" indent="0">
              <a:buNone/>
              <a:defRPr sz="900"/>
            </a:lvl3pPr>
            <a:lvl4pPr marL="1168479" indent="0">
              <a:buNone/>
              <a:defRPr sz="800"/>
            </a:lvl4pPr>
            <a:lvl5pPr marL="1557972" indent="0">
              <a:buNone/>
              <a:defRPr sz="800"/>
            </a:lvl5pPr>
            <a:lvl6pPr marL="1947464" indent="0">
              <a:buNone/>
              <a:defRPr sz="800"/>
            </a:lvl6pPr>
            <a:lvl7pPr marL="2336957" indent="0">
              <a:buNone/>
              <a:defRPr sz="800"/>
            </a:lvl7pPr>
            <a:lvl8pPr marL="2726450" indent="0">
              <a:buNone/>
              <a:defRPr sz="800"/>
            </a:lvl8pPr>
            <a:lvl9pPr marL="3115943" indent="0">
              <a:buNone/>
              <a:defRPr sz="800"/>
            </a:lvl9pPr>
          </a:lstStyle>
          <a:p>
            <a:pPr lvl="0"/>
            <a:r>
              <a:rPr lang="en-AU"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31B38E4F-B916-4EBB-AD14-A46062FDF4CB}"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C7ACCFD9-9D87-4619-B224-F73AFC95C4B6}"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17509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40078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433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922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8420" y="260353"/>
            <a:ext cx="7780976" cy="4158835"/>
          </a:xfrm>
          <a:prstGeom prst="rect">
            <a:avLst/>
          </a:prstGeom>
        </p:spPr>
        <p:txBody>
          <a:bodyPr lIns="68577" tIns="34289" rIns="68577" bIns="34289"/>
          <a:lstStyle>
            <a:lvl1pPr>
              <a:buClr>
                <a:schemeClr val="tx1"/>
              </a:buClr>
              <a:defRPr/>
            </a:lvl1pPr>
          </a:lstStyle>
          <a:p>
            <a:r>
              <a:rPr lang="en-US" dirty="0" smtClean="0"/>
              <a:t>Click icon to add picture</a:t>
            </a:r>
            <a:endParaRPr lang="en-US" dirty="0"/>
          </a:p>
        </p:txBody>
      </p:sp>
      <p:sp>
        <p:nvSpPr>
          <p:cNvPr id="13" name="Text Placeholder 12"/>
          <p:cNvSpPr>
            <a:spLocks noGrp="1"/>
          </p:cNvSpPr>
          <p:nvPr>
            <p:ph type="body" sz="quarter" idx="11" hasCustomPrompt="1"/>
          </p:nvPr>
        </p:nvSpPr>
        <p:spPr>
          <a:xfrm>
            <a:off x="0" y="2184400"/>
            <a:ext cx="9144000" cy="977900"/>
          </a:xfrm>
          <a:prstGeom prst="rect">
            <a:avLst/>
          </a:prstGeom>
        </p:spPr>
        <p:txBody>
          <a:bodyPr lIns="68577" tIns="34289" rIns="68577" bIns="34289">
            <a:normAutofit/>
          </a:bodyPr>
          <a:lstStyle>
            <a:lvl1pPr marL="0" indent="0" algn="ctr">
              <a:buNone/>
              <a:defRPr sz="4400"/>
            </a:lvl1pPr>
          </a:lstStyle>
          <a:p>
            <a:pPr lvl="0"/>
            <a:r>
              <a:rPr lang="en-US" dirty="0" smtClean="0"/>
              <a:t>Your Message</a:t>
            </a:r>
          </a:p>
        </p:txBody>
      </p:sp>
      <p:pic>
        <p:nvPicPr>
          <p:cNvPr id="7" name="Picture 6" descr="ACN Logo_Whi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9500" y="4556814"/>
            <a:ext cx="811436" cy="203887"/>
          </a:xfrm>
          <a:prstGeom prst="rect">
            <a:avLst/>
          </a:prstGeom>
        </p:spPr>
      </p:pic>
      <p:pic>
        <p:nvPicPr>
          <p:cNvPr id="8" name="Picture 7"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30760" y="4849428"/>
            <a:ext cx="1043768" cy="152369"/>
          </a:xfrm>
          <a:prstGeom prst="rect">
            <a:avLst/>
          </a:prstGeom>
        </p:spPr>
      </p:pic>
    </p:spTree>
    <p:extLst>
      <p:ext uri="{BB962C8B-B14F-4D97-AF65-F5344CB8AC3E}">
        <p14:creationId xmlns:p14="http://schemas.microsoft.com/office/powerpoint/2010/main" val="353527760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C:\Users\karren.challenor-mil\AppData\Local\Microsoft\Windows\Temporary Internet Files\Content.Outlook\M9XVNYPO\girl-phone-iStock_000055201098_Fu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5" y="-6265"/>
            <a:ext cx="9194105" cy="5204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ACN Logo_White.ai"/>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eAreACN-Logo_Whi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2144122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8" name="Text Placeholder 2"/>
          <p:cNvSpPr>
            <a:spLocks noGrp="1"/>
          </p:cNvSpPr>
          <p:nvPr>
            <p:ph idx="1"/>
          </p:nvPr>
        </p:nvSpPr>
        <p:spPr>
          <a:xfrm>
            <a:off x="457200" y="1200155"/>
            <a:ext cx="8229600" cy="3394472"/>
          </a:xfrm>
          <a:prstGeom prst="rect">
            <a:avLst/>
          </a:prstGeom>
        </p:spPr>
        <p:txBody>
          <a:bodyPr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200">
                <a:solidFill>
                  <a:schemeClr val="bg1"/>
                </a:solidFill>
                <a:latin typeface="Arial" pitchFamily="34" charset="0"/>
                <a:cs typeface="Arial" pitchFamily="34" charset="0"/>
              </a:defRPr>
            </a:lvl1pPr>
          </a:lstStyle>
          <a:p>
            <a:pPr defTabSz="387350"/>
            <a:fld id="{90DE1613-4DD6-429E-812D-5CD4E6ED2903}" type="datetimeFigureOut">
              <a:rPr lang="en-US" smtClean="0">
                <a:solidFill>
                  <a:prstClr val="white"/>
                </a:solidFill>
                <a:ea typeface="MS PGothic" pitchFamily="34" charset="-128"/>
              </a:rPr>
              <a:pPr defTabSz="387350"/>
              <a:t>05-Jul-18</a:t>
            </a:fld>
            <a:endParaRPr lang="en-US" dirty="0" smtClean="0">
              <a:solidFill>
                <a:prstClr val="white"/>
              </a:solidFill>
              <a:ea typeface="MS PGothic" pitchFamily="34" charset="-128"/>
            </a:endParaRPr>
          </a:p>
        </p:txBody>
      </p:sp>
    </p:spTree>
    <p:extLst>
      <p:ext uri="{BB962C8B-B14F-4D97-AF65-F5344CB8AC3E}">
        <p14:creationId xmlns:p14="http://schemas.microsoft.com/office/powerpoint/2010/main" val="403417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1" descr="ACN Logo_White.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1575" y="3805616"/>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0"/>
          </p:nvPr>
        </p:nvSpPr>
        <p:spPr>
          <a:xfrm>
            <a:off x="568419" y="260350"/>
            <a:ext cx="7780976" cy="4158835"/>
          </a:xfrm>
          <a:prstGeom prst="rect">
            <a:avLst/>
          </a:prstGeom>
        </p:spPr>
        <p:txBody>
          <a:bodyPr/>
          <a:lstStyle/>
          <a:p>
            <a:pPr lvl="0"/>
            <a:r>
              <a:rPr lang="en-US" noProof="0" dirty="0" smtClean="0"/>
              <a:t>Click icon to add picture</a:t>
            </a:r>
            <a:endParaRPr lang="en-US" noProof="0" dirty="0"/>
          </a:p>
        </p:txBody>
      </p:sp>
      <p:sp>
        <p:nvSpPr>
          <p:cNvPr id="13" name="Text Placeholder 12"/>
          <p:cNvSpPr>
            <a:spLocks noGrp="1"/>
          </p:cNvSpPr>
          <p:nvPr>
            <p:ph type="body" sz="quarter" idx="11"/>
          </p:nvPr>
        </p:nvSpPr>
        <p:spPr>
          <a:xfrm>
            <a:off x="0" y="2184400"/>
            <a:ext cx="9144000" cy="977900"/>
          </a:xfrm>
          <a:prstGeom prst="rect">
            <a:avLst/>
          </a:prstGeom>
        </p:spPr>
        <p:txBody>
          <a:bodyPr>
            <a:normAutofit/>
          </a:bodyPr>
          <a:lstStyle>
            <a:lvl1pPr marL="0" indent="0" algn="ctr">
              <a:buNone/>
              <a:defRPr sz="4400"/>
            </a:lvl1pPr>
          </a:lstStyle>
          <a:p>
            <a:pPr lvl="0"/>
            <a:r>
              <a:rPr lang="en-AU" smtClean="0"/>
              <a:t>Click to edit Master text styles</a:t>
            </a:r>
          </a:p>
        </p:txBody>
      </p:sp>
      <p:pic>
        <p:nvPicPr>
          <p:cNvPr id="5" name="Picture 4"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3" y="4730629"/>
            <a:ext cx="1043768" cy="152369"/>
          </a:xfrm>
          <a:prstGeom prst="rect">
            <a:avLst/>
          </a:prstGeom>
        </p:spPr>
      </p:pic>
    </p:spTree>
    <p:extLst>
      <p:ext uri="{BB962C8B-B14F-4D97-AF65-F5344CB8AC3E}">
        <p14:creationId xmlns:p14="http://schemas.microsoft.com/office/powerpoint/2010/main" val="2672620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200155"/>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5"/>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516789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2" y="1151338"/>
            <a:ext cx="4040188" cy="479822"/>
          </a:xfrm>
        </p:spPr>
        <p:txBody>
          <a:bodyPr anchor="b"/>
          <a:lstStyle>
            <a:lvl1pPr marL="0" indent="0">
              <a:buNone/>
              <a:defRPr sz="2000" b="1"/>
            </a:lvl1pPr>
            <a:lvl2pPr marL="389494" indent="0">
              <a:buNone/>
              <a:defRPr sz="1700" b="1"/>
            </a:lvl2pPr>
            <a:lvl3pPr marL="778986" indent="0">
              <a:buNone/>
              <a:defRPr sz="1500" b="1"/>
            </a:lvl3pPr>
            <a:lvl4pPr marL="1168479" indent="0">
              <a:buNone/>
              <a:defRPr sz="1400" b="1"/>
            </a:lvl4pPr>
            <a:lvl5pPr marL="1557972" indent="0">
              <a:buNone/>
              <a:defRPr sz="1400" b="1"/>
            </a:lvl5pPr>
            <a:lvl6pPr marL="1947464" indent="0">
              <a:buNone/>
              <a:defRPr sz="1400" b="1"/>
            </a:lvl6pPr>
            <a:lvl7pPr marL="2336957" indent="0">
              <a:buNone/>
              <a:defRPr sz="1400" b="1"/>
            </a:lvl7pPr>
            <a:lvl8pPr marL="2726450" indent="0">
              <a:buNone/>
              <a:defRPr sz="1400" b="1"/>
            </a:lvl8pPr>
            <a:lvl9pPr marL="3115943" indent="0">
              <a:buNone/>
              <a:defRPr sz="1400" b="1"/>
            </a:lvl9pPr>
          </a:lstStyle>
          <a:p>
            <a:pPr lvl="0"/>
            <a:r>
              <a:rPr lang="en-AU" dirty="0" smtClean="0"/>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7" y="1151338"/>
            <a:ext cx="4041776" cy="479822"/>
          </a:xfrm>
        </p:spPr>
        <p:txBody>
          <a:bodyPr anchor="b"/>
          <a:lstStyle>
            <a:lvl1pPr marL="0" indent="0">
              <a:buNone/>
              <a:defRPr sz="2000" b="1"/>
            </a:lvl1pPr>
            <a:lvl2pPr marL="389494" indent="0">
              <a:buNone/>
              <a:defRPr sz="1700" b="1"/>
            </a:lvl2pPr>
            <a:lvl3pPr marL="778986" indent="0">
              <a:buNone/>
              <a:defRPr sz="1500" b="1"/>
            </a:lvl3pPr>
            <a:lvl4pPr marL="1168479" indent="0">
              <a:buNone/>
              <a:defRPr sz="1400" b="1"/>
            </a:lvl4pPr>
            <a:lvl5pPr marL="1557972" indent="0">
              <a:buNone/>
              <a:defRPr sz="1400" b="1"/>
            </a:lvl5pPr>
            <a:lvl6pPr marL="1947464" indent="0">
              <a:buNone/>
              <a:defRPr sz="1400" b="1"/>
            </a:lvl6pPr>
            <a:lvl7pPr marL="2336957" indent="0">
              <a:buNone/>
              <a:defRPr sz="1400" b="1"/>
            </a:lvl7pPr>
            <a:lvl8pPr marL="2726450" indent="0">
              <a:buNone/>
              <a:defRPr sz="1400" b="1"/>
            </a:lvl8pPr>
            <a:lvl9pPr marL="3115943" indent="0">
              <a:buNone/>
              <a:defRPr sz="1400" b="1"/>
            </a:lvl9pPr>
          </a:lstStyle>
          <a:p>
            <a:pPr lvl="0"/>
            <a:r>
              <a:rPr lang="en-AU" smtClean="0"/>
              <a:t>Click to edit Master text styles</a:t>
            </a:r>
          </a:p>
        </p:txBody>
      </p:sp>
      <p:sp>
        <p:nvSpPr>
          <p:cNvPr id="6" name="Content Placeholder 5"/>
          <p:cNvSpPr>
            <a:spLocks noGrp="1"/>
          </p:cNvSpPr>
          <p:nvPr>
            <p:ph sz="quarter" idx="4"/>
          </p:nvPr>
        </p:nvSpPr>
        <p:spPr>
          <a:xfrm>
            <a:off x="4645027" y="1631156"/>
            <a:ext cx="404177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391007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400" b="1" cap="all"/>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180042"/>
            <a:ext cx="7772400" cy="1125140"/>
          </a:xfrm>
        </p:spPr>
        <p:txBody>
          <a:bodyPr anchor="b"/>
          <a:lstStyle>
            <a:lvl1pPr marL="0" indent="0">
              <a:buNone/>
              <a:defRPr sz="1700">
                <a:solidFill>
                  <a:schemeClr val="tx1">
                    <a:tint val="75000"/>
                  </a:schemeClr>
                </a:solidFill>
              </a:defRPr>
            </a:lvl1pPr>
            <a:lvl2pPr marL="389494" indent="0">
              <a:buNone/>
              <a:defRPr sz="1500">
                <a:solidFill>
                  <a:schemeClr val="tx1">
                    <a:tint val="75000"/>
                  </a:schemeClr>
                </a:solidFill>
              </a:defRPr>
            </a:lvl2pPr>
            <a:lvl3pPr marL="778986" indent="0">
              <a:buNone/>
              <a:defRPr sz="1400">
                <a:solidFill>
                  <a:schemeClr val="tx1">
                    <a:tint val="75000"/>
                  </a:schemeClr>
                </a:solidFill>
              </a:defRPr>
            </a:lvl3pPr>
            <a:lvl4pPr marL="1168479" indent="0">
              <a:buNone/>
              <a:defRPr sz="1200">
                <a:solidFill>
                  <a:schemeClr val="tx1">
                    <a:tint val="75000"/>
                  </a:schemeClr>
                </a:solidFill>
              </a:defRPr>
            </a:lvl4pPr>
            <a:lvl5pPr marL="1557972" indent="0">
              <a:buNone/>
              <a:defRPr sz="1200">
                <a:solidFill>
                  <a:schemeClr val="tx1">
                    <a:tint val="75000"/>
                  </a:schemeClr>
                </a:solidFill>
              </a:defRPr>
            </a:lvl5pPr>
            <a:lvl6pPr marL="1947464" indent="0">
              <a:buNone/>
              <a:defRPr sz="1200">
                <a:solidFill>
                  <a:schemeClr val="tx1">
                    <a:tint val="75000"/>
                  </a:schemeClr>
                </a:solidFill>
              </a:defRPr>
            </a:lvl6pPr>
            <a:lvl7pPr marL="2336957" indent="0">
              <a:buNone/>
              <a:defRPr sz="1200">
                <a:solidFill>
                  <a:schemeClr val="tx1">
                    <a:tint val="75000"/>
                  </a:schemeClr>
                </a:solidFill>
              </a:defRPr>
            </a:lvl7pPr>
            <a:lvl8pPr marL="2726450" indent="0">
              <a:buNone/>
              <a:defRPr sz="1200">
                <a:solidFill>
                  <a:schemeClr val="tx1">
                    <a:tint val="75000"/>
                  </a:schemeClr>
                </a:solidFill>
              </a:defRPr>
            </a:lvl8pPr>
            <a:lvl9pPr marL="3115943" indent="0">
              <a:buNone/>
              <a:defRPr sz="12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DF275096-184A-4610-8F99-5673DB6A627A}" type="datetimeFigureOut">
              <a:rPr lang="en-US" smtClean="0">
                <a:solidFill>
                  <a:prstClr val="black"/>
                </a:solidFill>
                <a:latin typeface="Calibri" pitchFamily="34" charset="0"/>
                <a:ea typeface="MS PGothic" pitchFamily="34" charset="-128"/>
              </a:rPr>
              <a:pPr defTabSz="387350"/>
              <a:t>05-Jul-18</a:t>
            </a:fld>
            <a:endParaRPr lang="en-US" dirty="0" smtClean="0">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latin typeface="Calibri"/>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28466176-92F4-4019-957B-948EABAE2E83}" type="slidenum">
              <a:rPr lang="en-US" smtClean="0">
                <a:solidFill>
                  <a:prstClr val="black"/>
                </a:solidFill>
                <a:latin typeface="Calibri" pitchFamily="34" charset="0"/>
                <a:ea typeface="MS PGothic" pitchFamily="34" charset="-128"/>
              </a:rPr>
              <a:pPr defTabSz="387350"/>
              <a:t>‹#›</a:t>
            </a:fld>
            <a:endParaRPr lang="en-US" dirty="0" smtClean="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241877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Tree>
    <p:extLst>
      <p:ext uri="{BB962C8B-B14F-4D97-AF65-F5344CB8AC3E}">
        <p14:creationId xmlns:p14="http://schemas.microsoft.com/office/powerpoint/2010/main" val="1046151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90DA5C3B-4EA1-43B5-935D-53F2C6B09B60}" type="datetimeFigureOut">
              <a:rPr lang="en-US" smtClean="0">
                <a:solidFill>
                  <a:prstClr val="black"/>
                </a:solidFill>
                <a:latin typeface="Calibri" pitchFamily="34" charset="0"/>
                <a:ea typeface="MS PGothic" pitchFamily="34" charset="-128"/>
              </a:rPr>
              <a:pPr defTabSz="387350"/>
              <a:t>05-Jul-18</a:t>
            </a:fld>
            <a:endParaRPr lang="en-US" dirty="0" smtClean="0">
              <a:solidFill>
                <a:prstClr val="black"/>
              </a:solidFill>
              <a:latin typeface="Calibri" pitchFamily="34" charset="0"/>
              <a:ea typeface="MS PGothic" pitchFamily="34" charset="-128"/>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latin typeface="Calibri"/>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E43FDC8C-4F4B-4774-B9FD-780770EB00B8}" type="slidenum">
              <a:rPr lang="en-US" smtClean="0">
                <a:solidFill>
                  <a:prstClr val="black"/>
                </a:solidFill>
                <a:latin typeface="Calibri" pitchFamily="34" charset="0"/>
                <a:ea typeface="MS PGothic" pitchFamily="34" charset="-128"/>
              </a:rPr>
              <a:pPr defTabSz="387350"/>
              <a:t>‹#›</a:t>
            </a:fld>
            <a:endParaRPr lang="en-US" dirty="0" smtClean="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27939117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313" cy="871538"/>
          </a:xfrm>
        </p:spPr>
        <p:txBody>
          <a:bodyPr anchor="b"/>
          <a:lstStyle>
            <a:lvl1pPr algn="l">
              <a:defRPr sz="17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7" y="204796"/>
            <a:ext cx="5111751"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8" y="1076333"/>
            <a:ext cx="3008313" cy="3518297"/>
          </a:xfrm>
        </p:spPr>
        <p:txBody>
          <a:bodyPr/>
          <a:lstStyle>
            <a:lvl1pPr marL="0" indent="0">
              <a:buNone/>
              <a:defRPr sz="1200"/>
            </a:lvl1pPr>
            <a:lvl2pPr marL="389494" indent="0">
              <a:buNone/>
              <a:defRPr sz="1000"/>
            </a:lvl2pPr>
            <a:lvl3pPr marL="778986" indent="0">
              <a:buNone/>
              <a:defRPr sz="900"/>
            </a:lvl3pPr>
            <a:lvl4pPr marL="1168479" indent="0">
              <a:buNone/>
              <a:defRPr sz="800"/>
            </a:lvl4pPr>
            <a:lvl5pPr marL="1557972" indent="0">
              <a:buNone/>
              <a:defRPr sz="800"/>
            </a:lvl5pPr>
            <a:lvl6pPr marL="1947464" indent="0">
              <a:buNone/>
              <a:defRPr sz="800"/>
            </a:lvl6pPr>
            <a:lvl7pPr marL="2336957" indent="0">
              <a:buNone/>
              <a:defRPr sz="800"/>
            </a:lvl7pPr>
            <a:lvl8pPr marL="2726450" indent="0">
              <a:buNone/>
              <a:defRPr sz="800"/>
            </a:lvl8pPr>
            <a:lvl9pPr marL="3115943" indent="0">
              <a:buNone/>
              <a:defRPr sz="800"/>
            </a:lvl9pPr>
          </a:lstStyle>
          <a:p>
            <a:pPr lvl="0"/>
            <a:r>
              <a:rPr lang="en-AU" dirty="0"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0AAD49F0-D532-4171-A284-8A1E1054D2A5}" type="datetimeFigureOut">
              <a:rPr lang="en-US" smtClean="0">
                <a:solidFill>
                  <a:prstClr val="black"/>
                </a:solidFill>
                <a:latin typeface="Calibri" pitchFamily="34" charset="0"/>
                <a:ea typeface="MS PGothic" pitchFamily="34" charset="-128"/>
              </a:rPr>
              <a:pPr defTabSz="387350"/>
              <a:t>05-Jul-18</a:t>
            </a:fld>
            <a:endParaRPr lang="en-US" dirty="0" smtClean="0">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latin typeface="Calibri"/>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08603EDF-9842-4A3B-83F4-9B2A06EA0B08}" type="slidenum">
              <a:rPr lang="en-US" smtClean="0">
                <a:solidFill>
                  <a:prstClr val="black"/>
                </a:solidFill>
                <a:latin typeface="Calibri" pitchFamily="34" charset="0"/>
                <a:ea typeface="MS PGothic" pitchFamily="34" charset="-128"/>
              </a:rPr>
              <a:pPr defTabSz="387350"/>
              <a:t>‹#›</a:t>
            </a:fld>
            <a:endParaRPr lang="en-US" dirty="0" smtClean="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472338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6"/>
            <a:ext cx="5486400" cy="425054"/>
          </a:xfrm>
        </p:spPr>
        <p:txBody>
          <a:bodyPr anchor="b"/>
          <a:lstStyle>
            <a:lvl1pPr algn="l">
              <a:defRPr sz="17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700"/>
            </a:lvl1pPr>
            <a:lvl2pPr marL="389494" indent="0">
              <a:buNone/>
              <a:defRPr sz="2400"/>
            </a:lvl2pPr>
            <a:lvl3pPr marL="778986" indent="0">
              <a:buNone/>
              <a:defRPr sz="2000"/>
            </a:lvl3pPr>
            <a:lvl4pPr marL="1168479" indent="0">
              <a:buNone/>
              <a:defRPr sz="1700"/>
            </a:lvl4pPr>
            <a:lvl5pPr marL="1557972" indent="0">
              <a:buNone/>
              <a:defRPr sz="1700"/>
            </a:lvl5pPr>
            <a:lvl6pPr marL="1947464" indent="0">
              <a:buNone/>
              <a:defRPr sz="1700"/>
            </a:lvl6pPr>
            <a:lvl7pPr marL="2336957" indent="0">
              <a:buNone/>
              <a:defRPr sz="1700"/>
            </a:lvl7pPr>
            <a:lvl8pPr marL="2726450" indent="0">
              <a:buNone/>
              <a:defRPr sz="1700"/>
            </a:lvl8pPr>
            <a:lvl9pPr marL="3115943" indent="0">
              <a:buNone/>
              <a:defRPr sz="1700"/>
            </a:lvl9pPr>
          </a:lstStyle>
          <a:p>
            <a:pPr lvl="0"/>
            <a:endParaRPr lang="en-US" noProof="0" dirty="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200"/>
            </a:lvl1pPr>
            <a:lvl2pPr marL="389494" indent="0">
              <a:buNone/>
              <a:defRPr sz="1000"/>
            </a:lvl2pPr>
            <a:lvl3pPr marL="778986" indent="0">
              <a:buNone/>
              <a:defRPr sz="900"/>
            </a:lvl3pPr>
            <a:lvl4pPr marL="1168479" indent="0">
              <a:buNone/>
              <a:defRPr sz="800"/>
            </a:lvl4pPr>
            <a:lvl5pPr marL="1557972" indent="0">
              <a:buNone/>
              <a:defRPr sz="800"/>
            </a:lvl5pPr>
            <a:lvl6pPr marL="1947464" indent="0">
              <a:buNone/>
              <a:defRPr sz="800"/>
            </a:lvl6pPr>
            <a:lvl7pPr marL="2336957" indent="0">
              <a:buNone/>
              <a:defRPr sz="800"/>
            </a:lvl7pPr>
            <a:lvl8pPr marL="2726450" indent="0">
              <a:buNone/>
              <a:defRPr sz="800"/>
            </a:lvl8pPr>
            <a:lvl9pPr marL="3115943" indent="0">
              <a:buNone/>
              <a:defRPr sz="800"/>
            </a:lvl9pPr>
          </a:lstStyle>
          <a:p>
            <a:pPr lvl="0"/>
            <a:r>
              <a:rPr lang="en-AU"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31B38E4F-B916-4EBB-AD14-A46062FDF4CB}" type="datetimeFigureOut">
              <a:rPr lang="en-US" smtClean="0">
                <a:solidFill>
                  <a:prstClr val="black"/>
                </a:solidFill>
                <a:latin typeface="Calibri" pitchFamily="34" charset="0"/>
                <a:ea typeface="MS PGothic" pitchFamily="34" charset="-128"/>
              </a:rPr>
              <a:pPr defTabSz="387350"/>
              <a:t>05-Jul-18</a:t>
            </a:fld>
            <a:endParaRPr lang="en-US" dirty="0" smtClean="0">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latin typeface="Calibri"/>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C7ACCFD9-9D87-4619-B224-F73AFC95C4B6}" type="slidenum">
              <a:rPr lang="en-US" smtClean="0">
                <a:solidFill>
                  <a:prstClr val="black"/>
                </a:solidFill>
                <a:latin typeface="Calibri" pitchFamily="34" charset="0"/>
                <a:ea typeface="MS PGothic" pitchFamily="34" charset="-128"/>
              </a:rPr>
              <a:pPr defTabSz="387350"/>
              <a:t>‹#›</a:t>
            </a:fld>
            <a:endParaRPr lang="en-US" dirty="0" smtClean="0">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827992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280464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13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571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4" name="Straight Connector 3"/>
          <p:cNvCxnSpPr/>
          <p:nvPr userDrawn="1"/>
        </p:nvCxnSpPr>
        <p:spPr>
          <a:xfrm flipH="1">
            <a:off x="1127125" y="0"/>
            <a:ext cx="25400" cy="514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flipH="1">
            <a:off x="1525588" y="0"/>
            <a:ext cx="25400" cy="51435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 name="Oval 5"/>
          <p:cNvSpPr/>
          <p:nvPr userDrawn="1"/>
        </p:nvSpPr>
        <p:spPr>
          <a:xfrm>
            <a:off x="376238" y="630238"/>
            <a:ext cx="1962150" cy="1962150"/>
          </a:xfrm>
          <a:prstGeom prst="ellipse">
            <a:avLst/>
          </a:prstGeom>
          <a:ln w="317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7" name="Picture 5" descr="ACN Logo_White.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1574" y="3968274"/>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3"/>
          </p:nvPr>
        </p:nvSpPr>
        <p:spPr>
          <a:xfrm>
            <a:off x="2799299" y="1422094"/>
            <a:ext cx="4318000" cy="2162175"/>
          </a:xfrm>
          <a:prstGeom prst="rect">
            <a:avLst/>
          </a:prstGeom>
        </p:spPr>
        <p:txBody>
          <a:bodyPr>
            <a:normAutofit/>
          </a:bodyPr>
          <a:lstStyle>
            <a:lvl1pPr marL="0" indent="0" algn="ctr">
              <a:lnSpc>
                <a:spcPct val="70000"/>
              </a:lnSpc>
              <a:buNone/>
              <a:defRPr sz="9600"/>
            </a:lvl1pPr>
          </a:lstStyle>
          <a:p>
            <a:pPr lvl="0"/>
            <a:r>
              <a:rPr lang="en-AU" dirty="0" smtClean="0"/>
              <a:t>Click to edit Master text styles</a:t>
            </a:r>
          </a:p>
        </p:txBody>
      </p:sp>
      <p:sp>
        <p:nvSpPr>
          <p:cNvPr id="14" name="Text Placeholder 14"/>
          <p:cNvSpPr>
            <a:spLocks noGrp="1"/>
          </p:cNvSpPr>
          <p:nvPr>
            <p:ph type="body" sz="quarter" idx="12"/>
          </p:nvPr>
        </p:nvSpPr>
        <p:spPr>
          <a:xfrm>
            <a:off x="706807" y="856945"/>
            <a:ext cx="1250950" cy="1282700"/>
          </a:xfrm>
          <a:prstGeom prst="rect">
            <a:avLst/>
          </a:prstGeom>
        </p:spPr>
        <p:txBody>
          <a:bodyPr anchor="ctr" anchorCtr="0">
            <a:noAutofit/>
          </a:bodyPr>
          <a:lstStyle>
            <a:lvl1pPr marL="0" indent="0" algn="ctr">
              <a:buNone/>
              <a:defRPr sz="10000">
                <a:solidFill>
                  <a:schemeClr val="tx1"/>
                </a:solidFill>
                <a:effectLst/>
              </a:defRPr>
            </a:lvl1pPr>
          </a:lstStyle>
          <a:p>
            <a:pPr lvl="0"/>
            <a:r>
              <a:rPr lang="en-AU" smtClean="0"/>
              <a:t>Click to edit Master text styles</a:t>
            </a:r>
          </a:p>
        </p:txBody>
      </p:sp>
      <p:pic>
        <p:nvPicPr>
          <p:cNvPr id="8" name="Picture 7"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2" y="4852534"/>
            <a:ext cx="1043768" cy="152369"/>
          </a:xfrm>
          <a:prstGeom prst="rect">
            <a:avLst/>
          </a:prstGeom>
        </p:spPr>
      </p:pic>
    </p:spTree>
    <p:extLst>
      <p:ext uri="{BB962C8B-B14F-4D97-AF65-F5344CB8AC3E}">
        <p14:creationId xmlns:p14="http://schemas.microsoft.com/office/powerpoint/2010/main" val="2992917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8420" y="260353"/>
            <a:ext cx="7780976" cy="4158835"/>
          </a:xfrm>
          <a:prstGeom prst="rect">
            <a:avLst/>
          </a:prstGeom>
        </p:spPr>
        <p:txBody>
          <a:bodyPr lIns="68577" tIns="34289" rIns="68577" bIns="34289"/>
          <a:lstStyle>
            <a:lvl1pPr>
              <a:buClr>
                <a:schemeClr val="tx1"/>
              </a:buClr>
              <a:defRPr/>
            </a:lvl1pPr>
          </a:lstStyle>
          <a:p>
            <a:r>
              <a:rPr lang="en-US" dirty="0" smtClean="0"/>
              <a:t>Click icon to add picture</a:t>
            </a:r>
            <a:endParaRPr lang="en-US" dirty="0"/>
          </a:p>
        </p:txBody>
      </p:sp>
      <p:sp>
        <p:nvSpPr>
          <p:cNvPr id="13" name="Text Placeholder 12"/>
          <p:cNvSpPr>
            <a:spLocks noGrp="1"/>
          </p:cNvSpPr>
          <p:nvPr>
            <p:ph type="body" sz="quarter" idx="11" hasCustomPrompt="1"/>
          </p:nvPr>
        </p:nvSpPr>
        <p:spPr>
          <a:xfrm>
            <a:off x="0" y="2184400"/>
            <a:ext cx="9144000" cy="977900"/>
          </a:xfrm>
          <a:prstGeom prst="rect">
            <a:avLst/>
          </a:prstGeom>
        </p:spPr>
        <p:txBody>
          <a:bodyPr lIns="68577" tIns="34289" rIns="68577" bIns="34289">
            <a:normAutofit/>
          </a:bodyPr>
          <a:lstStyle>
            <a:lvl1pPr marL="0" indent="0" algn="ctr">
              <a:buNone/>
              <a:defRPr sz="4400"/>
            </a:lvl1pPr>
          </a:lstStyle>
          <a:p>
            <a:pPr lvl="0"/>
            <a:r>
              <a:rPr lang="en-US" dirty="0" smtClean="0"/>
              <a:t>Your Message</a:t>
            </a:r>
          </a:p>
        </p:txBody>
      </p:sp>
      <p:pic>
        <p:nvPicPr>
          <p:cNvPr id="7" name="Picture 6" descr="ACN Logo_Whi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9500" y="4556814"/>
            <a:ext cx="811436" cy="203887"/>
          </a:xfrm>
          <a:prstGeom prst="rect">
            <a:avLst/>
          </a:prstGeom>
        </p:spPr>
      </p:pic>
      <p:pic>
        <p:nvPicPr>
          <p:cNvPr id="8" name="Picture 7"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30760" y="4849428"/>
            <a:ext cx="1043768" cy="152369"/>
          </a:xfrm>
          <a:prstGeom prst="rect">
            <a:avLst/>
          </a:prstGeom>
        </p:spPr>
      </p:pic>
    </p:spTree>
    <p:extLst>
      <p:ext uri="{BB962C8B-B14F-4D97-AF65-F5344CB8AC3E}">
        <p14:creationId xmlns:p14="http://schemas.microsoft.com/office/powerpoint/2010/main" val="42200359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8419" y="260350"/>
            <a:ext cx="7780976" cy="4158835"/>
          </a:xfrm>
          <a:prstGeom prst="rect">
            <a:avLst/>
          </a:prstGeom>
        </p:spPr>
        <p:txBody>
          <a:bodyPr/>
          <a:lstStyle/>
          <a:p>
            <a:pPr lvl="0"/>
            <a:r>
              <a:rPr lang="en-US" noProof="0" dirty="0" smtClean="0"/>
              <a:t>Click icon to add picture</a:t>
            </a:r>
            <a:endParaRPr lang="en-US" noProof="0" dirty="0"/>
          </a:p>
        </p:txBody>
      </p:sp>
      <p:sp>
        <p:nvSpPr>
          <p:cNvPr id="13" name="Text Placeholder 12"/>
          <p:cNvSpPr>
            <a:spLocks noGrp="1"/>
          </p:cNvSpPr>
          <p:nvPr>
            <p:ph type="body" sz="quarter" idx="11"/>
          </p:nvPr>
        </p:nvSpPr>
        <p:spPr>
          <a:xfrm>
            <a:off x="0" y="2184400"/>
            <a:ext cx="9144000" cy="977900"/>
          </a:xfrm>
          <a:prstGeom prst="rect">
            <a:avLst/>
          </a:prstGeom>
        </p:spPr>
        <p:txBody>
          <a:bodyPr>
            <a:normAutofit/>
          </a:bodyPr>
          <a:lstStyle>
            <a:lvl1pPr marL="0" indent="0" algn="ctr">
              <a:buNone/>
              <a:defRPr sz="4400"/>
            </a:lvl1pPr>
          </a:lstStyle>
          <a:p>
            <a:pPr lvl="0"/>
            <a:r>
              <a:rPr lang="en-AU" dirty="0" smtClean="0"/>
              <a:t>Click to edit Master text styles</a:t>
            </a:r>
          </a:p>
        </p:txBody>
      </p:sp>
    </p:spTree>
    <p:extLst>
      <p:ext uri="{BB962C8B-B14F-4D97-AF65-F5344CB8AC3E}">
        <p14:creationId xmlns:p14="http://schemas.microsoft.com/office/powerpoint/2010/main" val="432987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Picture Placeholder 10"/>
          <p:cNvSpPr>
            <a:spLocks noGrp="1"/>
          </p:cNvSpPr>
          <p:nvPr>
            <p:ph type="pic" sz="quarter" idx="10"/>
          </p:nvPr>
        </p:nvSpPr>
        <p:spPr>
          <a:xfrm>
            <a:off x="883085" y="260350"/>
            <a:ext cx="7390356" cy="4267809"/>
          </a:xfrm>
          <a:prstGeom prst="rect">
            <a:avLst/>
          </a:prstGeom>
        </p:spPr>
        <p:txBody>
          <a:bodyPr/>
          <a:lstStyle>
            <a:lvl1pPr marL="342900" indent="-342900">
              <a:buClr>
                <a:schemeClr val="tx1"/>
              </a:buClr>
              <a:buFont typeface="Arial" pitchFamily="34" charset="0"/>
              <a:buChar char="•"/>
              <a:defRPr/>
            </a:lvl1pPr>
          </a:lstStyle>
          <a:p>
            <a:pPr lvl="0"/>
            <a:r>
              <a:rPr lang="en-US" noProof="0" dirty="0" smtClean="0"/>
              <a:t>Drag picture to placeholder or click icon to add</a:t>
            </a:r>
            <a:endParaRPr lang="en-US" noProof="0" dirty="0"/>
          </a:p>
        </p:txBody>
      </p:sp>
      <p:sp>
        <p:nvSpPr>
          <p:cNvPr id="10" name="Text Placeholder 12"/>
          <p:cNvSpPr>
            <a:spLocks noGrp="1"/>
          </p:cNvSpPr>
          <p:nvPr>
            <p:ph type="body" sz="quarter" idx="11"/>
          </p:nvPr>
        </p:nvSpPr>
        <p:spPr>
          <a:xfrm>
            <a:off x="0" y="2184400"/>
            <a:ext cx="9144000" cy="977900"/>
          </a:xfrm>
          <a:prstGeom prst="rect">
            <a:avLst/>
          </a:prstGeom>
        </p:spPr>
        <p:txBody>
          <a:bodyPr>
            <a:normAutofit/>
          </a:bodyPr>
          <a:lstStyle>
            <a:lvl1pPr marL="0" indent="0" algn="ctr">
              <a:buNone/>
              <a:defRPr sz="4400">
                <a:effectLst/>
                <a:latin typeface="Candara"/>
                <a:cs typeface="Candara"/>
              </a:defRPr>
            </a:lvl1pPr>
          </a:lstStyle>
          <a:p>
            <a:pPr lvl="0"/>
            <a:r>
              <a:rPr lang="en-AU" dirty="0" smtClean="0"/>
              <a:t>Click to edit Master text styles</a:t>
            </a:r>
          </a:p>
        </p:txBody>
      </p:sp>
    </p:spTree>
    <p:extLst>
      <p:ext uri="{BB962C8B-B14F-4D97-AF65-F5344CB8AC3E}">
        <p14:creationId xmlns:p14="http://schemas.microsoft.com/office/powerpoint/2010/main" val="3930239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273311" y="1759037"/>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8" name="Picture Placeholder 7"/>
          <p:cNvSpPr>
            <a:spLocks noGrp="1"/>
          </p:cNvSpPr>
          <p:nvPr>
            <p:ph type="pic" sz="quarter" idx="11"/>
          </p:nvPr>
        </p:nvSpPr>
        <p:spPr>
          <a:xfrm>
            <a:off x="3235716" y="1759037"/>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10" name="Picture Placeholder 7"/>
          <p:cNvSpPr>
            <a:spLocks noGrp="1"/>
          </p:cNvSpPr>
          <p:nvPr>
            <p:ph type="pic" sz="quarter" idx="12"/>
          </p:nvPr>
        </p:nvSpPr>
        <p:spPr>
          <a:xfrm>
            <a:off x="6181812" y="1742553"/>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11" name="Text Placeholder 15"/>
          <p:cNvSpPr>
            <a:spLocks noGrp="1"/>
          </p:cNvSpPr>
          <p:nvPr>
            <p:ph type="body" sz="quarter" idx="13"/>
          </p:nvPr>
        </p:nvSpPr>
        <p:spPr>
          <a:xfrm>
            <a:off x="273310" y="3460750"/>
            <a:ext cx="2679613"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dirty="0" smtClean="0"/>
              <a:t>Click to edit Master text styles</a:t>
            </a:r>
          </a:p>
        </p:txBody>
      </p:sp>
      <p:sp>
        <p:nvSpPr>
          <p:cNvPr id="12" name="Text Placeholder 15"/>
          <p:cNvSpPr>
            <a:spLocks noGrp="1"/>
          </p:cNvSpPr>
          <p:nvPr>
            <p:ph type="body" sz="quarter" idx="14"/>
          </p:nvPr>
        </p:nvSpPr>
        <p:spPr>
          <a:xfrm>
            <a:off x="3235716" y="3460750"/>
            <a:ext cx="2673350"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smtClean="0"/>
              <a:t>Click to edit Master text styles</a:t>
            </a:r>
          </a:p>
        </p:txBody>
      </p:sp>
      <p:sp>
        <p:nvSpPr>
          <p:cNvPr id="13" name="Text Placeholder 15"/>
          <p:cNvSpPr>
            <a:spLocks noGrp="1"/>
          </p:cNvSpPr>
          <p:nvPr>
            <p:ph type="body" sz="quarter" idx="15"/>
          </p:nvPr>
        </p:nvSpPr>
        <p:spPr>
          <a:xfrm>
            <a:off x="6194338" y="3460750"/>
            <a:ext cx="2667087"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smtClean="0"/>
              <a:t>Click to edit Master text styles</a:t>
            </a:r>
          </a:p>
        </p:txBody>
      </p:sp>
      <p:sp>
        <p:nvSpPr>
          <p:cNvPr id="16" name="Title 1"/>
          <p:cNvSpPr>
            <a:spLocks noGrp="1"/>
          </p:cNvSpPr>
          <p:nvPr>
            <p:ph type="title"/>
          </p:nvPr>
        </p:nvSpPr>
        <p:spPr>
          <a:xfrm>
            <a:off x="371475" y="206375"/>
            <a:ext cx="8229600" cy="587375"/>
          </a:xfrm>
        </p:spPr>
        <p:txBody>
          <a:bodyPr/>
          <a:lstStyle/>
          <a:p>
            <a:r>
              <a:rPr lang="en-US" smtClean="0"/>
              <a:t>Click to edit Master title style</a:t>
            </a:r>
            <a:endParaRPr lang="en-US"/>
          </a:p>
        </p:txBody>
      </p:sp>
    </p:spTree>
    <p:extLst>
      <p:ext uri="{BB962C8B-B14F-4D97-AF65-F5344CB8AC3E}">
        <p14:creationId xmlns:p14="http://schemas.microsoft.com/office/powerpoint/2010/main" val="3678288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4825043" y="701458"/>
            <a:ext cx="3460924" cy="3746847"/>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4" name="Text Placeholder 8"/>
          <p:cNvSpPr>
            <a:spLocks noGrp="1"/>
          </p:cNvSpPr>
          <p:nvPr>
            <p:ph type="body" sz="quarter" idx="11"/>
          </p:nvPr>
        </p:nvSpPr>
        <p:spPr>
          <a:xfrm>
            <a:off x="864295" y="701458"/>
            <a:ext cx="3871499" cy="3746847"/>
          </a:xfrm>
          <a:prstGeom prst="rect">
            <a:avLst/>
          </a:prstGeom>
        </p:spPr>
        <p:txBody>
          <a:bodyPr anchor="ctr" anchorCtr="1"/>
          <a:lstStyle>
            <a:lvl1pPr marL="0" indent="0" algn="ctr">
              <a:buNone/>
              <a:defRPr sz="2800" b="1" baseline="0">
                <a:effectLst/>
                <a:latin typeface="Candara"/>
                <a:cs typeface="Candara"/>
              </a:defRPr>
            </a:lvl1pPr>
          </a:lstStyle>
          <a:p>
            <a:pPr lvl="0"/>
            <a:r>
              <a:rPr lang="en-AU" dirty="0" smtClean="0"/>
              <a:t>Click to edit Master text styles</a:t>
            </a:r>
          </a:p>
        </p:txBody>
      </p:sp>
    </p:spTree>
    <p:extLst>
      <p:ext uri="{BB962C8B-B14F-4D97-AF65-F5344CB8AC3E}">
        <p14:creationId xmlns:p14="http://schemas.microsoft.com/office/powerpoint/2010/main" val="1991022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534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descr="C:\Users\karren.challenor-mil\AppData\Local\Microsoft\Windows\Temporary Internet Files\Content.Outlook\M9XVNYPO\girl-phone-iStock_000055201098_Fu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5" y="-6265"/>
            <a:ext cx="9194105" cy="5204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12371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C:\Users\karren.challenor-mil\AppData\Local\Microsoft\Windows\Temporary Internet Files\Content.Outlook\M9XVNYPO\girl-phone-iStock_000055201098_Fu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5" y="-6265"/>
            <a:ext cx="9194105" cy="52045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ACN Logo_White.ai"/>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eAreACN-Logo_Whi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52818226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8" name="Text Placeholder 2"/>
          <p:cNvSpPr>
            <a:spLocks noGrp="1"/>
          </p:cNvSpPr>
          <p:nvPr>
            <p:ph idx="1"/>
          </p:nvPr>
        </p:nvSpPr>
        <p:spPr>
          <a:xfrm>
            <a:off x="457200" y="1200155"/>
            <a:ext cx="8229600" cy="3394472"/>
          </a:xfrm>
          <a:prstGeom prst="rect">
            <a:avLst/>
          </a:prstGeom>
        </p:spPr>
        <p:txBody>
          <a:bodyPr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200">
                <a:solidFill>
                  <a:schemeClr val="bg1"/>
                </a:solidFill>
                <a:latin typeface="Arial" pitchFamily="34" charset="0"/>
                <a:cs typeface="Arial" pitchFamily="34" charset="0"/>
              </a:defRPr>
            </a:lvl1pPr>
          </a:lstStyle>
          <a:p>
            <a:pPr defTabSz="387350"/>
            <a:fld id="{90DE1613-4DD6-429E-812D-5CD4E6ED2903}" type="datetimeFigureOut">
              <a:rPr lang="en-US" smtClean="0">
                <a:solidFill>
                  <a:prstClr val="white"/>
                </a:solidFill>
                <a:ea typeface="MS PGothic" pitchFamily="34" charset="-128"/>
              </a:rPr>
              <a:pPr defTabSz="387350"/>
              <a:t>05-Jul-18</a:t>
            </a:fld>
            <a:endParaRPr lang="en-US" dirty="0" smtClean="0">
              <a:solidFill>
                <a:prstClr val="white"/>
              </a:solidFill>
              <a:ea typeface="MS PGothic" pitchFamily="34" charset="-128"/>
            </a:endParaRPr>
          </a:p>
        </p:txBody>
      </p:sp>
    </p:spTree>
    <p:extLst>
      <p:ext uri="{BB962C8B-B14F-4D97-AF65-F5344CB8AC3E}">
        <p14:creationId xmlns:p14="http://schemas.microsoft.com/office/powerpoint/2010/main" val="8240554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200155"/>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5"/>
            <a:ext cx="40386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67057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Picture 1" descr="ACN Logo_White.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1575" y="3945414"/>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icture Placeholder 10"/>
          <p:cNvSpPr>
            <a:spLocks noGrp="1"/>
          </p:cNvSpPr>
          <p:nvPr>
            <p:ph type="pic" sz="quarter" idx="10"/>
          </p:nvPr>
        </p:nvSpPr>
        <p:spPr>
          <a:xfrm>
            <a:off x="883085" y="260350"/>
            <a:ext cx="7390356" cy="4267809"/>
          </a:xfrm>
          <a:prstGeom prst="rect">
            <a:avLst/>
          </a:prstGeom>
        </p:spPr>
        <p:txBody>
          <a:bodyPr/>
          <a:lstStyle>
            <a:lvl1pPr marL="342900" indent="-342900">
              <a:buClr>
                <a:schemeClr val="tx1"/>
              </a:buClr>
              <a:buFont typeface="Arial" pitchFamily="34" charset="0"/>
              <a:buChar char="•"/>
              <a:defRPr/>
            </a:lvl1pPr>
          </a:lstStyle>
          <a:p>
            <a:pPr lvl="0"/>
            <a:r>
              <a:rPr lang="en-US" noProof="0" dirty="0" smtClean="0"/>
              <a:t>Drag picture to placeholder or click icon to add</a:t>
            </a:r>
            <a:endParaRPr lang="en-US" noProof="0" dirty="0"/>
          </a:p>
        </p:txBody>
      </p:sp>
      <p:sp>
        <p:nvSpPr>
          <p:cNvPr id="10" name="Text Placeholder 12"/>
          <p:cNvSpPr>
            <a:spLocks noGrp="1"/>
          </p:cNvSpPr>
          <p:nvPr>
            <p:ph type="body" sz="quarter" idx="11"/>
          </p:nvPr>
        </p:nvSpPr>
        <p:spPr>
          <a:xfrm>
            <a:off x="0" y="2184400"/>
            <a:ext cx="9144000" cy="977900"/>
          </a:xfrm>
          <a:prstGeom prst="rect">
            <a:avLst/>
          </a:prstGeom>
        </p:spPr>
        <p:txBody>
          <a:bodyPr>
            <a:normAutofit/>
          </a:bodyPr>
          <a:lstStyle>
            <a:lvl1pPr marL="0" indent="0" algn="ctr">
              <a:buNone/>
              <a:defRPr sz="4400">
                <a:effectLst/>
                <a:latin typeface="+mj-lt"/>
              </a:defRPr>
            </a:lvl1pPr>
          </a:lstStyle>
          <a:p>
            <a:pPr lvl="0"/>
            <a:r>
              <a:rPr lang="en-AU" smtClean="0"/>
              <a:t>Click to edit Master text styles</a:t>
            </a:r>
          </a:p>
        </p:txBody>
      </p:sp>
      <p:pic>
        <p:nvPicPr>
          <p:cNvPr id="5" name="Picture 4"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3" y="4849427"/>
            <a:ext cx="1043768" cy="152369"/>
          </a:xfrm>
          <a:prstGeom prst="rect">
            <a:avLst/>
          </a:prstGeom>
        </p:spPr>
      </p:pic>
    </p:spTree>
    <p:extLst>
      <p:ext uri="{BB962C8B-B14F-4D97-AF65-F5344CB8AC3E}">
        <p14:creationId xmlns:p14="http://schemas.microsoft.com/office/powerpoint/2010/main" val="16048732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2" y="1151338"/>
            <a:ext cx="4040188" cy="479822"/>
          </a:xfrm>
        </p:spPr>
        <p:txBody>
          <a:bodyPr anchor="b"/>
          <a:lstStyle>
            <a:lvl1pPr marL="0" indent="0">
              <a:buNone/>
              <a:defRPr sz="2000" b="1"/>
            </a:lvl1pPr>
            <a:lvl2pPr marL="389494" indent="0">
              <a:buNone/>
              <a:defRPr sz="1700" b="1"/>
            </a:lvl2pPr>
            <a:lvl3pPr marL="778986" indent="0">
              <a:buNone/>
              <a:defRPr sz="1500" b="1"/>
            </a:lvl3pPr>
            <a:lvl4pPr marL="1168479" indent="0">
              <a:buNone/>
              <a:defRPr sz="1400" b="1"/>
            </a:lvl4pPr>
            <a:lvl5pPr marL="1557972" indent="0">
              <a:buNone/>
              <a:defRPr sz="1400" b="1"/>
            </a:lvl5pPr>
            <a:lvl6pPr marL="1947464" indent="0">
              <a:buNone/>
              <a:defRPr sz="1400" b="1"/>
            </a:lvl6pPr>
            <a:lvl7pPr marL="2336957" indent="0">
              <a:buNone/>
              <a:defRPr sz="1400" b="1"/>
            </a:lvl7pPr>
            <a:lvl8pPr marL="2726450" indent="0">
              <a:buNone/>
              <a:defRPr sz="1400" b="1"/>
            </a:lvl8pPr>
            <a:lvl9pPr marL="3115943" indent="0">
              <a:buNone/>
              <a:defRPr sz="1400" b="1"/>
            </a:lvl9pPr>
          </a:lstStyle>
          <a:p>
            <a:pPr lvl="0"/>
            <a:r>
              <a:rPr lang="en-AU" dirty="0" smtClean="0"/>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7" y="1151338"/>
            <a:ext cx="4041776" cy="479822"/>
          </a:xfrm>
        </p:spPr>
        <p:txBody>
          <a:bodyPr anchor="b"/>
          <a:lstStyle>
            <a:lvl1pPr marL="0" indent="0">
              <a:buNone/>
              <a:defRPr sz="2000" b="1"/>
            </a:lvl1pPr>
            <a:lvl2pPr marL="389494" indent="0">
              <a:buNone/>
              <a:defRPr sz="1700" b="1"/>
            </a:lvl2pPr>
            <a:lvl3pPr marL="778986" indent="0">
              <a:buNone/>
              <a:defRPr sz="1500" b="1"/>
            </a:lvl3pPr>
            <a:lvl4pPr marL="1168479" indent="0">
              <a:buNone/>
              <a:defRPr sz="1400" b="1"/>
            </a:lvl4pPr>
            <a:lvl5pPr marL="1557972" indent="0">
              <a:buNone/>
              <a:defRPr sz="1400" b="1"/>
            </a:lvl5pPr>
            <a:lvl6pPr marL="1947464" indent="0">
              <a:buNone/>
              <a:defRPr sz="1400" b="1"/>
            </a:lvl6pPr>
            <a:lvl7pPr marL="2336957" indent="0">
              <a:buNone/>
              <a:defRPr sz="1400" b="1"/>
            </a:lvl7pPr>
            <a:lvl8pPr marL="2726450" indent="0">
              <a:buNone/>
              <a:defRPr sz="1400" b="1"/>
            </a:lvl8pPr>
            <a:lvl9pPr marL="3115943" indent="0">
              <a:buNone/>
              <a:defRPr sz="1400" b="1"/>
            </a:lvl9pPr>
          </a:lstStyle>
          <a:p>
            <a:pPr lvl="0"/>
            <a:r>
              <a:rPr lang="en-AU" smtClean="0"/>
              <a:t>Click to edit Master text styles</a:t>
            </a:r>
          </a:p>
        </p:txBody>
      </p:sp>
      <p:sp>
        <p:nvSpPr>
          <p:cNvPr id="6" name="Content Placeholder 5"/>
          <p:cNvSpPr>
            <a:spLocks noGrp="1"/>
          </p:cNvSpPr>
          <p:nvPr>
            <p:ph sz="quarter" idx="4"/>
          </p:nvPr>
        </p:nvSpPr>
        <p:spPr>
          <a:xfrm>
            <a:off x="4645027" y="1631156"/>
            <a:ext cx="404177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95338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400" b="1" cap="all"/>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180042"/>
            <a:ext cx="7772400" cy="1125140"/>
          </a:xfrm>
        </p:spPr>
        <p:txBody>
          <a:bodyPr anchor="b"/>
          <a:lstStyle>
            <a:lvl1pPr marL="0" indent="0">
              <a:buNone/>
              <a:defRPr sz="1700">
                <a:solidFill>
                  <a:schemeClr val="tx1">
                    <a:tint val="75000"/>
                  </a:schemeClr>
                </a:solidFill>
              </a:defRPr>
            </a:lvl1pPr>
            <a:lvl2pPr marL="389494" indent="0">
              <a:buNone/>
              <a:defRPr sz="1500">
                <a:solidFill>
                  <a:schemeClr val="tx1">
                    <a:tint val="75000"/>
                  </a:schemeClr>
                </a:solidFill>
              </a:defRPr>
            </a:lvl2pPr>
            <a:lvl3pPr marL="778986" indent="0">
              <a:buNone/>
              <a:defRPr sz="1400">
                <a:solidFill>
                  <a:schemeClr val="tx1">
                    <a:tint val="75000"/>
                  </a:schemeClr>
                </a:solidFill>
              </a:defRPr>
            </a:lvl3pPr>
            <a:lvl4pPr marL="1168479" indent="0">
              <a:buNone/>
              <a:defRPr sz="1200">
                <a:solidFill>
                  <a:schemeClr val="tx1">
                    <a:tint val="75000"/>
                  </a:schemeClr>
                </a:solidFill>
              </a:defRPr>
            </a:lvl4pPr>
            <a:lvl5pPr marL="1557972" indent="0">
              <a:buNone/>
              <a:defRPr sz="1200">
                <a:solidFill>
                  <a:schemeClr val="tx1">
                    <a:tint val="75000"/>
                  </a:schemeClr>
                </a:solidFill>
              </a:defRPr>
            </a:lvl5pPr>
            <a:lvl6pPr marL="1947464" indent="0">
              <a:buNone/>
              <a:defRPr sz="1200">
                <a:solidFill>
                  <a:schemeClr val="tx1">
                    <a:tint val="75000"/>
                  </a:schemeClr>
                </a:solidFill>
              </a:defRPr>
            </a:lvl6pPr>
            <a:lvl7pPr marL="2336957" indent="0">
              <a:buNone/>
              <a:defRPr sz="1200">
                <a:solidFill>
                  <a:schemeClr val="tx1">
                    <a:tint val="75000"/>
                  </a:schemeClr>
                </a:solidFill>
              </a:defRPr>
            </a:lvl7pPr>
            <a:lvl8pPr marL="2726450" indent="0">
              <a:buNone/>
              <a:defRPr sz="1200">
                <a:solidFill>
                  <a:schemeClr val="tx1">
                    <a:tint val="75000"/>
                  </a:schemeClr>
                </a:solidFill>
              </a:defRPr>
            </a:lvl8pPr>
            <a:lvl9pPr marL="3115943" indent="0">
              <a:buNone/>
              <a:defRPr sz="12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DF275096-184A-4610-8F99-5673DB6A627A}"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28466176-92F4-4019-957B-948EABAE2E83}"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225902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Tree>
    <p:extLst>
      <p:ext uri="{BB962C8B-B14F-4D97-AF65-F5344CB8AC3E}">
        <p14:creationId xmlns:p14="http://schemas.microsoft.com/office/powerpoint/2010/main" val="14457717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90DA5C3B-4EA1-43B5-935D-53F2C6B09B60}"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E43FDC8C-4F4B-4774-B9FD-780770EB00B8}"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8593095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0"/>
            <a:ext cx="3008313" cy="871538"/>
          </a:xfrm>
        </p:spPr>
        <p:txBody>
          <a:bodyPr anchor="b"/>
          <a:lstStyle>
            <a:lvl1pPr algn="l">
              <a:defRPr sz="17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7" y="204796"/>
            <a:ext cx="5111751"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8" y="1076333"/>
            <a:ext cx="3008313" cy="3518297"/>
          </a:xfrm>
        </p:spPr>
        <p:txBody>
          <a:bodyPr/>
          <a:lstStyle>
            <a:lvl1pPr marL="0" indent="0">
              <a:buNone/>
              <a:defRPr sz="1200"/>
            </a:lvl1pPr>
            <a:lvl2pPr marL="389494" indent="0">
              <a:buNone/>
              <a:defRPr sz="1000"/>
            </a:lvl2pPr>
            <a:lvl3pPr marL="778986" indent="0">
              <a:buNone/>
              <a:defRPr sz="900"/>
            </a:lvl3pPr>
            <a:lvl4pPr marL="1168479" indent="0">
              <a:buNone/>
              <a:defRPr sz="800"/>
            </a:lvl4pPr>
            <a:lvl5pPr marL="1557972" indent="0">
              <a:buNone/>
              <a:defRPr sz="800"/>
            </a:lvl5pPr>
            <a:lvl6pPr marL="1947464" indent="0">
              <a:buNone/>
              <a:defRPr sz="800"/>
            </a:lvl6pPr>
            <a:lvl7pPr marL="2336957" indent="0">
              <a:buNone/>
              <a:defRPr sz="800"/>
            </a:lvl7pPr>
            <a:lvl8pPr marL="2726450" indent="0">
              <a:buNone/>
              <a:defRPr sz="800"/>
            </a:lvl8pPr>
            <a:lvl9pPr marL="3115943" indent="0">
              <a:buNone/>
              <a:defRPr sz="800"/>
            </a:lvl9pPr>
          </a:lstStyle>
          <a:p>
            <a:pPr lvl="0"/>
            <a:r>
              <a:rPr lang="en-AU" dirty="0"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0AAD49F0-D532-4171-A284-8A1E1054D2A5}"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08603EDF-9842-4A3B-83F4-9B2A06EA0B08}"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770280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6"/>
            <a:ext cx="5486400" cy="425054"/>
          </a:xfrm>
        </p:spPr>
        <p:txBody>
          <a:bodyPr anchor="b"/>
          <a:lstStyle>
            <a:lvl1pPr algn="l">
              <a:defRPr sz="17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700"/>
            </a:lvl1pPr>
            <a:lvl2pPr marL="389494" indent="0">
              <a:buNone/>
              <a:defRPr sz="2400"/>
            </a:lvl2pPr>
            <a:lvl3pPr marL="778986" indent="0">
              <a:buNone/>
              <a:defRPr sz="2000"/>
            </a:lvl3pPr>
            <a:lvl4pPr marL="1168479" indent="0">
              <a:buNone/>
              <a:defRPr sz="1700"/>
            </a:lvl4pPr>
            <a:lvl5pPr marL="1557972" indent="0">
              <a:buNone/>
              <a:defRPr sz="1700"/>
            </a:lvl5pPr>
            <a:lvl6pPr marL="1947464" indent="0">
              <a:buNone/>
              <a:defRPr sz="1700"/>
            </a:lvl6pPr>
            <a:lvl7pPr marL="2336957" indent="0">
              <a:buNone/>
              <a:defRPr sz="1700"/>
            </a:lvl7pPr>
            <a:lvl8pPr marL="2726450" indent="0">
              <a:buNone/>
              <a:defRPr sz="1700"/>
            </a:lvl8pPr>
            <a:lvl9pPr marL="3115943" indent="0">
              <a:buNone/>
              <a:defRPr sz="1700"/>
            </a:lvl9pPr>
          </a:lstStyle>
          <a:p>
            <a:pPr lvl="0"/>
            <a:endParaRPr lang="en-US" noProof="0" dirty="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200"/>
            </a:lvl1pPr>
            <a:lvl2pPr marL="389494" indent="0">
              <a:buNone/>
              <a:defRPr sz="1000"/>
            </a:lvl2pPr>
            <a:lvl3pPr marL="778986" indent="0">
              <a:buNone/>
              <a:defRPr sz="900"/>
            </a:lvl3pPr>
            <a:lvl4pPr marL="1168479" indent="0">
              <a:buNone/>
              <a:defRPr sz="800"/>
            </a:lvl4pPr>
            <a:lvl5pPr marL="1557972" indent="0">
              <a:buNone/>
              <a:defRPr sz="800"/>
            </a:lvl5pPr>
            <a:lvl6pPr marL="1947464" indent="0">
              <a:buNone/>
              <a:defRPr sz="800"/>
            </a:lvl6pPr>
            <a:lvl7pPr marL="2336957" indent="0">
              <a:buNone/>
              <a:defRPr sz="800"/>
            </a:lvl7pPr>
            <a:lvl8pPr marL="2726450" indent="0">
              <a:buNone/>
              <a:defRPr sz="800"/>
            </a:lvl8pPr>
            <a:lvl9pPr marL="3115943" indent="0">
              <a:buNone/>
              <a:defRPr sz="800"/>
            </a:lvl9pPr>
          </a:lstStyle>
          <a:p>
            <a:pPr lvl="0"/>
            <a:r>
              <a:rPr lang="en-AU"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31B38E4F-B916-4EBB-AD14-A46062FDF4CB}" type="datetimeFigureOut">
              <a:rPr lang="en-US" smtClean="0">
                <a:solidFill>
                  <a:prstClr val="black"/>
                </a:solidFill>
                <a:latin typeface="Calibri" pitchFamily="34" charset="0"/>
                <a:ea typeface="MS PGothic" pitchFamily="34" charset="-128"/>
                <a:cs typeface="+mn-cs"/>
              </a:rPr>
              <a:pPr defTabSz="387350"/>
              <a:t>05-Jul-18</a:t>
            </a:fld>
            <a:endParaRPr lang="en-US" dirty="0" smtClean="0">
              <a:solidFill>
                <a:prstClr val="black"/>
              </a:solidFill>
              <a:latin typeface="Calibri" pitchFamily="34" charset="0"/>
              <a:ea typeface="MS PGothic" pitchFamily="34" charset="-128"/>
              <a:cs typeface="+mn-cs"/>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lIns="77898" tIns="38949" rIns="77898" bIns="38949"/>
          <a:lstStyle>
            <a:lvl1pPr defTabSz="389494"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vert="horz" wrap="square" lIns="77898" tIns="38949" rIns="77898" bIns="38949" numCol="1" anchor="t" anchorCtr="0" compatLnSpc="1">
            <a:prstTxWarp prst="textNoShape">
              <a:avLst/>
            </a:prstTxWarp>
          </a:bodyPr>
          <a:lstStyle>
            <a:lvl1pPr>
              <a:defRPr sz="1800"/>
            </a:lvl1pPr>
          </a:lstStyle>
          <a:p>
            <a:pPr defTabSz="387350"/>
            <a:fld id="{C7ACCFD9-9D87-4619-B224-F73AFC95C4B6}" type="slidenum">
              <a:rPr lang="en-US" smtClean="0">
                <a:solidFill>
                  <a:prstClr val="black"/>
                </a:solidFill>
                <a:latin typeface="Calibri" pitchFamily="34" charset="0"/>
                <a:ea typeface="MS PGothic" pitchFamily="34" charset="-128"/>
                <a:cs typeface="+mn-cs"/>
              </a:rPr>
              <a:pPr defTabSz="387350"/>
              <a:t>‹#›</a:t>
            </a:fld>
            <a:endParaRPr lang="en-US" dirty="0" smtClean="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4144424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20109289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507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4191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8420" y="260353"/>
            <a:ext cx="7780976" cy="4158835"/>
          </a:xfrm>
          <a:prstGeom prst="rect">
            <a:avLst/>
          </a:prstGeom>
        </p:spPr>
        <p:txBody>
          <a:bodyPr lIns="68577" tIns="34289" rIns="68577" bIns="34289"/>
          <a:lstStyle>
            <a:lvl1pPr>
              <a:buClr>
                <a:schemeClr val="tx1"/>
              </a:buClr>
              <a:defRPr/>
            </a:lvl1pPr>
          </a:lstStyle>
          <a:p>
            <a:r>
              <a:rPr lang="en-US" dirty="0" smtClean="0"/>
              <a:t>Click icon to add picture</a:t>
            </a:r>
            <a:endParaRPr lang="en-US" dirty="0"/>
          </a:p>
        </p:txBody>
      </p:sp>
      <p:sp>
        <p:nvSpPr>
          <p:cNvPr id="13" name="Text Placeholder 12"/>
          <p:cNvSpPr>
            <a:spLocks noGrp="1"/>
          </p:cNvSpPr>
          <p:nvPr>
            <p:ph type="body" sz="quarter" idx="11" hasCustomPrompt="1"/>
          </p:nvPr>
        </p:nvSpPr>
        <p:spPr>
          <a:xfrm>
            <a:off x="0" y="2184400"/>
            <a:ext cx="9144000" cy="977900"/>
          </a:xfrm>
          <a:prstGeom prst="rect">
            <a:avLst/>
          </a:prstGeom>
        </p:spPr>
        <p:txBody>
          <a:bodyPr lIns="68577" tIns="34289" rIns="68577" bIns="34289">
            <a:normAutofit/>
          </a:bodyPr>
          <a:lstStyle>
            <a:lvl1pPr marL="0" indent="0" algn="ctr">
              <a:buNone/>
              <a:defRPr sz="4400"/>
            </a:lvl1pPr>
          </a:lstStyle>
          <a:p>
            <a:pPr lvl="0"/>
            <a:r>
              <a:rPr lang="en-US" dirty="0" smtClean="0"/>
              <a:t>Your Message</a:t>
            </a:r>
          </a:p>
        </p:txBody>
      </p:sp>
      <p:pic>
        <p:nvPicPr>
          <p:cNvPr id="7" name="Picture 6" descr="ACN Logo_Whi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19500" y="4556814"/>
            <a:ext cx="811436" cy="203887"/>
          </a:xfrm>
          <a:prstGeom prst="rect">
            <a:avLst/>
          </a:prstGeom>
        </p:spPr>
      </p:pic>
      <p:pic>
        <p:nvPicPr>
          <p:cNvPr id="8" name="Picture 7"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30760" y="4849428"/>
            <a:ext cx="1043768" cy="152369"/>
          </a:xfrm>
          <a:prstGeom prst="rect">
            <a:avLst/>
          </a:prstGeom>
        </p:spPr>
      </p:pic>
    </p:spTree>
    <p:extLst>
      <p:ext uri="{BB962C8B-B14F-4D97-AF65-F5344CB8AC3E}">
        <p14:creationId xmlns:p14="http://schemas.microsoft.com/office/powerpoint/2010/main" val="28107874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CN Logo_White.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1575" y="3972243"/>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17"/>
          <p:cNvSpPr>
            <a:spLocks noGrp="1"/>
          </p:cNvSpPr>
          <p:nvPr>
            <p:ph type="body" sz="quarter" idx="13"/>
          </p:nvPr>
        </p:nvSpPr>
        <p:spPr>
          <a:xfrm>
            <a:off x="3705270" y="1078805"/>
            <a:ext cx="4663968" cy="486950"/>
          </a:xfrm>
          <a:prstGeom prst="rect">
            <a:avLst/>
          </a:prstGeom>
        </p:spPr>
        <p:txBody>
          <a:bodyPr/>
          <a:lstStyle>
            <a:lvl1pPr marL="0" indent="0" algn="ctr">
              <a:buNone/>
              <a:defRPr b="0">
                <a:effectLst/>
              </a:defRPr>
            </a:lvl1pPr>
          </a:lstStyle>
          <a:p>
            <a:pPr lvl="0"/>
            <a:r>
              <a:rPr lang="en-AU" smtClean="0"/>
              <a:t>Click to edit Master text styles</a:t>
            </a:r>
          </a:p>
        </p:txBody>
      </p:sp>
      <p:sp>
        <p:nvSpPr>
          <p:cNvPr id="12" name="Text Placeholder 17"/>
          <p:cNvSpPr>
            <a:spLocks noGrp="1"/>
          </p:cNvSpPr>
          <p:nvPr>
            <p:ph type="body" sz="quarter" idx="14"/>
          </p:nvPr>
        </p:nvSpPr>
        <p:spPr>
          <a:xfrm>
            <a:off x="3705269" y="2110636"/>
            <a:ext cx="4663969" cy="507305"/>
          </a:xfrm>
          <a:prstGeom prst="rect">
            <a:avLst/>
          </a:prstGeom>
        </p:spPr>
        <p:txBody>
          <a:bodyPr/>
          <a:lstStyle>
            <a:lvl1pPr marL="0" indent="0" algn="ctr">
              <a:buNone/>
              <a:defRPr b="0">
                <a:effectLst/>
              </a:defRPr>
            </a:lvl1pPr>
          </a:lstStyle>
          <a:p>
            <a:pPr lvl="0"/>
            <a:r>
              <a:rPr lang="en-AU" smtClean="0"/>
              <a:t>Click to edit Master text styles</a:t>
            </a:r>
          </a:p>
        </p:txBody>
      </p:sp>
      <p:sp>
        <p:nvSpPr>
          <p:cNvPr id="13" name="Text Placeholder 17"/>
          <p:cNvSpPr>
            <a:spLocks noGrp="1"/>
          </p:cNvSpPr>
          <p:nvPr>
            <p:ph type="body" sz="quarter" idx="15"/>
          </p:nvPr>
        </p:nvSpPr>
        <p:spPr>
          <a:xfrm>
            <a:off x="3705268" y="3162823"/>
            <a:ext cx="4651463" cy="469725"/>
          </a:xfrm>
          <a:prstGeom prst="rect">
            <a:avLst/>
          </a:prstGeom>
        </p:spPr>
        <p:txBody>
          <a:bodyPr/>
          <a:lstStyle>
            <a:lvl1pPr marL="0" indent="0" algn="ctr">
              <a:buNone/>
              <a:defRPr b="0">
                <a:effectLst/>
              </a:defRPr>
            </a:lvl1pPr>
          </a:lstStyle>
          <a:p>
            <a:pPr lvl="0"/>
            <a:r>
              <a:rPr lang="en-AU" smtClean="0"/>
              <a:t>Click to edit Master text styles</a:t>
            </a:r>
          </a:p>
        </p:txBody>
      </p:sp>
      <p:sp>
        <p:nvSpPr>
          <p:cNvPr id="14" name="Picture Placeholder 2"/>
          <p:cNvSpPr>
            <a:spLocks noGrp="1"/>
          </p:cNvSpPr>
          <p:nvPr>
            <p:ph type="pic" sz="quarter" idx="16"/>
          </p:nvPr>
        </p:nvSpPr>
        <p:spPr>
          <a:xfrm>
            <a:off x="764088" y="670142"/>
            <a:ext cx="2639599" cy="3701441"/>
          </a:xfrm>
          <a:prstGeom prst="rect">
            <a:avLst/>
          </a:prstGeom>
        </p:spPr>
        <p:txBody>
          <a:bodyPr vert="horz"/>
          <a:lstStyle>
            <a:lvl1pPr>
              <a:buClr>
                <a:schemeClr val="tx1"/>
              </a:buClr>
              <a:defRPr/>
            </a:lvl1pPr>
          </a:lstStyle>
          <a:p>
            <a:pPr lvl="0"/>
            <a:r>
              <a:rPr lang="en-US" noProof="0" dirty="0" smtClean="0"/>
              <a:t>Drag picture to placeholder or click icon to add</a:t>
            </a:r>
            <a:endParaRPr lang="en-US" noProof="0" dirty="0"/>
          </a:p>
        </p:txBody>
      </p:sp>
      <p:pic>
        <p:nvPicPr>
          <p:cNvPr id="7" name="Picture 6"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3" y="4849426"/>
            <a:ext cx="1043768" cy="152369"/>
          </a:xfrm>
          <a:prstGeom prst="rect">
            <a:avLst/>
          </a:prstGeom>
        </p:spPr>
      </p:pic>
    </p:spTree>
    <p:extLst>
      <p:ext uri="{BB962C8B-B14F-4D97-AF65-F5344CB8AC3E}">
        <p14:creationId xmlns:p14="http://schemas.microsoft.com/office/powerpoint/2010/main" val="773554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68419" y="260350"/>
            <a:ext cx="7780976" cy="4158835"/>
          </a:xfrm>
          <a:prstGeom prst="rect">
            <a:avLst/>
          </a:prstGeom>
        </p:spPr>
        <p:txBody>
          <a:bodyPr/>
          <a:lstStyle/>
          <a:p>
            <a:pPr lvl="0"/>
            <a:r>
              <a:rPr lang="en-US" noProof="0" dirty="0" smtClean="0"/>
              <a:t>Click icon to add picture</a:t>
            </a:r>
            <a:endParaRPr lang="en-US" noProof="0" dirty="0"/>
          </a:p>
        </p:txBody>
      </p:sp>
      <p:sp>
        <p:nvSpPr>
          <p:cNvPr id="13" name="Text Placeholder 12"/>
          <p:cNvSpPr>
            <a:spLocks noGrp="1"/>
          </p:cNvSpPr>
          <p:nvPr>
            <p:ph type="body" sz="quarter" idx="11"/>
          </p:nvPr>
        </p:nvSpPr>
        <p:spPr>
          <a:xfrm>
            <a:off x="0" y="2184400"/>
            <a:ext cx="9144000" cy="977900"/>
          </a:xfrm>
          <a:prstGeom prst="rect">
            <a:avLst/>
          </a:prstGeom>
        </p:spPr>
        <p:txBody>
          <a:bodyPr>
            <a:normAutofit/>
          </a:bodyPr>
          <a:lstStyle>
            <a:lvl1pPr marL="0" indent="0" algn="ctr">
              <a:buNone/>
              <a:defRPr sz="4400"/>
            </a:lvl1pPr>
          </a:lstStyle>
          <a:p>
            <a:pPr lvl="0"/>
            <a:r>
              <a:rPr lang="en-AU" dirty="0" smtClean="0"/>
              <a:t>Click to edit Master text styles</a:t>
            </a:r>
          </a:p>
        </p:txBody>
      </p:sp>
    </p:spTree>
    <p:extLst>
      <p:ext uri="{BB962C8B-B14F-4D97-AF65-F5344CB8AC3E}">
        <p14:creationId xmlns:p14="http://schemas.microsoft.com/office/powerpoint/2010/main" val="8583557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Picture Placeholder 10"/>
          <p:cNvSpPr>
            <a:spLocks noGrp="1"/>
          </p:cNvSpPr>
          <p:nvPr>
            <p:ph type="pic" sz="quarter" idx="10"/>
          </p:nvPr>
        </p:nvSpPr>
        <p:spPr>
          <a:xfrm>
            <a:off x="883085" y="260350"/>
            <a:ext cx="7390356" cy="4267809"/>
          </a:xfrm>
          <a:prstGeom prst="rect">
            <a:avLst/>
          </a:prstGeom>
        </p:spPr>
        <p:txBody>
          <a:bodyPr/>
          <a:lstStyle>
            <a:lvl1pPr marL="342900" indent="-342900">
              <a:buClr>
                <a:schemeClr val="tx1"/>
              </a:buClr>
              <a:buFont typeface="Arial" pitchFamily="34" charset="0"/>
              <a:buChar char="•"/>
              <a:defRPr/>
            </a:lvl1pPr>
          </a:lstStyle>
          <a:p>
            <a:pPr lvl="0"/>
            <a:r>
              <a:rPr lang="en-US" noProof="0" dirty="0" smtClean="0"/>
              <a:t>Drag picture to placeholder or click icon to add</a:t>
            </a:r>
            <a:endParaRPr lang="en-US" noProof="0" dirty="0"/>
          </a:p>
        </p:txBody>
      </p:sp>
      <p:sp>
        <p:nvSpPr>
          <p:cNvPr id="10" name="Text Placeholder 12"/>
          <p:cNvSpPr>
            <a:spLocks noGrp="1"/>
          </p:cNvSpPr>
          <p:nvPr>
            <p:ph type="body" sz="quarter" idx="11"/>
          </p:nvPr>
        </p:nvSpPr>
        <p:spPr>
          <a:xfrm>
            <a:off x="0" y="2184400"/>
            <a:ext cx="9144000" cy="977900"/>
          </a:xfrm>
          <a:prstGeom prst="rect">
            <a:avLst/>
          </a:prstGeom>
        </p:spPr>
        <p:txBody>
          <a:bodyPr>
            <a:normAutofit/>
          </a:bodyPr>
          <a:lstStyle>
            <a:lvl1pPr marL="0" indent="0" algn="ctr">
              <a:buNone/>
              <a:defRPr sz="4400">
                <a:effectLst/>
                <a:latin typeface="Candara"/>
                <a:cs typeface="Candara"/>
              </a:defRPr>
            </a:lvl1pPr>
          </a:lstStyle>
          <a:p>
            <a:pPr lvl="0"/>
            <a:r>
              <a:rPr lang="en-AU" dirty="0" smtClean="0"/>
              <a:t>Click to edit Master text styles</a:t>
            </a:r>
          </a:p>
        </p:txBody>
      </p:sp>
    </p:spTree>
    <p:extLst>
      <p:ext uri="{BB962C8B-B14F-4D97-AF65-F5344CB8AC3E}">
        <p14:creationId xmlns:p14="http://schemas.microsoft.com/office/powerpoint/2010/main" val="729061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273311" y="1759037"/>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8" name="Picture Placeholder 7"/>
          <p:cNvSpPr>
            <a:spLocks noGrp="1"/>
          </p:cNvSpPr>
          <p:nvPr>
            <p:ph type="pic" sz="quarter" idx="11"/>
          </p:nvPr>
        </p:nvSpPr>
        <p:spPr>
          <a:xfrm>
            <a:off x="3235716" y="1759037"/>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10" name="Picture Placeholder 7"/>
          <p:cNvSpPr>
            <a:spLocks noGrp="1"/>
          </p:cNvSpPr>
          <p:nvPr>
            <p:ph type="pic" sz="quarter" idx="12"/>
          </p:nvPr>
        </p:nvSpPr>
        <p:spPr>
          <a:xfrm>
            <a:off x="6181812" y="1742553"/>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11" name="Text Placeholder 15"/>
          <p:cNvSpPr>
            <a:spLocks noGrp="1"/>
          </p:cNvSpPr>
          <p:nvPr>
            <p:ph type="body" sz="quarter" idx="13"/>
          </p:nvPr>
        </p:nvSpPr>
        <p:spPr>
          <a:xfrm>
            <a:off x="273310" y="3460750"/>
            <a:ext cx="2679613"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dirty="0" smtClean="0"/>
              <a:t>Click to edit Master text styles</a:t>
            </a:r>
          </a:p>
        </p:txBody>
      </p:sp>
      <p:sp>
        <p:nvSpPr>
          <p:cNvPr id="12" name="Text Placeholder 15"/>
          <p:cNvSpPr>
            <a:spLocks noGrp="1"/>
          </p:cNvSpPr>
          <p:nvPr>
            <p:ph type="body" sz="quarter" idx="14"/>
          </p:nvPr>
        </p:nvSpPr>
        <p:spPr>
          <a:xfrm>
            <a:off x="3235716" y="3460750"/>
            <a:ext cx="2673350"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smtClean="0"/>
              <a:t>Click to edit Master text styles</a:t>
            </a:r>
          </a:p>
        </p:txBody>
      </p:sp>
      <p:sp>
        <p:nvSpPr>
          <p:cNvPr id="13" name="Text Placeholder 15"/>
          <p:cNvSpPr>
            <a:spLocks noGrp="1"/>
          </p:cNvSpPr>
          <p:nvPr>
            <p:ph type="body" sz="quarter" idx="15"/>
          </p:nvPr>
        </p:nvSpPr>
        <p:spPr>
          <a:xfrm>
            <a:off x="6194338" y="3460750"/>
            <a:ext cx="2667087"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smtClean="0"/>
              <a:t>Click to edit Master text styles</a:t>
            </a:r>
          </a:p>
        </p:txBody>
      </p:sp>
      <p:sp>
        <p:nvSpPr>
          <p:cNvPr id="16" name="Title 1"/>
          <p:cNvSpPr>
            <a:spLocks noGrp="1"/>
          </p:cNvSpPr>
          <p:nvPr>
            <p:ph type="title"/>
          </p:nvPr>
        </p:nvSpPr>
        <p:spPr>
          <a:xfrm>
            <a:off x="371475" y="206375"/>
            <a:ext cx="8229600" cy="587375"/>
          </a:xfrm>
        </p:spPr>
        <p:txBody>
          <a:bodyPr/>
          <a:lstStyle/>
          <a:p>
            <a:r>
              <a:rPr lang="en-US" smtClean="0"/>
              <a:t>Click to edit Master title style</a:t>
            </a:r>
            <a:endParaRPr lang="en-US"/>
          </a:p>
        </p:txBody>
      </p:sp>
    </p:spTree>
    <p:extLst>
      <p:ext uri="{BB962C8B-B14F-4D97-AF65-F5344CB8AC3E}">
        <p14:creationId xmlns:p14="http://schemas.microsoft.com/office/powerpoint/2010/main" val="3558320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4825043" y="701458"/>
            <a:ext cx="3460924" cy="3746847"/>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4" name="Text Placeholder 8"/>
          <p:cNvSpPr>
            <a:spLocks noGrp="1"/>
          </p:cNvSpPr>
          <p:nvPr>
            <p:ph type="body" sz="quarter" idx="11"/>
          </p:nvPr>
        </p:nvSpPr>
        <p:spPr>
          <a:xfrm>
            <a:off x="864295" y="701458"/>
            <a:ext cx="3871499" cy="3746847"/>
          </a:xfrm>
          <a:prstGeom prst="rect">
            <a:avLst/>
          </a:prstGeom>
        </p:spPr>
        <p:txBody>
          <a:bodyPr anchor="ctr" anchorCtr="1"/>
          <a:lstStyle>
            <a:lvl1pPr marL="0" indent="0" algn="ctr">
              <a:buNone/>
              <a:defRPr sz="2800" b="1" baseline="0">
                <a:effectLst/>
                <a:latin typeface="Candara"/>
                <a:cs typeface="Candara"/>
              </a:defRPr>
            </a:lvl1pPr>
          </a:lstStyle>
          <a:p>
            <a:pPr lvl="0"/>
            <a:r>
              <a:rPr lang="en-AU" dirty="0" smtClean="0"/>
              <a:t>Click to edit Master text styles</a:t>
            </a:r>
          </a:p>
        </p:txBody>
      </p:sp>
    </p:spTree>
    <p:extLst>
      <p:ext uri="{BB962C8B-B14F-4D97-AF65-F5344CB8AC3E}">
        <p14:creationId xmlns:p14="http://schemas.microsoft.com/office/powerpoint/2010/main" val="19532854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141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06376"/>
            <a:ext cx="8229600" cy="587375"/>
          </a:xfrm>
          <a:prstGeom prst="rect">
            <a:avLst/>
          </a:prstGeom>
        </p:spPr>
        <p:txBody>
          <a:bodyPr/>
          <a:lstStyle/>
          <a:p>
            <a:r>
              <a:rPr lang="en-AU" dirty="0" smtClean="0"/>
              <a:t>Click to edit Master title style</a:t>
            </a:r>
            <a:endParaRPr lang="en-US" dirty="0"/>
          </a:p>
        </p:txBody>
      </p:sp>
      <p:sp>
        <p:nvSpPr>
          <p:cNvPr id="8" name="Text Placeholder 2"/>
          <p:cNvSpPr>
            <a:spLocks noGrp="1"/>
          </p:cNvSpPr>
          <p:nvPr>
            <p:ph idx="1"/>
          </p:nvPr>
        </p:nvSpPr>
        <p:spPr>
          <a:xfrm>
            <a:off x="457200" y="1200155"/>
            <a:ext cx="8229600" cy="3394472"/>
          </a:xfrm>
          <a:prstGeom prst="rect">
            <a:avLst/>
          </a:prstGeom>
        </p:spPr>
        <p:txBody>
          <a:bodyPr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77898" tIns="38949" rIns="77898" bIns="38949" numCol="1" anchor="t" anchorCtr="0" compatLnSpc="1">
            <a:prstTxWarp prst="textNoShape">
              <a:avLst/>
            </a:prstTxWarp>
          </a:bodyPr>
          <a:lstStyle>
            <a:lvl1pPr defTabSz="387350">
              <a:defRPr sz="1200" smtClean="0">
                <a:solidFill>
                  <a:prstClr val="white"/>
                </a:solidFill>
                <a:latin typeface="Arial" pitchFamily="34" charset="0"/>
                <a:ea typeface="MS PGothic" pitchFamily="34" charset="-128"/>
                <a:cs typeface="Arial" pitchFamily="34" charset="0"/>
              </a:defRPr>
            </a:lvl1pPr>
          </a:lstStyle>
          <a:p>
            <a:pPr>
              <a:defRPr/>
            </a:pPr>
            <a:fld id="{A46A33E5-982E-3445-B50E-CC8EAFC3E008}" type="datetimeFigureOut">
              <a:rPr lang="en-US"/>
              <a:pPr>
                <a:defRPr/>
              </a:pPr>
              <a:t>05-Jul-18</a:t>
            </a:fld>
            <a:endParaRPr lang="en-US" dirty="0"/>
          </a:p>
        </p:txBody>
      </p:sp>
    </p:spTree>
    <p:extLst>
      <p:ext uri="{BB962C8B-B14F-4D97-AF65-F5344CB8AC3E}">
        <p14:creationId xmlns:p14="http://schemas.microsoft.com/office/powerpoint/2010/main" val="4122965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2" descr="C:\Users\karren.challenor-mil\AppData\Local\Microsoft\Windows\Temporary Internet Files\Content.Outlook\M9XVNYPO\girl-phone-iStock_000055201098_Fu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4" y="-6265"/>
            <a:ext cx="9194105" cy="5204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descr="C:\Users\karren.challenor-mil\AppData\Local\Microsoft\Windows\Temporary Internet Files\Content.Outlook\M9XVNYPO\girl-phone-iStock_000055201098_Fu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4" y="-6265"/>
            <a:ext cx="9194105" cy="5204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6" descr="ACN Logo_White.ai"/>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7521575" y="4284664"/>
            <a:ext cx="1736725" cy="122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8" name="Text Placeholder 2"/>
          <p:cNvSpPr>
            <a:spLocks noGrp="1"/>
          </p:cNvSpPr>
          <p:nvPr>
            <p:ph idx="1"/>
          </p:nvPr>
        </p:nvSpPr>
        <p:spPr>
          <a:xfrm>
            <a:off x="457200" y="1200155"/>
            <a:ext cx="8229600" cy="3394472"/>
          </a:xfrm>
          <a:prstGeom prst="rect">
            <a:avLst/>
          </a:prstGeom>
        </p:spPr>
        <p:txBody>
          <a:bodyPr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10"/>
          </p:nvPr>
        </p:nvSpPr>
        <p:spPr>
          <a:xfrm>
            <a:off x="457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200">
                <a:solidFill>
                  <a:schemeClr val="bg1"/>
                </a:solidFill>
                <a:latin typeface="Arial" pitchFamily="34" charset="0"/>
                <a:cs typeface="Arial" pitchFamily="34" charset="0"/>
              </a:defRPr>
            </a:lvl1pPr>
          </a:lstStyle>
          <a:p>
            <a:pPr defTabSz="386991"/>
            <a:fld id="{90DE1613-4DD6-429E-812D-5CD4E6ED2903}" type="datetimeFigureOut">
              <a:rPr lang="en-US" smtClean="0">
                <a:solidFill>
                  <a:prstClr val="white"/>
                </a:solidFill>
                <a:ea typeface="MS PGothic" pitchFamily="34" charset="-128"/>
              </a:rPr>
              <a:pPr defTabSz="386991"/>
              <a:t>05-Jul-18</a:t>
            </a:fld>
            <a:endParaRPr lang="en-US" dirty="0">
              <a:solidFill>
                <a:prstClr val="white"/>
              </a:solidFill>
              <a:ea typeface="MS PGothic" pitchFamily="34" charset="-128"/>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2" descr="C:\Users\karren.challenor-mil\AppData\Local\Microsoft\Windows\Temporary Internet Files\Content.Outlook\M9XVNYPO\girl-phone-iStock_000055201098_Ful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4" y="-6265"/>
            <a:ext cx="9194105" cy="5204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0" y="7938"/>
            <a:ext cx="9144000" cy="1116012"/>
          </a:xfrm>
          <a:prstGeom prst="rect">
            <a:avLst/>
          </a:prstGeom>
        </p:spPr>
        <p:txBody>
          <a:bodyPr anchor="ctr" anchorCtr="1"/>
          <a:lstStyle>
            <a:lvl1pPr>
              <a:defRPr sz="4400">
                <a:effectLst/>
              </a:defRPr>
            </a:lvl1pPr>
          </a:lstStyle>
          <a:p>
            <a:r>
              <a:rPr lang="en-AU" smtClean="0"/>
              <a:t>Click to edit Master title style</a:t>
            </a:r>
            <a:endParaRPr dirty="0"/>
          </a:p>
        </p:txBody>
      </p:sp>
      <p:sp>
        <p:nvSpPr>
          <p:cNvPr id="6" name="Picture Placeholder 7"/>
          <p:cNvSpPr>
            <a:spLocks noGrp="1"/>
          </p:cNvSpPr>
          <p:nvPr>
            <p:ph type="pic" sz="quarter" idx="10"/>
          </p:nvPr>
        </p:nvSpPr>
        <p:spPr>
          <a:xfrm>
            <a:off x="273311" y="1759037"/>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8" name="Picture Placeholder 7"/>
          <p:cNvSpPr>
            <a:spLocks noGrp="1"/>
          </p:cNvSpPr>
          <p:nvPr>
            <p:ph type="pic" sz="quarter" idx="11"/>
          </p:nvPr>
        </p:nvSpPr>
        <p:spPr>
          <a:xfrm>
            <a:off x="3235716" y="1759037"/>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10" name="Picture Placeholder 7"/>
          <p:cNvSpPr>
            <a:spLocks noGrp="1"/>
          </p:cNvSpPr>
          <p:nvPr>
            <p:ph type="pic" sz="quarter" idx="12"/>
          </p:nvPr>
        </p:nvSpPr>
        <p:spPr>
          <a:xfrm>
            <a:off x="6181812" y="1742553"/>
            <a:ext cx="2673350" cy="1619250"/>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11" name="Text Placeholder 15"/>
          <p:cNvSpPr>
            <a:spLocks noGrp="1"/>
          </p:cNvSpPr>
          <p:nvPr>
            <p:ph type="body" sz="quarter" idx="13"/>
          </p:nvPr>
        </p:nvSpPr>
        <p:spPr>
          <a:xfrm>
            <a:off x="273310" y="3460750"/>
            <a:ext cx="2679613"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smtClean="0"/>
              <a:t>Click to edit Master text styles</a:t>
            </a:r>
          </a:p>
        </p:txBody>
      </p:sp>
      <p:sp>
        <p:nvSpPr>
          <p:cNvPr id="12" name="Text Placeholder 15"/>
          <p:cNvSpPr>
            <a:spLocks noGrp="1"/>
          </p:cNvSpPr>
          <p:nvPr>
            <p:ph type="body" sz="quarter" idx="14"/>
          </p:nvPr>
        </p:nvSpPr>
        <p:spPr>
          <a:xfrm>
            <a:off x="3235716" y="3460750"/>
            <a:ext cx="2673350"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smtClean="0"/>
              <a:t>Click to edit Master text styles</a:t>
            </a:r>
          </a:p>
        </p:txBody>
      </p:sp>
      <p:sp>
        <p:nvSpPr>
          <p:cNvPr id="13" name="Text Placeholder 15"/>
          <p:cNvSpPr>
            <a:spLocks noGrp="1"/>
          </p:cNvSpPr>
          <p:nvPr>
            <p:ph type="body" sz="quarter" idx="15"/>
          </p:nvPr>
        </p:nvSpPr>
        <p:spPr>
          <a:xfrm>
            <a:off x="6194338" y="3460750"/>
            <a:ext cx="2667087" cy="495300"/>
          </a:xfrm>
          <a:prstGeom prst="rect">
            <a:avLst/>
          </a:prstGeom>
        </p:spPr>
        <p:txBody>
          <a:bodyPr>
            <a:normAutofit/>
          </a:bodyPr>
          <a:lstStyle>
            <a:lvl1pPr marL="0" indent="0" algn="ctr">
              <a:buNone/>
              <a:defRPr sz="2400" b="0" baseline="0">
                <a:effectLst/>
                <a:latin typeface="+mn-lt"/>
                <a:cs typeface="Verdana"/>
              </a:defRPr>
            </a:lvl1pPr>
          </a:lstStyle>
          <a:p>
            <a:pPr lvl="0"/>
            <a:r>
              <a:rPr lang="en-AU" smtClean="0"/>
              <a:t>Click to edit Master text styles</a:t>
            </a:r>
          </a:p>
        </p:txBody>
      </p:sp>
      <p:pic>
        <p:nvPicPr>
          <p:cNvPr id="14" name="Picture 13" descr="ACN Logo_White.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15761901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400"/>
            </a:lvl1pPr>
            <a:lvl2pPr>
              <a:defRPr sz="2025"/>
            </a:lvl2pPr>
            <a:lvl3pPr>
              <a:defRPr sz="1725"/>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400"/>
            </a:lvl1pPr>
            <a:lvl2pPr>
              <a:defRPr sz="2025"/>
            </a:lvl2pPr>
            <a:lvl3pPr>
              <a:defRPr sz="1725"/>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2" y="1151338"/>
            <a:ext cx="4040188" cy="479822"/>
          </a:xfrm>
        </p:spPr>
        <p:txBody>
          <a:bodyPr anchor="b"/>
          <a:lstStyle>
            <a:lvl1pPr marL="0" indent="0">
              <a:buNone/>
              <a:defRPr sz="2025" b="1"/>
            </a:lvl1pPr>
            <a:lvl2pPr marL="389133" indent="0">
              <a:buNone/>
              <a:defRPr sz="1725" b="1"/>
            </a:lvl2pPr>
            <a:lvl3pPr marL="778265" indent="0">
              <a:buNone/>
              <a:defRPr sz="1500" b="1"/>
            </a:lvl3pPr>
            <a:lvl4pPr marL="1167398" indent="0">
              <a:buNone/>
              <a:defRPr sz="1425" b="1"/>
            </a:lvl4pPr>
            <a:lvl5pPr marL="1556530" indent="0">
              <a:buNone/>
              <a:defRPr sz="1425" b="1"/>
            </a:lvl5pPr>
            <a:lvl6pPr marL="1945662" indent="0">
              <a:buNone/>
              <a:defRPr sz="1425" b="1"/>
            </a:lvl6pPr>
            <a:lvl7pPr marL="2334795" indent="0">
              <a:buNone/>
              <a:defRPr sz="1425" b="1"/>
            </a:lvl7pPr>
            <a:lvl8pPr marL="2723927" indent="0">
              <a:buNone/>
              <a:defRPr sz="1425" b="1"/>
            </a:lvl8pPr>
            <a:lvl9pPr marL="3113060" indent="0">
              <a:buNone/>
              <a:defRPr sz="1425" b="1"/>
            </a:lvl9pPr>
          </a:lstStyle>
          <a:p>
            <a:pPr lvl="0"/>
            <a:r>
              <a:rPr lang="en-AU"/>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2025"/>
            </a:lvl1pPr>
            <a:lvl2pPr>
              <a:defRPr sz="1725"/>
            </a:lvl2pPr>
            <a:lvl3pPr>
              <a:defRPr sz="1500"/>
            </a:lvl3pPr>
            <a:lvl4pPr>
              <a:defRPr sz="1425"/>
            </a:lvl4pPr>
            <a:lvl5pPr>
              <a:defRPr sz="1425"/>
            </a:lvl5pPr>
            <a:lvl6pPr>
              <a:defRPr sz="1425"/>
            </a:lvl6pPr>
            <a:lvl7pPr>
              <a:defRPr sz="1425"/>
            </a:lvl7pPr>
            <a:lvl8pPr>
              <a:defRPr sz="1425"/>
            </a:lvl8pPr>
            <a:lvl9pPr>
              <a:defRPr sz="14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7" y="1151338"/>
            <a:ext cx="4041776" cy="479822"/>
          </a:xfrm>
        </p:spPr>
        <p:txBody>
          <a:bodyPr anchor="b"/>
          <a:lstStyle>
            <a:lvl1pPr marL="0" indent="0">
              <a:buNone/>
              <a:defRPr sz="2025" b="1"/>
            </a:lvl1pPr>
            <a:lvl2pPr marL="389133" indent="0">
              <a:buNone/>
              <a:defRPr sz="1725" b="1"/>
            </a:lvl2pPr>
            <a:lvl3pPr marL="778265" indent="0">
              <a:buNone/>
              <a:defRPr sz="1500" b="1"/>
            </a:lvl3pPr>
            <a:lvl4pPr marL="1167398" indent="0">
              <a:buNone/>
              <a:defRPr sz="1425" b="1"/>
            </a:lvl4pPr>
            <a:lvl5pPr marL="1556530" indent="0">
              <a:buNone/>
              <a:defRPr sz="1425" b="1"/>
            </a:lvl5pPr>
            <a:lvl6pPr marL="1945662" indent="0">
              <a:buNone/>
              <a:defRPr sz="1425" b="1"/>
            </a:lvl6pPr>
            <a:lvl7pPr marL="2334795" indent="0">
              <a:buNone/>
              <a:defRPr sz="1425" b="1"/>
            </a:lvl7pPr>
            <a:lvl8pPr marL="2723927" indent="0">
              <a:buNone/>
              <a:defRPr sz="1425" b="1"/>
            </a:lvl8pPr>
            <a:lvl9pPr marL="3113060" indent="0">
              <a:buNone/>
              <a:defRPr sz="1425" b="1"/>
            </a:lvl9pPr>
          </a:lstStyle>
          <a:p>
            <a:pPr lvl="0"/>
            <a:r>
              <a:rPr lang="en-AU"/>
              <a:t>Click to edit Master text styles</a:t>
            </a:r>
          </a:p>
        </p:txBody>
      </p:sp>
      <p:sp>
        <p:nvSpPr>
          <p:cNvPr id="6" name="Content Placeholder 5"/>
          <p:cNvSpPr>
            <a:spLocks noGrp="1"/>
          </p:cNvSpPr>
          <p:nvPr>
            <p:ph sz="quarter" idx="4"/>
          </p:nvPr>
        </p:nvSpPr>
        <p:spPr>
          <a:xfrm>
            <a:off x="4645027" y="1631156"/>
            <a:ext cx="4041776" cy="2963466"/>
          </a:xfrm>
        </p:spPr>
        <p:txBody>
          <a:bodyPr/>
          <a:lstStyle>
            <a:lvl1pPr>
              <a:defRPr sz="2025"/>
            </a:lvl1pPr>
            <a:lvl2pPr>
              <a:defRPr sz="1725"/>
            </a:lvl2pPr>
            <a:lvl3pPr>
              <a:defRPr sz="1500"/>
            </a:lvl3pPr>
            <a:lvl4pPr>
              <a:defRPr sz="1425"/>
            </a:lvl4pPr>
            <a:lvl5pPr>
              <a:defRPr sz="1425"/>
            </a:lvl5pPr>
            <a:lvl6pPr>
              <a:defRPr sz="1425"/>
            </a:lvl6pPr>
            <a:lvl7pPr>
              <a:defRPr sz="1425"/>
            </a:lvl7pPr>
            <a:lvl8pPr>
              <a:defRPr sz="1425"/>
            </a:lvl8pPr>
            <a:lvl9pPr>
              <a:defRPr sz="14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6"/>
          </a:xfrm>
        </p:spPr>
        <p:txBody>
          <a:bodyPr anchor="t"/>
          <a:lstStyle>
            <a:lvl1pPr algn="l">
              <a:defRPr sz="3450" b="1" cap="all"/>
            </a:lvl1pPr>
          </a:lstStyle>
          <a:p>
            <a:r>
              <a:rPr lang="en-AU"/>
              <a:t>Click to edit Master title style</a:t>
            </a:r>
            <a:endParaRPr lang="en-US"/>
          </a:p>
        </p:txBody>
      </p:sp>
      <p:sp>
        <p:nvSpPr>
          <p:cNvPr id="3" name="Text Placeholder 2"/>
          <p:cNvSpPr>
            <a:spLocks noGrp="1"/>
          </p:cNvSpPr>
          <p:nvPr>
            <p:ph type="body" idx="1"/>
          </p:nvPr>
        </p:nvSpPr>
        <p:spPr>
          <a:xfrm>
            <a:off x="722313" y="2180042"/>
            <a:ext cx="7772400" cy="1125139"/>
          </a:xfrm>
        </p:spPr>
        <p:txBody>
          <a:bodyPr anchor="b"/>
          <a:lstStyle>
            <a:lvl1pPr marL="0" indent="0">
              <a:buNone/>
              <a:defRPr sz="1725">
                <a:solidFill>
                  <a:schemeClr val="tx1">
                    <a:tint val="75000"/>
                  </a:schemeClr>
                </a:solidFill>
              </a:defRPr>
            </a:lvl1pPr>
            <a:lvl2pPr marL="389133" indent="0">
              <a:buNone/>
              <a:defRPr sz="1500">
                <a:solidFill>
                  <a:schemeClr val="tx1">
                    <a:tint val="75000"/>
                  </a:schemeClr>
                </a:solidFill>
              </a:defRPr>
            </a:lvl2pPr>
            <a:lvl3pPr marL="778265" indent="0">
              <a:buNone/>
              <a:defRPr sz="1425">
                <a:solidFill>
                  <a:schemeClr val="tx1">
                    <a:tint val="75000"/>
                  </a:schemeClr>
                </a:solidFill>
              </a:defRPr>
            </a:lvl3pPr>
            <a:lvl4pPr marL="1167398" indent="0">
              <a:buNone/>
              <a:defRPr sz="1200">
                <a:solidFill>
                  <a:schemeClr val="tx1">
                    <a:tint val="75000"/>
                  </a:schemeClr>
                </a:solidFill>
              </a:defRPr>
            </a:lvl4pPr>
            <a:lvl5pPr marL="1556530" indent="0">
              <a:buNone/>
              <a:defRPr sz="1200">
                <a:solidFill>
                  <a:schemeClr val="tx1">
                    <a:tint val="75000"/>
                  </a:schemeClr>
                </a:solidFill>
              </a:defRPr>
            </a:lvl5pPr>
            <a:lvl6pPr marL="1945662" indent="0">
              <a:buNone/>
              <a:defRPr sz="1200">
                <a:solidFill>
                  <a:schemeClr val="tx1">
                    <a:tint val="75000"/>
                  </a:schemeClr>
                </a:solidFill>
              </a:defRPr>
            </a:lvl6pPr>
            <a:lvl7pPr marL="2334795" indent="0">
              <a:buNone/>
              <a:defRPr sz="1200">
                <a:solidFill>
                  <a:schemeClr val="tx1">
                    <a:tint val="75000"/>
                  </a:schemeClr>
                </a:solidFill>
              </a:defRPr>
            </a:lvl7pPr>
            <a:lvl8pPr marL="2723927" indent="0">
              <a:buNone/>
              <a:defRPr sz="1200">
                <a:solidFill>
                  <a:schemeClr val="tx1">
                    <a:tint val="75000"/>
                  </a:schemeClr>
                </a:solidFill>
              </a:defRPr>
            </a:lvl8pPr>
            <a:lvl9pPr marL="3113060" indent="0">
              <a:buNone/>
              <a:defRPr sz="12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DF275096-184A-4610-8F99-5673DB6A627A}" type="datetimeFigureOut">
              <a:rPr lang="en-US" smtClean="0">
                <a:solidFill>
                  <a:prstClr val="black"/>
                </a:solidFill>
                <a:latin typeface="Calibri"/>
                <a:ea typeface="MS PGothic" pitchFamily="34" charset="-128"/>
                <a:cs typeface=""/>
              </a:rPr>
              <a:pPr defTabSz="386991"/>
              <a:t>05-Jul-18</a:t>
            </a:fld>
            <a:endParaRPr lang="en-US" dirty="0">
              <a:solidFill>
                <a:prstClr val="black"/>
              </a:solidFill>
              <a:latin typeface="Calibri"/>
              <a:ea typeface="MS PGothic" pitchFamily="34" charset="-128"/>
              <a:cs typeface=""/>
            </a:endParaRPr>
          </a:p>
        </p:txBody>
      </p:sp>
      <p:sp>
        <p:nvSpPr>
          <p:cNvPr id="5" name="Footer Placeholder 4"/>
          <p:cNvSpPr>
            <a:spLocks noGrp="1"/>
          </p:cNvSpPr>
          <p:nvPr>
            <p:ph type="ftr" sz="quarter" idx="11"/>
          </p:nvPr>
        </p:nvSpPr>
        <p:spPr>
          <a:xfrm>
            <a:off x="3124200" y="4767264"/>
            <a:ext cx="2895600" cy="274637"/>
          </a:xfrm>
          <a:prstGeom prst="rect">
            <a:avLst/>
          </a:prstGeom>
        </p:spPr>
        <p:txBody>
          <a:bodyPr lIns="207536" tIns="103768" rIns="207536" bIns="103768"/>
          <a:lstStyle>
            <a:lvl1pPr defTabSz="389133"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28466176-92F4-4019-957B-948EABAE2E83}" type="slidenum">
              <a:rPr lang="en-US" smtClean="0">
                <a:solidFill>
                  <a:prstClr val="black"/>
                </a:solidFill>
                <a:latin typeface="Calibri"/>
                <a:ea typeface="MS PGothic" pitchFamily="34" charset="-128"/>
                <a:cs typeface=""/>
              </a:rPr>
              <a:pPr defTabSz="386991"/>
              <a:t>‹#›</a:t>
            </a:fld>
            <a:endParaRPr lang="en-US" dirty="0">
              <a:solidFill>
                <a:prstClr val="black"/>
              </a:solidFill>
              <a:latin typeface="Calibri"/>
              <a:ea typeface="MS PGothic" pitchFamily="34" charset="-128"/>
              <a:cs typeface=""/>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90DA5C3B-4EA1-43B5-935D-53F2C6B09B60}" type="datetimeFigureOut">
              <a:rPr lang="en-US" smtClean="0">
                <a:solidFill>
                  <a:prstClr val="black"/>
                </a:solidFill>
                <a:latin typeface="Calibri"/>
                <a:ea typeface="MS PGothic" pitchFamily="34" charset="-128"/>
                <a:cs typeface=""/>
              </a:rPr>
              <a:pPr defTabSz="386991"/>
              <a:t>05-Jul-18</a:t>
            </a:fld>
            <a:endParaRPr lang="en-US" dirty="0">
              <a:solidFill>
                <a:prstClr val="black"/>
              </a:solidFill>
              <a:latin typeface="Calibri"/>
              <a:ea typeface="MS PGothic" pitchFamily="34" charset="-128"/>
              <a:cs typeface=""/>
            </a:endParaRPr>
          </a:p>
        </p:txBody>
      </p:sp>
      <p:sp>
        <p:nvSpPr>
          <p:cNvPr id="3" name="Footer Placeholder 2"/>
          <p:cNvSpPr>
            <a:spLocks noGrp="1"/>
          </p:cNvSpPr>
          <p:nvPr>
            <p:ph type="ftr" sz="quarter" idx="11"/>
          </p:nvPr>
        </p:nvSpPr>
        <p:spPr>
          <a:xfrm>
            <a:off x="3124200" y="4767264"/>
            <a:ext cx="2895600" cy="274637"/>
          </a:xfrm>
          <a:prstGeom prst="rect">
            <a:avLst/>
          </a:prstGeom>
        </p:spPr>
        <p:txBody>
          <a:bodyPr lIns="207536" tIns="103768" rIns="207536" bIns="103768"/>
          <a:lstStyle>
            <a:lvl1pPr defTabSz="389133"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E43FDC8C-4F4B-4774-B9FD-780770EB00B8}" type="slidenum">
              <a:rPr lang="en-US" smtClean="0">
                <a:solidFill>
                  <a:prstClr val="black"/>
                </a:solidFill>
                <a:latin typeface="Calibri"/>
                <a:ea typeface="MS PGothic" pitchFamily="34" charset="-128"/>
                <a:cs typeface=""/>
              </a:rPr>
              <a:pPr defTabSz="386991"/>
              <a:t>‹#›</a:t>
            </a:fld>
            <a:endParaRPr lang="en-US" dirty="0">
              <a:solidFill>
                <a:prstClr val="black"/>
              </a:solidFill>
              <a:latin typeface="Calibri"/>
              <a:ea typeface="MS PGothic" pitchFamily="34" charset="-128"/>
              <a:cs typeface=""/>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91"/>
            <a:ext cx="3008313" cy="871538"/>
          </a:xfrm>
        </p:spPr>
        <p:txBody>
          <a:bodyPr anchor="b"/>
          <a:lstStyle>
            <a:lvl1pPr algn="l">
              <a:defRPr sz="1725" b="1"/>
            </a:lvl1pPr>
          </a:lstStyle>
          <a:p>
            <a:r>
              <a:rPr lang="en-AU"/>
              <a:t>Click to edit Master title style</a:t>
            </a:r>
            <a:endParaRPr lang="en-US"/>
          </a:p>
        </p:txBody>
      </p:sp>
      <p:sp>
        <p:nvSpPr>
          <p:cNvPr id="3" name="Content Placeholder 2"/>
          <p:cNvSpPr>
            <a:spLocks noGrp="1"/>
          </p:cNvSpPr>
          <p:nvPr>
            <p:ph idx="1"/>
          </p:nvPr>
        </p:nvSpPr>
        <p:spPr>
          <a:xfrm>
            <a:off x="3575057" y="204797"/>
            <a:ext cx="5111751" cy="4389835"/>
          </a:xfrm>
        </p:spPr>
        <p:txBody>
          <a:bodyPr/>
          <a:lstStyle>
            <a:lvl1pPr>
              <a:defRPr sz="2700"/>
            </a:lvl1pPr>
            <a:lvl2pPr>
              <a:defRPr sz="2400"/>
            </a:lvl2pPr>
            <a:lvl3pPr>
              <a:defRPr sz="2025"/>
            </a:lvl3pPr>
            <a:lvl4pPr>
              <a:defRPr sz="1725"/>
            </a:lvl4pPr>
            <a:lvl5pPr>
              <a:defRPr sz="1725"/>
            </a:lvl5pPr>
            <a:lvl6pPr>
              <a:defRPr sz="1725"/>
            </a:lvl6pPr>
            <a:lvl7pPr>
              <a:defRPr sz="1725"/>
            </a:lvl7pPr>
            <a:lvl8pPr>
              <a:defRPr sz="1725"/>
            </a:lvl8pPr>
            <a:lvl9pPr>
              <a:defRPr sz="1725"/>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8" y="1076334"/>
            <a:ext cx="3008313" cy="3518297"/>
          </a:xfrm>
        </p:spPr>
        <p:txBody>
          <a:bodyPr/>
          <a:lstStyle>
            <a:lvl1pPr marL="0" indent="0">
              <a:buNone/>
              <a:defRPr sz="1200"/>
            </a:lvl1pPr>
            <a:lvl2pPr marL="389133" indent="0">
              <a:buNone/>
              <a:defRPr sz="1050"/>
            </a:lvl2pPr>
            <a:lvl3pPr marL="778265" indent="0">
              <a:buNone/>
              <a:defRPr sz="900"/>
            </a:lvl3pPr>
            <a:lvl4pPr marL="1167398" indent="0">
              <a:buNone/>
              <a:defRPr sz="825"/>
            </a:lvl4pPr>
            <a:lvl5pPr marL="1556530" indent="0">
              <a:buNone/>
              <a:defRPr sz="825"/>
            </a:lvl5pPr>
            <a:lvl6pPr marL="1945662" indent="0">
              <a:buNone/>
              <a:defRPr sz="825"/>
            </a:lvl6pPr>
            <a:lvl7pPr marL="2334795" indent="0">
              <a:buNone/>
              <a:defRPr sz="825"/>
            </a:lvl7pPr>
            <a:lvl8pPr marL="2723927" indent="0">
              <a:buNone/>
              <a:defRPr sz="825"/>
            </a:lvl8pPr>
            <a:lvl9pPr marL="3113060" indent="0">
              <a:buNone/>
              <a:defRPr sz="825"/>
            </a:lvl9pPr>
          </a:lstStyle>
          <a:p>
            <a:pPr lvl="0"/>
            <a:r>
              <a:rPr lang="en-AU"/>
              <a:t>Click to edit Master text styles</a:t>
            </a:r>
          </a:p>
        </p:txBody>
      </p:sp>
      <p:sp>
        <p:nvSpPr>
          <p:cNvPr id="5" name="Date Placeholder 4"/>
          <p:cNvSpPr>
            <a:spLocks noGrp="1"/>
          </p:cNvSpPr>
          <p:nvPr>
            <p:ph type="dt" sz="half" idx="10"/>
          </p:nvPr>
        </p:nvSpPr>
        <p:spPr>
          <a:xfrm>
            <a:off x="457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0AAD49F0-D532-4171-A284-8A1E1054D2A5}" type="datetimeFigureOut">
              <a:rPr lang="en-US" smtClean="0">
                <a:solidFill>
                  <a:prstClr val="black"/>
                </a:solidFill>
                <a:latin typeface="Calibri"/>
                <a:ea typeface="MS PGothic" pitchFamily="34" charset="-128"/>
                <a:cs typeface=""/>
              </a:rPr>
              <a:pPr defTabSz="386991"/>
              <a:t>05-Jul-18</a:t>
            </a:fld>
            <a:endParaRPr lang="en-US" dirty="0">
              <a:solidFill>
                <a:prstClr val="black"/>
              </a:solidFill>
              <a:latin typeface="Calibri"/>
              <a:ea typeface="MS PGothic" pitchFamily="34" charset="-128"/>
              <a:cs typeface=""/>
            </a:endParaRPr>
          </a:p>
        </p:txBody>
      </p:sp>
      <p:sp>
        <p:nvSpPr>
          <p:cNvPr id="6" name="Footer Placeholder 5"/>
          <p:cNvSpPr>
            <a:spLocks noGrp="1"/>
          </p:cNvSpPr>
          <p:nvPr>
            <p:ph type="ftr" sz="quarter" idx="11"/>
          </p:nvPr>
        </p:nvSpPr>
        <p:spPr>
          <a:xfrm>
            <a:off x="3124200" y="4767264"/>
            <a:ext cx="2895600" cy="274637"/>
          </a:xfrm>
          <a:prstGeom prst="rect">
            <a:avLst/>
          </a:prstGeom>
        </p:spPr>
        <p:txBody>
          <a:bodyPr lIns="207536" tIns="103768" rIns="207536" bIns="103768"/>
          <a:lstStyle>
            <a:lvl1pPr defTabSz="389133"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08603EDF-9842-4A3B-83F4-9B2A06EA0B08}" type="slidenum">
              <a:rPr lang="en-US" smtClean="0">
                <a:solidFill>
                  <a:prstClr val="black"/>
                </a:solidFill>
                <a:latin typeface="Calibri"/>
                <a:ea typeface="MS PGothic" pitchFamily="34" charset="-128"/>
                <a:cs typeface=""/>
              </a:rPr>
              <a:pPr defTabSz="386991"/>
              <a:t>‹#›</a:t>
            </a:fld>
            <a:endParaRPr lang="en-US" dirty="0">
              <a:solidFill>
                <a:prstClr val="black"/>
              </a:solidFill>
              <a:latin typeface="Calibri"/>
              <a:ea typeface="MS PGothic" pitchFamily="34" charset="-128"/>
              <a:cs typeface=""/>
            </a:endParaRP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7"/>
            <a:ext cx="5486400" cy="425054"/>
          </a:xfrm>
        </p:spPr>
        <p:txBody>
          <a:bodyPr anchor="b"/>
          <a:lstStyle>
            <a:lvl1pPr algn="l">
              <a:defRPr sz="1725" b="1"/>
            </a:lvl1pPr>
          </a:lstStyle>
          <a:p>
            <a:r>
              <a:rPr lang="en-AU"/>
              <a:t>Click to edit Master title style</a:t>
            </a:r>
            <a:endParaRPr lang="en-US"/>
          </a:p>
        </p:txBody>
      </p:sp>
      <p:sp>
        <p:nvSpPr>
          <p:cNvPr id="3" name="Picture Placeholder 2"/>
          <p:cNvSpPr>
            <a:spLocks noGrp="1"/>
          </p:cNvSpPr>
          <p:nvPr>
            <p:ph type="pic" idx="1"/>
          </p:nvPr>
        </p:nvSpPr>
        <p:spPr>
          <a:xfrm>
            <a:off x="1792289" y="459581"/>
            <a:ext cx="5486400" cy="3086100"/>
          </a:xfrm>
        </p:spPr>
        <p:txBody>
          <a:bodyPr rtlCol="0">
            <a:normAutofit/>
          </a:bodyPr>
          <a:lstStyle>
            <a:lvl1pPr marL="0" indent="0">
              <a:buNone/>
              <a:defRPr sz="2700"/>
            </a:lvl1pPr>
            <a:lvl2pPr marL="389133" indent="0">
              <a:buNone/>
              <a:defRPr sz="2400"/>
            </a:lvl2pPr>
            <a:lvl3pPr marL="778265" indent="0">
              <a:buNone/>
              <a:defRPr sz="2025"/>
            </a:lvl3pPr>
            <a:lvl4pPr marL="1167398" indent="0">
              <a:buNone/>
              <a:defRPr sz="1725"/>
            </a:lvl4pPr>
            <a:lvl5pPr marL="1556530" indent="0">
              <a:buNone/>
              <a:defRPr sz="1725"/>
            </a:lvl5pPr>
            <a:lvl6pPr marL="1945662" indent="0">
              <a:buNone/>
              <a:defRPr sz="1725"/>
            </a:lvl6pPr>
            <a:lvl7pPr marL="2334795" indent="0">
              <a:buNone/>
              <a:defRPr sz="1725"/>
            </a:lvl7pPr>
            <a:lvl8pPr marL="2723927" indent="0">
              <a:buNone/>
              <a:defRPr sz="1725"/>
            </a:lvl8pPr>
            <a:lvl9pPr marL="3113060" indent="0">
              <a:buNone/>
              <a:defRPr sz="1725"/>
            </a:lvl9pPr>
          </a:lstStyle>
          <a:p>
            <a:pPr lvl="0"/>
            <a:endParaRPr lang="en-US" noProof="0" dirty="0"/>
          </a:p>
        </p:txBody>
      </p:sp>
      <p:sp>
        <p:nvSpPr>
          <p:cNvPr id="4" name="Text Placeholder 3"/>
          <p:cNvSpPr>
            <a:spLocks noGrp="1"/>
          </p:cNvSpPr>
          <p:nvPr>
            <p:ph type="body" sz="half" idx="2"/>
          </p:nvPr>
        </p:nvSpPr>
        <p:spPr>
          <a:xfrm>
            <a:off x="1792289" y="4025511"/>
            <a:ext cx="5486400" cy="603646"/>
          </a:xfrm>
        </p:spPr>
        <p:txBody>
          <a:bodyPr/>
          <a:lstStyle>
            <a:lvl1pPr marL="0" indent="0">
              <a:buNone/>
              <a:defRPr sz="1200"/>
            </a:lvl1pPr>
            <a:lvl2pPr marL="389133" indent="0">
              <a:buNone/>
              <a:defRPr sz="1050"/>
            </a:lvl2pPr>
            <a:lvl3pPr marL="778265" indent="0">
              <a:buNone/>
              <a:defRPr sz="900"/>
            </a:lvl3pPr>
            <a:lvl4pPr marL="1167398" indent="0">
              <a:buNone/>
              <a:defRPr sz="825"/>
            </a:lvl4pPr>
            <a:lvl5pPr marL="1556530" indent="0">
              <a:buNone/>
              <a:defRPr sz="825"/>
            </a:lvl5pPr>
            <a:lvl6pPr marL="1945662" indent="0">
              <a:buNone/>
              <a:defRPr sz="825"/>
            </a:lvl6pPr>
            <a:lvl7pPr marL="2334795" indent="0">
              <a:buNone/>
              <a:defRPr sz="825"/>
            </a:lvl7pPr>
            <a:lvl8pPr marL="2723927" indent="0">
              <a:buNone/>
              <a:defRPr sz="825"/>
            </a:lvl8pPr>
            <a:lvl9pPr marL="3113060" indent="0">
              <a:buNone/>
              <a:defRPr sz="825"/>
            </a:lvl9pPr>
          </a:lstStyle>
          <a:p>
            <a:pPr lvl="0"/>
            <a:r>
              <a:rPr lang="en-AU"/>
              <a:t>Click to edit Master text styles</a:t>
            </a:r>
          </a:p>
        </p:txBody>
      </p:sp>
      <p:sp>
        <p:nvSpPr>
          <p:cNvPr id="5" name="Date Placeholder 4"/>
          <p:cNvSpPr>
            <a:spLocks noGrp="1"/>
          </p:cNvSpPr>
          <p:nvPr>
            <p:ph type="dt" sz="half" idx="10"/>
          </p:nvPr>
        </p:nvSpPr>
        <p:spPr>
          <a:xfrm>
            <a:off x="457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31B38E4F-B916-4EBB-AD14-A46062FDF4CB}" type="datetimeFigureOut">
              <a:rPr lang="en-US" smtClean="0">
                <a:solidFill>
                  <a:prstClr val="black"/>
                </a:solidFill>
                <a:latin typeface="Calibri"/>
                <a:ea typeface="MS PGothic" pitchFamily="34" charset="-128"/>
                <a:cs typeface=""/>
              </a:rPr>
              <a:pPr defTabSz="386991"/>
              <a:t>05-Jul-18</a:t>
            </a:fld>
            <a:endParaRPr lang="en-US" dirty="0">
              <a:solidFill>
                <a:prstClr val="black"/>
              </a:solidFill>
              <a:latin typeface="Calibri"/>
              <a:ea typeface="MS PGothic" pitchFamily="34" charset="-128"/>
              <a:cs typeface=""/>
            </a:endParaRPr>
          </a:p>
        </p:txBody>
      </p:sp>
      <p:sp>
        <p:nvSpPr>
          <p:cNvPr id="6" name="Footer Placeholder 5"/>
          <p:cNvSpPr>
            <a:spLocks noGrp="1"/>
          </p:cNvSpPr>
          <p:nvPr>
            <p:ph type="ftr" sz="quarter" idx="11"/>
          </p:nvPr>
        </p:nvSpPr>
        <p:spPr>
          <a:xfrm>
            <a:off x="3124200" y="4767264"/>
            <a:ext cx="2895600" cy="274637"/>
          </a:xfrm>
          <a:prstGeom prst="rect">
            <a:avLst/>
          </a:prstGeom>
        </p:spPr>
        <p:txBody>
          <a:bodyPr lIns="207536" tIns="103768" rIns="207536" bIns="103768"/>
          <a:lstStyle>
            <a:lvl1pPr defTabSz="389133" fontAlgn="auto">
              <a:spcBef>
                <a:spcPts val="0"/>
              </a:spcBef>
              <a:spcAft>
                <a:spcPts val="0"/>
              </a:spcAft>
              <a:defRPr sz="1800">
                <a:latin typeface="+mn-lt"/>
                <a:ea typeface="+mn-ea"/>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207536" tIns="103768" rIns="207536" bIns="103768" numCol="1" anchor="t" anchorCtr="0" compatLnSpc="1">
            <a:prstTxWarp prst="textNoShape">
              <a:avLst/>
            </a:prstTxWarp>
          </a:bodyPr>
          <a:lstStyle>
            <a:lvl1pPr>
              <a:defRPr sz="1800"/>
            </a:lvl1pPr>
          </a:lstStyle>
          <a:p>
            <a:pPr defTabSz="386991"/>
            <a:fld id="{C7ACCFD9-9D87-4619-B224-F73AFC95C4B6}" type="slidenum">
              <a:rPr lang="en-US" smtClean="0">
                <a:solidFill>
                  <a:prstClr val="black"/>
                </a:solidFill>
                <a:latin typeface="Calibri"/>
                <a:ea typeface="MS PGothic" pitchFamily="34" charset="-128"/>
                <a:cs typeface=""/>
              </a:rPr>
              <a:pPr defTabSz="386991"/>
              <a:t>‹#›</a:t>
            </a:fld>
            <a:endParaRPr lang="en-US" dirty="0">
              <a:solidFill>
                <a:prstClr val="black"/>
              </a:solidFill>
              <a:latin typeface="Calibri"/>
              <a:ea typeface="MS PGothic" pitchFamily="34" charset="-128"/>
              <a:cs typeface=""/>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5" descr="ACN Logo_White.ai"/>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521575" y="3987483"/>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6"/>
          <p:cNvSpPr>
            <a:spLocks noGrp="1"/>
          </p:cNvSpPr>
          <p:nvPr>
            <p:ph type="pic" sz="quarter" idx="10"/>
          </p:nvPr>
        </p:nvSpPr>
        <p:spPr>
          <a:xfrm>
            <a:off x="4825043" y="701458"/>
            <a:ext cx="3460924" cy="3746847"/>
          </a:xfrm>
          <a:prstGeom prst="rect">
            <a:avLst/>
          </a:prstGeom>
        </p:spPr>
        <p:txBody>
          <a:bodyPr/>
          <a:lstStyle>
            <a:lvl1pPr>
              <a:buClr>
                <a:schemeClr val="tx1"/>
              </a:buClr>
              <a:defRPr/>
            </a:lvl1pPr>
          </a:lstStyle>
          <a:p>
            <a:pPr lvl="0"/>
            <a:r>
              <a:rPr lang="en-US" noProof="0" dirty="0" smtClean="0"/>
              <a:t>Drag picture to placeholder or click icon to add</a:t>
            </a:r>
            <a:endParaRPr lang="en-US" noProof="0" dirty="0"/>
          </a:p>
        </p:txBody>
      </p:sp>
      <p:sp>
        <p:nvSpPr>
          <p:cNvPr id="4" name="Text Placeholder 8"/>
          <p:cNvSpPr>
            <a:spLocks noGrp="1"/>
          </p:cNvSpPr>
          <p:nvPr>
            <p:ph type="body" sz="quarter" idx="11"/>
          </p:nvPr>
        </p:nvSpPr>
        <p:spPr>
          <a:xfrm>
            <a:off x="864295" y="701458"/>
            <a:ext cx="3871499" cy="3746847"/>
          </a:xfrm>
          <a:prstGeom prst="rect">
            <a:avLst/>
          </a:prstGeom>
        </p:spPr>
        <p:txBody>
          <a:bodyPr anchor="ctr" anchorCtr="1"/>
          <a:lstStyle>
            <a:lvl1pPr marL="0" indent="0" algn="ctr">
              <a:buNone/>
              <a:defRPr sz="2800" b="1" baseline="0">
                <a:effectLst/>
                <a:latin typeface="+mj-lt"/>
                <a:cs typeface="Verdana"/>
              </a:defRPr>
            </a:lvl1pPr>
          </a:lstStyle>
          <a:p>
            <a:pPr lvl="0"/>
            <a:r>
              <a:rPr lang="en-AU" smtClean="0"/>
              <a:t>Click to edit Master text styles</a:t>
            </a:r>
          </a:p>
        </p:txBody>
      </p:sp>
      <p:pic>
        <p:nvPicPr>
          <p:cNvPr id="6" name="Picture 5"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3" y="4849426"/>
            <a:ext cx="1043768" cy="152369"/>
          </a:xfrm>
          <a:prstGeom prst="rect">
            <a:avLst/>
          </a:prstGeom>
        </p:spPr>
      </p:pic>
    </p:spTree>
    <p:extLst>
      <p:ext uri="{BB962C8B-B14F-4D97-AF65-F5344CB8AC3E}">
        <p14:creationId xmlns:p14="http://schemas.microsoft.com/office/powerpoint/2010/main" val="3143572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777" indent="0" algn="ctr">
              <a:buNone/>
              <a:defRPr>
                <a:solidFill>
                  <a:schemeClr val="tx1">
                    <a:tint val="75000"/>
                  </a:schemeClr>
                </a:solidFill>
              </a:defRPr>
            </a:lvl2pPr>
            <a:lvl3pPr marL="913554" indent="0" algn="ctr">
              <a:buNone/>
              <a:defRPr>
                <a:solidFill>
                  <a:schemeClr val="tx1">
                    <a:tint val="75000"/>
                  </a:schemeClr>
                </a:solidFill>
              </a:defRPr>
            </a:lvl3pPr>
            <a:lvl4pPr marL="1370331" indent="0" algn="ctr">
              <a:buNone/>
              <a:defRPr>
                <a:solidFill>
                  <a:schemeClr val="tx1">
                    <a:tint val="75000"/>
                  </a:schemeClr>
                </a:solidFill>
              </a:defRPr>
            </a:lvl4pPr>
            <a:lvl5pPr marL="1827108" indent="0" algn="ctr">
              <a:buNone/>
              <a:defRPr>
                <a:solidFill>
                  <a:schemeClr val="tx1">
                    <a:tint val="75000"/>
                  </a:schemeClr>
                </a:solidFill>
              </a:defRPr>
            </a:lvl5pPr>
            <a:lvl6pPr marL="2283885" indent="0" algn="ctr">
              <a:buNone/>
              <a:defRPr>
                <a:solidFill>
                  <a:schemeClr val="tx1">
                    <a:tint val="75000"/>
                  </a:schemeClr>
                </a:solidFill>
              </a:defRPr>
            </a:lvl6pPr>
            <a:lvl7pPr marL="2740662" indent="0" algn="ctr">
              <a:buNone/>
              <a:defRPr>
                <a:solidFill>
                  <a:schemeClr val="tx1">
                    <a:tint val="75000"/>
                  </a:schemeClr>
                </a:solidFill>
              </a:defRPr>
            </a:lvl7pPr>
            <a:lvl8pPr marL="3197438" indent="0" algn="ctr">
              <a:buNone/>
              <a:defRPr>
                <a:solidFill>
                  <a:schemeClr val="tx1">
                    <a:tint val="75000"/>
                  </a:schemeClr>
                </a:solidFill>
              </a:defRPr>
            </a:lvl8pPr>
            <a:lvl9pPr marL="3654215"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a:xfrm>
            <a:off x="457200" y="4767263"/>
            <a:ext cx="2133600" cy="273844"/>
          </a:xfrm>
          <a:prstGeom prst="rect">
            <a:avLst/>
          </a:prstGeom>
        </p:spPr>
        <p:txBody>
          <a:bodyPr lIns="243615" tIns="121809" rIns="243615" bIns="121809"/>
          <a:lstStyle/>
          <a:p>
            <a:pPr defTabSz="913554" fontAlgn="auto">
              <a:spcBef>
                <a:spcPts val="0"/>
              </a:spcBef>
              <a:spcAft>
                <a:spcPts val="0"/>
              </a:spcAft>
            </a:pPr>
            <a:fld id="{B4C3ADA4-0C3F-4BB6-899D-A538EF9B9353}" type="datetimeFigureOut">
              <a:rPr lang="en-AU" sz="1800" smtClean="0">
                <a:solidFill>
                  <a:prstClr val="black"/>
                </a:solidFill>
                <a:latin typeface="Calibri"/>
                <a:ea typeface=""/>
                <a:cs typeface=""/>
              </a:rPr>
              <a:pPr defTabSz="913554" fontAlgn="auto">
                <a:spcBef>
                  <a:spcPts val="0"/>
                </a:spcBef>
                <a:spcAft>
                  <a:spcPts val="0"/>
                </a:spcAft>
              </a:pPr>
              <a:t>5/07/2018</a:t>
            </a:fld>
            <a:endParaRPr lang="en-AU" sz="1800" dirty="0">
              <a:solidFill>
                <a:prstClr val="black"/>
              </a:solidFill>
              <a:latin typeface="Calibri"/>
              <a:ea typeface=""/>
              <a:cs typeface=""/>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lIns="243615" tIns="121809" rIns="243615" bIns="121809"/>
          <a:lstStyle/>
          <a:p>
            <a:pPr defTabSz="913554" fontAlgn="auto">
              <a:spcBef>
                <a:spcPts val="0"/>
              </a:spcBef>
              <a:spcAft>
                <a:spcPts val="0"/>
              </a:spcAft>
            </a:pPr>
            <a:endParaRPr lang="en-AU" sz="1800" dirty="0">
              <a:solidFill>
                <a:prstClr val="black"/>
              </a:solidFill>
              <a:latin typeface="Calibri"/>
              <a:ea typeface=""/>
              <a:cs typeface=""/>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lIns="243615" tIns="121809" rIns="243615" bIns="121809"/>
          <a:lstStyle/>
          <a:p>
            <a:pPr defTabSz="913554" fontAlgn="auto">
              <a:spcBef>
                <a:spcPts val="0"/>
              </a:spcBef>
              <a:spcAft>
                <a:spcPts val="0"/>
              </a:spcAft>
            </a:pPr>
            <a:fld id="{71ABB1EA-1D94-4E09-8F29-65A1EA014105}" type="slidenum">
              <a:rPr lang="en-AU" sz="1800" smtClean="0">
                <a:solidFill>
                  <a:prstClr val="black"/>
                </a:solidFill>
                <a:latin typeface="Calibri"/>
                <a:ea typeface=""/>
                <a:cs typeface=""/>
              </a:rPr>
              <a:pPr defTabSz="913554" fontAlgn="auto">
                <a:spcBef>
                  <a:spcPts val="0"/>
                </a:spcBef>
                <a:spcAft>
                  <a:spcPts val="0"/>
                </a:spcAft>
              </a:pPr>
              <a:t>‹#›</a:t>
            </a:fld>
            <a:endParaRPr lang="en-AU" sz="1800" dirty="0">
              <a:solidFill>
                <a:prstClr val="black"/>
              </a:solidFill>
              <a:latin typeface="Calibri"/>
              <a:ea typeface=""/>
              <a:cs typeface=""/>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ext Placeholder 17"/>
          <p:cNvSpPr>
            <a:spLocks noGrp="1"/>
          </p:cNvSpPr>
          <p:nvPr>
            <p:ph type="body" sz="quarter" idx="13"/>
          </p:nvPr>
        </p:nvSpPr>
        <p:spPr>
          <a:xfrm>
            <a:off x="686498" y="1465007"/>
            <a:ext cx="7536841" cy="495316"/>
          </a:xfrm>
          <a:prstGeom prst="rect">
            <a:avLst/>
          </a:prstGeom>
        </p:spPr>
        <p:txBody>
          <a:bodyPr/>
          <a:lstStyle>
            <a:lvl1pPr marL="457200" indent="-457200" algn="l">
              <a:buClr>
                <a:schemeClr val="tx1"/>
              </a:buClr>
              <a:buFont typeface="Arial" pitchFamily="34" charset="0"/>
              <a:buChar char="•"/>
              <a:defRPr b="0">
                <a:effectLst/>
              </a:defRPr>
            </a:lvl1pPr>
          </a:lstStyle>
          <a:p>
            <a:pPr lvl="0"/>
            <a:r>
              <a:rPr lang="en-AU" smtClean="0"/>
              <a:t>Click to edit Master text styles</a:t>
            </a:r>
          </a:p>
        </p:txBody>
      </p:sp>
      <p:sp>
        <p:nvSpPr>
          <p:cNvPr id="7" name="Title 1"/>
          <p:cNvSpPr>
            <a:spLocks noGrp="1"/>
          </p:cNvSpPr>
          <p:nvPr>
            <p:ph type="title"/>
          </p:nvPr>
        </p:nvSpPr>
        <p:spPr>
          <a:xfrm>
            <a:off x="0" y="7938"/>
            <a:ext cx="9144000" cy="1116012"/>
          </a:xfrm>
          <a:prstGeom prst="rect">
            <a:avLst/>
          </a:prstGeom>
        </p:spPr>
        <p:txBody>
          <a:bodyPr anchor="ctr" anchorCtr="1"/>
          <a:lstStyle>
            <a:lvl1pPr>
              <a:defRPr sz="4400">
                <a:effectLst/>
              </a:defRPr>
            </a:lvl1pPr>
          </a:lstStyle>
          <a:p>
            <a:r>
              <a:rPr lang="en-AU" smtClean="0"/>
              <a:t>Click to edit Master title style</a:t>
            </a:r>
            <a:endParaRPr dirty="0"/>
          </a:p>
        </p:txBody>
      </p:sp>
      <p:sp>
        <p:nvSpPr>
          <p:cNvPr id="8" name="Text Placeholder 17"/>
          <p:cNvSpPr>
            <a:spLocks noGrp="1"/>
          </p:cNvSpPr>
          <p:nvPr>
            <p:ph type="body" sz="quarter" idx="14"/>
          </p:nvPr>
        </p:nvSpPr>
        <p:spPr>
          <a:xfrm>
            <a:off x="686498" y="2394021"/>
            <a:ext cx="7536841" cy="495316"/>
          </a:xfrm>
          <a:prstGeom prst="rect">
            <a:avLst/>
          </a:prstGeom>
        </p:spPr>
        <p:txBody>
          <a:bodyPr/>
          <a:lstStyle>
            <a:lvl1pPr marL="457200" indent="-457200" algn="l">
              <a:buClr>
                <a:schemeClr val="tx1"/>
              </a:buClr>
              <a:buFont typeface="Arial" pitchFamily="34" charset="0"/>
              <a:buChar char="•"/>
              <a:defRPr b="0">
                <a:effectLst/>
              </a:defRPr>
            </a:lvl1pPr>
          </a:lstStyle>
          <a:p>
            <a:pPr lvl="0"/>
            <a:r>
              <a:rPr lang="en-AU" smtClean="0"/>
              <a:t>Click to edit Master text styles</a:t>
            </a:r>
          </a:p>
        </p:txBody>
      </p:sp>
      <p:sp>
        <p:nvSpPr>
          <p:cNvPr id="9" name="Text Placeholder 17"/>
          <p:cNvSpPr>
            <a:spLocks noGrp="1"/>
          </p:cNvSpPr>
          <p:nvPr>
            <p:ph type="body" sz="quarter" idx="15"/>
          </p:nvPr>
        </p:nvSpPr>
        <p:spPr>
          <a:xfrm>
            <a:off x="686498" y="3329298"/>
            <a:ext cx="7536841" cy="495316"/>
          </a:xfrm>
          <a:prstGeom prst="rect">
            <a:avLst/>
          </a:prstGeom>
        </p:spPr>
        <p:txBody>
          <a:bodyPr/>
          <a:lstStyle>
            <a:lvl1pPr marL="457200" indent="-457200" algn="l">
              <a:buClr>
                <a:schemeClr val="tx1"/>
              </a:buClr>
              <a:buFont typeface="Arial" pitchFamily="34" charset="0"/>
              <a:buChar char="•"/>
              <a:defRPr b="0">
                <a:effectLst/>
              </a:defRPr>
            </a:lvl1pPr>
          </a:lstStyle>
          <a:p>
            <a:pPr lvl="0"/>
            <a:r>
              <a:rPr lang="en-AU" smtClean="0"/>
              <a:t>Click to edit Master text styles</a:t>
            </a:r>
          </a:p>
        </p:txBody>
      </p:sp>
      <p:pic>
        <p:nvPicPr>
          <p:cNvPr id="11" name="Picture 10" descr="ACN Logo_White.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1087" y="4043183"/>
            <a:ext cx="1442913" cy="1019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WeAreACN-Logo_Whi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868052" y="4732533"/>
            <a:ext cx="1043768" cy="152369"/>
          </a:xfrm>
          <a:prstGeom prst="rect">
            <a:avLst/>
          </a:prstGeom>
        </p:spPr>
      </p:pic>
    </p:spTree>
    <p:extLst>
      <p:ext uri="{BB962C8B-B14F-4D97-AF65-F5344CB8AC3E}">
        <p14:creationId xmlns:p14="http://schemas.microsoft.com/office/powerpoint/2010/main" val="305164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3.emf"/><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theme" Target="../theme/theme4.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image" Target="../media/image4.png"/><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3.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2.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3.emf"/><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40" r:id="rId11"/>
    <p:sldLayoutId id="2147483870" r:id="rId12"/>
    <p:sldLayoutId id="2147483758" r:id="rId13"/>
    <p:sldLayoutId id="2147483844" r:id="rId14"/>
  </p:sldLayoutIdLst>
  <p:timing>
    <p:tnLst>
      <p:par>
        <p:cTn id="1" dur="indefinite" restart="never" nodeType="tmRoot"/>
      </p:par>
    </p:tnLst>
  </p:timing>
  <p:txStyles>
    <p:titleStyle>
      <a:lvl1pPr algn="ctr" rtl="0" fontAlgn="base">
        <a:spcBef>
          <a:spcPct val="0"/>
        </a:spcBef>
        <a:spcAft>
          <a:spcPct val="0"/>
        </a:spcAft>
        <a:defRPr sz="4000" b="1" kern="1200">
          <a:solidFill>
            <a:schemeClr val="tx1"/>
          </a:solidFill>
          <a:effectLst>
            <a:outerShdw blurRad="101600" dist="63500" dir="2700000" algn="tl" rotWithShape="0">
              <a:prstClr val="black">
                <a:alpha val="75000"/>
              </a:prstClr>
            </a:outerShdw>
          </a:effectLst>
          <a:latin typeface="+mj-lt"/>
          <a:ea typeface="ＭＳ Ｐゴシック" charset="0"/>
          <a:cs typeface="ＭＳ Ｐゴシック" charset="0"/>
        </a:defRPr>
      </a:lvl1pPr>
      <a:lvl2pPr algn="ctr" rtl="0" fontAlgn="base">
        <a:spcBef>
          <a:spcPct val="0"/>
        </a:spcBef>
        <a:spcAft>
          <a:spcPct val="0"/>
        </a:spcAft>
        <a:defRPr sz="4000" b="1">
          <a:solidFill>
            <a:schemeClr val="tx1"/>
          </a:solidFill>
          <a:latin typeface="Candara" charset="0"/>
          <a:ea typeface="ＭＳ Ｐゴシック" charset="0"/>
          <a:cs typeface="ＭＳ Ｐゴシック" charset="0"/>
        </a:defRPr>
      </a:lvl2pPr>
      <a:lvl3pPr algn="ctr" rtl="0" fontAlgn="base">
        <a:spcBef>
          <a:spcPct val="0"/>
        </a:spcBef>
        <a:spcAft>
          <a:spcPct val="0"/>
        </a:spcAft>
        <a:defRPr sz="4000" b="1">
          <a:solidFill>
            <a:schemeClr val="tx1"/>
          </a:solidFill>
          <a:latin typeface="Candara" charset="0"/>
          <a:ea typeface="ＭＳ Ｐゴシック" charset="0"/>
          <a:cs typeface="ＭＳ Ｐゴシック" charset="0"/>
        </a:defRPr>
      </a:lvl3pPr>
      <a:lvl4pPr algn="ctr" rtl="0" fontAlgn="base">
        <a:spcBef>
          <a:spcPct val="0"/>
        </a:spcBef>
        <a:spcAft>
          <a:spcPct val="0"/>
        </a:spcAft>
        <a:defRPr sz="4000" b="1">
          <a:solidFill>
            <a:schemeClr val="tx1"/>
          </a:solidFill>
          <a:latin typeface="Candara" charset="0"/>
          <a:ea typeface="ＭＳ Ｐゴシック" charset="0"/>
          <a:cs typeface="ＭＳ Ｐゴシック" charset="0"/>
        </a:defRPr>
      </a:lvl4pPr>
      <a:lvl5pPr algn="ctr" rtl="0" fontAlgn="base">
        <a:spcBef>
          <a:spcPct val="0"/>
        </a:spcBef>
        <a:spcAft>
          <a:spcPct val="0"/>
        </a:spcAft>
        <a:defRPr sz="4000" b="1">
          <a:solidFill>
            <a:schemeClr val="tx1"/>
          </a:solidFill>
          <a:latin typeface="Candar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6pPr>
      <a:lvl7pPr marL="9144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7pPr>
      <a:lvl8pPr marL="13716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8pPr>
      <a:lvl9pPr marL="18288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9pPr>
    </p:titleStyle>
    <p:bodyStyle>
      <a:lvl1pPr marL="403225" indent="-403225" algn="l" rtl="0" fontAlgn="base">
        <a:spcBef>
          <a:spcPts val="2000"/>
        </a:spcBef>
        <a:spcAft>
          <a:spcPct val="0"/>
        </a:spcAft>
        <a:buClr>
          <a:schemeClr val="accent2"/>
        </a:buClr>
        <a:buFont typeface="Arial" charset="0"/>
        <a:buChar char="•"/>
        <a:defRPr sz="2400" b="1" kern="1200">
          <a:solidFill>
            <a:schemeClr val="tx1"/>
          </a:solidFill>
          <a:effectLst>
            <a:outerShdw blurRad="101600" dist="63500" dir="2700000" algn="tl" rotWithShape="0">
              <a:prstClr val="black">
                <a:alpha val="75000"/>
              </a:prstClr>
            </a:outerShdw>
          </a:effectLst>
          <a:latin typeface="+mn-lt"/>
          <a:ea typeface="ＭＳ Ｐゴシック" charset="0"/>
          <a:cs typeface="ＭＳ Ｐゴシック" charset="0"/>
        </a:defRPr>
      </a:lvl1pPr>
      <a:lvl2pPr marL="806450" indent="-403225" algn="l" rtl="0" fontAlgn="base">
        <a:spcBef>
          <a:spcPts val="600"/>
        </a:spcBef>
        <a:spcAft>
          <a:spcPct val="0"/>
        </a:spcAft>
        <a:buClr>
          <a:schemeClr val="accent2"/>
        </a:buClr>
        <a:buSzPct val="90000"/>
        <a:buFont typeface="Courier New" charset="0"/>
        <a:buChar char="o"/>
        <a:defRPr sz="22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2pPr>
      <a:lvl3pPr marL="1143000" indent="-336550" algn="l" rtl="0" fontAlgn="base">
        <a:spcBef>
          <a:spcPts val="600"/>
        </a:spcBef>
        <a:spcAft>
          <a:spcPct val="0"/>
        </a:spcAft>
        <a:buClr>
          <a:schemeClr val="accent2"/>
        </a:buClr>
        <a:buSzPct val="90000"/>
        <a:buFont typeface="Courier New" charset="0"/>
        <a:buChar char="o"/>
        <a:defRPr sz="2000"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3pPr>
      <a:lvl4pPr marL="1492250" indent="-349250" algn="l" rtl="0" fontAlgn="base">
        <a:spcBef>
          <a:spcPts val="600"/>
        </a:spcBef>
        <a:spcAft>
          <a:spcPct val="0"/>
        </a:spcAft>
        <a:buClr>
          <a:schemeClr val="accent2"/>
        </a:buClr>
        <a:buSzPct val="90000"/>
        <a:buFont typeface="Courier New" charset="0"/>
        <a:buChar char="o"/>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4pPr>
      <a:lvl5pPr marL="1828800" indent="-336550" algn="l" rtl="0" fontAlgn="base">
        <a:spcBef>
          <a:spcPts val="600"/>
        </a:spcBef>
        <a:spcAft>
          <a:spcPct val="0"/>
        </a:spcAft>
        <a:buClr>
          <a:schemeClr val="accent2"/>
        </a:buClr>
        <a:buSzPct val="90000"/>
        <a:buFont typeface="Courier New" charset="0"/>
        <a:buChar char="o"/>
        <a:defRPr b="1" kern="1200">
          <a:solidFill>
            <a:schemeClr val="tx1"/>
          </a:solidFill>
          <a:effectLst>
            <a:outerShdw blurRad="101600" dist="63500" dir="2700000" algn="tl" rotWithShape="0">
              <a:prstClr val="black">
                <a:alpha val="75000"/>
              </a:prstClr>
            </a:outerShdw>
          </a:effectLst>
          <a:latin typeface="+mn-lt"/>
          <a:ea typeface="ＭＳ Ｐゴシック" charset="0"/>
          <a:cs typeface="+mn-cs"/>
        </a:defRPr>
      </a:lvl5pPr>
      <a:lvl6pPr marL="2173288" indent="-344488" algn="l" defTabSz="914400" rtl="0" eaLnBrk="1" latinLnBrk="0" hangingPunct="1">
        <a:spcBef>
          <a:spcPct val="20000"/>
        </a:spcBef>
        <a:buClr>
          <a:schemeClr val="accent2"/>
        </a:buClr>
        <a:buSzPct val="90000"/>
        <a:buFont typeface="Courier New"/>
        <a:buChar char="o"/>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Clr>
          <a:schemeClr val="accent2"/>
        </a:buClr>
        <a:buSzPct val="90000"/>
        <a:buFont typeface="Courier New"/>
        <a:buChar char="o"/>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Clr>
          <a:schemeClr val="accent2"/>
        </a:buClr>
        <a:buSzPct val="90000"/>
        <a:buFont typeface="Courier New"/>
        <a:buChar char="o"/>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Clr>
          <a:schemeClr val="accent2"/>
        </a:buClr>
        <a:buSzPct val="90000"/>
        <a:buFont typeface="Courier New"/>
        <a:buChar char="o"/>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7898" tIns="38949" rIns="77898" bIns="38949"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1027" name="Title Placeholder 1"/>
          <p:cNvSpPr>
            <a:spLocks noGrp="1"/>
          </p:cNvSpPr>
          <p:nvPr>
            <p:ph type="title"/>
          </p:nvPr>
        </p:nvSpPr>
        <p:spPr bwMode="auto">
          <a:xfrm>
            <a:off x="371475" y="206375"/>
            <a:ext cx="82296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7898" tIns="38949" rIns="77898" bIns="38949" numCol="1" anchor="ctr" anchorCtr="0" compatLnSpc="1">
            <a:prstTxWarp prst="textNoShape">
              <a:avLst/>
            </a:prstTxWarp>
          </a:bodyPr>
          <a:lstStyle/>
          <a:p>
            <a:pPr lvl="0"/>
            <a:r>
              <a:rPr lang="en-AU" smtClean="0"/>
              <a:t>Click to edit Master title style</a:t>
            </a:r>
            <a:endParaRPr lang="en-US" smtClean="0"/>
          </a:p>
        </p:txBody>
      </p:sp>
      <p:pic>
        <p:nvPicPr>
          <p:cNvPr id="1028" name="Picture 5" descr="ACN Logo_White.ai"/>
          <p:cNvPicPr>
            <a:picLocks noChangeAspect="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7572375" y="3980656"/>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eAreACN-Logo_White.png"/>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8001560" y="4822056"/>
            <a:ext cx="1043768" cy="152369"/>
          </a:xfrm>
          <a:prstGeom prst="rect">
            <a:avLst/>
          </a:prstGeom>
        </p:spPr>
      </p:pic>
    </p:spTree>
    <p:extLst>
      <p:ext uri="{BB962C8B-B14F-4D97-AF65-F5344CB8AC3E}">
        <p14:creationId xmlns:p14="http://schemas.microsoft.com/office/powerpoint/2010/main" val="238621445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iming>
    <p:tnLst>
      <p:par>
        <p:cTn id="1" dur="indefinite" restart="never" nodeType="tmRoot"/>
      </p:par>
    </p:tnLst>
  </p:timing>
  <p:txStyles>
    <p:titleStyle>
      <a:lvl1pPr algn="l" defTabSz="387350" rtl="0" eaLnBrk="0" fontAlgn="base" hangingPunct="0">
        <a:spcBef>
          <a:spcPct val="0"/>
        </a:spcBef>
        <a:spcAft>
          <a:spcPct val="0"/>
        </a:spcAft>
        <a:defRPr sz="3700" b="1" kern="1200">
          <a:solidFill>
            <a:schemeClr val="bg1"/>
          </a:solidFill>
          <a:latin typeface="Arial"/>
          <a:ea typeface="MS PGothic" pitchFamily="34" charset="-128"/>
          <a:cs typeface="Arial"/>
        </a:defRPr>
      </a:lvl1pPr>
      <a:lvl2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2pPr>
      <a:lvl3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3pPr>
      <a:lvl4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4pPr>
      <a:lvl5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5pPr>
      <a:lvl6pPr marL="389494" algn="l" defTabSz="389494" rtl="0" fontAlgn="base">
        <a:spcBef>
          <a:spcPct val="0"/>
        </a:spcBef>
        <a:spcAft>
          <a:spcPct val="0"/>
        </a:spcAft>
        <a:defRPr sz="3700" b="1">
          <a:solidFill>
            <a:srgbClr val="00447C"/>
          </a:solidFill>
          <a:latin typeface="Arial" charset="0"/>
          <a:ea typeface="ＭＳ Ｐゴシック" charset="0"/>
        </a:defRPr>
      </a:lvl6pPr>
      <a:lvl7pPr marL="778986" algn="l" defTabSz="389494" rtl="0" fontAlgn="base">
        <a:spcBef>
          <a:spcPct val="0"/>
        </a:spcBef>
        <a:spcAft>
          <a:spcPct val="0"/>
        </a:spcAft>
        <a:defRPr sz="3700" b="1">
          <a:solidFill>
            <a:srgbClr val="00447C"/>
          </a:solidFill>
          <a:latin typeface="Arial" charset="0"/>
          <a:ea typeface="ＭＳ Ｐゴシック" charset="0"/>
        </a:defRPr>
      </a:lvl7pPr>
      <a:lvl8pPr marL="1168479" algn="l" defTabSz="389494" rtl="0" fontAlgn="base">
        <a:spcBef>
          <a:spcPct val="0"/>
        </a:spcBef>
        <a:spcAft>
          <a:spcPct val="0"/>
        </a:spcAft>
        <a:defRPr sz="3700" b="1">
          <a:solidFill>
            <a:srgbClr val="00447C"/>
          </a:solidFill>
          <a:latin typeface="Arial" charset="0"/>
          <a:ea typeface="ＭＳ Ｐゴシック" charset="0"/>
        </a:defRPr>
      </a:lvl8pPr>
      <a:lvl9pPr marL="1557972" algn="l" defTabSz="389494" rtl="0" fontAlgn="base">
        <a:spcBef>
          <a:spcPct val="0"/>
        </a:spcBef>
        <a:spcAft>
          <a:spcPct val="0"/>
        </a:spcAft>
        <a:defRPr sz="3700" b="1">
          <a:solidFill>
            <a:srgbClr val="00447C"/>
          </a:solidFill>
          <a:latin typeface="Arial" charset="0"/>
          <a:ea typeface="ＭＳ Ｐゴシック" charset="0"/>
        </a:defRPr>
      </a:lvl9pPr>
    </p:titleStyle>
    <p:bodyStyle>
      <a:lvl1pPr marL="290513" indent="-290513" algn="l" defTabSz="387350" rtl="0" eaLnBrk="0" fontAlgn="base" hangingPunct="0">
        <a:spcBef>
          <a:spcPct val="20000"/>
        </a:spcBef>
        <a:spcAft>
          <a:spcPct val="0"/>
        </a:spcAft>
        <a:buFont typeface="Arial" pitchFamily="34" charset="0"/>
        <a:buChar char="•"/>
        <a:defRPr sz="2000" kern="1200">
          <a:solidFill>
            <a:srgbClr val="FFFFFF"/>
          </a:solidFill>
          <a:latin typeface="Arial"/>
          <a:ea typeface="MS PGothic" pitchFamily="34" charset="-128"/>
          <a:cs typeface="Arial"/>
        </a:defRPr>
      </a:lvl1pPr>
      <a:lvl2pPr marL="630238" indent="-241300" algn="l" defTabSz="387350" rtl="0" eaLnBrk="0" fontAlgn="base" hangingPunct="0">
        <a:spcBef>
          <a:spcPct val="20000"/>
        </a:spcBef>
        <a:spcAft>
          <a:spcPct val="0"/>
        </a:spcAft>
        <a:buFont typeface="Arial" pitchFamily="34" charset="0"/>
        <a:buChar char="–"/>
        <a:defRPr sz="2000" kern="1200">
          <a:solidFill>
            <a:srgbClr val="FFFFFF"/>
          </a:solidFill>
          <a:latin typeface="Arial"/>
          <a:ea typeface="MS PGothic" pitchFamily="34" charset="-128"/>
          <a:cs typeface="Arial"/>
        </a:defRPr>
      </a:lvl2pPr>
      <a:lvl3pPr marL="971550" indent="-192088" algn="l" defTabSz="387350" rtl="0" eaLnBrk="0" fontAlgn="base" hangingPunct="0">
        <a:spcBef>
          <a:spcPct val="20000"/>
        </a:spcBef>
        <a:spcAft>
          <a:spcPct val="0"/>
        </a:spcAft>
        <a:buFont typeface="Arial" pitchFamily="34" charset="0"/>
        <a:buChar char="•"/>
        <a:defRPr sz="2000" kern="1200">
          <a:solidFill>
            <a:srgbClr val="FFFFFF"/>
          </a:solidFill>
          <a:latin typeface="Arial"/>
          <a:ea typeface="MS PGothic" pitchFamily="34" charset="-128"/>
          <a:cs typeface="Arial"/>
        </a:defRPr>
      </a:lvl3pPr>
      <a:lvl4pPr marL="1360488" indent="-192088" algn="l" defTabSz="387350" rtl="0" eaLnBrk="0" fontAlgn="base" hangingPunct="0">
        <a:spcBef>
          <a:spcPct val="20000"/>
        </a:spcBef>
        <a:spcAft>
          <a:spcPct val="0"/>
        </a:spcAft>
        <a:buFont typeface="Arial" pitchFamily="34" charset="0"/>
        <a:buChar char="–"/>
        <a:defRPr sz="2000" kern="1200">
          <a:solidFill>
            <a:srgbClr val="FFFFFF"/>
          </a:solidFill>
          <a:latin typeface="Arial"/>
          <a:ea typeface="MS PGothic" pitchFamily="34" charset="-128"/>
          <a:cs typeface="Arial"/>
        </a:defRPr>
      </a:lvl4pPr>
      <a:lvl5pPr marL="1751013" indent="-192088" algn="l" defTabSz="387350" rtl="0" eaLnBrk="0" fontAlgn="base" hangingPunct="0">
        <a:spcBef>
          <a:spcPct val="20000"/>
        </a:spcBef>
        <a:spcAft>
          <a:spcPct val="0"/>
        </a:spcAft>
        <a:buFont typeface="Arial" pitchFamily="34" charset="0"/>
        <a:buChar char="»"/>
        <a:defRPr sz="2000" kern="1200">
          <a:solidFill>
            <a:srgbClr val="FFFFFF"/>
          </a:solidFill>
          <a:latin typeface="Arial"/>
          <a:ea typeface="MS PGothic" pitchFamily="34" charset="-128"/>
          <a:cs typeface="Arial"/>
        </a:defRPr>
      </a:lvl5pPr>
      <a:lvl6pPr marL="2142211" indent="-194746" algn="l" defTabSz="389494" rtl="0" eaLnBrk="1" latinLnBrk="0" hangingPunct="1">
        <a:spcBef>
          <a:spcPct val="20000"/>
        </a:spcBef>
        <a:buFont typeface="Arial"/>
        <a:buChar char="•"/>
        <a:defRPr sz="1700" kern="1200">
          <a:solidFill>
            <a:schemeClr val="tx1"/>
          </a:solidFill>
          <a:latin typeface="+mn-lt"/>
          <a:ea typeface="+mn-ea"/>
          <a:cs typeface="+mn-cs"/>
        </a:defRPr>
      </a:lvl6pPr>
      <a:lvl7pPr marL="2531704" indent="-194746" algn="l" defTabSz="389494" rtl="0" eaLnBrk="1" latinLnBrk="0" hangingPunct="1">
        <a:spcBef>
          <a:spcPct val="20000"/>
        </a:spcBef>
        <a:buFont typeface="Arial"/>
        <a:buChar char="•"/>
        <a:defRPr sz="1700" kern="1200">
          <a:solidFill>
            <a:schemeClr val="tx1"/>
          </a:solidFill>
          <a:latin typeface="+mn-lt"/>
          <a:ea typeface="+mn-ea"/>
          <a:cs typeface="+mn-cs"/>
        </a:defRPr>
      </a:lvl7pPr>
      <a:lvl8pPr marL="2921197" indent="-194746" algn="l" defTabSz="389494" rtl="0" eaLnBrk="1" latinLnBrk="0" hangingPunct="1">
        <a:spcBef>
          <a:spcPct val="20000"/>
        </a:spcBef>
        <a:buFont typeface="Arial"/>
        <a:buChar char="•"/>
        <a:defRPr sz="1700" kern="1200">
          <a:solidFill>
            <a:schemeClr val="tx1"/>
          </a:solidFill>
          <a:latin typeface="+mn-lt"/>
          <a:ea typeface="+mn-ea"/>
          <a:cs typeface="+mn-cs"/>
        </a:defRPr>
      </a:lvl8pPr>
      <a:lvl9pPr marL="3310690" indent="-194746" algn="l" defTabSz="389494"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494" rtl="0" eaLnBrk="1" latinLnBrk="0" hangingPunct="1">
        <a:defRPr sz="1500" kern="1200">
          <a:solidFill>
            <a:schemeClr val="tx1"/>
          </a:solidFill>
          <a:latin typeface="+mn-lt"/>
          <a:ea typeface="+mn-ea"/>
          <a:cs typeface="+mn-cs"/>
        </a:defRPr>
      </a:lvl1pPr>
      <a:lvl2pPr marL="389494" algn="l" defTabSz="389494" rtl="0" eaLnBrk="1" latinLnBrk="0" hangingPunct="1">
        <a:defRPr sz="1500" kern="1200">
          <a:solidFill>
            <a:schemeClr val="tx1"/>
          </a:solidFill>
          <a:latin typeface="+mn-lt"/>
          <a:ea typeface="+mn-ea"/>
          <a:cs typeface="+mn-cs"/>
        </a:defRPr>
      </a:lvl2pPr>
      <a:lvl3pPr marL="778986" algn="l" defTabSz="389494" rtl="0" eaLnBrk="1" latinLnBrk="0" hangingPunct="1">
        <a:defRPr sz="1500" kern="1200">
          <a:solidFill>
            <a:schemeClr val="tx1"/>
          </a:solidFill>
          <a:latin typeface="+mn-lt"/>
          <a:ea typeface="+mn-ea"/>
          <a:cs typeface="+mn-cs"/>
        </a:defRPr>
      </a:lvl3pPr>
      <a:lvl4pPr marL="1168479" algn="l" defTabSz="389494" rtl="0" eaLnBrk="1" latinLnBrk="0" hangingPunct="1">
        <a:defRPr sz="1500" kern="1200">
          <a:solidFill>
            <a:schemeClr val="tx1"/>
          </a:solidFill>
          <a:latin typeface="+mn-lt"/>
          <a:ea typeface="+mn-ea"/>
          <a:cs typeface="+mn-cs"/>
        </a:defRPr>
      </a:lvl4pPr>
      <a:lvl5pPr marL="1557972" algn="l" defTabSz="389494" rtl="0" eaLnBrk="1" latinLnBrk="0" hangingPunct="1">
        <a:defRPr sz="1500" kern="1200">
          <a:solidFill>
            <a:schemeClr val="tx1"/>
          </a:solidFill>
          <a:latin typeface="+mn-lt"/>
          <a:ea typeface="+mn-ea"/>
          <a:cs typeface="+mn-cs"/>
        </a:defRPr>
      </a:lvl5pPr>
      <a:lvl6pPr marL="1947464" algn="l" defTabSz="389494" rtl="0" eaLnBrk="1" latinLnBrk="0" hangingPunct="1">
        <a:defRPr sz="1500" kern="1200">
          <a:solidFill>
            <a:schemeClr val="tx1"/>
          </a:solidFill>
          <a:latin typeface="+mn-lt"/>
          <a:ea typeface="+mn-ea"/>
          <a:cs typeface="+mn-cs"/>
        </a:defRPr>
      </a:lvl6pPr>
      <a:lvl7pPr marL="2336957" algn="l" defTabSz="389494" rtl="0" eaLnBrk="1" latinLnBrk="0" hangingPunct="1">
        <a:defRPr sz="1500" kern="1200">
          <a:solidFill>
            <a:schemeClr val="tx1"/>
          </a:solidFill>
          <a:latin typeface="+mn-lt"/>
          <a:ea typeface="+mn-ea"/>
          <a:cs typeface="+mn-cs"/>
        </a:defRPr>
      </a:lvl7pPr>
      <a:lvl8pPr marL="2726450" algn="l" defTabSz="389494" rtl="0" eaLnBrk="1" latinLnBrk="0" hangingPunct="1">
        <a:defRPr sz="1500" kern="1200">
          <a:solidFill>
            <a:schemeClr val="tx1"/>
          </a:solidFill>
          <a:latin typeface="+mn-lt"/>
          <a:ea typeface="+mn-ea"/>
          <a:cs typeface="+mn-cs"/>
        </a:defRPr>
      </a:lvl8pPr>
      <a:lvl9pPr marL="3115943" algn="l" defTabSz="38949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7898" tIns="38949" rIns="77898" bIns="38949"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smtClean="0"/>
          </a:p>
        </p:txBody>
      </p:sp>
      <p:sp>
        <p:nvSpPr>
          <p:cNvPr id="1027" name="Title Placeholder 1"/>
          <p:cNvSpPr>
            <a:spLocks noGrp="1"/>
          </p:cNvSpPr>
          <p:nvPr>
            <p:ph type="title"/>
          </p:nvPr>
        </p:nvSpPr>
        <p:spPr bwMode="auto">
          <a:xfrm>
            <a:off x="371475" y="206375"/>
            <a:ext cx="82296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7898" tIns="38949" rIns="77898" bIns="38949" numCol="1" anchor="ctr" anchorCtr="0" compatLnSpc="1">
            <a:prstTxWarp prst="textNoShape">
              <a:avLst/>
            </a:prstTxWarp>
          </a:bodyPr>
          <a:lstStyle/>
          <a:p>
            <a:pPr lvl="0"/>
            <a:r>
              <a:rPr lang="en-AU" dirty="0" smtClean="0"/>
              <a:t>Click to edit Master title style</a:t>
            </a:r>
            <a:endParaRPr lang="en-US" dirty="0" smtClean="0"/>
          </a:p>
        </p:txBody>
      </p:sp>
      <p:pic>
        <p:nvPicPr>
          <p:cNvPr id="1028" name="Picture 5" descr="ACN Logo_White.ai"/>
          <p:cNvPicPr>
            <a:picLocks noChangeAspect="1"/>
          </p:cNvPicPr>
          <p:nvPr userDrawn="1"/>
        </p:nvPicPr>
        <p:blipFill>
          <a:blip r:embed="rId21" cstate="email">
            <a:extLst>
              <a:ext uri="{28A0092B-C50C-407E-A947-70E740481C1C}">
                <a14:useLocalDpi xmlns:a14="http://schemas.microsoft.com/office/drawing/2010/main" val="0"/>
              </a:ext>
            </a:extLst>
          </a:blip>
          <a:srcRect/>
          <a:stretch>
            <a:fillRect/>
          </a:stretch>
        </p:blipFill>
        <p:spPr bwMode="auto">
          <a:xfrm>
            <a:off x="7572375" y="3980656"/>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eAreACN-Logo_White.png"/>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8001560" y="4822056"/>
            <a:ext cx="1043768" cy="152369"/>
          </a:xfrm>
          <a:prstGeom prst="rect">
            <a:avLst/>
          </a:prstGeom>
        </p:spPr>
      </p:pic>
    </p:spTree>
    <p:extLst>
      <p:ext uri="{BB962C8B-B14F-4D97-AF65-F5344CB8AC3E}">
        <p14:creationId xmlns:p14="http://schemas.microsoft.com/office/powerpoint/2010/main" val="24795751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Lst>
  <p:timing>
    <p:tnLst>
      <p:par>
        <p:cTn id="1" dur="indefinite" restart="never" nodeType="tmRoot"/>
      </p:par>
    </p:tnLst>
  </p:timing>
  <p:txStyles>
    <p:titleStyle>
      <a:lvl1pPr algn="l" defTabSz="387350" rtl="0" eaLnBrk="0" fontAlgn="base" hangingPunct="0">
        <a:spcBef>
          <a:spcPct val="0"/>
        </a:spcBef>
        <a:spcAft>
          <a:spcPct val="0"/>
        </a:spcAft>
        <a:defRPr sz="3700" b="1" kern="1200">
          <a:solidFill>
            <a:schemeClr val="bg1"/>
          </a:solidFill>
          <a:latin typeface="Candara"/>
          <a:ea typeface="MS PGothic" pitchFamily="34" charset="-128"/>
          <a:cs typeface="Candara"/>
        </a:defRPr>
      </a:lvl1pPr>
      <a:lvl2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2pPr>
      <a:lvl3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3pPr>
      <a:lvl4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4pPr>
      <a:lvl5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5pPr>
      <a:lvl6pPr marL="389494" algn="l" defTabSz="389494" rtl="0" fontAlgn="base">
        <a:spcBef>
          <a:spcPct val="0"/>
        </a:spcBef>
        <a:spcAft>
          <a:spcPct val="0"/>
        </a:spcAft>
        <a:defRPr sz="3700" b="1">
          <a:solidFill>
            <a:srgbClr val="00447C"/>
          </a:solidFill>
          <a:latin typeface="Arial" charset="0"/>
          <a:ea typeface="ＭＳ Ｐゴシック" charset="0"/>
        </a:defRPr>
      </a:lvl6pPr>
      <a:lvl7pPr marL="778986" algn="l" defTabSz="389494" rtl="0" fontAlgn="base">
        <a:spcBef>
          <a:spcPct val="0"/>
        </a:spcBef>
        <a:spcAft>
          <a:spcPct val="0"/>
        </a:spcAft>
        <a:defRPr sz="3700" b="1">
          <a:solidFill>
            <a:srgbClr val="00447C"/>
          </a:solidFill>
          <a:latin typeface="Arial" charset="0"/>
          <a:ea typeface="ＭＳ Ｐゴシック" charset="0"/>
        </a:defRPr>
      </a:lvl7pPr>
      <a:lvl8pPr marL="1168479" algn="l" defTabSz="389494" rtl="0" fontAlgn="base">
        <a:spcBef>
          <a:spcPct val="0"/>
        </a:spcBef>
        <a:spcAft>
          <a:spcPct val="0"/>
        </a:spcAft>
        <a:defRPr sz="3700" b="1">
          <a:solidFill>
            <a:srgbClr val="00447C"/>
          </a:solidFill>
          <a:latin typeface="Arial" charset="0"/>
          <a:ea typeface="ＭＳ Ｐゴシック" charset="0"/>
        </a:defRPr>
      </a:lvl8pPr>
      <a:lvl9pPr marL="1557972" algn="l" defTabSz="389494" rtl="0" fontAlgn="base">
        <a:spcBef>
          <a:spcPct val="0"/>
        </a:spcBef>
        <a:spcAft>
          <a:spcPct val="0"/>
        </a:spcAft>
        <a:defRPr sz="3700" b="1">
          <a:solidFill>
            <a:srgbClr val="00447C"/>
          </a:solidFill>
          <a:latin typeface="Arial" charset="0"/>
          <a:ea typeface="ＭＳ Ｐゴシック" charset="0"/>
        </a:defRPr>
      </a:lvl9pPr>
    </p:titleStyle>
    <p:bodyStyle>
      <a:lvl1pPr marL="290513" indent="-290513"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1pPr>
      <a:lvl2pPr marL="630238" indent="-241300"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2pPr>
      <a:lvl3pPr marL="971550" indent="-192088"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3pPr>
      <a:lvl4pPr marL="1360488" indent="-192088"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4pPr>
      <a:lvl5pPr marL="1751013" indent="-192088"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5pPr>
      <a:lvl6pPr marL="2142211" indent="-194746" algn="l" defTabSz="389494" rtl="0" eaLnBrk="1" latinLnBrk="0" hangingPunct="1">
        <a:spcBef>
          <a:spcPct val="20000"/>
        </a:spcBef>
        <a:buFont typeface="Arial"/>
        <a:buChar char="•"/>
        <a:defRPr sz="1700" kern="1200">
          <a:solidFill>
            <a:schemeClr val="tx1"/>
          </a:solidFill>
          <a:latin typeface="+mn-lt"/>
          <a:ea typeface="+mn-ea"/>
          <a:cs typeface="+mn-cs"/>
        </a:defRPr>
      </a:lvl6pPr>
      <a:lvl7pPr marL="2531704" indent="-194746" algn="l" defTabSz="389494" rtl="0" eaLnBrk="1" latinLnBrk="0" hangingPunct="1">
        <a:spcBef>
          <a:spcPct val="20000"/>
        </a:spcBef>
        <a:buFont typeface="Arial"/>
        <a:buChar char="•"/>
        <a:defRPr sz="1700" kern="1200">
          <a:solidFill>
            <a:schemeClr val="tx1"/>
          </a:solidFill>
          <a:latin typeface="+mn-lt"/>
          <a:ea typeface="+mn-ea"/>
          <a:cs typeface="+mn-cs"/>
        </a:defRPr>
      </a:lvl7pPr>
      <a:lvl8pPr marL="2921197" indent="-194746" algn="l" defTabSz="389494" rtl="0" eaLnBrk="1" latinLnBrk="0" hangingPunct="1">
        <a:spcBef>
          <a:spcPct val="20000"/>
        </a:spcBef>
        <a:buFont typeface="Arial"/>
        <a:buChar char="•"/>
        <a:defRPr sz="1700" kern="1200">
          <a:solidFill>
            <a:schemeClr val="tx1"/>
          </a:solidFill>
          <a:latin typeface="+mn-lt"/>
          <a:ea typeface="+mn-ea"/>
          <a:cs typeface="+mn-cs"/>
        </a:defRPr>
      </a:lvl8pPr>
      <a:lvl9pPr marL="3310690" indent="-194746" algn="l" defTabSz="389494"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494" rtl="0" eaLnBrk="1" latinLnBrk="0" hangingPunct="1">
        <a:defRPr sz="1500" kern="1200">
          <a:solidFill>
            <a:schemeClr val="tx1"/>
          </a:solidFill>
          <a:latin typeface="+mn-lt"/>
          <a:ea typeface="+mn-ea"/>
          <a:cs typeface="+mn-cs"/>
        </a:defRPr>
      </a:lvl1pPr>
      <a:lvl2pPr marL="389494" algn="l" defTabSz="389494" rtl="0" eaLnBrk="1" latinLnBrk="0" hangingPunct="1">
        <a:defRPr sz="1500" kern="1200">
          <a:solidFill>
            <a:schemeClr val="tx1"/>
          </a:solidFill>
          <a:latin typeface="+mn-lt"/>
          <a:ea typeface="+mn-ea"/>
          <a:cs typeface="+mn-cs"/>
        </a:defRPr>
      </a:lvl2pPr>
      <a:lvl3pPr marL="778986" algn="l" defTabSz="389494" rtl="0" eaLnBrk="1" latinLnBrk="0" hangingPunct="1">
        <a:defRPr sz="1500" kern="1200">
          <a:solidFill>
            <a:schemeClr val="tx1"/>
          </a:solidFill>
          <a:latin typeface="+mn-lt"/>
          <a:ea typeface="+mn-ea"/>
          <a:cs typeface="+mn-cs"/>
        </a:defRPr>
      </a:lvl3pPr>
      <a:lvl4pPr marL="1168479" algn="l" defTabSz="389494" rtl="0" eaLnBrk="1" latinLnBrk="0" hangingPunct="1">
        <a:defRPr sz="1500" kern="1200">
          <a:solidFill>
            <a:schemeClr val="tx1"/>
          </a:solidFill>
          <a:latin typeface="+mn-lt"/>
          <a:ea typeface="+mn-ea"/>
          <a:cs typeface="+mn-cs"/>
        </a:defRPr>
      </a:lvl4pPr>
      <a:lvl5pPr marL="1557972" algn="l" defTabSz="389494" rtl="0" eaLnBrk="1" latinLnBrk="0" hangingPunct="1">
        <a:defRPr sz="1500" kern="1200">
          <a:solidFill>
            <a:schemeClr val="tx1"/>
          </a:solidFill>
          <a:latin typeface="+mn-lt"/>
          <a:ea typeface="+mn-ea"/>
          <a:cs typeface="+mn-cs"/>
        </a:defRPr>
      </a:lvl5pPr>
      <a:lvl6pPr marL="1947464" algn="l" defTabSz="389494" rtl="0" eaLnBrk="1" latinLnBrk="0" hangingPunct="1">
        <a:defRPr sz="1500" kern="1200">
          <a:solidFill>
            <a:schemeClr val="tx1"/>
          </a:solidFill>
          <a:latin typeface="+mn-lt"/>
          <a:ea typeface="+mn-ea"/>
          <a:cs typeface="+mn-cs"/>
        </a:defRPr>
      </a:lvl6pPr>
      <a:lvl7pPr marL="2336957" algn="l" defTabSz="389494" rtl="0" eaLnBrk="1" latinLnBrk="0" hangingPunct="1">
        <a:defRPr sz="1500" kern="1200">
          <a:solidFill>
            <a:schemeClr val="tx1"/>
          </a:solidFill>
          <a:latin typeface="+mn-lt"/>
          <a:ea typeface="+mn-ea"/>
          <a:cs typeface="+mn-cs"/>
        </a:defRPr>
      </a:lvl7pPr>
      <a:lvl8pPr marL="2726450" algn="l" defTabSz="389494" rtl="0" eaLnBrk="1" latinLnBrk="0" hangingPunct="1">
        <a:defRPr sz="1500" kern="1200">
          <a:solidFill>
            <a:schemeClr val="tx1"/>
          </a:solidFill>
          <a:latin typeface="+mn-lt"/>
          <a:ea typeface="+mn-ea"/>
          <a:cs typeface="+mn-cs"/>
        </a:defRPr>
      </a:lvl8pPr>
      <a:lvl9pPr marL="3115943" algn="l" defTabSz="389494"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7898" tIns="38949" rIns="77898" bIns="38949"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smtClean="0"/>
          </a:p>
        </p:txBody>
      </p:sp>
      <p:sp>
        <p:nvSpPr>
          <p:cNvPr id="1027" name="Title Placeholder 1"/>
          <p:cNvSpPr>
            <a:spLocks noGrp="1"/>
          </p:cNvSpPr>
          <p:nvPr>
            <p:ph type="title"/>
          </p:nvPr>
        </p:nvSpPr>
        <p:spPr bwMode="auto">
          <a:xfrm>
            <a:off x="371475" y="206375"/>
            <a:ext cx="8229600"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7898" tIns="38949" rIns="77898" bIns="38949" numCol="1" anchor="ctr" anchorCtr="0" compatLnSpc="1">
            <a:prstTxWarp prst="textNoShape">
              <a:avLst/>
            </a:prstTxWarp>
          </a:bodyPr>
          <a:lstStyle/>
          <a:p>
            <a:pPr lvl="0"/>
            <a:r>
              <a:rPr lang="en-AU" dirty="0" smtClean="0"/>
              <a:t>Click to edit Master title style</a:t>
            </a:r>
            <a:endParaRPr lang="en-US" dirty="0" smtClean="0"/>
          </a:p>
        </p:txBody>
      </p:sp>
      <p:pic>
        <p:nvPicPr>
          <p:cNvPr id="1028" name="Picture 5" descr="ACN Logo_White.ai"/>
          <p:cNvPicPr>
            <a:picLocks noChangeAspect="1"/>
          </p:cNvPicPr>
          <p:nvPr userDrawn="1"/>
        </p:nvPicPr>
        <p:blipFill>
          <a:blip r:embed="rId23" cstate="email">
            <a:extLst>
              <a:ext uri="{28A0092B-C50C-407E-A947-70E740481C1C}">
                <a14:useLocalDpi xmlns:a14="http://schemas.microsoft.com/office/drawing/2010/main" val="0"/>
              </a:ext>
            </a:extLst>
          </a:blip>
          <a:srcRect/>
          <a:stretch>
            <a:fillRect/>
          </a:stretch>
        </p:blipFill>
        <p:spPr bwMode="auto">
          <a:xfrm>
            <a:off x="7572375" y="3980656"/>
            <a:ext cx="1736725" cy="1227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WeAreACN-Logo_White.png"/>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8001560" y="4822056"/>
            <a:ext cx="1043768" cy="152369"/>
          </a:xfrm>
          <a:prstGeom prst="rect">
            <a:avLst/>
          </a:prstGeom>
        </p:spPr>
      </p:pic>
    </p:spTree>
    <p:extLst>
      <p:ext uri="{BB962C8B-B14F-4D97-AF65-F5344CB8AC3E}">
        <p14:creationId xmlns:p14="http://schemas.microsoft.com/office/powerpoint/2010/main" val="49683759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Lst>
  <p:timing>
    <p:tnLst>
      <p:par>
        <p:cTn id="1" dur="indefinite" restart="never" nodeType="tmRoot"/>
      </p:par>
    </p:tnLst>
  </p:timing>
  <p:txStyles>
    <p:titleStyle>
      <a:lvl1pPr algn="l" defTabSz="387350" rtl="0" eaLnBrk="0" fontAlgn="base" hangingPunct="0">
        <a:spcBef>
          <a:spcPct val="0"/>
        </a:spcBef>
        <a:spcAft>
          <a:spcPct val="0"/>
        </a:spcAft>
        <a:defRPr sz="3700" b="1" kern="1200">
          <a:solidFill>
            <a:schemeClr val="bg1"/>
          </a:solidFill>
          <a:latin typeface="Candara"/>
          <a:ea typeface="MS PGothic" pitchFamily="34" charset="-128"/>
          <a:cs typeface="Candara"/>
        </a:defRPr>
      </a:lvl1pPr>
      <a:lvl2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2pPr>
      <a:lvl3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3pPr>
      <a:lvl4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4pPr>
      <a:lvl5pPr algn="l" defTabSz="387350" rtl="0" eaLnBrk="0" fontAlgn="base" hangingPunct="0">
        <a:spcBef>
          <a:spcPct val="0"/>
        </a:spcBef>
        <a:spcAft>
          <a:spcPct val="0"/>
        </a:spcAft>
        <a:defRPr sz="3700" b="1">
          <a:solidFill>
            <a:schemeClr val="bg1"/>
          </a:solidFill>
          <a:latin typeface="Arial" charset="0"/>
          <a:ea typeface="MS PGothic" pitchFamily="34" charset="-128"/>
          <a:cs typeface="Arial" charset="0"/>
        </a:defRPr>
      </a:lvl5pPr>
      <a:lvl6pPr marL="389494" algn="l" defTabSz="389494" rtl="0" fontAlgn="base">
        <a:spcBef>
          <a:spcPct val="0"/>
        </a:spcBef>
        <a:spcAft>
          <a:spcPct val="0"/>
        </a:spcAft>
        <a:defRPr sz="3700" b="1">
          <a:solidFill>
            <a:srgbClr val="00447C"/>
          </a:solidFill>
          <a:latin typeface="Arial" charset="0"/>
          <a:ea typeface="ＭＳ Ｐゴシック" charset="0"/>
        </a:defRPr>
      </a:lvl6pPr>
      <a:lvl7pPr marL="778986" algn="l" defTabSz="389494" rtl="0" fontAlgn="base">
        <a:spcBef>
          <a:spcPct val="0"/>
        </a:spcBef>
        <a:spcAft>
          <a:spcPct val="0"/>
        </a:spcAft>
        <a:defRPr sz="3700" b="1">
          <a:solidFill>
            <a:srgbClr val="00447C"/>
          </a:solidFill>
          <a:latin typeface="Arial" charset="0"/>
          <a:ea typeface="ＭＳ Ｐゴシック" charset="0"/>
        </a:defRPr>
      </a:lvl7pPr>
      <a:lvl8pPr marL="1168479" algn="l" defTabSz="389494" rtl="0" fontAlgn="base">
        <a:spcBef>
          <a:spcPct val="0"/>
        </a:spcBef>
        <a:spcAft>
          <a:spcPct val="0"/>
        </a:spcAft>
        <a:defRPr sz="3700" b="1">
          <a:solidFill>
            <a:srgbClr val="00447C"/>
          </a:solidFill>
          <a:latin typeface="Arial" charset="0"/>
          <a:ea typeface="ＭＳ Ｐゴシック" charset="0"/>
        </a:defRPr>
      </a:lvl8pPr>
      <a:lvl9pPr marL="1557972" algn="l" defTabSz="389494" rtl="0" fontAlgn="base">
        <a:spcBef>
          <a:spcPct val="0"/>
        </a:spcBef>
        <a:spcAft>
          <a:spcPct val="0"/>
        </a:spcAft>
        <a:defRPr sz="3700" b="1">
          <a:solidFill>
            <a:srgbClr val="00447C"/>
          </a:solidFill>
          <a:latin typeface="Arial" charset="0"/>
          <a:ea typeface="ＭＳ Ｐゴシック" charset="0"/>
        </a:defRPr>
      </a:lvl9pPr>
    </p:titleStyle>
    <p:bodyStyle>
      <a:lvl1pPr marL="290513" indent="-290513"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1pPr>
      <a:lvl2pPr marL="630238" indent="-241300"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2pPr>
      <a:lvl3pPr marL="971550" indent="-192088"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3pPr>
      <a:lvl4pPr marL="1360488" indent="-192088"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4pPr>
      <a:lvl5pPr marL="1751013" indent="-192088" algn="l" defTabSz="387350" rtl="0" eaLnBrk="0" fontAlgn="base" hangingPunct="0">
        <a:spcBef>
          <a:spcPct val="20000"/>
        </a:spcBef>
        <a:spcAft>
          <a:spcPct val="0"/>
        </a:spcAft>
        <a:buFont typeface="Arial" pitchFamily="34" charset="0"/>
        <a:buChar char="»"/>
        <a:defRPr sz="2000" kern="1200">
          <a:solidFill>
            <a:srgbClr val="FFFFFF"/>
          </a:solidFill>
          <a:latin typeface="Candara"/>
          <a:ea typeface="MS PGothic" pitchFamily="34" charset="-128"/>
          <a:cs typeface="Candara"/>
        </a:defRPr>
      </a:lvl5pPr>
      <a:lvl6pPr marL="2142211" indent="-194746" algn="l" defTabSz="389494" rtl="0" eaLnBrk="1" latinLnBrk="0" hangingPunct="1">
        <a:spcBef>
          <a:spcPct val="20000"/>
        </a:spcBef>
        <a:buFont typeface="Arial"/>
        <a:buChar char="•"/>
        <a:defRPr sz="1700" kern="1200">
          <a:solidFill>
            <a:schemeClr val="tx1"/>
          </a:solidFill>
          <a:latin typeface="+mn-lt"/>
          <a:ea typeface="+mn-ea"/>
          <a:cs typeface="+mn-cs"/>
        </a:defRPr>
      </a:lvl6pPr>
      <a:lvl7pPr marL="2531704" indent="-194746" algn="l" defTabSz="389494" rtl="0" eaLnBrk="1" latinLnBrk="0" hangingPunct="1">
        <a:spcBef>
          <a:spcPct val="20000"/>
        </a:spcBef>
        <a:buFont typeface="Arial"/>
        <a:buChar char="•"/>
        <a:defRPr sz="1700" kern="1200">
          <a:solidFill>
            <a:schemeClr val="tx1"/>
          </a:solidFill>
          <a:latin typeface="+mn-lt"/>
          <a:ea typeface="+mn-ea"/>
          <a:cs typeface="+mn-cs"/>
        </a:defRPr>
      </a:lvl7pPr>
      <a:lvl8pPr marL="2921197" indent="-194746" algn="l" defTabSz="389494" rtl="0" eaLnBrk="1" latinLnBrk="0" hangingPunct="1">
        <a:spcBef>
          <a:spcPct val="20000"/>
        </a:spcBef>
        <a:buFont typeface="Arial"/>
        <a:buChar char="•"/>
        <a:defRPr sz="1700" kern="1200">
          <a:solidFill>
            <a:schemeClr val="tx1"/>
          </a:solidFill>
          <a:latin typeface="+mn-lt"/>
          <a:ea typeface="+mn-ea"/>
          <a:cs typeface="+mn-cs"/>
        </a:defRPr>
      </a:lvl8pPr>
      <a:lvl9pPr marL="3310690" indent="-194746" algn="l" defTabSz="389494"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494" rtl="0" eaLnBrk="1" latinLnBrk="0" hangingPunct="1">
        <a:defRPr sz="1500" kern="1200">
          <a:solidFill>
            <a:schemeClr val="tx1"/>
          </a:solidFill>
          <a:latin typeface="+mn-lt"/>
          <a:ea typeface="+mn-ea"/>
          <a:cs typeface="+mn-cs"/>
        </a:defRPr>
      </a:lvl1pPr>
      <a:lvl2pPr marL="389494" algn="l" defTabSz="389494" rtl="0" eaLnBrk="1" latinLnBrk="0" hangingPunct="1">
        <a:defRPr sz="1500" kern="1200">
          <a:solidFill>
            <a:schemeClr val="tx1"/>
          </a:solidFill>
          <a:latin typeface="+mn-lt"/>
          <a:ea typeface="+mn-ea"/>
          <a:cs typeface="+mn-cs"/>
        </a:defRPr>
      </a:lvl2pPr>
      <a:lvl3pPr marL="778986" algn="l" defTabSz="389494" rtl="0" eaLnBrk="1" latinLnBrk="0" hangingPunct="1">
        <a:defRPr sz="1500" kern="1200">
          <a:solidFill>
            <a:schemeClr val="tx1"/>
          </a:solidFill>
          <a:latin typeface="+mn-lt"/>
          <a:ea typeface="+mn-ea"/>
          <a:cs typeface="+mn-cs"/>
        </a:defRPr>
      </a:lvl3pPr>
      <a:lvl4pPr marL="1168479" algn="l" defTabSz="389494" rtl="0" eaLnBrk="1" latinLnBrk="0" hangingPunct="1">
        <a:defRPr sz="1500" kern="1200">
          <a:solidFill>
            <a:schemeClr val="tx1"/>
          </a:solidFill>
          <a:latin typeface="+mn-lt"/>
          <a:ea typeface="+mn-ea"/>
          <a:cs typeface="+mn-cs"/>
        </a:defRPr>
      </a:lvl4pPr>
      <a:lvl5pPr marL="1557972" algn="l" defTabSz="389494" rtl="0" eaLnBrk="1" latinLnBrk="0" hangingPunct="1">
        <a:defRPr sz="1500" kern="1200">
          <a:solidFill>
            <a:schemeClr val="tx1"/>
          </a:solidFill>
          <a:latin typeface="+mn-lt"/>
          <a:ea typeface="+mn-ea"/>
          <a:cs typeface="+mn-cs"/>
        </a:defRPr>
      </a:lvl5pPr>
      <a:lvl6pPr marL="1947464" algn="l" defTabSz="389494" rtl="0" eaLnBrk="1" latinLnBrk="0" hangingPunct="1">
        <a:defRPr sz="1500" kern="1200">
          <a:solidFill>
            <a:schemeClr val="tx1"/>
          </a:solidFill>
          <a:latin typeface="+mn-lt"/>
          <a:ea typeface="+mn-ea"/>
          <a:cs typeface="+mn-cs"/>
        </a:defRPr>
      </a:lvl6pPr>
      <a:lvl7pPr marL="2336957" algn="l" defTabSz="389494" rtl="0" eaLnBrk="1" latinLnBrk="0" hangingPunct="1">
        <a:defRPr sz="1500" kern="1200">
          <a:solidFill>
            <a:schemeClr val="tx1"/>
          </a:solidFill>
          <a:latin typeface="+mn-lt"/>
          <a:ea typeface="+mn-ea"/>
          <a:cs typeface="+mn-cs"/>
        </a:defRPr>
      </a:lvl7pPr>
      <a:lvl8pPr marL="2726450" algn="l" defTabSz="389494" rtl="0" eaLnBrk="1" latinLnBrk="0" hangingPunct="1">
        <a:defRPr sz="1500" kern="1200">
          <a:solidFill>
            <a:schemeClr val="tx1"/>
          </a:solidFill>
          <a:latin typeface="+mn-lt"/>
          <a:ea typeface="+mn-ea"/>
          <a:cs typeface="+mn-cs"/>
        </a:defRPr>
      </a:lvl8pPr>
      <a:lvl9pPr marL="3115943" algn="l" defTabSz="389494"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07536" tIns="103768" rIns="207536" bIns="103768"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27" name="Title Placeholder 1"/>
          <p:cNvSpPr>
            <a:spLocks noGrp="1"/>
          </p:cNvSpPr>
          <p:nvPr>
            <p:ph type="title"/>
          </p:nvPr>
        </p:nvSpPr>
        <p:spPr bwMode="auto">
          <a:xfrm>
            <a:off x="371475" y="206376"/>
            <a:ext cx="82296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207536" tIns="103768" rIns="207536" bIns="103768" numCol="1" anchor="ctr" anchorCtr="0" compatLnSpc="1">
            <a:prstTxWarp prst="textNoShape">
              <a:avLst/>
            </a:prstTxWarp>
          </a:bodyPr>
          <a:lstStyle/>
          <a:p>
            <a:pPr lvl="0"/>
            <a:r>
              <a:rPr lang="en-AU"/>
              <a:t>Click to edit Master title style</a:t>
            </a:r>
            <a:endParaRPr lang="en-US"/>
          </a:p>
        </p:txBody>
      </p:sp>
      <p:pic>
        <p:nvPicPr>
          <p:cNvPr id="1028" name="Picture 5" descr="ACN Logo_White.ai"/>
          <p:cNvPicPr>
            <a:picLocks noChangeAspect="1"/>
          </p:cNvPicPr>
          <p:nvPr/>
        </p:nvPicPr>
        <p:blipFill>
          <a:blip r:embed="rId19" cstate="hqprint">
            <a:extLst>
              <a:ext uri="{28A0092B-C50C-407E-A947-70E740481C1C}">
                <a14:useLocalDpi xmlns:a14="http://schemas.microsoft.com/office/drawing/2010/main" val="0"/>
              </a:ext>
            </a:extLst>
          </a:blip>
          <a:srcRect/>
          <a:stretch>
            <a:fillRect/>
          </a:stretch>
        </p:blipFill>
        <p:spPr bwMode="auto">
          <a:xfrm>
            <a:off x="7521575" y="4284664"/>
            <a:ext cx="1736725" cy="122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165415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txStyles>
    <p:titleStyle>
      <a:lvl1pPr algn="l" defTabSz="386991" rtl="0" eaLnBrk="0" fontAlgn="base" hangingPunct="0">
        <a:spcBef>
          <a:spcPct val="0"/>
        </a:spcBef>
        <a:spcAft>
          <a:spcPct val="0"/>
        </a:spcAft>
        <a:defRPr sz="3750" b="1" kern="1200">
          <a:solidFill>
            <a:schemeClr val="bg1"/>
          </a:solidFill>
          <a:latin typeface="Arial"/>
          <a:ea typeface="MS PGothic" pitchFamily="34" charset="-128"/>
          <a:cs typeface="Arial"/>
        </a:defRPr>
      </a:lvl1pPr>
      <a:lvl2pPr algn="l" defTabSz="386991" rtl="0" eaLnBrk="0" fontAlgn="base" hangingPunct="0">
        <a:spcBef>
          <a:spcPct val="0"/>
        </a:spcBef>
        <a:spcAft>
          <a:spcPct val="0"/>
        </a:spcAft>
        <a:defRPr sz="3750" b="1">
          <a:solidFill>
            <a:schemeClr val="bg1"/>
          </a:solidFill>
          <a:latin typeface="Arial" charset="0"/>
          <a:ea typeface="MS PGothic" pitchFamily="34" charset="-128"/>
          <a:cs typeface="Arial" charset="0"/>
        </a:defRPr>
      </a:lvl2pPr>
      <a:lvl3pPr algn="l" defTabSz="386991" rtl="0" eaLnBrk="0" fontAlgn="base" hangingPunct="0">
        <a:spcBef>
          <a:spcPct val="0"/>
        </a:spcBef>
        <a:spcAft>
          <a:spcPct val="0"/>
        </a:spcAft>
        <a:defRPr sz="3750" b="1">
          <a:solidFill>
            <a:schemeClr val="bg1"/>
          </a:solidFill>
          <a:latin typeface="Arial" charset="0"/>
          <a:ea typeface="MS PGothic" pitchFamily="34" charset="-128"/>
          <a:cs typeface="Arial" charset="0"/>
        </a:defRPr>
      </a:lvl3pPr>
      <a:lvl4pPr algn="l" defTabSz="386991" rtl="0" eaLnBrk="0" fontAlgn="base" hangingPunct="0">
        <a:spcBef>
          <a:spcPct val="0"/>
        </a:spcBef>
        <a:spcAft>
          <a:spcPct val="0"/>
        </a:spcAft>
        <a:defRPr sz="3750" b="1">
          <a:solidFill>
            <a:schemeClr val="bg1"/>
          </a:solidFill>
          <a:latin typeface="Arial" charset="0"/>
          <a:ea typeface="MS PGothic" pitchFamily="34" charset="-128"/>
          <a:cs typeface="Arial" charset="0"/>
        </a:defRPr>
      </a:lvl4pPr>
      <a:lvl5pPr algn="l" defTabSz="386991" rtl="0" eaLnBrk="0" fontAlgn="base" hangingPunct="0">
        <a:spcBef>
          <a:spcPct val="0"/>
        </a:spcBef>
        <a:spcAft>
          <a:spcPct val="0"/>
        </a:spcAft>
        <a:defRPr sz="3750" b="1">
          <a:solidFill>
            <a:schemeClr val="bg1"/>
          </a:solidFill>
          <a:latin typeface="Arial" charset="0"/>
          <a:ea typeface="MS PGothic" pitchFamily="34" charset="-128"/>
          <a:cs typeface="Arial" charset="0"/>
        </a:defRPr>
      </a:lvl5pPr>
      <a:lvl6pPr marL="389133" algn="l" defTabSz="389133" rtl="0" fontAlgn="base">
        <a:spcBef>
          <a:spcPct val="0"/>
        </a:spcBef>
        <a:spcAft>
          <a:spcPct val="0"/>
        </a:spcAft>
        <a:defRPr sz="3750" b="1">
          <a:solidFill>
            <a:srgbClr val="00447C"/>
          </a:solidFill>
          <a:latin typeface="Arial" charset="0"/>
          <a:ea typeface="ＭＳ Ｐゴシック" charset="0"/>
        </a:defRPr>
      </a:lvl6pPr>
      <a:lvl7pPr marL="778265" algn="l" defTabSz="389133" rtl="0" fontAlgn="base">
        <a:spcBef>
          <a:spcPct val="0"/>
        </a:spcBef>
        <a:spcAft>
          <a:spcPct val="0"/>
        </a:spcAft>
        <a:defRPr sz="3750" b="1">
          <a:solidFill>
            <a:srgbClr val="00447C"/>
          </a:solidFill>
          <a:latin typeface="Arial" charset="0"/>
          <a:ea typeface="ＭＳ Ｐゴシック" charset="0"/>
        </a:defRPr>
      </a:lvl7pPr>
      <a:lvl8pPr marL="1167398" algn="l" defTabSz="389133" rtl="0" fontAlgn="base">
        <a:spcBef>
          <a:spcPct val="0"/>
        </a:spcBef>
        <a:spcAft>
          <a:spcPct val="0"/>
        </a:spcAft>
        <a:defRPr sz="3750" b="1">
          <a:solidFill>
            <a:srgbClr val="00447C"/>
          </a:solidFill>
          <a:latin typeface="Arial" charset="0"/>
          <a:ea typeface="ＭＳ Ｐゴシック" charset="0"/>
        </a:defRPr>
      </a:lvl8pPr>
      <a:lvl9pPr marL="1556530" algn="l" defTabSz="389133" rtl="0" fontAlgn="base">
        <a:spcBef>
          <a:spcPct val="0"/>
        </a:spcBef>
        <a:spcAft>
          <a:spcPct val="0"/>
        </a:spcAft>
        <a:defRPr sz="3750" b="1">
          <a:solidFill>
            <a:srgbClr val="00447C"/>
          </a:solidFill>
          <a:latin typeface="Arial" charset="0"/>
          <a:ea typeface="ＭＳ Ｐゴシック" charset="0"/>
        </a:defRPr>
      </a:lvl9pPr>
    </p:titleStyle>
    <p:bodyStyle>
      <a:lvl1pPr marL="290244" indent="-290244" algn="l" defTabSz="386991" rtl="0" eaLnBrk="0" fontAlgn="base" hangingPunct="0">
        <a:spcBef>
          <a:spcPct val="20000"/>
        </a:spcBef>
        <a:spcAft>
          <a:spcPct val="0"/>
        </a:spcAft>
        <a:buFont typeface="Arial" pitchFamily="34" charset="0"/>
        <a:buChar char="•"/>
        <a:defRPr sz="2025" kern="1200">
          <a:solidFill>
            <a:srgbClr val="FFFFFF"/>
          </a:solidFill>
          <a:latin typeface="Arial"/>
          <a:ea typeface="MS PGothic" pitchFamily="34" charset="-128"/>
          <a:cs typeface="Arial"/>
        </a:defRPr>
      </a:lvl1pPr>
      <a:lvl2pPr marL="629655" indent="-241077" algn="l" defTabSz="386991" rtl="0" eaLnBrk="0" fontAlgn="base" hangingPunct="0">
        <a:spcBef>
          <a:spcPct val="20000"/>
        </a:spcBef>
        <a:spcAft>
          <a:spcPct val="0"/>
        </a:spcAft>
        <a:buFont typeface="Arial" pitchFamily="34" charset="0"/>
        <a:buChar char="–"/>
        <a:defRPr sz="2025" kern="1200">
          <a:solidFill>
            <a:srgbClr val="FFFFFF"/>
          </a:solidFill>
          <a:latin typeface="Arial"/>
          <a:ea typeface="MS PGothic" pitchFamily="34" charset="-128"/>
          <a:cs typeface="Arial"/>
        </a:defRPr>
      </a:lvl2pPr>
      <a:lvl3pPr marL="970651" indent="-191911" algn="l" defTabSz="386991" rtl="0" eaLnBrk="0" fontAlgn="base" hangingPunct="0">
        <a:spcBef>
          <a:spcPct val="20000"/>
        </a:spcBef>
        <a:spcAft>
          <a:spcPct val="0"/>
        </a:spcAft>
        <a:buFont typeface="Arial" pitchFamily="34" charset="0"/>
        <a:buChar char="•"/>
        <a:defRPr sz="2025" kern="1200">
          <a:solidFill>
            <a:srgbClr val="FFFFFF"/>
          </a:solidFill>
          <a:latin typeface="Arial"/>
          <a:ea typeface="MS PGothic" pitchFamily="34" charset="-128"/>
          <a:cs typeface="Arial"/>
        </a:defRPr>
      </a:lvl3pPr>
      <a:lvl4pPr marL="1359230" indent="-191911" algn="l" defTabSz="386991" rtl="0" eaLnBrk="0" fontAlgn="base" hangingPunct="0">
        <a:spcBef>
          <a:spcPct val="20000"/>
        </a:spcBef>
        <a:spcAft>
          <a:spcPct val="0"/>
        </a:spcAft>
        <a:buFont typeface="Arial" pitchFamily="34" charset="0"/>
        <a:buChar char="–"/>
        <a:defRPr sz="2025" kern="1200">
          <a:solidFill>
            <a:srgbClr val="FFFFFF"/>
          </a:solidFill>
          <a:latin typeface="Arial"/>
          <a:ea typeface="MS PGothic" pitchFamily="34" charset="-128"/>
          <a:cs typeface="Arial"/>
        </a:defRPr>
      </a:lvl4pPr>
      <a:lvl5pPr marL="1749393" indent="-191911" algn="l" defTabSz="386991" rtl="0" eaLnBrk="0" fontAlgn="base" hangingPunct="0">
        <a:spcBef>
          <a:spcPct val="20000"/>
        </a:spcBef>
        <a:spcAft>
          <a:spcPct val="0"/>
        </a:spcAft>
        <a:buFont typeface="Arial" pitchFamily="34" charset="0"/>
        <a:buChar char="»"/>
        <a:defRPr sz="2025" kern="1200">
          <a:solidFill>
            <a:srgbClr val="FFFFFF"/>
          </a:solidFill>
          <a:latin typeface="Arial"/>
          <a:ea typeface="MS PGothic" pitchFamily="34" charset="-128"/>
          <a:cs typeface="Arial"/>
        </a:defRPr>
      </a:lvl5pPr>
      <a:lvl6pPr marL="2140229" indent="-194566" algn="l" defTabSz="389133" rtl="0" eaLnBrk="1" latinLnBrk="0" hangingPunct="1">
        <a:spcBef>
          <a:spcPct val="20000"/>
        </a:spcBef>
        <a:buFont typeface="Arial"/>
        <a:buChar char="•"/>
        <a:defRPr sz="1725" kern="1200">
          <a:solidFill>
            <a:schemeClr val="tx1"/>
          </a:solidFill>
          <a:latin typeface="+mn-lt"/>
          <a:ea typeface="+mn-ea"/>
          <a:cs typeface="+mn-cs"/>
        </a:defRPr>
      </a:lvl6pPr>
      <a:lvl7pPr marL="2529361" indent="-194566" algn="l" defTabSz="389133" rtl="0" eaLnBrk="1" latinLnBrk="0" hangingPunct="1">
        <a:spcBef>
          <a:spcPct val="20000"/>
        </a:spcBef>
        <a:buFont typeface="Arial"/>
        <a:buChar char="•"/>
        <a:defRPr sz="1725" kern="1200">
          <a:solidFill>
            <a:schemeClr val="tx1"/>
          </a:solidFill>
          <a:latin typeface="+mn-lt"/>
          <a:ea typeface="+mn-ea"/>
          <a:cs typeface="+mn-cs"/>
        </a:defRPr>
      </a:lvl7pPr>
      <a:lvl8pPr marL="2918494" indent="-194566" algn="l" defTabSz="389133" rtl="0" eaLnBrk="1" latinLnBrk="0" hangingPunct="1">
        <a:spcBef>
          <a:spcPct val="20000"/>
        </a:spcBef>
        <a:buFont typeface="Arial"/>
        <a:buChar char="•"/>
        <a:defRPr sz="1725" kern="1200">
          <a:solidFill>
            <a:schemeClr val="tx1"/>
          </a:solidFill>
          <a:latin typeface="+mn-lt"/>
          <a:ea typeface="+mn-ea"/>
          <a:cs typeface="+mn-cs"/>
        </a:defRPr>
      </a:lvl8pPr>
      <a:lvl9pPr marL="3307627" indent="-194566" algn="l" defTabSz="389133" rtl="0" eaLnBrk="1" latinLnBrk="0" hangingPunct="1">
        <a:spcBef>
          <a:spcPct val="20000"/>
        </a:spcBef>
        <a:buFont typeface="Arial"/>
        <a:buChar char="•"/>
        <a:defRPr sz="1725" kern="1200">
          <a:solidFill>
            <a:schemeClr val="tx1"/>
          </a:solidFill>
          <a:latin typeface="+mn-lt"/>
          <a:ea typeface="+mn-ea"/>
          <a:cs typeface="+mn-cs"/>
        </a:defRPr>
      </a:lvl9pPr>
    </p:bodyStyle>
    <p:otherStyle>
      <a:defPPr>
        <a:defRPr lang="en-US"/>
      </a:defPPr>
      <a:lvl1pPr marL="0" algn="l" defTabSz="389133" rtl="0" eaLnBrk="1" latinLnBrk="0" hangingPunct="1">
        <a:defRPr sz="1500" kern="1200">
          <a:solidFill>
            <a:schemeClr val="tx1"/>
          </a:solidFill>
          <a:latin typeface="+mn-lt"/>
          <a:ea typeface="+mn-ea"/>
          <a:cs typeface="+mn-cs"/>
        </a:defRPr>
      </a:lvl1pPr>
      <a:lvl2pPr marL="389133" algn="l" defTabSz="389133" rtl="0" eaLnBrk="1" latinLnBrk="0" hangingPunct="1">
        <a:defRPr sz="1500" kern="1200">
          <a:solidFill>
            <a:schemeClr val="tx1"/>
          </a:solidFill>
          <a:latin typeface="+mn-lt"/>
          <a:ea typeface="+mn-ea"/>
          <a:cs typeface="+mn-cs"/>
        </a:defRPr>
      </a:lvl2pPr>
      <a:lvl3pPr marL="778265" algn="l" defTabSz="389133" rtl="0" eaLnBrk="1" latinLnBrk="0" hangingPunct="1">
        <a:defRPr sz="1500" kern="1200">
          <a:solidFill>
            <a:schemeClr val="tx1"/>
          </a:solidFill>
          <a:latin typeface="+mn-lt"/>
          <a:ea typeface="+mn-ea"/>
          <a:cs typeface="+mn-cs"/>
        </a:defRPr>
      </a:lvl3pPr>
      <a:lvl4pPr marL="1167398" algn="l" defTabSz="389133" rtl="0" eaLnBrk="1" latinLnBrk="0" hangingPunct="1">
        <a:defRPr sz="1500" kern="1200">
          <a:solidFill>
            <a:schemeClr val="tx1"/>
          </a:solidFill>
          <a:latin typeface="+mn-lt"/>
          <a:ea typeface="+mn-ea"/>
          <a:cs typeface="+mn-cs"/>
        </a:defRPr>
      </a:lvl4pPr>
      <a:lvl5pPr marL="1556530" algn="l" defTabSz="389133" rtl="0" eaLnBrk="1" latinLnBrk="0" hangingPunct="1">
        <a:defRPr sz="1500" kern="1200">
          <a:solidFill>
            <a:schemeClr val="tx1"/>
          </a:solidFill>
          <a:latin typeface="+mn-lt"/>
          <a:ea typeface="+mn-ea"/>
          <a:cs typeface="+mn-cs"/>
        </a:defRPr>
      </a:lvl5pPr>
      <a:lvl6pPr marL="1945662" algn="l" defTabSz="389133" rtl="0" eaLnBrk="1" latinLnBrk="0" hangingPunct="1">
        <a:defRPr sz="1500" kern="1200">
          <a:solidFill>
            <a:schemeClr val="tx1"/>
          </a:solidFill>
          <a:latin typeface="+mn-lt"/>
          <a:ea typeface="+mn-ea"/>
          <a:cs typeface="+mn-cs"/>
        </a:defRPr>
      </a:lvl6pPr>
      <a:lvl7pPr marL="2334795" algn="l" defTabSz="389133" rtl="0" eaLnBrk="1" latinLnBrk="0" hangingPunct="1">
        <a:defRPr sz="1500" kern="1200">
          <a:solidFill>
            <a:schemeClr val="tx1"/>
          </a:solidFill>
          <a:latin typeface="+mn-lt"/>
          <a:ea typeface="+mn-ea"/>
          <a:cs typeface="+mn-cs"/>
        </a:defRPr>
      </a:lvl7pPr>
      <a:lvl8pPr marL="2723927" algn="l" defTabSz="389133" rtl="0" eaLnBrk="1" latinLnBrk="0" hangingPunct="1">
        <a:defRPr sz="1500" kern="1200">
          <a:solidFill>
            <a:schemeClr val="tx1"/>
          </a:solidFill>
          <a:latin typeface="+mn-lt"/>
          <a:ea typeface="+mn-ea"/>
          <a:cs typeface="+mn-cs"/>
        </a:defRPr>
      </a:lvl8pPr>
      <a:lvl9pPr marL="3113060" algn="l" defTabSz="38913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0.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6198" y="2147312"/>
            <a:ext cx="8892199" cy="1099470"/>
          </a:xfrm>
        </p:spPr>
        <p:txBody>
          <a:bodyPr/>
          <a:lstStyle/>
          <a:p>
            <a:pPr algn="ctr"/>
            <a:r>
              <a:rPr lang="en-AU" sz="4500" dirty="0" smtClean="0">
                <a:latin typeface="Candara" panose="020E0502030303020204" pitchFamily="34" charset="0"/>
              </a:rPr>
              <a:t>How to Jumpstart July with Vodafone</a:t>
            </a:r>
            <a:endParaRPr lang="en-AU" sz="4500" dirty="0">
              <a:latin typeface="Candara" panose="020E0502030303020204" pitchFamily="34" charset="0"/>
            </a:endParaRP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96485" y="325723"/>
            <a:ext cx="1590433" cy="1386911"/>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2818" y="679158"/>
            <a:ext cx="3024139" cy="759866"/>
          </a:xfrm>
          <a:prstGeom prst="rect">
            <a:avLst/>
          </a:prstGeom>
        </p:spPr>
      </p:pic>
    </p:spTree>
    <p:extLst>
      <p:ext uri="{BB962C8B-B14F-4D97-AF65-F5344CB8AC3E}">
        <p14:creationId xmlns:p14="http://schemas.microsoft.com/office/powerpoint/2010/main" val="1051696209"/>
      </p:ext>
    </p:extLst>
  </p:cSld>
  <p:clrMapOvr>
    <a:masterClrMapping/>
  </p:clrMapOvr>
  <mc:AlternateContent xmlns:mc="http://schemas.openxmlformats.org/markup-compatibility/2006" xmlns:p14="http://schemas.microsoft.com/office/powerpoint/2010/main">
    <mc:Choice Requires="p14">
      <p:transition spd="slow" p14:dur="2000" advTm="16207"/>
    </mc:Choice>
    <mc:Fallback xmlns="">
      <p:transition xmlns:p14="http://schemas.microsoft.com/office/powerpoint/2010/main" spd="slow" advTm="1620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July Comp Plan</a:t>
            </a:r>
            <a:endParaRPr lang="en-US" dirty="0"/>
          </a:p>
        </p:txBody>
      </p:sp>
      <p:sp>
        <p:nvSpPr>
          <p:cNvPr id="5" name="TextBox 4"/>
          <p:cNvSpPr txBox="1"/>
          <p:nvPr/>
        </p:nvSpPr>
        <p:spPr>
          <a:xfrm>
            <a:off x="548712" y="888835"/>
            <a:ext cx="7871792" cy="369332"/>
          </a:xfrm>
          <a:prstGeom prst="rect">
            <a:avLst/>
          </a:prstGeom>
          <a:noFill/>
        </p:spPr>
        <p:txBody>
          <a:bodyPr wrap="square" rtlCol="0">
            <a:spAutoFit/>
          </a:bodyPr>
          <a:lstStyle/>
          <a:p>
            <a:r>
              <a:rPr lang="en-US" sz="1800" b="1" dirty="0" smtClean="0">
                <a:solidFill>
                  <a:srgbClr val="FF0000"/>
                </a:solidFill>
              </a:rPr>
              <a:t>July is all about Multi-Service Sign Up!</a:t>
            </a:r>
            <a:endParaRPr lang="en-US" sz="1800" b="1" dirty="0">
              <a:solidFill>
                <a:srgbClr val="FF0000"/>
              </a:solidFill>
            </a:endParaRPr>
          </a:p>
        </p:txBody>
      </p:sp>
      <p:grpSp>
        <p:nvGrpSpPr>
          <p:cNvPr id="24" name="Group 23"/>
          <p:cNvGrpSpPr/>
          <p:nvPr/>
        </p:nvGrpSpPr>
        <p:grpSpPr>
          <a:xfrm>
            <a:off x="371475" y="1472522"/>
            <a:ext cx="8368748" cy="2929404"/>
            <a:chOff x="548712" y="1838739"/>
            <a:chExt cx="6806245" cy="2467653"/>
          </a:xfrm>
        </p:grpSpPr>
        <p:pic>
          <p:nvPicPr>
            <p:cNvPr id="6" name="Picture 5"/>
            <p:cNvPicPr>
              <a:picLocks noChangeAspect="1"/>
            </p:cNvPicPr>
            <p:nvPr/>
          </p:nvPicPr>
          <p:blipFill>
            <a:blip r:embed="rId3"/>
            <a:stretch>
              <a:fillRect/>
            </a:stretch>
          </p:blipFill>
          <p:spPr>
            <a:xfrm>
              <a:off x="548712" y="2244031"/>
              <a:ext cx="3311397" cy="2062361"/>
            </a:xfrm>
            <a:prstGeom prst="rect">
              <a:avLst/>
            </a:prstGeom>
            <a:ln>
              <a:solidFill>
                <a:srgbClr val="FF0000"/>
              </a:solidFill>
            </a:ln>
          </p:spPr>
        </p:pic>
        <p:sp>
          <p:nvSpPr>
            <p:cNvPr id="15" name="TextBox 14"/>
            <p:cNvSpPr txBox="1"/>
            <p:nvPr/>
          </p:nvSpPr>
          <p:spPr>
            <a:xfrm>
              <a:off x="1111105" y="1838739"/>
              <a:ext cx="2186609" cy="369332"/>
            </a:xfrm>
            <a:prstGeom prst="rect">
              <a:avLst/>
            </a:prstGeom>
            <a:noFill/>
          </p:spPr>
          <p:txBody>
            <a:bodyPr wrap="square" rtlCol="0">
              <a:spAutoFit/>
            </a:bodyPr>
            <a:lstStyle/>
            <a:p>
              <a:pPr algn="ctr"/>
              <a:r>
                <a:rPr lang="en-US" sz="1800" b="1" dirty="0" smtClean="0">
                  <a:solidFill>
                    <a:prstClr val="white"/>
                  </a:solidFill>
                </a:rPr>
                <a:t>Cash Bonus</a:t>
              </a:r>
              <a:endParaRPr lang="en-US" sz="1800" b="1" dirty="0">
                <a:solidFill>
                  <a:prstClr val="white"/>
                </a:solidFill>
              </a:endParaRPr>
            </a:p>
          </p:txBody>
        </p:sp>
        <p:sp>
          <p:nvSpPr>
            <p:cNvPr id="16" name="Rectangle 15"/>
            <p:cNvSpPr/>
            <p:nvPr/>
          </p:nvSpPr>
          <p:spPr>
            <a:xfrm>
              <a:off x="3945835" y="2244030"/>
              <a:ext cx="3409122" cy="2062361"/>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20" name="TextBox 19"/>
            <p:cNvSpPr txBox="1"/>
            <p:nvPr/>
          </p:nvSpPr>
          <p:spPr>
            <a:xfrm>
              <a:off x="4035288" y="2320855"/>
              <a:ext cx="3160642" cy="369332"/>
            </a:xfrm>
            <a:prstGeom prst="rect">
              <a:avLst/>
            </a:prstGeom>
            <a:noFill/>
          </p:spPr>
          <p:txBody>
            <a:bodyPr wrap="square" rtlCol="0" anchor="ctr">
              <a:spAutoFit/>
            </a:bodyPr>
            <a:lstStyle/>
            <a:p>
              <a:pPr algn="ctr"/>
              <a:r>
                <a:rPr lang="en-US" sz="1800" dirty="0" smtClean="0">
                  <a:solidFill>
                    <a:srgbClr val="FF0000"/>
                  </a:solidFill>
                </a:rPr>
                <a:t>Additional Service Bonus Point</a:t>
              </a:r>
              <a:endParaRPr lang="en-US" sz="1800" dirty="0">
                <a:solidFill>
                  <a:srgbClr val="FF0000"/>
                </a:solidFill>
              </a:endParaRPr>
            </a:p>
          </p:txBody>
        </p:sp>
        <p:sp>
          <p:nvSpPr>
            <p:cNvPr id="21" name="Oval 20"/>
            <p:cNvSpPr/>
            <p:nvPr/>
          </p:nvSpPr>
          <p:spPr>
            <a:xfrm>
              <a:off x="4263885" y="2707249"/>
              <a:ext cx="922375" cy="932843"/>
            </a:xfrm>
            <a:prstGeom prst="ellips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FF0000"/>
                  </a:solidFill>
                </a:rPr>
                <a:t>1</a:t>
              </a:r>
              <a:r>
                <a:rPr lang="en-US" sz="1100" baseline="30000" dirty="0" smtClean="0">
                  <a:solidFill>
                    <a:srgbClr val="FF0000"/>
                  </a:solidFill>
                </a:rPr>
                <a:t>st</a:t>
              </a:r>
              <a:r>
                <a:rPr lang="en-US" sz="1100" dirty="0" smtClean="0">
                  <a:solidFill>
                    <a:srgbClr val="FF0000"/>
                  </a:solidFill>
                </a:rPr>
                <a:t> </a:t>
              </a:r>
              <a:r>
                <a:rPr lang="en-US" sz="1000" dirty="0" smtClean="0">
                  <a:solidFill>
                    <a:srgbClr val="FF0000"/>
                  </a:solidFill>
                </a:rPr>
                <a:t>Account </a:t>
              </a:r>
              <a:r>
                <a:rPr lang="en-US" sz="1100" dirty="0" smtClean="0">
                  <a:solidFill>
                    <a:srgbClr val="FF0000"/>
                  </a:solidFill>
                </a:rPr>
                <a:t>Service</a:t>
              </a:r>
              <a:endParaRPr lang="en-US" sz="1100" dirty="0">
                <a:solidFill>
                  <a:srgbClr val="FF0000"/>
                </a:solidFill>
              </a:endParaRPr>
            </a:p>
          </p:txBody>
        </p:sp>
        <p:sp>
          <p:nvSpPr>
            <p:cNvPr id="25" name="Oval 24"/>
            <p:cNvSpPr/>
            <p:nvPr/>
          </p:nvSpPr>
          <p:spPr>
            <a:xfrm>
              <a:off x="5938632" y="2707248"/>
              <a:ext cx="949187" cy="932843"/>
            </a:xfrm>
            <a:prstGeom prst="ellipse">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2</a:t>
              </a:r>
              <a:r>
                <a:rPr lang="en-US" sz="1100" baseline="30000" dirty="0" smtClean="0">
                  <a:solidFill>
                    <a:prstClr val="white"/>
                  </a:solidFill>
                </a:rPr>
                <a:t>nd</a:t>
              </a:r>
              <a:r>
                <a:rPr lang="en-US" sz="1100" dirty="0" smtClean="0">
                  <a:solidFill>
                    <a:prstClr val="white"/>
                  </a:solidFill>
                </a:rPr>
                <a:t> Account Service</a:t>
              </a:r>
              <a:endParaRPr lang="en-US" sz="1100" dirty="0">
                <a:solidFill>
                  <a:prstClr val="white"/>
                </a:solidFill>
              </a:endParaRPr>
            </a:p>
          </p:txBody>
        </p:sp>
        <p:sp>
          <p:nvSpPr>
            <p:cNvPr id="22" name="TextBox 21"/>
            <p:cNvSpPr txBox="1"/>
            <p:nvPr/>
          </p:nvSpPr>
          <p:spPr>
            <a:xfrm>
              <a:off x="5290361" y="2758170"/>
              <a:ext cx="573984" cy="830997"/>
            </a:xfrm>
            <a:prstGeom prst="rect">
              <a:avLst/>
            </a:prstGeom>
            <a:noFill/>
          </p:spPr>
          <p:txBody>
            <a:bodyPr wrap="square" rtlCol="0" anchor="ctr">
              <a:spAutoFit/>
            </a:bodyPr>
            <a:lstStyle/>
            <a:p>
              <a:pPr algn="ctr"/>
              <a:r>
                <a:rPr lang="en-US" sz="4800" b="1" dirty="0" smtClean="0">
                  <a:solidFill>
                    <a:srgbClr val="FF0000"/>
                  </a:solidFill>
                </a:rPr>
                <a:t>+</a:t>
              </a:r>
              <a:endParaRPr lang="en-US" sz="4800" b="1" dirty="0">
                <a:solidFill>
                  <a:srgbClr val="FF0000"/>
                </a:solidFill>
              </a:endParaRPr>
            </a:p>
          </p:txBody>
        </p:sp>
        <p:sp>
          <p:nvSpPr>
            <p:cNvPr id="23" name="TextBox 22"/>
            <p:cNvSpPr txBox="1"/>
            <p:nvPr/>
          </p:nvSpPr>
          <p:spPr>
            <a:xfrm>
              <a:off x="5657852" y="3698135"/>
              <a:ext cx="1510746" cy="276999"/>
            </a:xfrm>
            <a:prstGeom prst="rect">
              <a:avLst/>
            </a:prstGeom>
            <a:noFill/>
          </p:spPr>
          <p:txBody>
            <a:bodyPr wrap="square" rtlCol="0">
              <a:spAutoFit/>
            </a:bodyPr>
            <a:lstStyle/>
            <a:p>
              <a:pPr algn="ctr"/>
              <a:r>
                <a:rPr lang="en-US" sz="1200" dirty="0" smtClean="0">
                  <a:solidFill>
                    <a:prstClr val="black"/>
                  </a:solidFill>
                </a:rPr>
                <a:t>Bonus Point Eligible!</a:t>
              </a:r>
              <a:endParaRPr lang="en-US" sz="1200" dirty="0">
                <a:solidFill>
                  <a:prstClr val="black"/>
                </a:solidFill>
              </a:endParaRPr>
            </a:p>
          </p:txBody>
        </p:sp>
        <p:sp>
          <p:nvSpPr>
            <p:cNvPr id="28" name="TextBox 27"/>
            <p:cNvSpPr txBox="1"/>
            <p:nvPr/>
          </p:nvSpPr>
          <p:spPr>
            <a:xfrm>
              <a:off x="4099036" y="3698967"/>
              <a:ext cx="1252072" cy="276999"/>
            </a:xfrm>
            <a:prstGeom prst="rect">
              <a:avLst/>
            </a:prstGeom>
            <a:noFill/>
          </p:spPr>
          <p:txBody>
            <a:bodyPr wrap="square" rtlCol="0">
              <a:spAutoFit/>
            </a:bodyPr>
            <a:lstStyle/>
            <a:p>
              <a:pPr algn="ctr"/>
              <a:r>
                <a:rPr lang="en-US" sz="1200" dirty="0" smtClean="0">
                  <a:solidFill>
                    <a:prstClr val="black"/>
                  </a:solidFill>
                </a:rPr>
                <a:t>Up to 4 Points!</a:t>
              </a:r>
              <a:endParaRPr lang="en-US" sz="1200" dirty="0">
                <a:solidFill>
                  <a:prstClr val="black"/>
                </a:solidFill>
              </a:endParaRPr>
            </a:p>
          </p:txBody>
        </p:sp>
        <p:sp>
          <p:nvSpPr>
            <p:cNvPr id="29" name="TextBox 28"/>
            <p:cNvSpPr txBox="1"/>
            <p:nvPr/>
          </p:nvSpPr>
          <p:spPr>
            <a:xfrm>
              <a:off x="4484048" y="1859718"/>
              <a:ext cx="2186609" cy="369332"/>
            </a:xfrm>
            <a:prstGeom prst="rect">
              <a:avLst/>
            </a:prstGeom>
            <a:noFill/>
          </p:spPr>
          <p:txBody>
            <a:bodyPr wrap="square" rtlCol="0">
              <a:spAutoFit/>
            </a:bodyPr>
            <a:lstStyle/>
            <a:p>
              <a:pPr algn="ctr"/>
              <a:r>
                <a:rPr lang="en-US" sz="1800" b="1" dirty="0" smtClean="0">
                  <a:solidFill>
                    <a:prstClr val="white"/>
                  </a:solidFill>
                </a:rPr>
                <a:t>Bonus Point </a:t>
              </a:r>
              <a:endParaRPr lang="en-US" sz="1800" b="1" dirty="0">
                <a:solidFill>
                  <a:prstClr val="white"/>
                </a:solidFill>
              </a:endParaRPr>
            </a:p>
          </p:txBody>
        </p:sp>
      </p:grpSp>
    </p:spTree>
    <p:extLst>
      <p:ext uri="{BB962C8B-B14F-4D97-AF65-F5344CB8AC3E}">
        <p14:creationId xmlns:p14="http://schemas.microsoft.com/office/powerpoint/2010/main" val="113094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7-Point Star 17"/>
          <p:cNvSpPr/>
          <p:nvPr/>
        </p:nvSpPr>
        <p:spPr>
          <a:xfrm>
            <a:off x="6733604" y="1636726"/>
            <a:ext cx="1369147" cy="1162878"/>
          </a:xfrm>
          <a:prstGeom prst="star7">
            <a:avLst/>
          </a:prstGeom>
          <a:gradFill>
            <a:gsLst>
              <a:gs pos="42000">
                <a:srgbClr val="FF00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solidFill>
                <a:prstClr val="white"/>
              </a:solidFill>
            </a:endParaRPr>
          </a:p>
          <a:p>
            <a:pPr algn="ctr"/>
            <a:r>
              <a:rPr lang="en-US" sz="1400" dirty="0" smtClean="0">
                <a:solidFill>
                  <a:prstClr val="white"/>
                </a:solidFill>
              </a:rPr>
              <a:t>Refer A Friend $25</a:t>
            </a:r>
            <a:endParaRPr lang="en-US" sz="1400" dirty="0">
              <a:solidFill>
                <a:prstClr val="white"/>
              </a:solidFill>
            </a:endParaRPr>
          </a:p>
        </p:txBody>
      </p:sp>
      <p:sp>
        <p:nvSpPr>
          <p:cNvPr id="2" name="Title 1"/>
          <p:cNvSpPr>
            <a:spLocks noGrp="1"/>
          </p:cNvSpPr>
          <p:nvPr>
            <p:ph type="title"/>
          </p:nvPr>
        </p:nvSpPr>
        <p:spPr/>
        <p:txBody>
          <a:bodyPr/>
          <a:lstStyle/>
          <a:p>
            <a:r>
              <a:rPr lang="en-US" sz="3200" dirty="0" err="1" smtClean="0"/>
              <a:t>Maximising</a:t>
            </a:r>
            <a:r>
              <a:rPr lang="en-US" sz="3200" dirty="0" smtClean="0"/>
              <a:t> July Vodafone Comp Plan</a:t>
            </a:r>
            <a:endParaRPr lang="en-US" sz="3200" dirty="0"/>
          </a:p>
        </p:txBody>
      </p:sp>
      <p:sp>
        <p:nvSpPr>
          <p:cNvPr id="5" name="TextBox 4"/>
          <p:cNvSpPr txBox="1"/>
          <p:nvPr/>
        </p:nvSpPr>
        <p:spPr>
          <a:xfrm>
            <a:off x="414896" y="878376"/>
            <a:ext cx="7871792" cy="369332"/>
          </a:xfrm>
          <a:prstGeom prst="rect">
            <a:avLst/>
          </a:prstGeom>
          <a:noFill/>
        </p:spPr>
        <p:txBody>
          <a:bodyPr wrap="square" rtlCol="0">
            <a:spAutoFit/>
          </a:bodyPr>
          <a:lstStyle/>
          <a:p>
            <a:r>
              <a:rPr lang="en-US" sz="1800" b="1" dirty="0" err="1" smtClean="0">
                <a:solidFill>
                  <a:srgbClr val="FF0000"/>
                </a:solidFill>
              </a:rPr>
              <a:t>Maximise</a:t>
            </a:r>
            <a:r>
              <a:rPr lang="en-US" sz="1800" b="1" dirty="0" smtClean="0">
                <a:solidFill>
                  <a:srgbClr val="FF0000"/>
                </a:solidFill>
              </a:rPr>
              <a:t> </a:t>
            </a:r>
            <a:r>
              <a:rPr lang="en-US" sz="1800" b="1" dirty="0">
                <a:solidFill>
                  <a:srgbClr val="FF0000"/>
                </a:solidFill>
              </a:rPr>
              <a:t>t</a:t>
            </a:r>
            <a:r>
              <a:rPr lang="en-US" sz="1800" b="1" dirty="0" smtClean="0">
                <a:solidFill>
                  <a:srgbClr val="FF0000"/>
                </a:solidFill>
              </a:rPr>
              <a:t>he Comp Plan with this Package!</a:t>
            </a:r>
            <a:endParaRPr lang="en-US" sz="1800" b="1" dirty="0">
              <a:solidFill>
                <a:srgbClr val="FF0000"/>
              </a:solidFill>
            </a:endParaRPr>
          </a:p>
        </p:txBody>
      </p:sp>
      <p:grpSp>
        <p:nvGrpSpPr>
          <p:cNvPr id="10" name="Group 9"/>
          <p:cNvGrpSpPr/>
          <p:nvPr/>
        </p:nvGrpSpPr>
        <p:grpSpPr>
          <a:xfrm>
            <a:off x="526774" y="1254793"/>
            <a:ext cx="7090358" cy="4102288"/>
            <a:chOff x="526774" y="1314427"/>
            <a:chExt cx="7090358" cy="4102288"/>
          </a:xfrm>
        </p:grpSpPr>
        <p:grpSp>
          <p:nvGrpSpPr>
            <p:cNvPr id="4" name="Group 3"/>
            <p:cNvGrpSpPr/>
            <p:nvPr/>
          </p:nvGrpSpPr>
          <p:grpSpPr>
            <a:xfrm>
              <a:off x="526774" y="2331386"/>
              <a:ext cx="7090358" cy="3085329"/>
              <a:chOff x="285781" y="1456744"/>
              <a:chExt cx="7090358" cy="3085329"/>
            </a:xfrm>
          </p:grpSpPr>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6164" y="1584398"/>
                <a:ext cx="1394509" cy="1394509"/>
              </a:xfrm>
              <a:prstGeom prst="rect">
                <a:avLst/>
              </a:prstGeom>
            </p:spPr>
          </p:pic>
          <p:pic>
            <p:nvPicPr>
              <p:cNvPr id="1028" name="Picture 4" descr="Image result for 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112" y="1456744"/>
                <a:ext cx="1648717" cy="1648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odafone sim on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500" y="1584397"/>
                <a:ext cx="893916" cy="13945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781" y="3095523"/>
                <a:ext cx="2284463" cy="1254189"/>
              </a:xfrm>
              <a:prstGeom prst="rect">
                <a:avLst/>
              </a:prstGeom>
              <a:noFill/>
            </p:spPr>
            <p:txBody>
              <a:bodyPr wrap="square" rtlCol="0">
                <a:spAutoFit/>
              </a:bodyPr>
              <a:lstStyle/>
              <a:p>
                <a:r>
                  <a:rPr lang="en-US" sz="1050" b="1" dirty="0" smtClean="0">
                    <a:solidFill>
                      <a:prstClr val="white"/>
                    </a:solidFill>
                  </a:rPr>
                  <a:t>$40 Red plan + Samsung S8 = $63.25</a:t>
                </a:r>
              </a:p>
              <a:p>
                <a:endParaRPr lang="en-US" sz="1100" b="1" dirty="0">
                  <a:solidFill>
                    <a:prstClr val="white"/>
                  </a:solidFill>
                </a:endParaRPr>
              </a:p>
              <a:p>
                <a:pPr marL="285750" indent="-285750">
                  <a:buFont typeface="Arial" panose="020B0604020202020204" pitchFamily="34" charset="0"/>
                  <a:buChar char="•"/>
                </a:pPr>
                <a:r>
                  <a:rPr lang="en-US" sz="1200" dirty="0" smtClean="0">
                    <a:solidFill>
                      <a:srgbClr val="FFC000"/>
                    </a:solidFill>
                  </a:rPr>
                  <a:t>6GB Data</a:t>
                </a:r>
              </a:p>
              <a:p>
                <a:pPr marL="285750" indent="-285750">
                  <a:buFont typeface="Arial" panose="020B0604020202020204" pitchFamily="34" charset="0"/>
                  <a:buChar char="•"/>
                </a:pPr>
                <a:r>
                  <a:rPr lang="en-US" sz="1200" dirty="0">
                    <a:solidFill>
                      <a:srgbClr val="FFC000"/>
                    </a:solidFill>
                  </a:rPr>
                  <a:t>$162 Loyalty Discount</a:t>
                </a:r>
              </a:p>
              <a:p>
                <a:pPr marL="285750" indent="-285750">
                  <a:buFont typeface="Arial" panose="020B0604020202020204" pitchFamily="34" charset="0"/>
                  <a:buChar char="•"/>
                </a:pPr>
                <a:r>
                  <a:rPr lang="en-US" sz="1200" dirty="0" smtClean="0">
                    <a:solidFill>
                      <a:srgbClr val="FFC000"/>
                    </a:solidFill>
                  </a:rPr>
                  <a:t>36 Month term</a:t>
                </a:r>
              </a:p>
              <a:p>
                <a:endParaRPr lang="en-US" sz="1800" dirty="0">
                  <a:solidFill>
                    <a:prstClr val="black"/>
                  </a:solidFill>
                </a:endParaRPr>
              </a:p>
            </p:txBody>
          </p:sp>
          <p:sp>
            <p:nvSpPr>
              <p:cNvPr id="15" name="TextBox 14"/>
              <p:cNvSpPr txBox="1"/>
              <p:nvPr/>
            </p:nvSpPr>
            <p:spPr>
              <a:xfrm>
                <a:off x="2678556" y="3095523"/>
                <a:ext cx="2396957" cy="1446550"/>
              </a:xfrm>
              <a:prstGeom prst="rect">
                <a:avLst/>
              </a:prstGeom>
              <a:noFill/>
            </p:spPr>
            <p:txBody>
              <a:bodyPr wrap="square" rtlCol="0">
                <a:spAutoFit/>
              </a:bodyPr>
              <a:lstStyle/>
              <a:p>
                <a:r>
                  <a:rPr lang="en-US" sz="1100" b="1" dirty="0" smtClean="0">
                    <a:solidFill>
                      <a:prstClr val="white"/>
                    </a:solidFill>
                  </a:rPr>
                  <a:t>$30 MBB plan + iPad = $31.58</a:t>
                </a:r>
              </a:p>
              <a:p>
                <a:endParaRPr lang="en-US" sz="1100" b="1" dirty="0">
                  <a:solidFill>
                    <a:prstClr val="white"/>
                  </a:solidFill>
                </a:endParaRPr>
              </a:p>
              <a:p>
                <a:pPr marL="285750" indent="-285750">
                  <a:buFont typeface="Arial" panose="020B0604020202020204" pitchFamily="34" charset="0"/>
                  <a:buChar char="•"/>
                </a:pPr>
                <a:r>
                  <a:rPr lang="en-US" sz="1200" dirty="0" smtClean="0">
                    <a:solidFill>
                      <a:srgbClr val="FFC000"/>
                    </a:solidFill>
                  </a:rPr>
                  <a:t>10GB Data</a:t>
                </a:r>
              </a:p>
              <a:p>
                <a:pPr marL="285750" indent="-285750">
                  <a:buFont typeface="Arial" panose="020B0604020202020204" pitchFamily="34" charset="0"/>
                  <a:buChar char="•"/>
                </a:pPr>
                <a:r>
                  <a:rPr lang="en-US" sz="1200" dirty="0" smtClean="0">
                    <a:solidFill>
                      <a:srgbClr val="FFC000"/>
                    </a:solidFill>
                  </a:rPr>
                  <a:t>$3 Additional Service discount</a:t>
                </a:r>
              </a:p>
              <a:p>
                <a:pPr marL="285750" indent="-285750">
                  <a:buFont typeface="Arial" panose="020B0604020202020204" pitchFamily="34" charset="0"/>
                  <a:buChar char="•"/>
                </a:pPr>
                <a:r>
                  <a:rPr lang="en-US" sz="1200" dirty="0" smtClean="0">
                    <a:solidFill>
                      <a:srgbClr val="FFC000"/>
                    </a:solidFill>
                  </a:rPr>
                  <a:t>$504 Loyalty Discount</a:t>
                </a:r>
              </a:p>
              <a:p>
                <a:pPr marL="285750" indent="-285750">
                  <a:buFont typeface="Arial" panose="020B0604020202020204" pitchFamily="34" charset="0"/>
                  <a:buChar char="•"/>
                </a:pPr>
                <a:r>
                  <a:rPr lang="en-US" sz="1200" dirty="0" smtClean="0">
                    <a:solidFill>
                      <a:srgbClr val="FFC000"/>
                    </a:solidFill>
                  </a:rPr>
                  <a:t>36 Month term</a:t>
                </a:r>
              </a:p>
              <a:p>
                <a:endParaRPr lang="en-US" sz="1800" dirty="0">
                  <a:solidFill>
                    <a:prstClr val="black"/>
                  </a:solidFill>
                </a:endParaRPr>
              </a:p>
            </p:txBody>
          </p:sp>
          <p:sp>
            <p:nvSpPr>
              <p:cNvPr id="16" name="TextBox 15"/>
              <p:cNvSpPr txBox="1"/>
              <p:nvPr/>
            </p:nvSpPr>
            <p:spPr>
              <a:xfrm>
                <a:off x="5075513" y="3079461"/>
                <a:ext cx="2300626" cy="1246495"/>
              </a:xfrm>
              <a:prstGeom prst="rect">
                <a:avLst/>
              </a:prstGeom>
              <a:noFill/>
            </p:spPr>
            <p:txBody>
              <a:bodyPr wrap="square" rtlCol="0">
                <a:spAutoFit/>
              </a:bodyPr>
              <a:lstStyle/>
              <a:p>
                <a:r>
                  <a:rPr lang="en-US" sz="1100" b="1" dirty="0" smtClean="0">
                    <a:solidFill>
                      <a:prstClr val="white"/>
                    </a:solidFill>
                  </a:rPr>
                  <a:t>$40 12M Sim Plan = $36.00</a:t>
                </a:r>
              </a:p>
              <a:p>
                <a:endParaRPr lang="en-US" sz="1100" b="1" dirty="0">
                  <a:solidFill>
                    <a:prstClr val="white"/>
                  </a:solidFill>
                </a:endParaRPr>
              </a:p>
              <a:p>
                <a:pPr marL="285750" indent="-285750">
                  <a:buFont typeface="Arial" panose="020B0604020202020204" pitchFamily="34" charset="0"/>
                  <a:buChar char="•"/>
                </a:pPr>
                <a:r>
                  <a:rPr lang="en-US" sz="1200" dirty="0" smtClean="0">
                    <a:solidFill>
                      <a:srgbClr val="FFC000"/>
                    </a:solidFill>
                  </a:rPr>
                  <a:t>25GB Data</a:t>
                </a:r>
              </a:p>
              <a:p>
                <a:pPr marL="285750" indent="-285750">
                  <a:buFont typeface="Arial" panose="020B0604020202020204" pitchFamily="34" charset="0"/>
                  <a:buChar char="•"/>
                </a:pPr>
                <a:r>
                  <a:rPr lang="en-US" sz="1200" dirty="0" smtClean="0">
                    <a:solidFill>
                      <a:srgbClr val="FFC000"/>
                    </a:solidFill>
                  </a:rPr>
                  <a:t>Incl. 19GB Bonus Data</a:t>
                </a:r>
              </a:p>
              <a:p>
                <a:pPr marL="285750" indent="-285750">
                  <a:buFont typeface="Arial" panose="020B0604020202020204" pitchFamily="34" charset="0"/>
                  <a:buChar char="•"/>
                </a:pPr>
                <a:r>
                  <a:rPr lang="en-US" sz="1100" dirty="0" smtClean="0">
                    <a:solidFill>
                      <a:srgbClr val="FFC000"/>
                    </a:solidFill>
                  </a:rPr>
                  <a:t>$4 Additional Service discount</a:t>
                </a:r>
              </a:p>
              <a:p>
                <a:endParaRPr lang="en-US" sz="1800" dirty="0">
                  <a:solidFill>
                    <a:prstClr val="black"/>
                  </a:solidFill>
                </a:endParaRPr>
              </a:p>
            </p:txBody>
          </p:sp>
          <p:sp>
            <p:nvSpPr>
              <p:cNvPr id="17" name="TextBox 16"/>
              <p:cNvSpPr txBox="1"/>
              <p:nvPr/>
            </p:nvSpPr>
            <p:spPr>
              <a:xfrm>
                <a:off x="4612829" y="1717133"/>
                <a:ext cx="705753" cy="986494"/>
              </a:xfrm>
              <a:prstGeom prst="rect">
                <a:avLst/>
              </a:prstGeom>
              <a:noFill/>
            </p:spPr>
            <p:txBody>
              <a:bodyPr wrap="square" rtlCol="0" anchor="ctr">
                <a:spAutoFit/>
              </a:bodyPr>
              <a:lstStyle/>
              <a:p>
                <a:pPr algn="ctr"/>
                <a:r>
                  <a:rPr lang="en-US" sz="4800" b="1" dirty="0" smtClean="0">
                    <a:solidFill>
                      <a:srgbClr val="FF0000"/>
                    </a:solidFill>
                  </a:rPr>
                  <a:t>+</a:t>
                </a:r>
                <a:endParaRPr lang="en-US" sz="4800" b="1" dirty="0">
                  <a:solidFill>
                    <a:srgbClr val="FF0000"/>
                  </a:solidFill>
                </a:endParaRPr>
              </a:p>
            </p:txBody>
          </p:sp>
          <p:sp>
            <p:nvSpPr>
              <p:cNvPr id="19" name="TextBox 18"/>
              <p:cNvSpPr txBox="1"/>
              <p:nvPr/>
            </p:nvSpPr>
            <p:spPr>
              <a:xfrm>
                <a:off x="2158441" y="1717133"/>
                <a:ext cx="705753" cy="986494"/>
              </a:xfrm>
              <a:prstGeom prst="rect">
                <a:avLst/>
              </a:prstGeom>
              <a:noFill/>
            </p:spPr>
            <p:txBody>
              <a:bodyPr wrap="square" rtlCol="0" anchor="ctr">
                <a:spAutoFit/>
              </a:bodyPr>
              <a:lstStyle/>
              <a:p>
                <a:pPr algn="ctr"/>
                <a:r>
                  <a:rPr lang="en-US" sz="4800" b="1" dirty="0" smtClean="0">
                    <a:solidFill>
                      <a:srgbClr val="FF0000"/>
                    </a:solidFill>
                  </a:rPr>
                  <a:t>+</a:t>
                </a:r>
                <a:endParaRPr lang="en-US" sz="4800" b="1" dirty="0">
                  <a:solidFill>
                    <a:srgbClr val="FF0000"/>
                  </a:solidFill>
                </a:endParaRPr>
              </a:p>
            </p:txBody>
          </p:sp>
        </p:grpSp>
        <p:sp>
          <p:nvSpPr>
            <p:cNvPr id="7" name="Rectangle 6"/>
            <p:cNvSpPr/>
            <p:nvPr/>
          </p:nvSpPr>
          <p:spPr>
            <a:xfrm>
              <a:off x="526774" y="1314427"/>
              <a:ext cx="6026635" cy="91591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white"/>
                  </a:solidFill>
                </a:rPr>
                <a:t>Total Data 41GB per month!</a:t>
              </a:r>
            </a:p>
            <a:p>
              <a:pPr algn="ctr"/>
              <a:r>
                <a:rPr lang="en-US" sz="1800" b="1" dirty="0" smtClean="0">
                  <a:solidFill>
                    <a:prstClr val="white"/>
                  </a:solidFill>
                </a:rPr>
                <a:t>Total Cost $130.83 per month!</a:t>
              </a:r>
            </a:p>
            <a:p>
              <a:pPr algn="ctr"/>
              <a:r>
                <a:rPr lang="en-US" sz="1800" b="1" dirty="0" smtClean="0">
                  <a:solidFill>
                    <a:prstClr val="white"/>
                  </a:solidFill>
                </a:rPr>
                <a:t>Total Discounts &amp; Credits $847!</a:t>
              </a:r>
              <a:endParaRPr lang="en-US" sz="1800" b="1" dirty="0">
                <a:solidFill>
                  <a:prstClr val="white"/>
                </a:solidFill>
              </a:endParaRPr>
            </a:p>
          </p:txBody>
        </p:sp>
      </p:grpSp>
    </p:spTree>
    <p:extLst>
      <p:ext uri="{BB962C8B-B14F-4D97-AF65-F5344CB8AC3E}">
        <p14:creationId xmlns:p14="http://schemas.microsoft.com/office/powerpoint/2010/main" val="173020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Maximising</a:t>
            </a:r>
            <a:r>
              <a:rPr lang="en-US" sz="3200" dirty="0" smtClean="0"/>
              <a:t> July Vodafone Comp Plan</a:t>
            </a:r>
            <a:endParaRPr lang="en-US" sz="3200" dirty="0"/>
          </a:p>
        </p:txBody>
      </p:sp>
      <p:sp>
        <p:nvSpPr>
          <p:cNvPr id="5" name="TextBox 4"/>
          <p:cNvSpPr txBox="1"/>
          <p:nvPr/>
        </p:nvSpPr>
        <p:spPr>
          <a:xfrm>
            <a:off x="414896" y="878376"/>
            <a:ext cx="7871792" cy="369332"/>
          </a:xfrm>
          <a:prstGeom prst="rect">
            <a:avLst/>
          </a:prstGeom>
          <a:noFill/>
        </p:spPr>
        <p:txBody>
          <a:bodyPr wrap="square" rtlCol="0">
            <a:spAutoFit/>
          </a:bodyPr>
          <a:lstStyle/>
          <a:p>
            <a:r>
              <a:rPr lang="en-US" sz="1800" b="1" dirty="0" err="1" smtClean="0">
                <a:solidFill>
                  <a:srgbClr val="FF0000"/>
                </a:solidFill>
              </a:rPr>
              <a:t>Maximise</a:t>
            </a:r>
            <a:r>
              <a:rPr lang="en-US" sz="1800" b="1" dirty="0" smtClean="0">
                <a:solidFill>
                  <a:srgbClr val="FF0000"/>
                </a:solidFill>
              </a:rPr>
              <a:t> </a:t>
            </a:r>
            <a:r>
              <a:rPr lang="en-US" sz="1800" b="1" dirty="0">
                <a:solidFill>
                  <a:srgbClr val="FF0000"/>
                </a:solidFill>
              </a:rPr>
              <a:t>t</a:t>
            </a:r>
            <a:r>
              <a:rPr lang="en-US" sz="1800" b="1" dirty="0" smtClean="0">
                <a:solidFill>
                  <a:srgbClr val="FF0000"/>
                </a:solidFill>
              </a:rPr>
              <a:t>he Comp Plan with this Package!</a:t>
            </a:r>
            <a:endParaRPr lang="en-US" sz="1800" b="1" dirty="0">
              <a:solidFill>
                <a:srgbClr val="FF0000"/>
              </a:solidFill>
            </a:endParaRPr>
          </a:p>
        </p:txBody>
      </p:sp>
      <p:grpSp>
        <p:nvGrpSpPr>
          <p:cNvPr id="10" name="Group 9"/>
          <p:cNvGrpSpPr/>
          <p:nvPr/>
        </p:nvGrpSpPr>
        <p:grpSpPr>
          <a:xfrm>
            <a:off x="526774" y="1254793"/>
            <a:ext cx="7563942" cy="3917622"/>
            <a:chOff x="526774" y="1314427"/>
            <a:chExt cx="7563942" cy="3917622"/>
          </a:xfrm>
        </p:grpSpPr>
        <p:grpSp>
          <p:nvGrpSpPr>
            <p:cNvPr id="4" name="Group 3"/>
            <p:cNvGrpSpPr/>
            <p:nvPr/>
          </p:nvGrpSpPr>
          <p:grpSpPr>
            <a:xfrm>
              <a:off x="526774" y="2331386"/>
              <a:ext cx="7090358" cy="2900663"/>
              <a:chOff x="285781" y="1456744"/>
              <a:chExt cx="7090358" cy="2900663"/>
            </a:xfrm>
          </p:grpSpPr>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6164" y="1584398"/>
                <a:ext cx="1394509" cy="1394509"/>
              </a:xfrm>
              <a:prstGeom prst="rect">
                <a:avLst/>
              </a:prstGeom>
            </p:spPr>
          </p:pic>
          <p:pic>
            <p:nvPicPr>
              <p:cNvPr id="1028" name="Picture 4" descr="Image result for tab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112" y="1456744"/>
                <a:ext cx="1648717" cy="1648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vodafone sim on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500" y="1584397"/>
                <a:ext cx="893916" cy="13945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5781" y="3095523"/>
                <a:ext cx="2284463" cy="1254189"/>
              </a:xfrm>
              <a:prstGeom prst="rect">
                <a:avLst/>
              </a:prstGeom>
              <a:noFill/>
            </p:spPr>
            <p:txBody>
              <a:bodyPr wrap="square" rtlCol="0">
                <a:spAutoFit/>
              </a:bodyPr>
              <a:lstStyle/>
              <a:p>
                <a:r>
                  <a:rPr lang="en-US" sz="1050" b="1" dirty="0" smtClean="0">
                    <a:solidFill>
                      <a:prstClr val="white"/>
                    </a:solidFill>
                  </a:rPr>
                  <a:t>$40 Red plan + Samsung S8</a:t>
                </a:r>
              </a:p>
              <a:p>
                <a:endParaRPr lang="en-US" sz="1100" b="1" dirty="0">
                  <a:solidFill>
                    <a:prstClr val="white"/>
                  </a:solidFill>
                </a:endParaRPr>
              </a:p>
              <a:p>
                <a:pPr marL="285750" indent="-285750">
                  <a:buFont typeface="Arial" panose="020B0604020202020204" pitchFamily="34" charset="0"/>
                  <a:buChar char="•"/>
                </a:pPr>
                <a:r>
                  <a:rPr lang="en-US" sz="1200" dirty="0" smtClean="0">
                    <a:solidFill>
                      <a:srgbClr val="FFC000"/>
                    </a:solidFill>
                  </a:rPr>
                  <a:t>2 Points</a:t>
                </a:r>
              </a:p>
              <a:p>
                <a:pPr marL="285750" indent="-285750">
                  <a:buFont typeface="Arial" panose="020B0604020202020204" pitchFamily="34" charset="0"/>
                  <a:buChar char="•"/>
                </a:pPr>
                <a:r>
                  <a:rPr lang="en-US" sz="1200" dirty="0" smtClean="0">
                    <a:solidFill>
                      <a:srgbClr val="FFC000"/>
                    </a:solidFill>
                  </a:rPr>
                  <a:t>36 Month Residual Base</a:t>
                </a:r>
              </a:p>
              <a:p>
                <a:pPr marL="285750" indent="-285750">
                  <a:buFont typeface="Arial" panose="020B0604020202020204" pitchFamily="34" charset="0"/>
                  <a:buChar char="•"/>
                </a:pPr>
                <a:r>
                  <a:rPr lang="en-US" sz="1200" dirty="0" smtClean="0">
                    <a:solidFill>
                      <a:srgbClr val="FFC000"/>
                    </a:solidFill>
                  </a:rPr>
                  <a:t>Refer a Friend $25 </a:t>
                </a:r>
              </a:p>
              <a:p>
                <a:endParaRPr lang="en-US" sz="1800" dirty="0">
                  <a:solidFill>
                    <a:prstClr val="black"/>
                  </a:solidFill>
                </a:endParaRPr>
              </a:p>
            </p:txBody>
          </p:sp>
          <p:sp>
            <p:nvSpPr>
              <p:cNvPr id="15" name="TextBox 14"/>
              <p:cNvSpPr txBox="1"/>
              <p:nvPr/>
            </p:nvSpPr>
            <p:spPr>
              <a:xfrm>
                <a:off x="2770619" y="3095523"/>
                <a:ext cx="2186553" cy="1261884"/>
              </a:xfrm>
              <a:prstGeom prst="rect">
                <a:avLst/>
              </a:prstGeom>
              <a:noFill/>
            </p:spPr>
            <p:txBody>
              <a:bodyPr wrap="square" rtlCol="0">
                <a:spAutoFit/>
              </a:bodyPr>
              <a:lstStyle/>
              <a:p>
                <a:r>
                  <a:rPr lang="en-US" sz="1100" b="1" dirty="0" smtClean="0">
                    <a:solidFill>
                      <a:prstClr val="white"/>
                    </a:solidFill>
                  </a:rPr>
                  <a:t>$30 MBB plan + iPad</a:t>
                </a:r>
              </a:p>
              <a:p>
                <a:endParaRPr lang="en-US" sz="1100" b="1" dirty="0">
                  <a:solidFill>
                    <a:prstClr val="white"/>
                  </a:solidFill>
                </a:endParaRPr>
              </a:p>
              <a:p>
                <a:pPr marL="285750" indent="-285750">
                  <a:buFont typeface="Arial" panose="020B0604020202020204" pitchFamily="34" charset="0"/>
                  <a:buChar char="•"/>
                </a:pPr>
                <a:r>
                  <a:rPr lang="en-US" sz="1200" dirty="0">
                    <a:solidFill>
                      <a:srgbClr val="FFC000"/>
                    </a:solidFill>
                  </a:rPr>
                  <a:t>3</a:t>
                </a:r>
                <a:r>
                  <a:rPr lang="en-US" sz="1200" dirty="0" smtClean="0">
                    <a:solidFill>
                      <a:srgbClr val="FFC000"/>
                    </a:solidFill>
                  </a:rPr>
                  <a:t> Points (incl. Bonus Point)</a:t>
                </a:r>
              </a:p>
              <a:p>
                <a:pPr marL="285750" indent="-285750">
                  <a:buFont typeface="Arial" panose="020B0604020202020204" pitchFamily="34" charset="0"/>
                  <a:buChar char="•"/>
                </a:pPr>
                <a:r>
                  <a:rPr lang="en-US" sz="1200" dirty="0" smtClean="0">
                    <a:solidFill>
                      <a:srgbClr val="FFC000"/>
                    </a:solidFill>
                  </a:rPr>
                  <a:t>36 Month Residual Base</a:t>
                </a:r>
              </a:p>
              <a:p>
                <a:pPr marL="285750" indent="-285750">
                  <a:buFont typeface="Arial" panose="020B0604020202020204" pitchFamily="34" charset="0"/>
                  <a:buChar char="•"/>
                </a:pPr>
                <a:r>
                  <a:rPr lang="en-US" sz="1200" dirty="0" smtClean="0">
                    <a:solidFill>
                      <a:srgbClr val="FFC000"/>
                    </a:solidFill>
                  </a:rPr>
                  <a:t>$25 Cash Bonus</a:t>
                </a:r>
              </a:p>
              <a:p>
                <a:endParaRPr lang="en-US" sz="1800" dirty="0">
                  <a:solidFill>
                    <a:prstClr val="black"/>
                  </a:solidFill>
                </a:endParaRPr>
              </a:p>
            </p:txBody>
          </p:sp>
          <p:sp>
            <p:nvSpPr>
              <p:cNvPr id="16" name="TextBox 15"/>
              <p:cNvSpPr txBox="1"/>
              <p:nvPr/>
            </p:nvSpPr>
            <p:spPr>
              <a:xfrm>
                <a:off x="5075513" y="3079461"/>
                <a:ext cx="2300626" cy="1261884"/>
              </a:xfrm>
              <a:prstGeom prst="rect">
                <a:avLst/>
              </a:prstGeom>
              <a:noFill/>
            </p:spPr>
            <p:txBody>
              <a:bodyPr wrap="square" rtlCol="0">
                <a:spAutoFit/>
              </a:bodyPr>
              <a:lstStyle/>
              <a:p>
                <a:r>
                  <a:rPr lang="en-US" sz="1100" b="1" dirty="0" smtClean="0">
                    <a:solidFill>
                      <a:prstClr val="white"/>
                    </a:solidFill>
                  </a:rPr>
                  <a:t>$40 Sim Plan </a:t>
                </a:r>
              </a:p>
              <a:p>
                <a:endParaRPr lang="en-US" sz="1100" b="1" dirty="0">
                  <a:solidFill>
                    <a:prstClr val="white"/>
                  </a:solidFill>
                </a:endParaRPr>
              </a:p>
              <a:p>
                <a:pPr marL="285750" indent="-285750">
                  <a:buFont typeface="Arial" panose="020B0604020202020204" pitchFamily="34" charset="0"/>
                  <a:buChar char="•"/>
                </a:pPr>
                <a:r>
                  <a:rPr lang="en-US" sz="1200" dirty="0" smtClean="0">
                    <a:solidFill>
                      <a:srgbClr val="FFC000"/>
                    </a:solidFill>
                  </a:rPr>
                  <a:t>3 Points </a:t>
                </a:r>
                <a:r>
                  <a:rPr lang="en-US" sz="1200" dirty="0">
                    <a:solidFill>
                      <a:srgbClr val="FFC000"/>
                    </a:solidFill>
                  </a:rPr>
                  <a:t>(incl. Bonus Point</a:t>
                </a:r>
                <a:r>
                  <a:rPr lang="en-US" sz="1200" dirty="0" smtClean="0">
                    <a:solidFill>
                      <a:srgbClr val="FFC000"/>
                    </a:solidFill>
                  </a:rPr>
                  <a:t>)</a:t>
                </a:r>
              </a:p>
              <a:p>
                <a:pPr marL="285750" indent="-285750">
                  <a:buFont typeface="Arial" panose="020B0604020202020204" pitchFamily="34" charset="0"/>
                  <a:buChar char="•"/>
                </a:pPr>
                <a:r>
                  <a:rPr lang="en-US" sz="1200" dirty="0" smtClean="0">
                    <a:solidFill>
                      <a:srgbClr val="FFC000"/>
                    </a:solidFill>
                  </a:rPr>
                  <a:t>12 Month Residual Base</a:t>
                </a:r>
              </a:p>
              <a:p>
                <a:pPr marL="285750" indent="-285750">
                  <a:buFont typeface="Arial" panose="020B0604020202020204" pitchFamily="34" charset="0"/>
                  <a:buChar char="•"/>
                </a:pPr>
                <a:r>
                  <a:rPr lang="en-US" sz="1200" dirty="0" smtClean="0">
                    <a:solidFill>
                      <a:srgbClr val="FFC000"/>
                    </a:solidFill>
                  </a:rPr>
                  <a:t>$25 Cash Bonus</a:t>
                </a:r>
              </a:p>
              <a:p>
                <a:endParaRPr lang="en-US" sz="1800" dirty="0">
                  <a:solidFill>
                    <a:prstClr val="black"/>
                  </a:solidFill>
                </a:endParaRPr>
              </a:p>
            </p:txBody>
          </p:sp>
          <p:sp>
            <p:nvSpPr>
              <p:cNvPr id="17" name="TextBox 16"/>
              <p:cNvSpPr txBox="1"/>
              <p:nvPr/>
            </p:nvSpPr>
            <p:spPr>
              <a:xfrm>
                <a:off x="4612829" y="1717133"/>
                <a:ext cx="705753" cy="986494"/>
              </a:xfrm>
              <a:prstGeom prst="rect">
                <a:avLst/>
              </a:prstGeom>
              <a:noFill/>
            </p:spPr>
            <p:txBody>
              <a:bodyPr wrap="square" rtlCol="0" anchor="ctr">
                <a:spAutoFit/>
              </a:bodyPr>
              <a:lstStyle/>
              <a:p>
                <a:pPr algn="ctr"/>
                <a:r>
                  <a:rPr lang="en-US" sz="4800" b="1" dirty="0" smtClean="0">
                    <a:solidFill>
                      <a:srgbClr val="FF0000"/>
                    </a:solidFill>
                  </a:rPr>
                  <a:t>+</a:t>
                </a:r>
                <a:endParaRPr lang="en-US" sz="4800" b="1" dirty="0">
                  <a:solidFill>
                    <a:srgbClr val="FF0000"/>
                  </a:solidFill>
                </a:endParaRPr>
              </a:p>
            </p:txBody>
          </p:sp>
          <p:sp>
            <p:nvSpPr>
              <p:cNvPr id="19" name="TextBox 18"/>
              <p:cNvSpPr txBox="1"/>
              <p:nvPr/>
            </p:nvSpPr>
            <p:spPr>
              <a:xfrm>
                <a:off x="2158441" y="1717133"/>
                <a:ext cx="705753" cy="986494"/>
              </a:xfrm>
              <a:prstGeom prst="rect">
                <a:avLst/>
              </a:prstGeom>
              <a:noFill/>
            </p:spPr>
            <p:txBody>
              <a:bodyPr wrap="square" rtlCol="0" anchor="ctr">
                <a:spAutoFit/>
              </a:bodyPr>
              <a:lstStyle/>
              <a:p>
                <a:pPr algn="ctr"/>
                <a:r>
                  <a:rPr lang="en-US" sz="4800" b="1" dirty="0" smtClean="0">
                    <a:solidFill>
                      <a:srgbClr val="FF0000"/>
                    </a:solidFill>
                  </a:rPr>
                  <a:t>+</a:t>
                </a:r>
                <a:endParaRPr lang="en-US" sz="4800" b="1" dirty="0">
                  <a:solidFill>
                    <a:srgbClr val="FF0000"/>
                  </a:solidFill>
                </a:endParaRPr>
              </a:p>
            </p:txBody>
          </p:sp>
        </p:grpSp>
        <p:sp>
          <p:nvSpPr>
            <p:cNvPr id="7" name="Rectangle 6"/>
            <p:cNvSpPr/>
            <p:nvPr/>
          </p:nvSpPr>
          <p:spPr>
            <a:xfrm>
              <a:off x="526775" y="1314427"/>
              <a:ext cx="6026634" cy="915918"/>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prstClr val="white"/>
                  </a:solidFill>
                </a:rPr>
                <a:t>IBO’s can earn 8 Points from a Single Customer &amp; Earn $75 in Cash Bonus &amp; Account Credits straight away! </a:t>
              </a:r>
              <a:endParaRPr lang="en-US" sz="1800" b="1" dirty="0">
                <a:solidFill>
                  <a:prstClr val="white"/>
                </a:solidFill>
              </a:endParaRPr>
            </a:p>
          </p:txBody>
        </p:sp>
        <p:sp>
          <p:nvSpPr>
            <p:cNvPr id="8" name="7-Point Star 7"/>
            <p:cNvSpPr/>
            <p:nvPr/>
          </p:nvSpPr>
          <p:spPr>
            <a:xfrm>
              <a:off x="6721569" y="1690677"/>
              <a:ext cx="1369147" cy="1162878"/>
            </a:xfrm>
            <a:prstGeom prst="star7">
              <a:avLst/>
            </a:prstGeom>
            <a:gradFill>
              <a:gsLst>
                <a:gs pos="42000">
                  <a:srgbClr val="FF00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solidFill>
                  <a:prstClr val="white"/>
                </a:solidFill>
              </a:endParaRPr>
            </a:p>
            <a:p>
              <a:pPr algn="ctr"/>
              <a:r>
                <a:rPr lang="en-US" sz="1400" dirty="0" smtClean="0">
                  <a:solidFill>
                    <a:prstClr val="white"/>
                  </a:solidFill>
                </a:rPr>
                <a:t>Refer A Friend $25</a:t>
              </a:r>
              <a:endParaRPr lang="en-US" sz="1400" dirty="0">
                <a:solidFill>
                  <a:prstClr val="white"/>
                </a:solidFill>
              </a:endParaRPr>
            </a:p>
          </p:txBody>
        </p:sp>
      </p:grpSp>
      <p:sp>
        <p:nvSpPr>
          <p:cNvPr id="6" name="Horizontal Scroll 5"/>
          <p:cNvSpPr/>
          <p:nvPr/>
        </p:nvSpPr>
        <p:spPr>
          <a:xfrm>
            <a:off x="6846882" y="2916617"/>
            <a:ext cx="2048640" cy="1158426"/>
          </a:xfrm>
          <a:prstGeom prst="horizontalScroll">
            <a:avLst/>
          </a:prstGeom>
          <a:gradFill>
            <a:gsLst>
              <a:gs pos="0">
                <a:srgbClr val="FF0000"/>
              </a:gs>
              <a:gs pos="59000">
                <a:srgbClr val="FF0000"/>
              </a:gs>
              <a:gs pos="99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prstClr val="white"/>
                </a:solidFill>
              </a:rPr>
              <a:t> Helps personal tally for EXCLUSIVE Vodafone High Performers Training! </a:t>
            </a:r>
            <a:endParaRPr lang="en-US" sz="1400" dirty="0">
              <a:solidFill>
                <a:prstClr val="white"/>
              </a:solidFill>
            </a:endParaRPr>
          </a:p>
        </p:txBody>
      </p:sp>
      <p:sp>
        <p:nvSpPr>
          <p:cNvPr id="9" name="Bevel 8"/>
          <p:cNvSpPr/>
          <p:nvPr/>
        </p:nvSpPr>
        <p:spPr>
          <a:xfrm>
            <a:off x="6721569" y="892097"/>
            <a:ext cx="1938546" cy="616250"/>
          </a:xfrm>
          <a:prstGeom prst="bevel">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a:solidFill>
                  <a:prstClr val="white"/>
                </a:solidFill>
              </a:rPr>
              <a:t>Residuals earned from $110 worth of monthly Plan Fees! </a:t>
            </a:r>
            <a:endParaRPr lang="en-US" sz="1100" dirty="0">
              <a:solidFill>
                <a:prstClr val="white"/>
              </a:solidFill>
            </a:endParaRPr>
          </a:p>
        </p:txBody>
      </p:sp>
    </p:spTree>
    <p:extLst>
      <p:ext uri="{BB962C8B-B14F-4D97-AF65-F5344CB8AC3E}">
        <p14:creationId xmlns:p14="http://schemas.microsoft.com/office/powerpoint/2010/main" val="8527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a:xfrm>
            <a:off x="0" y="7938"/>
            <a:ext cx="9144000" cy="1116012"/>
          </a:xfrm>
          <a:prstGeom prst="rect">
            <a:avLst/>
          </a:prstGeom>
        </p:spPr>
        <p:txBody>
          <a:bodyPr/>
          <a:lstStyle>
            <a:lvl1pPr algn="ctr" rtl="0" fontAlgn="base">
              <a:spcBef>
                <a:spcPct val="0"/>
              </a:spcBef>
              <a:spcAft>
                <a:spcPct val="0"/>
              </a:spcAft>
              <a:defRPr sz="4000" b="1" kern="1200">
                <a:solidFill>
                  <a:schemeClr val="tx1"/>
                </a:solidFill>
                <a:effectLst>
                  <a:outerShdw blurRad="101600" dist="63500" dir="2700000" algn="tl" rotWithShape="0">
                    <a:prstClr val="black">
                      <a:alpha val="75000"/>
                    </a:prstClr>
                  </a:outerShdw>
                </a:effectLst>
                <a:latin typeface="+mj-lt"/>
                <a:ea typeface="ＭＳ Ｐゴシック" charset="0"/>
                <a:cs typeface="ＭＳ Ｐゴシック" charset="0"/>
              </a:defRPr>
            </a:lvl1pPr>
            <a:lvl2pPr algn="ctr" rtl="0" fontAlgn="base">
              <a:spcBef>
                <a:spcPct val="0"/>
              </a:spcBef>
              <a:spcAft>
                <a:spcPct val="0"/>
              </a:spcAft>
              <a:defRPr sz="4000" b="1">
                <a:solidFill>
                  <a:schemeClr val="tx1"/>
                </a:solidFill>
                <a:latin typeface="Candara" charset="0"/>
                <a:ea typeface="ＭＳ Ｐゴシック" charset="0"/>
                <a:cs typeface="ＭＳ Ｐゴシック" charset="0"/>
              </a:defRPr>
            </a:lvl2pPr>
            <a:lvl3pPr algn="ctr" rtl="0" fontAlgn="base">
              <a:spcBef>
                <a:spcPct val="0"/>
              </a:spcBef>
              <a:spcAft>
                <a:spcPct val="0"/>
              </a:spcAft>
              <a:defRPr sz="4000" b="1">
                <a:solidFill>
                  <a:schemeClr val="tx1"/>
                </a:solidFill>
                <a:latin typeface="Candara" charset="0"/>
                <a:ea typeface="ＭＳ Ｐゴシック" charset="0"/>
                <a:cs typeface="ＭＳ Ｐゴシック" charset="0"/>
              </a:defRPr>
            </a:lvl3pPr>
            <a:lvl4pPr algn="ctr" rtl="0" fontAlgn="base">
              <a:spcBef>
                <a:spcPct val="0"/>
              </a:spcBef>
              <a:spcAft>
                <a:spcPct val="0"/>
              </a:spcAft>
              <a:defRPr sz="4000" b="1">
                <a:solidFill>
                  <a:schemeClr val="tx1"/>
                </a:solidFill>
                <a:latin typeface="Candara" charset="0"/>
                <a:ea typeface="ＭＳ Ｐゴシック" charset="0"/>
                <a:cs typeface="ＭＳ Ｐゴシック" charset="0"/>
              </a:defRPr>
            </a:lvl4pPr>
            <a:lvl5pPr algn="ctr" rtl="0" fontAlgn="base">
              <a:spcBef>
                <a:spcPct val="0"/>
              </a:spcBef>
              <a:spcAft>
                <a:spcPct val="0"/>
              </a:spcAft>
              <a:defRPr sz="4000" b="1">
                <a:solidFill>
                  <a:schemeClr val="tx1"/>
                </a:solidFill>
                <a:latin typeface="Candara"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6pPr>
            <a:lvl7pPr marL="9144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7pPr>
            <a:lvl8pPr marL="13716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8pPr>
            <a:lvl9pPr marL="1828800" algn="ctr" rtl="0" eaLnBrk="1" fontAlgn="base" hangingPunct="1">
              <a:spcBef>
                <a:spcPct val="0"/>
              </a:spcBef>
              <a:spcAft>
                <a:spcPct val="0"/>
              </a:spcAft>
              <a:defRPr sz="4000" b="1">
                <a:solidFill>
                  <a:schemeClr val="tx1"/>
                </a:solidFill>
                <a:latin typeface="Candara" charset="0"/>
                <a:ea typeface="ＭＳ Ｐゴシック" charset="0"/>
                <a:cs typeface="ＭＳ Ｐゴシック" charset="0"/>
              </a:defRPr>
            </a:lvl9pPr>
          </a:lstStyle>
          <a:p>
            <a:r>
              <a:rPr lang="en-US" dirty="0" smtClean="0">
                <a:solidFill>
                  <a:srgbClr val="FFFFFF"/>
                </a:solidFill>
              </a:rPr>
              <a:t>Key things to Remember!</a:t>
            </a:r>
            <a:endParaRPr lang="en-US" dirty="0">
              <a:solidFill>
                <a:srgbClr val="FFFFFF"/>
              </a:solidFill>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8025" y="1029815"/>
            <a:ext cx="1211123" cy="1211123"/>
          </a:xfrm>
          <a:prstGeom prst="rect">
            <a:avLst/>
          </a:prstGeom>
        </p:spPr>
      </p:pic>
      <p:grpSp>
        <p:nvGrpSpPr>
          <p:cNvPr id="17" name="Group 16"/>
          <p:cNvGrpSpPr/>
          <p:nvPr/>
        </p:nvGrpSpPr>
        <p:grpSpPr>
          <a:xfrm>
            <a:off x="294902" y="2299459"/>
            <a:ext cx="2232000" cy="2133393"/>
            <a:chOff x="5102687" y="1339683"/>
            <a:chExt cx="2194671" cy="1214011"/>
          </a:xfrm>
        </p:grpSpPr>
        <p:sp>
          <p:nvSpPr>
            <p:cNvPr id="18" name="Rectangle 17"/>
            <p:cNvSpPr/>
            <p:nvPr/>
          </p:nvSpPr>
          <p:spPr>
            <a:xfrm>
              <a:off x="5109882" y="1452283"/>
              <a:ext cx="2173045" cy="1101411"/>
            </a:xfrm>
            <a:prstGeom prst="rect">
              <a:avLst/>
            </a:prstGeom>
            <a:noFill/>
            <a:ln w="12700" cap="flat" cmpd="sng" algn="ctr">
              <a:solidFill>
                <a:srgbClr val="E60000"/>
              </a:solidFill>
              <a:prstDash val="solid"/>
            </a:ln>
            <a:effectLst>
              <a:outerShdw blurRad="40000" dist="23000" dir="5400000" rotWithShape="0">
                <a:srgbClr val="000000">
                  <a:alpha val="35000"/>
                </a:srgbClr>
              </a:outerShdw>
            </a:effectLst>
          </p:spPr>
          <p:txBody>
            <a:bodyPr rtlCol="0" anchor="ctr"/>
            <a:lstStyle/>
            <a:p>
              <a:pPr algn="ctr" defTabSz="779252" fontAlgn="auto">
                <a:spcBef>
                  <a:spcPts val="0"/>
                </a:spcBef>
                <a:spcAft>
                  <a:spcPts val="0"/>
                </a:spcAft>
                <a:defRPr/>
              </a:pPr>
              <a:endParaRPr lang="en-US" sz="1800" b="1" kern="0" dirty="0">
                <a:solidFill>
                  <a:prstClr val="white"/>
                </a:solidFill>
                <a:latin typeface="Arial"/>
                <a:cs typeface="Arial"/>
              </a:endParaRPr>
            </a:p>
            <a:p>
              <a:pPr marL="357188" lvl="1" indent="-357188" defTabSz="779252" fontAlgn="auto">
                <a:spcBef>
                  <a:spcPts val="0"/>
                </a:spcBef>
                <a:spcAft>
                  <a:spcPts val="0"/>
                </a:spcAft>
                <a:buFont typeface="Wingdings" panose="05000000000000000000" pitchFamily="2" charset="2"/>
                <a:buChar char="ü"/>
                <a:defRPr/>
              </a:pPr>
              <a:endParaRPr lang="en-AU" sz="1600" kern="0" dirty="0">
                <a:solidFill>
                  <a:prstClr val="white"/>
                </a:solidFill>
                <a:latin typeface="Arial"/>
                <a:cs typeface="Arial"/>
              </a:endParaRPr>
            </a:p>
            <a:p>
              <a:pPr algn="ctr"/>
              <a:r>
                <a:rPr lang="en-US" sz="1200" b="1" dirty="0">
                  <a:solidFill>
                    <a:srgbClr val="FFFFFF"/>
                  </a:solidFill>
                </a:rPr>
                <a:t>Up to </a:t>
              </a:r>
              <a:r>
                <a:rPr lang="en-US" sz="1200" b="1" dirty="0" smtClean="0">
                  <a:solidFill>
                    <a:srgbClr val="FFFFFF"/>
                  </a:solidFill>
                </a:rPr>
                <a:t>4 </a:t>
              </a:r>
              <a:r>
                <a:rPr lang="en-US" sz="1200" b="1" dirty="0">
                  <a:solidFill>
                    <a:srgbClr val="FFFFFF"/>
                  </a:solidFill>
                </a:rPr>
                <a:t>customer points </a:t>
              </a:r>
            </a:p>
            <a:p>
              <a:pPr algn="ctr"/>
              <a:r>
                <a:rPr lang="en-US" sz="1200" b="1" dirty="0">
                  <a:solidFill>
                    <a:srgbClr val="FFFFFF"/>
                  </a:solidFill>
                </a:rPr>
                <a:t>+</a:t>
              </a:r>
            </a:p>
            <a:p>
              <a:pPr algn="ctr"/>
              <a:r>
                <a:rPr lang="en-US" sz="1200" b="1" dirty="0">
                  <a:solidFill>
                    <a:srgbClr val="FFFFFF"/>
                  </a:solidFill>
                </a:rPr>
                <a:t>Higher plan fees </a:t>
              </a:r>
            </a:p>
            <a:p>
              <a:pPr algn="ctr"/>
              <a:r>
                <a:rPr lang="en-US" sz="1200" b="1" dirty="0">
                  <a:solidFill>
                    <a:srgbClr val="FFFFFF"/>
                  </a:solidFill>
                </a:rPr>
                <a:t>= </a:t>
              </a:r>
            </a:p>
            <a:p>
              <a:pPr algn="ctr"/>
              <a:r>
                <a:rPr lang="en-US" sz="1200" b="1" dirty="0">
                  <a:solidFill>
                    <a:srgbClr val="FFFFFF"/>
                  </a:solidFill>
                </a:rPr>
                <a:t>Better residuals and more points for faster qualification</a:t>
              </a:r>
            </a:p>
            <a:p>
              <a:pPr marL="389626" lvl="1" defTabSz="779252" fontAlgn="auto">
                <a:spcBef>
                  <a:spcPts val="0"/>
                </a:spcBef>
                <a:spcAft>
                  <a:spcPts val="0"/>
                </a:spcAft>
                <a:defRPr/>
              </a:pPr>
              <a:endParaRPr lang="en-AU" sz="2000" kern="0" dirty="0">
                <a:solidFill>
                  <a:prstClr val="white"/>
                </a:solidFill>
                <a:latin typeface="Arial"/>
                <a:cs typeface="Arial"/>
              </a:endParaRPr>
            </a:p>
          </p:txBody>
        </p:sp>
        <p:sp>
          <p:nvSpPr>
            <p:cNvPr id="19" name="Isosceles Triangle 18"/>
            <p:cNvSpPr/>
            <p:nvPr/>
          </p:nvSpPr>
          <p:spPr>
            <a:xfrm rot="10800000">
              <a:off x="5120133" y="1557296"/>
              <a:ext cx="2169985" cy="92153"/>
            </a:xfrm>
            <a:prstGeom prst="triangle">
              <a:avLst/>
            </a:prstGeom>
            <a:solidFill>
              <a:sysClr val="window" lastClr="FFFFFF"/>
            </a:solidFill>
            <a:ln w="9525" cap="flat" cmpd="sng" algn="ctr">
              <a:noFill/>
              <a:prstDash val="solid"/>
            </a:ln>
            <a:effectLst/>
          </p:spPr>
          <p:txBody>
            <a:bodyPr rtlCol="0" anchor="ctr"/>
            <a:lstStyle/>
            <a:p>
              <a:pPr algn="ctr" defTabSz="779252" fontAlgn="auto">
                <a:spcBef>
                  <a:spcPts val="0"/>
                </a:spcBef>
                <a:spcAft>
                  <a:spcPts val="0"/>
                </a:spcAft>
                <a:defRPr/>
              </a:pPr>
              <a:endParaRPr lang="en-US" sz="1500" kern="0">
                <a:solidFill>
                  <a:prstClr val="white"/>
                </a:solidFill>
                <a:latin typeface="Calibri"/>
                <a:cs typeface=""/>
              </a:endParaRPr>
            </a:p>
          </p:txBody>
        </p:sp>
        <p:sp>
          <p:nvSpPr>
            <p:cNvPr id="20" name="Rectangle 19"/>
            <p:cNvSpPr/>
            <p:nvPr/>
          </p:nvSpPr>
          <p:spPr>
            <a:xfrm>
              <a:off x="5102687" y="1339683"/>
              <a:ext cx="2194671" cy="220462"/>
            </a:xfrm>
            <a:prstGeom prst="rect">
              <a:avLst/>
            </a:prstGeom>
            <a:solidFill>
              <a:sysClr val="window" lastClr="FFFFFF"/>
            </a:solidFill>
            <a:ln w="9525" cap="flat" cmpd="sng" algn="ctr">
              <a:noFill/>
              <a:prstDash val="solid"/>
            </a:ln>
            <a:effectLst/>
          </p:spPr>
          <p:txBody>
            <a:bodyPr rtlCol="0" anchor="ctr"/>
            <a:lstStyle/>
            <a:p>
              <a:pPr algn="ctr" defTabSz="779252" fontAlgn="auto">
                <a:spcBef>
                  <a:spcPts val="0"/>
                </a:spcBef>
                <a:spcAft>
                  <a:spcPts val="0"/>
                </a:spcAft>
                <a:defRPr/>
              </a:pPr>
              <a:r>
                <a:rPr lang="en-US" sz="1200" b="1" kern="0" dirty="0">
                  <a:solidFill>
                    <a:srgbClr val="FF0000"/>
                  </a:solidFill>
                  <a:latin typeface="Arial"/>
                  <a:cs typeface="Arial"/>
                </a:rPr>
                <a:t>Handset sales</a:t>
              </a:r>
            </a:p>
          </p:txBody>
        </p:sp>
      </p:grpSp>
      <p:grpSp>
        <p:nvGrpSpPr>
          <p:cNvPr id="21" name="Group 20"/>
          <p:cNvGrpSpPr/>
          <p:nvPr/>
        </p:nvGrpSpPr>
        <p:grpSpPr>
          <a:xfrm>
            <a:off x="6672538" y="2299459"/>
            <a:ext cx="2232000" cy="2133393"/>
            <a:chOff x="5102687" y="1339683"/>
            <a:chExt cx="2194671" cy="1214011"/>
          </a:xfrm>
        </p:grpSpPr>
        <p:sp>
          <p:nvSpPr>
            <p:cNvPr id="22" name="Rectangle 21"/>
            <p:cNvSpPr/>
            <p:nvPr/>
          </p:nvSpPr>
          <p:spPr>
            <a:xfrm>
              <a:off x="5109882" y="1452283"/>
              <a:ext cx="2173045" cy="1101411"/>
            </a:xfrm>
            <a:prstGeom prst="rect">
              <a:avLst/>
            </a:prstGeom>
            <a:noFill/>
            <a:ln w="12700" cap="flat" cmpd="sng" algn="ctr">
              <a:solidFill>
                <a:srgbClr val="E60000"/>
              </a:solidFill>
              <a:prstDash val="solid"/>
            </a:ln>
            <a:effectLst>
              <a:outerShdw blurRad="40000" dist="23000" dir="5400000" rotWithShape="0">
                <a:srgbClr val="000000">
                  <a:alpha val="35000"/>
                </a:srgbClr>
              </a:outerShdw>
            </a:effectLst>
          </p:spPr>
          <p:txBody>
            <a:bodyPr rtlCol="0" anchor="ctr"/>
            <a:lstStyle/>
            <a:p>
              <a:pPr marL="0" lvl="1" defTabSz="779252" fontAlgn="auto">
                <a:spcBef>
                  <a:spcPts val="0"/>
                </a:spcBef>
                <a:spcAft>
                  <a:spcPts val="0"/>
                </a:spcAft>
                <a:defRPr/>
              </a:pPr>
              <a:endParaRPr lang="en-AU" sz="1600" kern="0" dirty="0">
                <a:solidFill>
                  <a:prstClr val="white"/>
                </a:solidFill>
                <a:latin typeface="Arial"/>
                <a:cs typeface="Arial"/>
              </a:endParaRPr>
            </a:p>
            <a:p>
              <a:pPr algn="ctr"/>
              <a:r>
                <a:rPr lang="en-US" sz="1200" b="1" dirty="0">
                  <a:solidFill>
                    <a:srgbClr val="FFFFFF"/>
                  </a:solidFill>
                </a:rPr>
                <a:t>IBOs rewarded on undiscounted plan fee</a:t>
              </a:r>
              <a:endParaRPr lang="en-US" sz="1400" b="1" dirty="0">
                <a:solidFill>
                  <a:srgbClr val="FFFFFF"/>
                </a:solidFill>
              </a:endParaRPr>
            </a:p>
            <a:p>
              <a:pPr algn="ctr"/>
              <a:endParaRPr lang="en-US" sz="1200" b="1" dirty="0">
                <a:solidFill>
                  <a:srgbClr val="FFFFFF"/>
                </a:solidFill>
              </a:endParaRPr>
            </a:p>
            <a:p>
              <a:pPr algn="ctr"/>
              <a:r>
                <a:rPr lang="en-US" sz="1200" b="1" dirty="0">
                  <a:solidFill>
                    <a:srgbClr val="FFFFFF"/>
                  </a:solidFill>
                </a:rPr>
                <a:t>Refer a Friend</a:t>
              </a:r>
            </a:p>
            <a:p>
              <a:pPr algn="ctr"/>
              <a:r>
                <a:rPr lang="en-US" sz="1200" b="1" dirty="0">
                  <a:solidFill>
                    <a:srgbClr val="FFFFFF"/>
                  </a:solidFill>
                </a:rPr>
                <a:t>Student discount</a:t>
              </a:r>
            </a:p>
            <a:p>
              <a:pPr algn="ctr"/>
              <a:r>
                <a:rPr lang="en-US" sz="1200" b="1" dirty="0">
                  <a:solidFill>
                    <a:srgbClr val="FFFFFF"/>
                  </a:solidFill>
                </a:rPr>
                <a:t>Loyalty discounts</a:t>
              </a:r>
            </a:p>
            <a:p>
              <a:pPr algn="ctr"/>
              <a:r>
                <a:rPr lang="en-US" sz="1200" b="1" dirty="0">
                  <a:solidFill>
                    <a:srgbClr val="FFFFFF"/>
                  </a:solidFill>
                </a:rPr>
                <a:t>Bonus data</a:t>
              </a:r>
              <a:endParaRPr lang="en-AU" sz="2000" kern="0" dirty="0">
                <a:solidFill>
                  <a:prstClr val="white"/>
                </a:solidFill>
                <a:latin typeface="Arial"/>
                <a:cs typeface="Arial"/>
              </a:endParaRPr>
            </a:p>
          </p:txBody>
        </p:sp>
        <p:sp>
          <p:nvSpPr>
            <p:cNvPr id="23" name="Isosceles Triangle 22"/>
            <p:cNvSpPr/>
            <p:nvPr/>
          </p:nvSpPr>
          <p:spPr>
            <a:xfrm rot="10800000">
              <a:off x="5120133" y="1557296"/>
              <a:ext cx="2169985" cy="92153"/>
            </a:xfrm>
            <a:prstGeom prst="triangle">
              <a:avLst/>
            </a:prstGeom>
            <a:solidFill>
              <a:sysClr val="window" lastClr="FFFFFF"/>
            </a:solidFill>
            <a:ln w="9525" cap="flat" cmpd="sng" algn="ctr">
              <a:noFill/>
              <a:prstDash val="solid"/>
            </a:ln>
            <a:effectLst/>
          </p:spPr>
          <p:txBody>
            <a:bodyPr rtlCol="0" anchor="ctr"/>
            <a:lstStyle/>
            <a:p>
              <a:pPr algn="ctr" defTabSz="779252" fontAlgn="auto">
                <a:spcBef>
                  <a:spcPts val="0"/>
                </a:spcBef>
                <a:spcAft>
                  <a:spcPts val="0"/>
                </a:spcAft>
                <a:defRPr/>
              </a:pPr>
              <a:endParaRPr lang="en-US" sz="1500" kern="0">
                <a:solidFill>
                  <a:prstClr val="white"/>
                </a:solidFill>
                <a:latin typeface="Calibri"/>
                <a:cs typeface=""/>
              </a:endParaRPr>
            </a:p>
          </p:txBody>
        </p:sp>
        <p:sp>
          <p:nvSpPr>
            <p:cNvPr id="24" name="Rectangle 23"/>
            <p:cNvSpPr/>
            <p:nvPr/>
          </p:nvSpPr>
          <p:spPr>
            <a:xfrm>
              <a:off x="5102687" y="1339683"/>
              <a:ext cx="2194671" cy="220462"/>
            </a:xfrm>
            <a:prstGeom prst="rect">
              <a:avLst/>
            </a:prstGeom>
            <a:solidFill>
              <a:sysClr val="window" lastClr="FFFFFF"/>
            </a:solidFill>
            <a:ln w="9525" cap="flat" cmpd="sng" algn="ctr">
              <a:noFill/>
              <a:prstDash val="solid"/>
            </a:ln>
            <a:effectLst/>
          </p:spPr>
          <p:txBody>
            <a:bodyPr rtlCol="0" anchor="ctr"/>
            <a:lstStyle/>
            <a:p>
              <a:pPr algn="ctr" defTabSz="779252" fontAlgn="auto">
                <a:spcBef>
                  <a:spcPts val="0"/>
                </a:spcBef>
                <a:spcAft>
                  <a:spcPts val="0"/>
                </a:spcAft>
                <a:defRPr/>
              </a:pPr>
              <a:r>
                <a:rPr lang="en-US" sz="1200" b="1" kern="0" dirty="0" err="1">
                  <a:solidFill>
                    <a:srgbClr val="FF0000"/>
                  </a:solidFill>
                  <a:latin typeface="Arial"/>
                  <a:cs typeface="Arial"/>
                </a:rPr>
                <a:t>Maximise</a:t>
              </a:r>
              <a:r>
                <a:rPr lang="en-US" sz="1200" b="1" kern="0" dirty="0">
                  <a:solidFill>
                    <a:srgbClr val="FF0000"/>
                  </a:solidFill>
                  <a:latin typeface="Arial"/>
                  <a:cs typeface="Arial"/>
                </a:rPr>
                <a:t> discounts</a:t>
              </a:r>
            </a:p>
          </p:txBody>
        </p:sp>
      </p:grpSp>
      <p:grpSp>
        <p:nvGrpSpPr>
          <p:cNvPr id="25" name="Group 24"/>
          <p:cNvGrpSpPr/>
          <p:nvPr/>
        </p:nvGrpSpPr>
        <p:grpSpPr>
          <a:xfrm>
            <a:off x="3483720" y="2299459"/>
            <a:ext cx="2232000" cy="2133393"/>
            <a:chOff x="5102687" y="1339683"/>
            <a:chExt cx="2194671" cy="1214011"/>
          </a:xfrm>
        </p:grpSpPr>
        <p:sp>
          <p:nvSpPr>
            <p:cNvPr id="26" name="Rectangle 25"/>
            <p:cNvSpPr/>
            <p:nvPr/>
          </p:nvSpPr>
          <p:spPr>
            <a:xfrm>
              <a:off x="5109882" y="1452283"/>
              <a:ext cx="2173045" cy="1101411"/>
            </a:xfrm>
            <a:prstGeom prst="rect">
              <a:avLst/>
            </a:prstGeom>
            <a:noFill/>
            <a:ln w="12700" cap="flat" cmpd="sng" algn="ctr">
              <a:solidFill>
                <a:srgbClr val="E60000"/>
              </a:solidFill>
              <a:prstDash val="solid"/>
            </a:ln>
            <a:effectLst>
              <a:outerShdw blurRad="40000" dist="23000" dir="5400000" rotWithShape="0">
                <a:srgbClr val="000000">
                  <a:alpha val="35000"/>
                </a:srgbClr>
              </a:outerShdw>
            </a:effectLst>
          </p:spPr>
          <p:txBody>
            <a:bodyPr rtlCol="0" anchor="ctr"/>
            <a:lstStyle/>
            <a:p>
              <a:pPr algn="ctr" defTabSz="779252" fontAlgn="auto">
                <a:spcBef>
                  <a:spcPts val="0"/>
                </a:spcBef>
                <a:spcAft>
                  <a:spcPts val="0"/>
                </a:spcAft>
                <a:defRPr/>
              </a:pPr>
              <a:endParaRPr lang="en-US" sz="1800" b="1" kern="0" dirty="0">
                <a:solidFill>
                  <a:prstClr val="white"/>
                </a:solidFill>
                <a:latin typeface="Arial"/>
                <a:cs typeface="Arial"/>
              </a:endParaRPr>
            </a:p>
            <a:p>
              <a:pPr algn="ctr"/>
              <a:r>
                <a:rPr lang="en-US" sz="1200" b="1" dirty="0">
                  <a:solidFill>
                    <a:srgbClr val="FFFFFF"/>
                  </a:solidFill>
                </a:rPr>
                <a:t>Ask ‘Do you have a tablet?’</a:t>
              </a:r>
            </a:p>
            <a:p>
              <a:pPr algn="ctr"/>
              <a:endParaRPr lang="en-US" sz="1200" b="1" dirty="0">
                <a:solidFill>
                  <a:srgbClr val="FFFFFF"/>
                </a:solidFill>
              </a:endParaRPr>
            </a:p>
            <a:p>
              <a:pPr algn="ctr"/>
              <a:r>
                <a:rPr lang="en-US" sz="1200" b="1" dirty="0">
                  <a:solidFill>
                    <a:srgbClr val="FFFFFF"/>
                  </a:solidFill>
                </a:rPr>
                <a:t>Opportunity to double your points &amp; residuals for every mobile </a:t>
              </a:r>
              <a:r>
                <a:rPr lang="en-US" sz="1200" b="1" dirty="0" smtClean="0">
                  <a:solidFill>
                    <a:srgbClr val="FFFFFF"/>
                  </a:solidFill>
                </a:rPr>
                <a:t>customer</a:t>
              </a:r>
            </a:p>
            <a:p>
              <a:pPr algn="ctr"/>
              <a:endParaRPr lang="en-US" sz="1200" b="1" dirty="0">
                <a:solidFill>
                  <a:srgbClr val="FFFFFF"/>
                </a:solidFill>
              </a:endParaRPr>
            </a:p>
            <a:p>
              <a:pPr algn="ctr"/>
              <a:r>
                <a:rPr lang="en-US" sz="1200" b="1" dirty="0" smtClean="0">
                  <a:solidFill>
                    <a:srgbClr val="FFFFFF"/>
                  </a:solidFill>
                </a:rPr>
                <a:t>Additional Service Bonus Point for July!</a:t>
              </a:r>
              <a:endParaRPr lang="en-AU" sz="2000" kern="0" dirty="0">
                <a:solidFill>
                  <a:prstClr val="white"/>
                </a:solidFill>
                <a:latin typeface="Arial"/>
                <a:cs typeface="Arial"/>
              </a:endParaRPr>
            </a:p>
          </p:txBody>
        </p:sp>
        <p:sp>
          <p:nvSpPr>
            <p:cNvPr id="27" name="Isosceles Triangle 26"/>
            <p:cNvSpPr/>
            <p:nvPr/>
          </p:nvSpPr>
          <p:spPr>
            <a:xfrm rot="10800000">
              <a:off x="5120133" y="1557296"/>
              <a:ext cx="2169985" cy="92153"/>
            </a:xfrm>
            <a:prstGeom prst="triangle">
              <a:avLst/>
            </a:prstGeom>
            <a:solidFill>
              <a:sysClr val="window" lastClr="FFFFFF"/>
            </a:solidFill>
            <a:ln w="9525" cap="flat" cmpd="sng" algn="ctr">
              <a:noFill/>
              <a:prstDash val="solid"/>
            </a:ln>
            <a:effectLst/>
          </p:spPr>
          <p:txBody>
            <a:bodyPr rtlCol="0" anchor="ctr"/>
            <a:lstStyle/>
            <a:p>
              <a:pPr algn="ctr" defTabSz="779252" fontAlgn="auto">
                <a:spcBef>
                  <a:spcPts val="0"/>
                </a:spcBef>
                <a:spcAft>
                  <a:spcPts val="0"/>
                </a:spcAft>
                <a:defRPr/>
              </a:pPr>
              <a:endParaRPr lang="en-US" sz="1500" kern="0">
                <a:solidFill>
                  <a:prstClr val="white"/>
                </a:solidFill>
                <a:latin typeface="Calibri"/>
                <a:cs typeface=""/>
              </a:endParaRPr>
            </a:p>
          </p:txBody>
        </p:sp>
        <p:sp>
          <p:nvSpPr>
            <p:cNvPr id="28" name="Rectangle 27"/>
            <p:cNvSpPr/>
            <p:nvPr/>
          </p:nvSpPr>
          <p:spPr>
            <a:xfrm>
              <a:off x="5102687" y="1339683"/>
              <a:ext cx="2194671" cy="220462"/>
            </a:xfrm>
            <a:prstGeom prst="rect">
              <a:avLst/>
            </a:prstGeom>
            <a:solidFill>
              <a:sysClr val="window" lastClr="FFFFFF"/>
            </a:solidFill>
            <a:ln w="9525" cap="flat" cmpd="sng" algn="ctr">
              <a:noFill/>
              <a:prstDash val="solid"/>
            </a:ln>
            <a:effectLst/>
          </p:spPr>
          <p:txBody>
            <a:bodyPr rtlCol="0" anchor="ctr"/>
            <a:lstStyle/>
            <a:p>
              <a:pPr algn="ctr" defTabSz="779252" fontAlgn="auto">
                <a:spcBef>
                  <a:spcPts val="0"/>
                </a:spcBef>
                <a:spcAft>
                  <a:spcPts val="0"/>
                </a:spcAft>
                <a:defRPr/>
              </a:pPr>
              <a:r>
                <a:rPr lang="en-US" sz="1200" b="1" kern="0" dirty="0">
                  <a:solidFill>
                    <a:srgbClr val="FF0000"/>
                  </a:solidFill>
                  <a:latin typeface="Arial"/>
                  <a:cs typeface="Arial"/>
                </a:rPr>
                <a:t>Tablet bundles</a:t>
              </a:r>
            </a:p>
          </p:txBody>
        </p:sp>
      </p:gr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861" y="842274"/>
            <a:ext cx="1923854" cy="1398664"/>
          </a:xfrm>
          <a:prstGeom prst="rect">
            <a:avLst/>
          </a:prstGeom>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58064"/>
          <a:stretch/>
        </p:blipFill>
        <p:spPr>
          <a:xfrm>
            <a:off x="7149992" y="1026855"/>
            <a:ext cx="1272844" cy="1214083"/>
          </a:xfrm>
          <a:prstGeom prst="rect">
            <a:avLst/>
          </a:prstGeom>
        </p:spPr>
      </p:pic>
      <p:sp>
        <p:nvSpPr>
          <p:cNvPr id="32" name="Wave 31"/>
          <p:cNvSpPr/>
          <p:nvPr/>
        </p:nvSpPr>
        <p:spPr>
          <a:xfrm>
            <a:off x="7149993" y="1651331"/>
            <a:ext cx="1272844" cy="440817"/>
          </a:xfrm>
          <a:prstGeom prst="wav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800" dirty="0">
                <a:solidFill>
                  <a:srgbClr val="FFFFFF"/>
                </a:solidFill>
              </a:rPr>
              <a:t>Discounts</a:t>
            </a:r>
          </a:p>
        </p:txBody>
      </p:sp>
    </p:spTree>
    <p:extLst>
      <p:ext uri="{BB962C8B-B14F-4D97-AF65-F5344CB8AC3E}">
        <p14:creationId xmlns:p14="http://schemas.microsoft.com/office/powerpoint/2010/main" val="1939754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C-Blue-draft1">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defRPr sz="4800" dirty="0" smtClean="0">
            <a:solidFill>
              <a:srgbClr val="002B52"/>
            </a:solidFill>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GC-Blue-draft1</Template>
  <TotalTime>5713</TotalTime>
  <Words>1190</Words>
  <Application>Microsoft Office PowerPoint</Application>
  <PresentationFormat>On-screen Show (16:9)</PresentationFormat>
  <Paragraphs>130</Paragraphs>
  <Slides>5</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vt:i4>
      </vt:variant>
    </vt:vector>
  </HeadingPairs>
  <TitlesOfParts>
    <vt:vector size="18" baseType="lpstr">
      <vt:lpstr>ＭＳ Ｐゴシック</vt:lpstr>
      <vt:lpstr>ＭＳ Ｐゴシック</vt:lpstr>
      <vt:lpstr>Arial</vt:lpstr>
      <vt:lpstr>Calibri</vt:lpstr>
      <vt:lpstr>Candara</vt:lpstr>
      <vt:lpstr>Courier New</vt:lpstr>
      <vt:lpstr>Verdana</vt:lpstr>
      <vt:lpstr>Wingdings</vt:lpstr>
      <vt:lpstr>GC-Blue-draft1</vt:lpstr>
      <vt:lpstr>2_Office Theme</vt:lpstr>
      <vt:lpstr>3_Office Theme</vt:lpstr>
      <vt:lpstr>4_Office Theme</vt:lpstr>
      <vt:lpstr>7_Office Theme</vt:lpstr>
      <vt:lpstr>How to Jumpstart July with Vodafone</vt:lpstr>
      <vt:lpstr>Maximizing July Comp Plan</vt:lpstr>
      <vt:lpstr>Maximising July Vodafone Comp Plan</vt:lpstr>
      <vt:lpstr>Maximising July Vodafone Comp Plan</vt:lpstr>
      <vt:lpstr>PowerPoint Presentation</vt:lpstr>
    </vt:vector>
  </TitlesOfParts>
  <Company>ACN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Panchani</dc:creator>
  <cp:lastModifiedBy>Anthony Panto-Blake</cp:lastModifiedBy>
  <cp:revision>412</cp:revision>
  <cp:lastPrinted>2018-07-03T06:39:21Z</cp:lastPrinted>
  <dcterms:created xsi:type="dcterms:W3CDTF">2016-03-03T05:11:48Z</dcterms:created>
  <dcterms:modified xsi:type="dcterms:W3CDTF">2018-07-05T01:46:07Z</dcterms:modified>
</cp:coreProperties>
</file>