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6" r:id="rId1"/>
  </p:sldMasterIdLst>
  <p:notesMasterIdLst>
    <p:notesMasterId r:id="rId3"/>
  </p:notesMasterIdLst>
  <p:handoutMasterIdLst>
    <p:handoutMasterId r:id="rId4"/>
  </p:handoutMasterIdLst>
  <p:sldIdLst>
    <p:sldId id="388" r:id="rId2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B17"/>
    <a:srgbClr val="92D150"/>
    <a:srgbClr val="17B41A"/>
    <a:srgbClr val="2B1E0B"/>
    <a:srgbClr val="9A1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8" autoAdjust="0"/>
    <p:restoredTop sz="92883" autoAdjust="0"/>
  </p:normalViewPr>
  <p:slideViewPr>
    <p:cSldViewPr snapToGrid="0" snapToObjects="1">
      <p:cViewPr varScale="1">
        <p:scale>
          <a:sx n="180" d="100"/>
          <a:sy n="180" d="100"/>
        </p:scale>
        <p:origin x="712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21603-49C9-4404-AFB6-DF3C068CE6E3}" type="datetimeFigureOut">
              <a:rPr lang="en-AU" smtClean="0"/>
              <a:t>28/11/19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FC629-18A1-451C-9D2D-5111FED683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880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24837-5493-B84E-9EC2-BB7CC7E9F9D7}" type="datetimeFigureOut">
              <a:rPr lang="en-US" smtClean="0"/>
              <a:t>11/28/19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CB576-B6D6-F847-8D1A-8C89D0FD6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0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CB576-B6D6-F847-8D1A-8C89D0FD6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7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20650" y="1623748"/>
            <a:ext cx="9328149" cy="1972144"/>
          </a:xfrm>
          <a:prstGeom prst="rect">
            <a:avLst/>
          </a:prstGeom>
          <a:solidFill>
            <a:schemeClr val="tx1">
              <a:alpha val="78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9BEAC"/>
              </a:solidFill>
              <a:latin typeface="Canda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950" y="2618317"/>
            <a:ext cx="6400800" cy="86962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183" y="1816100"/>
            <a:ext cx="8424334" cy="910167"/>
          </a:xfrm>
        </p:spPr>
        <p:txBody>
          <a:bodyPr/>
          <a:lstStyle>
            <a:lvl1pPr algn="ctr">
              <a:defRPr sz="3400" b="1" cap="none">
                <a:solidFill>
                  <a:srgbClr val="DA7F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CN Logo_white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5" y="284515"/>
            <a:ext cx="973829" cy="246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34" y="317642"/>
            <a:ext cx="3726033" cy="9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6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rgbClr val="DA7F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66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1F4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56201" y="990601"/>
            <a:ext cx="3776133" cy="3759200"/>
          </a:xfrm>
        </p:spPr>
        <p:txBody>
          <a:bodyPr vert="eaVert"/>
          <a:lstStyle>
            <a:lvl1pPr>
              <a:buClr>
                <a:srgbClr val="F1F4C9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1F4C9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1F4C9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1F4C9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1F4C9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7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9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69333" y="1007533"/>
            <a:ext cx="8805334" cy="3632199"/>
          </a:xfrm>
        </p:spPr>
        <p:txBody>
          <a:bodyPr/>
          <a:lstStyle>
            <a:lvl1pPr>
              <a:buClr>
                <a:srgbClr val="F1F4C9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F1F4C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F1F4C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F1F4C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F1F4C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69333" y="50800"/>
            <a:ext cx="8805334" cy="7620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>
              <a:defRPr>
                <a:solidFill>
                  <a:srgbClr val="F1F4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4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4260853" y="-2813051"/>
            <a:ext cx="463549" cy="8985250"/>
          </a:xfrm>
          <a:prstGeom prst="rect">
            <a:avLst/>
          </a:prstGeom>
          <a:gradFill flip="none" rotWithShape="1">
            <a:gsLst>
              <a:gs pos="95000">
                <a:srgbClr val="49BEAC"/>
              </a:gs>
              <a:gs pos="9000">
                <a:srgbClr val="1A2F36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3556000" y="723900"/>
            <a:ext cx="1962150" cy="1962150"/>
          </a:xfrm>
          <a:prstGeom prst="ellipse">
            <a:avLst/>
          </a:prstGeom>
          <a:solidFill>
            <a:srgbClr val="F98C3D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6413500" y="723900"/>
            <a:ext cx="1962150" cy="1962150"/>
          </a:xfrm>
          <a:prstGeom prst="ellipse">
            <a:avLst/>
          </a:prstGeom>
          <a:solidFill>
            <a:srgbClr val="F98C3D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6794065" y="2924825"/>
            <a:ext cx="1301228" cy="1444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PART THREE TOPIC</a:t>
            </a:r>
          </a:p>
        </p:txBody>
      </p:sp>
      <p:sp>
        <p:nvSpPr>
          <p:cNvPr id="20" name="Text Placeholder 14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879415" y="837004"/>
            <a:ext cx="1301228" cy="14854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000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1" name="Text Placeholder 14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794065" y="838004"/>
            <a:ext cx="1301228" cy="137038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000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704850" y="723900"/>
            <a:ext cx="1962150" cy="1962150"/>
          </a:xfrm>
          <a:prstGeom prst="ellipse">
            <a:avLst/>
          </a:prstGeom>
          <a:solidFill>
            <a:srgbClr val="F98C3D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24" name="Text Placeholder 14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022350" y="838156"/>
            <a:ext cx="1301228" cy="14854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000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16" hasCustomPrompt="1"/>
          </p:nvPr>
        </p:nvSpPr>
        <p:spPr>
          <a:xfrm>
            <a:off x="3886461" y="2924825"/>
            <a:ext cx="1301228" cy="1444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PART TWO TOPIC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17" hasCustomPrompt="1"/>
          </p:nvPr>
        </p:nvSpPr>
        <p:spPr>
          <a:xfrm>
            <a:off x="977813" y="2939614"/>
            <a:ext cx="1301228" cy="1444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PART ONE TOPIC</a:t>
            </a:r>
          </a:p>
        </p:txBody>
      </p:sp>
    </p:spTree>
    <p:extLst>
      <p:ext uri="{BB962C8B-B14F-4D97-AF65-F5344CB8AC3E}">
        <p14:creationId xmlns:p14="http://schemas.microsoft.com/office/powerpoint/2010/main" val="335524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79500" y="2523"/>
            <a:ext cx="495300" cy="4747277"/>
          </a:xfrm>
          <a:prstGeom prst="rect">
            <a:avLst/>
          </a:prstGeom>
          <a:gradFill flip="none" rotWithShape="1">
            <a:gsLst>
              <a:gs pos="95000">
                <a:srgbClr val="49BEAC"/>
              </a:gs>
              <a:gs pos="9000">
                <a:srgbClr val="1A2F36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411244" y="1422094"/>
            <a:ext cx="4935706" cy="2162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70000"/>
              </a:lnSpc>
              <a:buNone/>
              <a:defRPr sz="8000">
                <a:solidFill>
                  <a:srgbClr val="FFFFFF"/>
                </a:solidFill>
                <a:latin typeface="Candara"/>
                <a:cs typeface="Candara"/>
              </a:defRPr>
            </a:lvl1pPr>
          </a:lstStyle>
          <a:p>
            <a:pPr lvl="0"/>
            <a:r>
              <a:rPr lang="en-US" dirty="0"/>
              <a:t>Part ONE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65448" y="719143"/>
            <a:ext cx="1783773" cy="1783773"/>
          </a:xfrm>
          <a:prstGeom prst="ellipse">
            <a:avLst/>
          </a:prstGeom>
          <a:solidFill>
            <a:srgbClr val="F98C3D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706807" y="856946"/>
            <a:ext cx="1250950" cy="112566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000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425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5467" y="1200150"/>
            <a:ext cx="4207933" cy="3086100"/>
          </a:xfrm>
        </p:spPr>
        <p:txBody>
          <a:bodyPr/>
          <a:lstStyle>
            <a:lvl1pPr>
              <a:buClr>
                <a:srgbClr val="F1F4C9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1F4C9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1F4C9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1F4C9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1F4C9"/>
              </a:buClr>
              <a:defRPr>
                <a:solidFill>
                  <a:srgbClr val="FFFFFF"/>
                </a:solidFill>
              </a:defRPr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4241800" cy="3086100"/>
          </a:xfrm>
        </p:spPr>
        <p:txBody>
          <a:bodyPr/>
          <a:lstStyle>
            <a:lvl1pPr>
              <a:buClr>
                <a:srgbClr val="F1F4C9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1F4C9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1F4C9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1F4C9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1F4C9"/>
              </a:buClr>
              <a:defRPr>
                <a:solidFill>
                  <a:srgbClr val="FFFFFF"/>
                </a:solidFill>
              </a:defRPr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69333" y="50800"/>
            <a:ext cx="8805334" cy="7620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>
              <a:defRPr>
                <a:solidFill>
                  <a:srgbClr val="F1F4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8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69333" y="50800"/>
            <a:ext cx="8805334" cy="7620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>
              <a:defRPr>
                <a:solidFill>
                  <a:srgbClr val="F1F4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2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2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>
            <a:lvl1pPr>
              <a:buClr>
                <a:srgbClr val="F1F4C9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1F4C9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1F4C9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1F4C9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1F4C9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rgbClr val="DA7F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78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33" y="50800"/>
            <a:ext cx="8805334" cy="7620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333" y="850902"/>
            <a:ext cx="8805334" cy="3940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CN Logo_white_CMYK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3" y="4804218"/>
            <a:ext cx="665138" cy="168111"/>
          </a:xfrm>
          <a:prstGeom prst="rect">
            <a:avLst/>
          </a:prstGeom>
        </p:spPr>
      </p:pic>
      <p:pic>
        <p:nvPicPr>
          <p:cNvPr id="6" name="Picture 5" descr="2019.09_GC_International_Logo_dates_W.eps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3"/>
          <a:stretch/>
        </p:blipFill>
        <p:spPr>
          <a:xfrm>
            <a:off x="7889017" y="4691901"/>
            <a:ext cx="1079300" cy="3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4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none" spc="50" baseline="0">
          <a:solidFill>
            <a:srgbClr val="F1F4C9"/>
          </a:solidFill>
          <a:latin typeface="Candara"/>
          <a:ea typeface="+mj-ea"/>
          <a:cs typeface="Candara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F1F4C9"/>
        </a:buClr>
        <a:buFont typeface="Arial" pitchFamily="34" charset="0"/>
        <a:buChar char="•"/>
        <a:defRPr sz="2000" kern="1200" spc="30" baseline="0">
          <a:solidFill>
            <a:srgbClr val="FFFFFF"/>
          </a:solidFill>
          <a:latin typeface="Candara"/>
          <a:ea typeface="+mn-ea"/>
          <a:cs typeface="Candara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F1F4C9"/>
        </a:buClr>
        <a:buFont typeface="Arial" pitchFamily="34" charset="0"/>
        <a:buChar char="•"/>
        <a:defRPr sz="2000" kern="1200" spc="30" baseline="0">
          <a:solidFill>
            <a:srgbClr val="FFFFFF"/>
          </a:solidFill>
          <a:latin typeface="Candara"/>
          <a:ea typeface="+mn-ea"/>
          <a:cs typeface="Candara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F1F4C9"/>
        </a:buClr>
        <a:buFont typeface="Arial" pitchFamily="34" charset="0"/>
        <a:buChar char="•"/>
        <a:defRPr sz="2000" kern="1200" spc="30" baseline="0">
          <a:solidFill>
            <a:srgbClr val="FFFFFF"/>
          </a:solidFill>
          <a:latin typeface="Candara"/>
          <a:ea typeface="+mn-ea"/>
          <a:cs typeface="Candara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F1F4C9"/>
        </a:buClr>
        <a:buFont typeface="Arial" pitchFamily="34" charset="0"/>
        <a:buChar char="•"/>
        <a:defRPr sz="2000" kern="1200" spc="30" baseline="0">
          <a:solidFill>
            <a:srgbClr val="FFFFFF"/>
          </a:solidFill>
          <a:latin typeface="Candara"/>
          <a:ea typeface="+mn-ea"/>
          <a:cs typeface="Candara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F1F4C9"/>
        </a:buClr>
        <a:buFont typeface="Arial" pitchFamily="34" charset="0"/>
        <a:buChar char="•"/>
        <a:defRPr sz="2000" kern="1200" spc="30" baseline="0">
          <a:solidFill>
            <a:srgbClr val="FFFFFF"/>
          </a:solidFill>
          <a:latin typeface="Candara"/>
          <a:ea typeface="+mn-ea"/>
          <a:cs typeface="Candara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12791" y="1314603"/>
            <a:ext cx="4832474" cy="862187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144000" tIns="0" rIns="68580" bIns="46800" rtlCol="0" anchor="ctr"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Calibri" charset="0"/>
                <a:cs typeface="Candara"/>
              </a:rPr>
              <a:t>New IBO promo price: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Calibri" charset="0"/>
                <a:cs typeface="Candara"/>
              </a:rPr>
              <a:t>	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Calibri" charset="0"/>
                <a:cs typeface="Candara"/>
              </a:rPr>
              <a:t>$139</a:t>
            </a:r>
            <a:r>
              <a:rPr kumimoji="0" lang="en-US" sz="2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Calibri" charset="0"/>
                <a:cs typeface="Candara"/>
              </a:rPr>
              <a:t>^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Calibri" charset="0"/>
                <a:cs typeface="Candara"/>
              </a:rPr>
              <a:t>Valid: Register for the Event within 30 days of becoming an IBO</a:t>
            </a:r>
            <a:endParaRPr kumimoji="0" lang="en-US" sz="11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Calibri" charset="0"/>
              <a:cs typeface="Candar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12791" y="2284191"/>
            <a:ext cx="2783326" cy="219252"/>
            <a:chOff x="6431012" y="4819466"/>
            <a:chExt cx="2783326" cy="219252"/>
          </a:xfrm>
        </p:grpSpPr>
        <p:sp>
          <p:nvSpPr>
            <p:cNvPr id="2" name="Rounded Rectangle 1"/>
            <p:cNvSpPr/>
            <p:nvPr/>
          </p:nvSpPr>
          <p:spPr>
            <a:xfrm>
              <a:off x="6431012" y="4819466"/>
              <a:ext cx="2783326" cy="219252"/>
            </a:xfrm>
            <a:prstGeom prst="roundRect">
              <a:avLst/>
            </a:prstGeom>
            <a:solidFill>
              <a:schemeClr val="tx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FFFF"/>
                  </a:solidFill>
                </a:ln>
                <a:solidFill>
                  <a:srgbClr val="49BEAC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31013" y="4823274"/>
              <a:ext cx="266932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10A1B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^ includes GST. No refunds, exchanges, cancellations, or transfers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112791" y="291364"/>
            <a:ext cx="4832474" cy="915838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46800" rIns="68580" bIns="0" rtlCol="0" anchor="t" anchorCtr="0"/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Pre-registration price: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$189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^ 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ＭＳ Ｐゴシック" charset="0"/>
              <a:cs typeface="Candara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ＭＳ Ｐゴシック" charset="0"/>
                <a:cs typeface="Candara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ＭＳ Ｐゴシック" charset="0"/>
                <a:cs typeface="Candara"/>
              </a:rPr>
              <a:t>Valid until 8 Mar (11.59pm AEST) 2020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ＭＳ Ｐゴシック" charset="0"/>
                <a:cs typeface="Candara"/>
              </a:rPr>
              <a:t>Reverts to $219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4" y="3091350"/>
            <a:ext cx="2116318" cy="1058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4" y="4149509"/>
            <a:ext cx="1686442" cy="6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42606"/>
      </p:ext>
    </p:extLst>
  </p:cSld>
  <p:clrMapOvr>
    <a:masterClrMapping/>
  </p:clrMapOvr>
</p:sld>
</file>

<file path=ppt/theme/theme1.xml><?xml version="1.0" encoding="utf-8"?>
<a:theme xmlns:a="http://schemas.openxmlformats.org/drawingml/2006/main" name="ACN-Sydney-March-2020-Int-Event-Template">
  <a:themeElements>
    <a:clrScheme name="Custom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1F4C9"/>
      </a:hlink>
      <a:folHlink>
        <a:srgbClr val="F2F5CA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>
        <a:solidFill>
          <a:srgbClr val="49BEAC"/>
        </a:solidFill>
        <a:ln w="19050">
          <a:solidFill>
            <a:schemeClr val="tx1"/>
          </a:solidFill>
        </a:ln>
        <a:effectLst/>
      </a:spPr>
      <a:bodyPr rtlCol="0" anchor="ctr"/>
      <a:lstStyle>
        <a:defPPr algn="ctr">
          <a:defRPr>
            <a:solidFill>
              <a:srgbClr val="49BEAC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3354</TotalTime>
  <Words>22</Words>
  <Application>Microsoft Macintosh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Candara</vt:lpstr>
      <vt:lpstr>ＭＳ Ｐゴシック</vt:lpstr>
      <vt:lpstr>ACN-Sydney-March-2020-Int-Event-Template</vt:lpstr>
      <vt:lpstr>PowerPoint Presentation</vt:lpstr>
    </vt:vector>
  </TitlesOfParts>
  <Company>ACN Pacific Pty Ltd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Walid Zahab</dc:creator>
  <cp:lastModifiedBy>Microsoft Office User</cp:lastModifiedBy>
  <cp:revision>293</cp:revision>
  <cp:lastPrinted>2018-11-30T04:32:35Z</cp:lastPrinted>
  <dcterms:created xsi:type="dcterms:W3CDTF">2018-09-25T02:05:25Z</dcterms:created>
  <dcterms:modified xsi:type="dcterms:W3CDTF">2019-11-28T03:50:31Z</dcterms:modified>
</cp:coreProperties>
</file>