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700" r:id="rId5"/>
    <p:sldMasterId id="2147483712" r:id="rId6"/>
  </p:sldMasterIdLst>
  <p:notesMasterIdLst>
    <p:notesMasterId r:id="rId20"/>
  </p:notesMasterIdLst>
  <p:handoutMasterIdLst>
    <p:handoutMasterId r:id="rId21"/>
  </p:handoutMasterIdLst>
  <p:sldIdLst>
    <p:sldId id="278" r:id="rId7"/>
    <p:sldId id="279" r:id="rId8"/>
    <p:sldId id="397" r:id="rId9"/>
    <p:sldId id="280" r:id="rId10"/>
    <p:sldId id="269" r:id="rId11"/>
    <p:sldId id="263" r:id="rId12"/>
    <p:sldId id="261" r:id="rId13"/>
    <p:sldId id="277" r:id="rId14"/>
    <p:sldId id="273" r:id="rId15"/>
    <p:sldId id="275" r:id="rId16"/>
    <p:sldId id="276" r:id="rId17"/>
    <p:sldId id="265" r:id="rId18"/>
    <p:sldId id="267" r:id="rId19"/>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43" userDrawn="1">
          <p15:clr>
            <a:srgbClr val="A4A3A4"/>
          </p15:clr>
        </p15:guide>
        <p15:guide id="2" pos="76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F2D883-016A-8E34-30C5-52E000351F52}" name="Kate Spence" initials="KS" userId="S::kate.spence@acnpacific.com::d9a270eb-b59e-40b2-a9d0-23be8292b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2D4"/>
    <a:srgbClr val="5E5E5D"/>
    <a:srgbClr val="F6F4F4"/>
    <a:srgbClr val="112B52"/>
    <a:srgbClr val="6A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p:restoredTop sz="96327"/>
  </p:normalViewPr>
  <p:slideViewPr>
    <p:cSldViewPr snapToGrid="0" snapToObjects="1">
      <p:cViewPr varScale="1">
        <p:scale>
          <a:sx n="81" d="100"/>
          <a:sy n="81" d="100"/>
        </p:scale>
        <p:origin x="896" y="184"/>
      </p:cViewPr>
      <p:guideLst>
        <p:guide orient="horz" pos="4343"/>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14E89-C034-4754-99A1-C9FAC437B4A8}" type="doc">
      <dgm:prSet loTypeId="urn:microsoft.com/office/officeart/2005/8/layout/chevron1" loCatId="process" qsTypeId="urn:microsoft.com/office/officeart/2005/8/quickstyle/simple1" qsCatId="simple" csTypeId="urn:microsoft.com/office/officeart/2005/8/colors/accent1_2" csCatId="accent1" phldr="1"/>
      <dgm:spPr/>
    </dgm:pt>
    <dgm:pt modelId="{BE389362-46C6-4EA6-827C-FD593B51D2F8}">
      <dgm:prSet phldrT="[Text]"/>
      <dgm:spPr>
        <a:solidFill>
          <a:schemeClr val="tx1">
            <a:lumMod val="60000"/>
            <a:lumOff val="40000"/>
          </a:schemeClr>
        </a:solidFill>
      </dgm:spPr>
      <dgm:t>
        <a:bodyPr/>
        <a:lstStyle/>
        <a:p>
          <a:r>
            <a:rPr lang="en-US" dirty="0"/>
            <a:t>CQ</a:t>
          </a:r>
        </a:p>
      </dgm:t>
    </dgm:pt>
    <dgm:pt modelId="{E2A5567A-2787-4C69-B835-96E8A669C115}" type="parTrans" cxnId="{816F041A-B461-48AA-B45F-6764CFFB3391}">
      <dgm:prSet/>
      <dgm:spPr/>
      <dgm:t>
        <a:bodyPr/>
        <a:lstStyle/>
        <a:p>
          <a:endParaRPr lang="en-US"/>
        </a:p>
      </dgm:t>
    </dgm:pt>
    <dgm:pt modelId="{BC5ECEA9-CAC9-43E2-A9DC-4E864318D09A}" type="sibTrans" cxnId="{816F041A-B461-48AA-B45F-6764CFFB3391}">
      <dgm:prSet/>
      <dgm:spPr/>
      <dgm:t>
        <a:bodyPr/>
        <a:lstStyle/>
        <a:p>
          <a:endParaRPr lang="en-US"/>
        </a:p>
      </dgm:t>
    </dgm:pt>
    <dgm:pt modelId="{F1C63A18-3D64-4D90-AB35-ACCF3157D906}">
      <dgm:prSet phldrT="[Text]"/>
      <dgm:spPr>
        <a:solidFill>
          <a:srgbClr val="13D3BC"/>
        </a:solidFill>
      </dgm:spPr>
      <dgm:t>
        <a:bodyPr/>
        <a:lstStyle/>
        <a:p>
          <a:r>
            <a:rPr lang="en-US" dirty="0"/>
            <a:t>ETL</a:t>
          </a:r>
        </a:p>
      </dgm:t>
    </dgm:pt>
    <dgm:pt modelId="{861875E4-D54F-4335-97D2-3365E8D8F757}" type="parTrans" cxnId="{1E86756A-09E7-4665-9754-C611157D2BBC}">
      <dgm:prSet/>
      <dgm:spPr/>
      <dgm:t>
        <a:bodyPr/>
        <a:lstStyle/>
        <a:p>
          <a:endParaRPr lang="en-US"/>
        </a:p>
      </dgm:t>
    </dgm:pt>
    <dgm:pt modelId="{DF11BE1B-4D9A-48C2-BB6B-D759827ED42B}" type="sibTrans" cxnId="{1E86756A-09E7-4665-9754-C611157D2BBC}">
      <dgm:prSet/>
      <dgm:spPr/>
      <dgm:t>
        <a:bodyPr/>
        <a:lstStyle/>
        <a:p>
          <a:endParaRPr lang="en-US"/>
        </a:p>
      </dgm:t>
    </dgm:pt>
    <dgm:pt modelId="{FAD46F3D-2EC2-47B3-A267-7654CFCD73B5}">
      <dgm:prSet phldrT="[Text]"/>
      <dgm:spPr>
        <a:solidFill>
          <a:schemeClr val="accent1">
            <a:lumMod val="75000"/>
          </a:schemeClr>
        </a:solidFill>
      </dgm:spPr>
      <dgm:t>
        <a:bodyPr/>
        <a:lstStyle/>
        <a:p>
          <a:r>
            <a:rPr lang="en-US" dirty="0"/>
            <a:t>RD</a:t>
          </a:r>
        </a:p>
      </dgm:t>
    </dgm:pt>
    <dgm:pt modelId="{9BA74197-C789-4C23-8C79-AC7F52268577}" type="parTrans" cxnId="{2A1502CF-D6E0-4F4B-B4A4-DE7BD487EFA9}">
      <dgm:prSet/>
      <dgm:spPr/>
      <dgm:t>
        <a:bodyPr/>
        <a:lstStyle/>
        <a:p>
          <a:endParaRPr lang="en-US"/>
        </a:p>
      </dgm:t>
    </dgm:pt>
    <dgm:pt modelId="{F65DB5AC-1D82-4472-8B9A-7D2241318AFB}" type="sibTrans" cxnId="{2A1502CF-D6E0-4F4B-B4A4-DE7BD487EFA9}">
      <dgm:prSet/>
      <dgm:spPr/>
      <dgm:t>
        <a:bodyPr/>
        <a:lstStyle/>
        <a:p>
          <a:endParaRPr lang="en-US"/>
        </a:p>
      </dgm:t>
    </dgm:pt>
    <dgm:pt modelId="{08092432-50BE-4284-AFEB-C0B44284A3F2}">
      <dgm:prSet phldrT="[Text]"/>
      <dgm:spPr>
        <a:solidFill>
          <a:schemeClr val="accent1">
            <a:lumMod val="50000"/>
          </a:schemeClr>
        </a:solidFill>
      </dgm:spPr>
      <dgm:t>
        <a:bodyPr/>
        <a:lstStyle/>
        <a:p>
          <a:r>
            <a:rPr lang="en-US" dirty="0"/>
            <a:t>RVP</a:t>
          </a:r>
        </a:p>
      </dgm:t>
    </dgm:pt>
    <dgm:pt modelId="{E6124251-B2DC-4E2C-89E8-6075EE79EFD4}" type="parTrans" cxnId="{B9A54D0F-DFCC-4430-B773-76D1F8EF99AC}">
      <dgm:prSet/>
      <dgm:spPr/>
      <dgm:t>
        <a:bodyPr/>
        <a:lstStyle/>
        <a:p>
          <a:endParaRPr lang="en-US"/>
        </a:p>
      </dgm:t>
    </dgm:pt>
    <dgm:pt modelId="{793944DF-CE0C-42ED-91AF-24A45BF28387}" type="sibTrans" cxnId="{B9A54D0F-DFCC-4430-B773-76D1F8EF99AC}">
      <dgm:prSet/>
      <dgm:spPr/>
      <dgm:t>
        <a:bodyPr/>
        <a:lstStyle/>
        <a:p>
          <a:endParaRPr lang="en-US"/>
        </a:p>
      </dgm:t>
    </dgm:pt>
    <dgm:pt modelId="{ECE826AF-B573-4126-882B-00CC01B6888C}">
      <dgm:prSet phldrT="[Text]"/>
      <dgm:spPr>
        <a:solidFill>
          <a:srgbClr val="FF6600"/>
        </a:solidFill>
      </dgm:spPr>
      <dgm:t>
        <a:bodyPr/>
        <a:lstStyle/>
        <a:p>
          <a:r>
            <a:rPr lang="en-US" dirty="0"/>
            <a:t>SVP</a:t>
          </a:r>
        </a:p>
      </dgm:t>
    </dgm:pt>
    <dgm:pt modelId="{BB93D307-1506-447C-90AA-E994CB9DB5F4}" type="parTrans" cxnId="{53FAF381-39F6-4100-8318-A848266F62AC}">
      <dgm:prSet/>
      <dgm:spPr/>
      <dgm:t>
        <a:bodyPr/>
        <a:lstStyle/>
        <a:p>
          <a:endParaRPr lang="en-US"/>
        </a:p>
      </dgm:t>
    </dgm:pt>
    <dgm:pt modelId="{359B7108-9D11-4FC8-B545-B08FC3668C69}" type="sibTrans" cxnId="{53FAF381-39F6-4100-8318-A848266F62AC}">
      <dgm:prSet/>
      <dgm:spPr/>
      <dgm:t>
        <a:bodyPr/>
        <a:lstStyle/>
        <a:p>
          <a:endParaRPr lang="en-US"/>
        </a:p>
      </dgm:t>
    </dgm:pt>
    <dgm:pt modelId="{1D677200-1107-433B-ABE0-813076316F7C}" type="pres">
      <dgm:prSet presAssocID="{63D14E89-C034-4754-99A1-C9FAC437B4A8}" presName="Name0" presStyleCnt="0">
        <dgm:presLayoutVars>
          <dgm:dir/>
          <dgm:animLvl val="lvl"/>
          <dgm:resizeHandles val="exact"/>
        </dgm:presLayoutVars>
      </dgm:prSet>
      <dgm:spPr/>
    </dgm:pt>
    <dgm:pt modelId="{3F24335A-B0ED-4936-9ACB-CE73A7AA171E}" type="pres">
      <dgm:prSet presAssocID="{BE389362-46C6-4EA6-827C-FD593B51D2F8}" presName="parTxOnly" presStyleLbl="node1" presStyleIdx="0" presStyleCnt="5" custLinFactNeighborX="35630" custLinFactNeighborY="346">
        <dgm:presLayoutVars>
          <dgm:chMax val="0"/>
          <dgm:chPref val="0"/>
          <dgm:bulletEnabled val="1"/>
        </dgm:presLayoutVars>
      </dgm:prSet>
      <dgm:spPr>
        <a:prstGeom prst="homePlate">
          <a:avLst/>
        </a:prstGeom>
      </dgm:spPr>
    </dgm:pt>
    <dgm:pt modelId="{0A64A325-D7A2-4163-AA76-5F5BCF4745D1}" type="pres">
      <dgm:prSet presAssocID="{BC5ECEA9-CAC9-43E2-A9DC-4E864318D09A}" presName="parTxOnlySpace" presStyleCnt="0"/>
      <dgm:spPr/>
    </dgm:pt>
    <dgm:pt modelId="{DFFE9BA0-A7EA-47E8-B96A-982BB72E2D2A}" type="pres">
      <dgm:prSet presAssocID="{F1C63A18-3D64-4D90-AB35-ACCF3157D906}" presName="parTxOnly" presStyleLbl="node1" presStyleIdx="1" presStyleCnt="5">
        <dgm:presLayoutVars>
          <dgm:chMax val="0"/>
          <dgm:chPref val="0"/>
          <dgm:bulletEnabled val="1"/>
        </dgm:presLayoutVars>
      </dgm:prSet>
      <dgm:spPr/>
    </dgm:pt>
    <dgm:pt modelId="{B56A097A-E429-48AB-8B3F-CCE08A1322A8}" type="pres">
      <dgm:prSet presAssocID="{DF11BE1B-4D9A-48C2-BB6B-D759827ED42B}" presName="parTxOnlySpace" presStyleCnt="0"/>
      <dgm:spPr/>
    </dgm:pt>
    <dgm:pt modelId="{19CE79E8-C84A-47E5-AFE0-FCC24E4762E8}" type="pres">
      <dgm:prSet presAssocID="{FAD46F3D-2EC2-47B3-A267-7654CFCD73B5}" presName="parTxOnly" presStyleLbl="node1" presStyleIdx="2" presStyleCnt="5" custLinFactNeighborX="3008" custLinFactNeighborY="1063">
        <dgm:presLayoutVars>
          <dgm:chMax val="0"/>
          <dgm:chPref val="0"/>
          <dgm:bulletEnabled val="1"/>
        </dgm:presLayoutVars>
      </dgm:prSet>
      <dgm:spPr/>
    </dgm:pt>
    <dgm:pt modelId="{378105A7-5944-46FF-AC2B-2EC671DFA400}" type="pres">
      <dgm:prSet presAssocID="{F65DB5AC-1D82-4472-8B9A-7D2241318AFB}" presName="parTxOnlySpace" presStyleCnt="0"/>
      <dgm:spPr/>
    </dgm:pt>
    <dgm:pt modelId="{4E96C47D-311D-496A-8877-6E3E6F342083}" type="pres">
      <dgm:prSet presAssocID="{08092432-50BE-4284-AFEB-C0B44284A3F2}" presName="parTxOnly" presStyleLbl="node1" presStyleIdx="3" presStyleCnt="5" custLinFactNeighborX="3008" custLinFactNeighborY="1063">
        <dgm:presLayoutVars>
          <dgm:chMax val="0"/>
          <dgm:chPref val="0"/>
          <dgm:bulletEnabled val="1"/>
        </dgm:presLayoutVars>
      </dgm:prSet>
      <dgm:spPr/>
    </dgm:pt>
    <dgm:pt modelId="{827C4CDE-1111-4E21-B72A-596E6944FCA9}" type="pres">
      <dgm:prSet presAssocID="{793944DF-CE0C-42ED-91AF-24A45BF28387}" presName="parTxOnlySpace" presStyleCnt="0"/>
      <dgm:spPr/>
    </dgm:pt>
    <dgm:pt modelId="{EC562193-A248-4A37-80A6-4EC9F4C9E7DA}" type="pres">
      <dgm:prSet presAssocID="{ECE826AF-B573-4126-882B-00CC01B6888C}" presName="parTxOnly" presStyleLbl="node1" presStyleIdx="4" presStyleCnt="5" custLinFactNeighborX="3008" custLinFactNeighborY="1063">
        <dgm:presLayoutVars>
          <dgm:chMax val="0"/>
          <dgm:chPref val="0"/>
          <dgm:bulletEnabled val="1"/>
        </dgm:presLayoutVars>
      </dgm:prSet>
      <dgm:spPr/>
    </dgm:pt>
  </dgm:ptLst>
  <dgm:cxnLst>
    <dgm:cxn modelId="{1EFC4A02-BC17-408E-87A4-A253DC854612}" type="presOf" srcId="{08092432-50BE-4284-AFEB-C0B44284A3F2}" destId="{4E96C47D-311D-496A-8877-6E3E6F342083}" srcOrd="0" destOrd="0" presId="urn:microsoft.com/office/officeart/2005/8/layout/chevron1"/>
    <dgm:cxn modelId="{B9A54D0F-DFCC-4430-B773-76D1F8EF99AC}" srcId="{63D14E89-C034-4754-99A1-C9FAC437B4A8}" destId="{08092432-50BE-4284-AFEB-C0B44284A3F2}" srcOrd="3" destOrd="0" parTransId="{E6124251-B2DC-4E2C-89E8-6075EE79EFD4}" sibTransId="{793944DF-CE0C-42ED-91AF-24A45BF28387}"/>
    <dgm:cxn modelId="{816F041A-B461-48AA-B45F-6764CFFB3391}" srcId="{63D14E89-C034-4754-99A1-C9FAC437B4A8}" destId="{BE389362-46C6-4EA6-827C-FD593B51D2F8}" srcOrd="0" destOrd="0" parTransId="{E2A5567A-2787-4C69-B835-96E8A669C115}" sibTransId="{BC5ECEA9-CAC9-43E2-A9DC-4E864318D09A}"/>
    <dgm:cxn modelId="{59ABA356-B13C-42FF-A91F-C1B9A4FB31D1}" type="presOf" srcId="{BE389362-46C6-4EA6-827C-FD593B51D2F8}" destId="{3F24335A-B0ED-4936-9ACB-CE73A7AA171E}" srcOrd="0" destOrd="0" presId="urn:microsoft.com/office/officeart/2005/8/layout/chevron1"/>
    <dgm:cxn modelId="{1E86756A-09E7-4665-9754-C611157D2BBC}" srcId="{63D14E89-C034-4754-99A1-C9FAC437B4A8}" destId="{F1C63A18-3D64-4D90-AB35-ACCF3157D906}" srcOrd="1" destOrd="0" parTransId="{861875E4-D54F-4335-97D2-3365E8D8F757}" sibTransId="{DF11BE1B-4D9A-48C2-BB6B-D759827ED42B}"/>
    <dgm:cxn modelId="{668E3473-F70C-4E5F-8DA0-CCC18612E46D}" type="presOf" srcId="{63D14E89-C034-4754-99A1-C9FAC437B4A8}" destId="{1D677200-1107-433B-ABE0-813076316F7C}" srcOrd="0" destOrd="0" presId="urn:microsoft.com/office/officeart/2005/8/layout/chevron1"/>
    <dgm:cxn modelId="{53FAF381-39F6-4100-8318-A848266F62AC}" srcId="{63D14E89-C034-4754-99A1-C9FAC437B4A8}" destId="{ECE826AF-B573-4126-882B-00CC01B6888C}" srcOrd="4" destOrd="0" parTransId="{BB93D307-1506-447C-90AA-E994CB9DB5F4}" sibTransId="{359B7108-9D11-4FC8-B545-B08FC3668C69}"/>
    <dgm:cxn modelId="{D1FDEF8A-AD38-404E-A477-BD08EFB5C0A6}" type="presOf" srcId="{ECE826AF-B573-4126-882B-00CC01B6888C}" destId="{EC562193-A248-4A37-80A6-4EC9F4C9E7DA}" srcOrd="0" destOrd="0" presId="urn:microsoft.com/office/officeart/2005/8/layout/chevron1"/>
    <dgm:cxn modelId="{70813FBB-DB53-4118-9EF5-6F65880064A9}" type="presOf" srcId="{FAD46F3D-2EC2-47B3-A267-7654CFCD73B5}" destId="{19CE79E8-C84A-47E5-AFE0-FCC24E4762E8}" srcOrd="0" destOrd="0" presId="urn:microsoft.com/office/officeart/2005/8/layout/chevron1"/>
    <dgm:cxn modelId="{2A1502CF-D6E0-4F4B-B4A4-DE7BD487EFA9}" srcId="{63D14E89-C034-4754-99A1-C9FAC437B4A8}" destId="{FAD46F3D-2EC2-47B3-A267-7654CFCD73B5}" srcOrd="2" destOrd="0" parTransId="{9BA74197-C789-4C23-8C79-AC7F52268577}" sibTransId="{F65DB5AC-1D82-4472-8B9A-7D2241318AFB}"/>
    <dgm:cxn modelId="{DFB77BE1-453D-4B1F-AA50-6E10C5FB2DD1}" type="presOf" srcId="{F1C63A18-3D64-4D90-AB35-ACCF3157D906}" destId="{DFFE9BA0-A7EA-47E8-B96A-982BB72E2D2A}" srcOrd="0" destOrd="0" presId="urn:microsoft.com/office/officeart/2005/8/layout/chevron1"/>
    <dgm:cxn modelId="{9EC67D70-0A90-4B6F-B27D-6A2F35ED281E}" type="presParOf" srcId="{1D677200-1107-433B-ABE0-813076316F7C}" destId="{3F24335A-B0ED-4936-9ACB-CE73A7AA171E}" srcOrd="0" destOrd="0" presId="urn:microsoft.com/office/officeart/2005/8/layout/chevron1"/>
    <dgm:cxn modelId="{798FAD23-FF54-4F6D-9922-227635637AB4}" type="presParOf" srcId="{1D677200-1107-433B-ABE0-813076316F7C}" destId="{0A64A325-D7A2-4163-AA76-5F5BCF4745D1}" srcOrd="1" destOrd="0" presId="urn:microsoft.com/office/officeart/2005/8/layout/chevron1"/>
    <dgm:cxn modelId="{9D430ABE-0983-4B68-BB4B-550EB0CAC2FB}" type="presParOf" srcId="{1D677200-1107-433B-ABE0-813076316F7C}" destId="{DFFE9BA0-A7EA-47E8-B96A-982BB72E2D2A}" srcOrd="2" destOrd="0" presId="urn:microsoft.com/office/officeart/2005/8/layout/chevron1"/>
    <dgm:cxn modelId="{30975E0B-0E8D-4F1A-BECD-83F009B87259}" type="presParOf" srcId="{1D677200-1107-433B-ABE0-813076316F7C}" destId="{B56A097A-E429-48AB-8B3F-CCE08A1322A8}" srcOrd="3" destOrd="0" presId="urn:microsoft.com/office/officeart/2005/8/layout/chevron1"/>
    <dgm:cxn modelId="{4C660A74-DEF6-4921-A496-4C774D41BCCC}" type="presParOf" srcId="{1D677200-1107-433B-ABE0-813076316F7C}" destId="{19CE79E8-C84A-47E5-AFE0-FCC24E4762E8}" srcOrd="4" destOrd="0" presId="urn:microsoft.com/office/officeart/2005/8/layout/chevron1"/>
    <dgm:cxn modelId="{D7F8F318-73A2-45FB-9B56-01F65AEF118A}" type="presParOf" srcId="{1D677200-1107-433B-ABE0-813076316F7C}" destId="{378105A7-5944-46FF-AC2B-2EC671DFA400}" srcOrd="5" destOrd="0" presId="urn:microsoft.com/office/officeart/2005/8/layout/chevron1"/>
    <dgm:cxn modelId="{5ED821CD-2B93-48AD-B293-C351C956330A}" type="presParOf" srcId="{1D677200-1107-433B-ABE0-813076316F7C}" destId="{4E96C47D-311D-496A-8877-6E3E6F342083}" srcOrd="6" destOrd="0" presId="urn:microsoft.com/office/officeart/2005/8/layout/chevron1"/>
    <dgm:cxn modelId="{FFF27F16-FC6B-415D-841D-28F66F54F59D}" type="presParOf" srcId="{1D677200-1107-433B-ABE0-813076316F7C}" destId="{827C4CDE-1111-4E21-B72A-596E6944FCA9}" srcOrd="7" destOrd="0" presId="urn:microsoft.com/office/officeart/2005/8/layout/chevron1"/>
    <dgm:cxn modelId="{10F7D872-F23C-4004-BC54-A3D177A00F19}" type="presParOf" srcId="{1D677200-1107-433B-ABE0-813076316F7C}" destId="{EC562193-A248-4A37-80A6-4EC9F4C9E7DA}"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4335A-B0ED-4936-9ACB-CE73A7AA171E}">
      <dsp:nvSpPr>
        <dsp:cNvPr id="0" name=""/>
        <dsp:cNvSpPr/>
      </dsp:nvSpPr>
      <dsp:spPr>
        <a:xfrm>
          <a:off x="174995" y="1553097"/>
          <a:ext cx="4761317" cy="1904526"/>
        </a:xfrm>
        <a:prstGeom prst="homePlate">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CQ</a:t>
          </a:r>
        </a:p>
      </dsp:txBody>
      <dsp:txXfrm>
        <a:off x="174995" y="1553097"/>
        <a:ext cx="4285186" cy="1904526"/>
      </dsp:txXfrm>
    </dsp:sp>
    <dsp:sp modelId="{DFFE9BA0-A7EA-47E8-B96A-982BB72E2D2A}">
      <dsp:nvSpPr>
        <dsp:cNvPr id="0" name=""/>
        <dsp:cNvSpPr/>
      </dsp:nvSpPr>
      <dsp:spPr>
        <a:xfrm>
          <a:off x="4290535" y="1546507"/>
          <a:ext cx="4761317" cy="1904526"/>
        </a:xfrm>
        <a:prstGeom prst="chevron">
          <a:avLst/>
        </a:prstGeom>
        <a:solidFill>
          <a:srgbClr val="13D3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ETL</a:t>
          </a:r>
        </a:p>
      </dsp:txBody>
      <dsp:txXfrm>
        <a:off x="5242798" y="1546507"/>
        <a:ext cx="2856791" cy="1904526"/>
      </dsp:txXfrm>
    </dsp:sp>
    <dsp:sp modelId="{19CE79E8-C84A-47E5-AFE0-FCC24E4762E8}">
      <dsp:nvSpPr>
        <dsp:cNvPr id="0" name=""/>
        <dsp:cNvSpPr/>
      </dsp:nvSpPr>
      <dsp:spPr>
        <a:xfrm>
          <a:off x="8590042" y="1566752"/>
          <a:ext cx="4761317" cy="1904526"/>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RD</a:t>
          </a:r>
        </a:p>
      </dsp:txBody>
      <dsp:txXfrm>
        <a:off x="9542305" y="1566752"/>
        <a:ext cx="2856791" cy="1904526"/>
      </dsp:txXfrm>
    </dsp:sp>
    <dsp:sp modelId="{4E96C47D-311D-496A-8877-6E3E6F342083}">
      <dsp:nvSpPr>
        <dsp:cNvPr id="0" name=""/>
        <dsp:cNvSpPr/>
      </dsp:nvSpPr>
      <dsp:spPr>
        <a:xfrm>
          <a:off x="12875227" y="1566752"/>
          <a:ext cx="4761317" cy="1904526"/>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RVP</a:t>
          </a:r>
        </a:p>
      </dsp:txBody>
      <dsp:txXfrm>
        <a:off x="13827490" y="1566752"/>
        <a:ext cx="2856791" cy="1904526"/>
      </dsp:txXfrm>
    </dsp:sp>
    <dsp:sp modelId="{EC562193-A248-4A37-80A6-4EC9F4C9E7DA}">
      <dsp:nvSpPr>
        <dsp:cNvPr id="0" name=""/>
        <dsp:cNvSpPr/>
      </dsp:nvSpPr>
      <dsp:spPr>
        <a:xfrm>
          <a:off x="17151440" y="1566752"/>
          <a:ext cx="4761317" cy="1904526"/>
        </a:xfrm>
        <a:prstGeom prst="chevron">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SVP</a:t>
          </a:r>
        </a:p>
      </dsp:txBody>
      <dsp:txXfrm>
        <a:off x="18103703" y="1566752"/>
        <a:ext cx="2856791" cy="19045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2C0AC7-58D9-4A02-AD8A-8DCD7DA4FF7D}" type="datetimeFigureOut">
              <a:rPr lang="en-AU" smtClean="0"/>
              <a:t>26/3/2024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1D6E4CC-26DE-4C5F-A0FC-68F989520A0B}" type="slidenum">
              <a:rPr lang="en-AU" smtClean="0"/>
              <a:t>‹#›</a:t>
            </a:fld>
            <a:endParaRPr lang="en-AU"/>
          </a:p>
        </p:txBody>
      </p:sp>
    </p:spTree>
    <p:extLst>
      <p:ext uri="{BB962C8B-B14F-4D97-AF65-F5344CB8AC3E}">
        <p14:creationId xmlns:p14="http://schemas.microsoft.com/office/powerpoint/2010/main" val="3005268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90488" y="744538"/>
            <a:ext cx="6616700" cy="3722687"/>
          </a:xfrm>
          <a:prstGeom prst="rect">
            <a:avLst/>
          </a:prstGeom>
        </p:spPr>
        <p:txBody>
          <a:bodyPr/>
          <a:lstStyle/>
          <a:p>
            <a:endParaRPr/>
          </a:p>
        </p:txBody>
      </p:sp>
      <p:sp>
        <p:nvSpPr>
          <p:cNvPr id="125" name="Shape 125"/>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334666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63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20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147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New IBO earns $100 for every 10 Customer Points AND $100 for becoming CQ</a:t>
            </a:r>
          </a:p>
          <a:p>
            <a:r>
              <a:rPr lang="en-US" dirty="0"/>
              <a:t>Existing IBOs earn $200 for every 15 Customer Points*</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*points for selected services</a:t>
            </a:r>
          </a:p>
          <a:p>
            <a:endParaRPr lang="en-US" dirty="0"/>
          </a:p>
        </p:txBody>
      </p:sp>
    </p:spTree>
    <p:extLst>
      <p:ext uri="{BB962C8B-B14F-4D97-AF65-F5344CB8AC3E}">
        <p14:creationId xmlns:p14="http://schemas.microsoft.com/office/powerpoint/2010/main" val="172679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391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785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377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999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6000233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5774" y="12600010"/>
            <a:ext cx="2026899" cy="528418"/>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89187556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2" y="406546"/>
            <a:ext cx="13716003" cy="9148765"/>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4833937" y="11465718"/>
            <a:ext cx="14716126" cy="1589486"/>
          </a:xfrm>
          <a:prstGeom prst="rect">
            <a:avLst/>
          </a:prstGeom>
        </p:spPr>
        <p:txBody>
          <a:bodyPr anchor="t"/>
          <a:lstStyle>
            <a:lvl1pPr marL="0" indent="0">
              <a:lnSpc>
                <a:spcPct val="80000"/>
              </a:lnSpc>
              <a:spcBef>
                <a:spcPts val="0"/>
              </a:spcBef>
              <a:buSzTx/>
              <a:buNone/>
              <a:defRPr sz="9000" b="1" spc="0">
                <a:solidFill>
                  <a:srgbClr val="4F92D3"/>
                </a:solidFill>
              </a:defRPr>
            </a:lvl1pPr>
            <a:lvl2pPr marL="0" indent="0">
              <a:lnSpc>
                <a:spcPct val="80000"/>
              </a:lnSpc>
              <a:spcBef>
                <a:spcPts val="0"/>
              </a:spcBef>
              <a:buSzTx/>
              <a:buNone/>
              <a:defRPr sz="9000" b="1" spc="0">
                <a:solidFill>
                  <a:srgbClr val="4F92D3"/>
                </a:solidFill>
              </a:defRPr>
            </a:lvl2pPr>
            <a:lvl3pPr marL="0" indent="0">
              <a:lnSpc>
                <a:spcPct val="80000"/>
              </a:lnSpc>
              <a:spcBef>
                <a:spcPts val="0"/>
              </a:spcBef>
              <a:buSzTx/>
              <a:buNone/>
              <a:defRPr sz="9000" b="1" spc="0">
                <a:solidFill>
                  <a:srgbClr val="4F92D3"/>
                </a:solidFill>
              </a:defRPr>
            </a:lvl3pPr>
            <a:lvl4pPr marL="0" indent="0">
              <a:lnSpc>
                <a:spcPct val="80000"/>
              </a:lnSpc>
              <a:spcBef>
                <a:spcPts val="0"/>
              </a:spcBef>
              <a:buSzTx/>
              <a:buNone/>
              <a:defRPr sz="9000" b="1" spc="0">
                <a:solidFill>
                  <a:srgbClr val="4F92D3"/>
                </a:solidFill>
              </a:defRPr>
            </a:lvl4pPr>
            <a:lvl5pPr marL="0" indent="0">
              <a:lnSpc>
                <a:spcPct val="80000"/>
              </a:lnSpc>
              <a:spcBef>
                <a:spcPts val="0"/>
              </a:spcBef>
              <a:buSzTx/>
              <a:buNone/>
              <a:defRPr sz="9000" b="1" spc="0">
                <a:solidFill>
                  <a:srgbClr val="4F92D3"/>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235081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37" y="4536281"/>
            <a:ext cx="14716126" cy="4643438"/>
          </a:xfrm>
          <a:prstGeom prst="rect">
            <a:avLst/>
          </a:prstGeom>
        </p:spPr>
        <p:txBody>
          <a:bodyPr/>
          <a:lstStyle/>
          <a:p>
            <a:r>
              <a:t>Текст заголовка</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944924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3" y="863203"/>
            <a:ext cx="17439681" cy="11626455"/>
          </a:xfrm>
          <a:prstGeom prst="rect">
            <a:avLst/>
          </a:prstGeom>
        </p:spPr>
        <p:txBody>
          <a:bodyPr lIns="91439" tIns="45719" rIns="91439" bIns="45719" anchor="t">
            <a:noAutofit/>
          </a:bodyPr>
          <a:lstStyle/>
          <a:p>
            <a:endParaRPr/>
          </a:p>
        </p:txBody>
      </p:sp>
      <p:sp>
        <p:nvSpPr>
          <p:cNvPr id="38" name="Текст заголовка"/>
          <p:cNvSpPr txBox="1">
            <a:spLocks noGrp="1"/>
          </p:cNvSpPr>
          <p:nvPr>
            <p:ph type="title"/>
          </p:nvPr>
        </p:nvSpPr>
        <p:spPr>
          <a:xfrm>
            <a:off x="4387453" y="892968"/>
            <a:ext cx="7500938" cy="5607845"/>
          </a:xfrm>
          <a:prstGeom prst="rect">
            <a:avLst/>
          </a:prstGeom>
        </p:spPr>
        <p:txBody>
          <a:bodyPr anchor="b"/>
          <a:lstStyle/>
          <a:p>
            <a:r>
              <a:t>Текст заголовка</a:t>
            </a:r>
          </a:p>
        </p:txBody>
      </p:sp>
      <p:sp>
        <p:nvSpPr>
          <p:cNvPr id="39" name="Уровень текста 1…"/>
          <p:cNvSpPr txBox="1">
            <a:spLocks noGrp="1"/>
          </p:cNvSpPr>
          <p:nvPr>
            <p:ph type="body" sz="quarter" idx="1"/>
          </p:nvPr>
        </p:nvSpPr>
        <p:spPr>
          <a:xfrm>
            <a:off x="4387453" y="6643687"/>
            <a:ext cx="7500938" cy="5786438"/>
          </a:xfrm>
          <a:prstGeom prst="rect">
            <a:avLst/>
          </a:prstGeom>
        </p:spPr>
        <p:txBody>
          <a:bodyPr anchor="t"/>
          <a:lstStyle>
            <a:lvl1pPr marL="0" indent="0">
              <a:lnSpc>
                <a:spcPct val="80000"/>
              </a:lnSpc>
              <a:spcBef>
                <a:spcPts val="0"/>
              </a:spcBef>
              <a:buSzTx/>
              <a:buNone/>
              <a:defRPr sz="9000" b="1" spc="0">
                <a:solidFill>
                  <a:srgbClr val="4F92D3"/>
                </a:solidFill>
              </a:defRPr>
            </a:lvl1pPr>
            <a:lvl2pPr marL="0" indent="0">
              <a:lnSpc>
                <a:spcPct val="80000"/>
              </a:lnSpc>
              <a:spcBef>
                <a:spcPts val="0"/>
              </a:spcBef>
              <a:buSzTx/>
              <a:buNone/>
              <a:defRPr sz="9000" b="1" spc="0">
                <a:solidFill>
                  <a:srgbClr val="4F92D3"/>
                </a:solidFill>
              </a:defRPr>
            </a:lvl2pPr>
            <a:lvl3pPr marL="0" indent="0">
              <a:lnSpc>
                <a:spcPct val="80000"/>
              </a:lnSpc>
              <a:spcBef>
                <a:spcPts val="0"/>
              </a:spcBef>
              <a:buSzTx/>
              <a:buNone/>
              <a:defRPr sz="9000" b="1" spc="0">
                <a:solidFill>
                  <a:srgbClr val="4F92D3"/>
                </a:solidFill>
              </a:defRPr>
            </a:lvl3pPr>
            <a:lvl4pPr marL="0" indent="0">
              <a:lnSpc>
                <a:spcPct val="80000"/>
              </a:lnSpc>
              <a:spcBef>
                <a:spcPts val="0"/>
              </a:spcBef>
              <a:buSzTx/>
              <a:buNone/>
              <a:defRPr sz="9000" b="1" spc="0">
                <a:solidFill>
                  <a:srgbClr val="4F92D3"/>
                </a:solidFill>
              </a:defRPr>
            </a:lvl4pPr>
            <a:lvl5pPr marL="0" indent="0">
              <a:lnSpc>
                <a:spcPct val="80000"/>
              </a:lnSpc>
              <a:spcBef>
                <a:spcPts val="0"/>
              </a:spcBef>
              <a:buSzTx/>
              <a:buNone/>
              <a:defRPr sz="9000" b="1" spc="0">
                <a:solidFill>
                  <a:srgbClr val="4F92D3"/>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61715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22704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p>
            <a:r>
              <a:t>Текст заголовка</a:t>
            </a:r>
          </a:p>
        </p:txBody>
      </p:sp>
      <p:sp>
        <p:nvSpPr>
          <p:cNvPr id="56"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11559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8"/>
            <a:ext cx="13260587" cy="8840392"/>
          </a:xfrm>
          <a:prstGeom prst="rect">
            <a:avLst/>
          </a:prstGeom>
        </p:spPr>
        <p:txBody>
          <a:bodyPr lIns="91439" tIns="45719" rIns="91439" bIns="45719" anchor="t">
            <a:noAutofit/>
          </a:bodyPr>
          <a:lstStyle/>
          <a:p>
            <a:endParaRPr/>
          </a:p>
        </p:txBody>
      </p:sp>
      <p:sp>
        <p:nvSpPr>
          <p:cNvPr id="65" name="Текст заголовка"/>
          <p:cNvSpPr txBox="1">
            <a:spLocks noGrp="1"/>
          </p:cNvSpPr>
          <p:nvPr>
            <p:ph type="title"/>
          </p:nvPr>
        </p:nvSpPr>
        <p:spPr>
          <a:prstGeom prst="rect">
            <a:avLst/>
          </a:prstGeom>
        </p:spPr>
        <p:txBody>
          <a:bodyPr/>
          <a:lstStyle/>
          <a:p>
            <a:r>
              <a:t>Текст заголовка</a:t>
            </a:r>
          </a:p>
        </p:txBody>
      </p:sp>
      <p:sp>
        <p:nvSpPr>
          <p:cNvPr id="66" name="Уровень текста 1…"/>
          <p:cNvSpPr txBox="1">
            <a:spLocks noGrp="1"/>
          </p:cNvSpPr>
          <p:nvPr>
            <p:ph type="body" sz="quarter" idx="1"/>
          </p:nvPr>
        </p:nvSpPr>
        <p:spPr>
          <a:xfrm>
            <a:off x="4387453" y="3643312"/>
            <a:ext cx="7500938" cy="8840392"/>
          </a:xfrm>
          <a:prstGeom prst="rect">
            <a:avLst/>
          </a:prstGeom>
        </p:spPr>
        <p:txBody>
          <a:bodyPr/>
          <a:lstStyle>
            <a:lvl1pPr marL="673553" indent="-673553"/>
            <a:lvl2pPr marL="1016453" indent="-673553"/>
            <a:lvl3pPr marL="1359353" indent="-673553"/>
            <a:lvl4pPr marL="1702253" indent="-673553"/>
            <a:lvl5pPr marL="2045153" indent="-673553"/>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7" name="Номер слайда"/>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2606882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889965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1" y="7072312"/>
            <a:ext cx="8514489" cy="5679282"/>
          </a:xfrm>
          <a:prstGeom prst="rect">
            <a:avLst/>
          </a:prstGeom>
        </p:spPr>
        <p:txBody>
          <a:bodyPr lIns="91439" tIns="45719" rIns="91439" bIns="45719" anchor="t">
            <a:noAutofit/>
          </a:bodyPr>
          <a:lstStyle/>
          <a:p>
            <a:endParaRPr/>
          </a:p>
        </p:txBody>
      </p:sp>
      <p:sp>
        <p:nvSpPr>
          <p:cNvPr id="83" name="Изображение"/>
          <p:cNvSpPr>
            <a:spLocks noGrp="1"/>
          </p:cNvSpPr>
          <p:nvPr>
            <p:ph type="pic" sz="quarter" idx="14"/>
          </p:nvPr>
        </p:nvSpPr>
        <p:spPr>
          <a:xfrm>
            <a:off x="12192000" y="1250156"/>
            <a:ext cx="8251032" cy="5500689"/>
          </a:xfrm>
          <a:prstGeom prst="rect">
            <a:avLst/>
          </a:prstGeom>
        </p:spPr>
        <p:txBody>
          <a:bodyPr lIns="91439" tIns="45719" rIns="91439" bIns="45719" anchor="t">
            <a:noAutofit/>
          </a:bodyPr>
          <a:lstStyle/>
          <a:p>
            <a:endParaRPr/>
          </a:p>
        </p:txBody>
      </p:sp>
      <p:sp>
        <p:nvSpPr>
          <p:cNvPr id="84" name="Изображение"/>
          <p:cNvSpPr>
            <a:spLocks noGrp="1"/>
          </p:cNvSpPr>
          <p:nvPr>
            <p:ph type="pic" idx="15"/>
          </p:nvPr>
        </p:nvSpPr>
        <p:spPr>
          <a:xfrm>
            <a:off x="-291704" y="1250156"/>
            <a:ext cx="16850320" cy="11233548"/>
          </a:xfrm>
          <a:prstGeom prst="rect">
            <a:avLst/>
          </a:prstGeom>
        </p:spPr>
        <p:txBody>
          <a:bodyPr lIns="91439" tIns="45719" rIns="91439" bIns="45719" anchor="t">
            <a:noAutofit/>
          </a:bodyPr>
          <a:lstStyle/>
          <a:p>
            <a:endParaRP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405130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nSpc>
                <a:spcPts val="3700"/>
              </a:lnSpc>
              <a:spcBef>
                <a:spcPts val="0"/>
              </a:spcBef>
              <a:buSzTx/>
              <a:buNone/>
              <a:defRPr sz="1900" spc="0"/>
            </a:lvl1pPr>
          </a:lstStyle>
          <a:p>
            <a:r>
              <a:t>–Johnny Appleseed</a:t>
            </a:r>
          </a:p>
        </p:txBody>
      </p:sp>
      <p:sp>
        <p:nvSpPr>
          <p:cNvPr id="93"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buSzTx/>
              <a:buNone/>
            </a:lvl1pPr>
          </a:lstStyle>
          <a:p>
            <a:r>
              <a:t>“Type a quote here.” </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16951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69" y="0"/>
            <a:ext cx="20959463" cy="13983891"/>
          </a:xfrm>
          <a:prstGeom prst="rect">
            <a:avLst/>
          </a:prstGeom>
        </p:spPr>
        <p:txBody>
          <a:bodyPr lIns="91439" tIns="45719" rIns="91439" bIns="45719" anchor="t">
            <a:noAutofit/>
          </a:bodyPr>
          <a:lstStyle/>
          <a:p>
            <a:endParaRPr/>
          </a:p>
        </p:txBody>
      </p:sp>
      <p:sp>
        <p:nvSpPr>
          <p:cNvPr id="10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139025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40" y="4536284"/>
            <a:ext cx="14716125" cy="4643437"/>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349953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8" y="892969"/>
            <a:ext cx="7500939" cy="11555016"/>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9"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8"/>
            <a:ext cx="7500939" cy="578643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806654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352293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97604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8" y="3643313"/>
            <a:ext cx="7500939"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3"/>
            <a:ext cx="7500939" cy="8840392"/>
          </a:xfrm>
          <a:prstGeom prst="rect">
            <a:avLst/>
          </a:prstGeom>
        </p:spPr>
        <p:txBody>
          <a:bodyPr/>
          <a:lstStyle>
            <a:lvl1pPr marL="465371" indent="-465371">
              <a:spcBef>
                <a:spcPts val="4501"/>
              </a:spcBef>
              <a:defRPr sz="3800"/>
            </a:lvl1pPr>
            <a:lvl2pPr marL="808274" indent="-465371">
              <a:spcBef>
                <a:spcPts val="4501"/>
              </a:spcBef>
              <a:defRPr sz="3800"/>
            </a:lvl2pPr>
            <a:lvl3pPr marL="1151180" indent="-465371">
              <a:spcBef>
                <a:spcPts val="4501"/>
              </a:spcBef>
              <a:defRPr sz="3800"/>
            </a:lvl3pPr>
            <a:lvl4pPr marL="1494083" indent="-465371">
              <a:spcBef>
                <a:spcPts val="4501"/>
              </a:spcBef>
              <a:defRPr sz="3800"/>
            </a:lvl4pPr>
            <a:lvl5pPr marL="1836988" indent="-465371">
              <a:spcBef>
                <a:spcPts val="4501"/>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2077002" y="13073063"/>
            <a:ext cx="519372" cy="4828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5260881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4" y="1785940"/>
            <a:ext cx="15609093" cy="101441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519603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8" y="7161611"/>
            <a:ext cx="7500939"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8" y="1250157"/>
            <a:ext cx="7500939"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9"/>
            <a:ext cx="7500939"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473525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40" y="8947548"/>
            <a:ext cx="14716125" cy="636712"/>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40" y="6003301"/>
            <a:ext cx="14716125" cy="852155"/>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676053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7755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81111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5777" y="12600012"/>
            <a:ext cx="2026899" cy="528419"/>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638102714"/>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40" y="2303860"/>
            <a:ext cx="14716125" cy="4643437"/>
          </a:xfrm>
          <a:prstGeom prst="rect">
            <a:avLst/>
          </a:prstGeom>
        </p:spPr>
        <p:txBody>
          <a:bodyPr anchor="b"/>
          <a:lstStyle/>
          <a:p>
            <a:r>
              <a:t>Title Text</a:t>
            </a:r>
          </a:p>
        </p:txBody>
      </p:sp>
      <p:sp>
        <p:nvSpPr>
          <p:cNvPr id="12" name="Body Level One…"/>
          <p:cNvSpPr txBox="1">
            <a:spLocks noGrp="1"/>
          </p:cNvSpPr>
          <p:nvPr>
            <p:ph type="body" sz="quarter" idx="1"/>
          </p:nvPr>
        </p:nvSpPr>
        <p:spPr>
          <a:xfrm>
            <a:off x="4833940" y="7090172"/>
            <a:ext cx="14716125" cy="1589485"/>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82837895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8"/>
            <a:ext cx="13716000"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40" y="9447611"/>
            <a:ext cx="14716125"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40" y="11465719"/>
            <a:ext cx="14716125" cy="1589485"/>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994287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40" y="4536284"/>
            <a:ext cx="14716125" cy="4643437"/>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727333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8" y="892969"/>
            <a:ext cx="7500939" cy="11555016"/>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9"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8"/>
            <a:ext cx="7500939" cy="578643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245509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433059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621065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8" y="3643313"/>
            <a:ext cx="7500939"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3"/>
            <a:ext cx="7500939" cy="8840392"/>
          </a:xfrm>
          <a:prstGeom prst="rect">
            <a:avLst/>
          </a:prstGeom>
        </p:spPr>
        <p:txBody>
          <a:bodyPr/>
          <a:lstStyle>
            <a:lvl1pPr marL="465371" indent="-465371">
              <a:spcBef>
                <a:spcPts val="4501"/>
              </a:spcBef>
              <a:defRPr sz="3800"/>
            </a:lvl1pPr>
            <a:lvl2pPr marL="808274" indent="-465371">
              <a:spcBef>
                <a:spcPts val="4501"/>
              </a:spcBef>
              <a:defRPr sz="3800"/>
            </a:lvl2pPr>
            <a:lvl3pPr marL="1151180" indent="-465371">
              <a:spcBef>
                <a:spcPts val="4501"/>
              </a:spcBef>
              <a:defRPr sz="3800"/>
            </a:lvl3pPr>
            <a:lvl4pPr marL="1494083" indent="-465371">
              <a:spcBef>
                <a:spcPts val="4501"/>
              </a:spcBef>
              <a:defRPr sz="3800"/>
            </a:lvl4pPr>
            <a:lvl5pPr marL="1836988" indent="-465371">
              <a:spcBef>
                <a:spcPts val="4501"/>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2077002" y="13073063"/>
            <a:ext cx="519372" cy="4828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83567634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4" y="1785940"/>
            <a:ext cx="15609093" cy="101441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8164194"/>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8" y="7161611"/>
            <a:ext cx="7500939"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8" y="1250157"/>
            <a:ext cx="7500939"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9"/>
            <a:ext cx="7500939"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289828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40" y="8947548"/>
            <a:ext cx="14716125" cy="636712"/>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40" y="6003301"/>
            <a:ext cx="14716125" cy="852155"/>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4005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374819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88589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5777" y="12600012"/>
            <a:ext cx="2026899" cy="528419"/>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71321530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ACN_1C_Blue.png" descr="ACN_1C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5777" y="12600012"/>
            <a:ext cx="2026899" cy="528419"/>
          </a:xfrm>
          <a:prstGeom prst="rect">
            <a:avLst/>
          </a:prstGeom>
          <a:ln w="12700">
            <a:miter lim="400000"/>
          </a:ln>
        </p:spPr>
      </p:pic>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29808347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9" name="Изображение"/>
          <p:cNvSpPr>
            <a:spLocks noGrp="1"/>
          </p:cNvSpPr>
          <p:nvPr>
            <p:ph type="pic" sz="half" idx="13"/>
          </p:nvPr>
        </p:nvSpPr>
        <p:spPr>
          <a:xfrm>
            <a:off x="5329065" y="406548"/>
            <a:ext cx="13716003" cy="9148765"/>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4833940" y="9447611"/>
            <a:ext cx="14716125" cy="2000251"/>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4833940" y="11465719"/>
            <a:ext cx="14716125" cy="1589485"/>
          </a:xfrm>
          <a:prstGeom prst="rect">
            <a:avLst/>
          </a:prstGeom>
        </p:spPr>
        <p:txBody>
          <a:bodyPr anchor="t"/>
          <a:lstStyle>
            <a:lvl1pPr marL="0" indent="0">
              <a:lnSpc>
                <a:spcPct val="80000"/>
              </a:lnSpc>
              <a:spcBef>
                <a:spcPts val="0"/>
              </a:spcBef>
              <a:buSzTx/>
              <a:buNone/>
              <a:defRPr sz="9000" b="1" spc="0">
                <a:solidFill>
                  <a:srgbClr val="4F92D3"/>
                </a:solidFill>
              </a:defRPr>
            </a:lvl1pPr>
            <a:lvl2pPr marL="0" indent="0">
              <a:lnSpc>
                <a:spcPct val="80000"/>
              </a:lnSpc>
              <a:spcBef>
                <a:spcPts val="0"/>
              </a:spcBef>
              <a:buSzTx/>
              <a:buNone/>
              <a:defRPr sz="9000" b="1" spc="0">
                <a:solidFill>
                  <a:srgbClr val="4F92D3"/>
                </a:solidFill>
              </a:defRPr>
            </a:lvl2pPr>
            <a:lvl3pPr marL="0" indent="0">
              <a:lnSpc>
                <a:spcPct val="80000"/>
              </a:lnSpc>
              <a:spcBef>
                <a:spcPts val="0"/>
              </a:spcBef>
              <a:buSzTx/>
              <a:buNone/>
              <a:defRPr sz="9000" b="1" spc="0">
                <a:solidFill>
                  <a:srgbClr val="4F92D3"/>
                </a:solidFill>
              </a:defRPr>
            </a:lvl3pPr>
            <a:lvl4pPr marL="0" indent="0">
              <a:lnSpc>
                <a:spcPct val="80000"/>
              </a:lnSpc>
              <a:spcBef>
                <a:spcPts val="0"/>
              </a:spcBef>
              <a:buSzTx/>
              <a:buNone/>
              <a:defRPr sz="9000" b="1" spc="0">
                <a:solidFill>
                  <a:srgbClr val="4F92D3"/>
                </a:solidFill>
              </a:defRPr>
            </a:lvl4pPr>
            <a:lvl5pPr marL="0" indent="0">
              <a:lnSpc>
                <a:spcPct val="80000"/>
              </a:lnSpc>
              <a:spcBef>
                <a:spcPts val="0"/>
              </a:spcBef>
              <a:buSzTx/>
              <a:buNone/>
              <a:defRPr sz="9000" b="1" spc="0">
                <a:solidFill>
                  <a:srgbClr val="4F92D3"/>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077894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4833940" y="4536284"/>
            <a:ext cx="14716125" cy="4643437"/>
          </a:xfrm>
          <a:prstGeom prst="rect">
            <a:avLst/>
          </a:prstGeom>
        </p:spPr>
        <p:txBody>
          <a:bodyPr/>
          <a:lstStyle/>
          <a:p>
            <a:r>
              <a:t>Текст заголовка</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827393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Изображение"/>
          <p:cNvSpPr>
            <a:spLocks noGrp="1"/>
          </p:cNvSpPr>
          <p:nvPr>
            <p:ph type="pic" idx="13"/>
          </p:nvPr>
        </p:nvSpPr>
        <p:spPr>
          <a:xfrm>
            <a:off x="6231435" y="863204"/>
            <a:ext cx="17439680" cy="11626456"/>
          </a:xfrm>
          <a:prstGeom prst="rect">
            <a:avLst/>
          </a:prstGeom>
        </p:spPr>
        <p:txBody>
          <a:bodyPr lIns="91439" tIns="45719" rIns="91439" bIns="45719" anchor="t">
            <a:noAutofit/>
          </a:bodyPr>
          <a:lstStyle/>
          <a:p>
            <a:endParaRPr/>
          </a:p>
        </p:txBody>
      </p:sp>
      <p:sp>
        <p:nvSpPr>
          <p:cNvPr id="38" name="Текст заголовка"/>
          <p:cNvSpPr txBox="1">
            <a:spLocks noGrp="1"/>
          </p:cNvSpPr>
          <p:nvPr>
            <p:ph type="title"/>
          </p:nvPr>
        </p:nvSpPr>
        <p:spPr>
          <a:xfrm>
            <a:off x="4387453" y="892968"/>
            <a:ext cx="7500939" cy="5607845"/>
          </a:xfrm>
          <a:prstGeom prst="rect">
            <a:avLst/>
          </a:prstGeom>
        </p:spPr>
        <p:txBody>
          <a:bodyPr anchor="b"/>
          <a:lstStyle/>
          <a:p>
            <a:r>
              <a:t>Текст заголовка</a:t>
            </a:r>
          </a:p>
        </p:txBody>
      </p:sp>
      <p:sp>
        <p:nvSpPr>
          <p:cNvPr id="39" name="Уровень текста 1…"/>
          <p:cNvSpPr txBox="1">
            <a:spLocks noGrp="1"/>
          </p:cNvSpPr>
          <p:nvPr>
            <p:ph type="body" sz="quarter" idx="1"/>
          </p:nvPr>
        </p:nvSpPr>
        <p:spPr>
          <a:xfrm>
            <a:off x="4387453" y="6643688"/>
            <a:ext cx="7500939" cy="5786437"/>
          </a:xfrm>
          <a:prstGeom prst="rect">
            <a:avLst/>
          </a:prstGeom>
        </p:spPr>
        <p:txBody>
          <a:bodyPr anchor="t"/>
          <a:lstStyle>
            <a:lvl1pPr marL="0" indent="0">
              <a:lnSpc>
                <a:spcPct val="80000"/>
              </a:lnSpc>
              <a:spcBef>
                <a:spcPts val="0"/>
              </a:spcBef>
              <a:buSzTx/>
              <a:buNone/>
              <a:defRPr sz="9000" b="1" spc="0">
                <a:solidFill>
                  <a:srgbClr val="4F92D3"/>
                </a:solidFill>
              </a:defRPr>
            </a:lvl1pPr>
            <a:lvl2pPr marL="0" indent="0">
              <a:lnSpc>
                <a:spcPct val="80000"/>
              </a:lnSpc>
              <a:spcBef>
                <a:spcPts val="0"/>
              </a:spcBef>
              <a:buSzTx/>
              <a:buNone/>
              <a:defRPr sz="9000" b="1" spc="0">
                <a:solidFill>
                  <a:srgbClr val="4F92D3"/>
                </a:solidFill>
              </a:defRPr>
            </a:lvl2pPr>
            <a:lvl3pPr marL="0" indent="0">
              <a:lnSpc>
                <a:spcPct val="80000"/>
              </a:lnSpc>
              <a:spcBef>
                <a:spcPts val="0"/>
              </a:spcBef>
              <a:buSzTx/>
              <a:buNone/>
              <a:defRPr sz="9000" b="1" spc="0">
                <a:solidFill>
                  <a:srgbClr val="4F92D3"/>
                </a:solidFill>
              </a:defRPr>
            </a:lvl3pPr>
            <a:lvl4pPr marL="0" indent="0">
              <a:lnSpc>
                <a:spcPct val="80000"/>
              </a:lnSpc>
              <a:spcBef>
                <a:spcPts val="0"/>
              </a:spcBef>
              <a:buSzTx/>
              <a:buNone/>
              <a:defRPr sz="9000" b="1" spc="0">
                <a:solidFill>
                  <a:srgbClr val="4F92D3"/>
                </a:solidFill>
              </a:defRPr>
            </a:lvl4pPr>
            <a:lvl5pPr marL="0" indent="0">
              <a:lnSpc>
                <a:spcPct val="80000"/>
              </a:lnSpc>
              <a:spcBef>
                <a:spcPts val="0"/>
              </a:spcBef>
              <a:buSzTx/>
              <a:buNone/>
              <a:defRPr sz="9000" b="1" spc="0">
                <a:solidFill>
                  <a:srgbClr val="4F92D3"/>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5878359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665245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p>
            <a:r>
              <a:t>Текст заголовка</a:t>
            </a:r>
          </a:p>
        </p:txBody>
      </p:sp>
      <p:sp>
        <p:nvSpPr>
          <p:cNvPr id="56"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528936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8794253" y="3637359"/>
            <a:ext cx="13260587" cy="8840392"/>
          </a:xfrm>
          <a:prstGeom prst="rect">
            <a:avLst/>
          </a:prstGeom>
        </p:spPr>
        <p:txBody>
          <a:bodyPr lIns="91439" tIns="45719" rIns="91439" bIns="45719" anchor="t">
            <a:noAutofit/>
          </a:bodyPr>
          <a:lstStyle/>
          <a:p>
            <a:endParaRPr/>
          </a:p>
        </p:txBody>
      </p:sp>
      <p:sp>
        <p:nvSpPr>
          <p:cNvPr id="65" name="Текст заголовка"/>
          <p:cNvSpPr txBox="1">
            <a:spLocks noGrp="1"/>
          </p:cNvSpPr>
          <p:nvPr>
            <p:ph type="title"/>
          </p:nvPr>
        </p:nvSpPr>
        <p:spPr>
          <a:prstGeom prst="rect">
            <a:avLst/>
          </a:prstGeom>
        </p:spPr>
        <p:txBody>
          <a:bodyPr/>
          <a:lstStyle/>
          <a:p>
            <a:r>
              <a:t>Текст заголовка</a:t>
            </a:r>
          </a:p>
        </p:txBody>
      </p:sp>
      <p:sp>
        <p:nvSpPr>
          <p:cNvPr id="66" name="Уровень текста 1…"/>
          <p:cNvSpPr txBox="1">
            <a:spLocks noGrp="1"/>
          </p:cNvSpPr>
          <p:nvPr>
            <p:ph type="body" sz="quarter" idx="1"/>
          </p:nvPr>
        </p:nvSpPr>
        <p:spPr>
          <a:xfrm>
            <a:off x="4387453" y="3643313"/>
            <a:ext cx="7500939" cy="8840392"/>
          </a:xfrm>
          <a:prstGeom prst="rect">
            <a:avLst/>
          </a:prstGeom>
        </p:spPr>
        <p:txBody>
          <a:bodyPr/>
          <a:lstStyle>
            <a:lvl1pPr marL="673560" indent="-673560"/>
            <a:lvl2pPr marL="1016466" indent="-673560"/>
            <a:lvl3pPr marL="1359369" indent="-673560"/>
            <a:lvl4pPr marL="1702275" indent="-673560"/>
            <a:lvl5pPr marL="2045178" indent="-673560"/>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7" name="Номер слайда"/>
          <p:cNvSpPr txBox="1">
            <a:spLocks noGrp="1"/>
          </p:cNvSpPr>
          <p:nvPr>
            <p:ph type="sldNum" sz="quarter" idx="2"/>
          </p:nvPr>
        </p:nvSpPr>
        <p:spPr>
          <a:xfrm>
            <a:off x="12075399" y="13073063"/>
            <a:ext cx="522578" cy="4828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43394769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4387454" y="1785940"/>
            <a:ext cx="15609093" cy="10144125"/>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797120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12442033" y="7072313"/>
            <a:ext cx="8514488" cy="5679283"/>
          </a:xfrm>
          <a:prstGeom prst="rect">
            <a:avLst/>
          </a:prstGeom>
        </p:spPr>
        <p:txBody>
          <a:bodyPr lIns="91439" tIns="45719" rIns="91439" bIns="45719" anchor="t">
            <a:noAutofit/>
          </a:bodyPr>
          <a:lstStyle/>
          <a:p>
            <a:endParaRPr/>
          </a:p>
        </p:txBody>
      </p:sp>
      <p:sp>
        <p:nvSpPr>
          <p:cNvPr id="83" name="Изображение"/>
          <p:cNvSpPr>
            <a:spLocks noGrp="1"/>
          </p:cNvSpPr>
          <p:nvPr>
            <p:ph type="pic" sz="quarter" idx="14"/>
          </p:nvPr>
        </p:nvSpPr>
        <p:spPr>
          <a:xfrm>
            <a:off x="12192001" y="1250157"/>
            <a:ext cx="8251032" cy="5500688"/>
          </a:xfrm>
          <a:prstGeom prst="rect">
            <a:avLst/>
          </a:prstGeom>
        </p:spPr>
        <p:txBody>
          <a:bodyPr lIns="91439" tIns="45719" rIns="91439" bIns="45719" anchor="t">
            <a:noAutofit/>
          </a:bodyPr>
          <a:lstStyle/>
          <a:p>
            <a:endParaRPr/>
          </a:p>
        </p:txBody>
      </p:sp>
      <p:sp>
        <p:nvSpPr>
          <p:cNvPr id="84" name="Изображение"/>
          <p:cNvSpPr>
            <a:spLocks noGrp="1"/>
          </p:cNvSpPr>
          <p:nvPr>
            <p:ph type="pic" idx="15"/>
          </p:nvPr>
        </p:nvSpPr>
        <p:spPr>
          <a:xfrm>
            <a:off x="-291704" y="1250156"/>
            <a:ext cx="16850320" cy="11233549"/>
          </a:xfrm>
          <a:prstGeom prst="rect">
            <a:avLst/>
          </a:prstGeom>
        </p:spPr>
        <p:txBody>
          <a:bodyPr lIns="91439" tIns="45719" rIns="91439" bIns="45719" anchor="t">
            <a:noAutofit/>
          </a:bodyPr>
          <a:lstStyle/>
          <a:p>
            <a:endParaRPr/>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776957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40" y="8947547"/>
            <a:ext cx="14716125" cy="560986"/>
          </a:xfrm>
          <a:prstGeom prst="rect">
            <a:avLst/>
          </a:prstGeom>
        </p:spPr>
        <p:txBody>
          <a:bodyPr anchor="t">
            <a:spAutoFit/>
          </a:bodyPr>
          <a:lstStyle>
            <a:lvl1pPr marL="0" indent="0">
              <a:lnSpc>
                <a:spcPts val="3701"/>
              </a:lnSpc>
              <a:spcBef>
                <a:spcPts val="0"/>
              </a:spcBef>
              <a:buSzTx/>
              <a:buNone/>
              <a:defRPr sz="1901" spc="0"/>
            </a:lvl1pPr>
          </a:lstStyle>
          <a:p>
            <a:r>
              <a:t>–Johnny Appleseed</a:t>
            </a:r>
          </a:p>
        </p:txBody>
      </p:sp>
      <p:sp>
        <p:nvSpPr>
          <p:cNvPr id="93" name="“Type a quote here.”"/>
          <p:cNvSpPr txBox="1">
            <a:spLocks noGrp="1"/>
          </p:cNvSpPr>
          <p:nvPr>
            <p:ph type="body" sz="quarter" idx="14"/>
          </p:nvPr>
        </p:nvSpPr>
        <p:spPr>
          <a:xfrm>
            <a:off x="4833940" y="5933985"/>
            <a:ext cx="14716125" cy="990783"/>
          </a:xfrm>
          <a:prstGeom prst="rect">
            <a:avLst/>
          </a:prstGeom>
        </p:spPr>
        <p:txBody>
          <a:bodyPr>
            <a:spAutoFit/>
          </a:bodyPr>
          <a:lstStyle>
            <a:lvl1pPr marL="0" indent="0">
              <a:buSzTx/>
              <a:buNone/>
            </a:lvl1pPr>
          </a:lstStyle>
          <a:p>
            <a:r>
              <a:t>“Type a quote here.” </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468181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1712271" y="1"/>
            <a:ext cx="20959464" cy="13983891"/>
          </a:xfrm>
          <a:prstGeom prst="rect">
            <a:avLst/>
          </a:prstGeom>
        </p:spPr>
        <p:txBody>
          <a:bodyPr lIns="91439" tIns="45719" rIns="91439" bIns="45719" anchor="t">
            <a:noAutofit/>
          </a:bodyPr>
          <a:lstStyle/>
          <a:p>
            <a:endParaRPr/>
          </a:p>
        </p:txBody>
      </p:sp>
      <p:sp>
        <p:nvSpPr>
          <p:cNvPr id="10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46424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40" y="4536284"/>
            <a:ext cx="14716125" cy="4643437"/>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919374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8" y="892969"/>
            <a:ext cx="7500939" cy="11555016"/>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9"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8"/>
            <a:ext cx="7500939" cy="578643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537283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534011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717311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8" y="3643313"/>
            <a:ext cx="7500939"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3"/>
            <a:ext cx="7500939" cy="8840392"/>
          </a:xfrm>
          <a:prstGeom prst="rect">
            <a:avLst/>
          </a:prstGeom>
        </p:spPr>
        <p:txBody>
          <a:bodyPr/>
          <a:lstStyle>
            <a:lvl1pPr marL="465371" indent="-465371">
              <a:spcBef>
                <a:spcPts val="4501"/>
              </a:spcBef>
              <a:defRPr sz="3800"/>
            </a:lvl1pPr>
            <a:lvl2pPr marL="808274" indent="-465371">
              <a:spcBef>
                <a:spcPts val="4501"/>
              </a:spcBef>
              <a:defRPr sz="3800"/>
            </a:lvl2pPr>
            <a:lvl3pPr marL="1151180" indent="-465371">
              <a:spcBef>
                <a:spcPts val="4501"/>
              </a:spcBef>
              <a:defRPr sz="3800"/>
            </a:lvl3pPr>
            <a:lvl4pPr marL="1494083" indent="-465371">
              <a:spcBef>
                <a:spcPts val="4501"/>
              </a:spcBef>
              <a:defRPr sz="3800"/>
            </a:lvl4pPr>
            <a:lvl5pPr marL="1836988" indent="-465371">
              <a:spcBef>
                <a:spcPts val="4501"/>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2077002" y="13073063"/>
            <a:ext cx="519372" cy="482823"/>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604107903"/>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4" y="1785940"/>
            <a:ext cx="15609093" cy="101441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403018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8" y="7161611"/>
            <a:ext cx="7500939"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8" y="1250157"/>
            <a:ext cx="7500939"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9"/>
            <a:ext cx="7500939"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924404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40" y="8947548"/>
            <a:ext cx="14716125" cy="636712"/>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40" y="6003301"/>
            <a:ext cx="14716125" cy="852155"/>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3970171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806717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43446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amp; Subtitle">
    <p:spTree>
      <p:nvGrpSpPr>
        <p:cNvPr id="1" name=""/>
        <p:cNvGrpSpPr/>
        <p:nvPr/>
      </p:nvGrpSpPr>
      <p:grpSpPr>
        <a:xfrm>
          <a:off x="0" y="0"/>
          <a:ext cx="0" cy="0"/>
          <a:chOff x="0" y="0"/>
          <a:chExt cx="0" cy="0"/>
        </a:xfrm>
      </p:grpSpPr>
      <p:sp>
        <p:nvSpPr>
          <p:cNvPr id="12" name="Номер слайда"/>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64912470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20007258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defTabSz="821531">
              <a:lnSpc>
                <a:spcPct val="100000"/>
              </a:lnSpc>
              <a:defRPr sz="22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520482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txStyles>
    <p:titleStyle>
      <a:lvl1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1pPr>
      <a:lvl2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3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1pPr>
      <a:lvl2pPr marL="1208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2pPr>
      <a:lvl3pPr marL="1652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3pPr>
      <a:lvl4pPr marL="2097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4pPr>
      <a:lvl5pPr marL="2541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5pPr>
      <a:lvl6pPr marL="2986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6pPr>
      <a:lvl7pPr marL="3430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7pPr>
      <a:lvl8pPr marL="38754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8pPr>
      <a:lvl9pPr marL="4319984" marR="0" indent="-763984" algn="ctr" defTabSz="457200" rtl="0" latinLnBrk="0">
        <a:lnSpc>
          <a:spcPct val="100000"/>
        </a:lnSpc>
        <a:spcBef>
          <a:spcPts val="3000"/>
        </a:spcBef>
        <a:spcAft>
          <a:spcPts val="0"/>
        </a:spcAft>
        <a:buClrTx/>
        <a:buSzPct val="145000"/>
        <a:buFontTx/>
        <a:buChar char="•"/>
        <a:tabLst/>
        <a:defRPr sz="5500" b="0" i="0" u="none" strike="noStrike" cap="none" spc="-165" baseline="0">
          <a:solidFill>
            <a:srgbClr val="5E5E5E"/>
          </a:solidFill>
          <a:uFillTx/>
          <a:latin typeface="+mn-lt"/>
          <a:ea typeface="+mn-ea"/>
          <a:cs typeface="+mn-cs"/>
          <a:sym typeface="Myriad Pro"/>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4" y="357187"/>
            <a:ext cx="15609093" cy="30360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4" y="3643313"/>
            <a:ext cx="15609093"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73796" y="13073063"/>
            <a:ext cx="448840" cy="482823"/>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724210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p:txStyles>
    <p:titleStyle>
      <a:lvl1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94"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701"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20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712"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217"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723"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228"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73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239"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6"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9"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11"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14"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17"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2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2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4" y="357187"/>
            <a:ext cx="15609093" cy="30360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4" y="3643313"/>
            <a:ext cx="15609093"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73796" y="13073063"/>
            <a:ext cx="448840" cy="482823"/>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3909798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txStyles>
    <p:titleStyle>
      <a:lvl1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94"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701"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20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712"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217"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723"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228"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73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239"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6"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9"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11"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14"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17"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2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2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4" y="357187"/>
            <a:ext cx="15609093" cy="30360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4" y="3643313"/>
            <a:ext cx="15609093"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2073796" y="13073063"/>
            <a:ext cx="448840" cy="482823"/>
          </a:xfrm>
          <a:prstGeom prst="rect">
            <a:avLst/>
          </a:prstGeom>
          <a:ln w="12700">
            <a:miter lim="400000"/>
          </a:ln>
        </p:spPr>
        <p:txBody>
          <a:bodyPr wrap="none" lIns="71437" tIns="71437" rIns="71437" bIns="71437">
            <a:spAutoFit/>
          </a:bodyPr>
          <a:lstStyle>
            <a:lvl1pPr defTabSz="821541">
              <a:lnSpc>
                <a:spcPct val="100000"/>
              </a:lnSpc>
              <a:defRPr sz="22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6969413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med"/>
  <p:txStyles>
    <p:titleStyle>
      <a:lvl1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1pPr>
      <a:lvl2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2pPr>
      <a:lvl3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3pPr>
      <a:lvl4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4pPr>
      <a:lvl5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5pPr>
      <a:lvl6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6pPr>
      <a:lvl7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7pPr>
      <a:lvl8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8pPr>
      <a:lvl9pPr marL="0" marR="0" indent="0" algn="l" defTabSz="821541" rtl="0" latinLnBrk="0">
        <a:lnSpc>
          <a:spcPct val="100000"/>
        </a:lnSpc>
        <a:spcBef>
          <a:spcPts val="0"/>
        </a:spcBef>
        <a:spcAft>
          <a:spcPts val="0"/>
        </a:spcAft>
        <a:buClrTx/>
        <a:buSzTx/>
        <a:buFontTx/>
        <a:buNone/>
        <a:tabLst/>
        <a:defRPr sz="10800" b="0" i="0" u="none" strike="noStrike" cap="none" spc="0" baseline="0">
          <a:solidFill>
            <a:srgbClr val="3D7AC1"/>
          </a:solidFill>
          <a:uFillTx/>
          <a:latin typeface="+mj-lt"/>
          <a:ea typeface="+mj-ea"/>
          <a:cs typeface="+mj-cs"/>
          <a:sym typeface="Abril Fatface"/>
        </a:defRPr>
      </a:lvl9pPr>
    </p:titleStyle>
    <p:bodyStyle>
      <a:lvl1pPr marL="763994"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1pPr>
      <a:lvl2pPr marL="1208500"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2pPr>
      <a:lvl3pPr marL="1653005"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3pPr>
      <a:lvl4pPr marL="2097512"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4pPr>
      <a:lvl5pPr marL="2542016"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5pPr>
      <a:lvl6pPr marL="2986523"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6pPr>
      <a:lvl7pPr marL="3431027"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7pPr>
      <a:lvl8pPr marL="3875534"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8pPr>
      <a:lvl9pPr marL="4320038" marR="0" indent="-763994" algn="ctr" defTabSz="457206" rtl="0" latinLnBrk="0">
        <a:lnSpc>
          <a:spcPct val="100000"/>
        </a:lnSpc>
        <a:spcBef>
          <a:spcPts val="3000"/>
        </a:spcBef>
        <a:spcAft>
          <a:spcPts val="0"/>
        </a:spcAft>
        <a:buClrTx/>
        <a:buSzPct val="145000"/>
        <a:buFontTx/>
        <a:buChar char="•"/>
        <a:tabLst/>
        <a:defRPr sz="5501" b="0" i="0" u="none" strike="noStrike" cap="none" spc="-165" baseline="0">
          <a:solidFill>
            <a:srgbClr val="5E5E5E"/>
          </a:solidFill>
          <a:uFillTx/>
          <a:latin typeface="+mn-lt"/>
          <a:ea typeface="+mn-ea"/>
          <a:cs typeface="+mn-cs"/>
          <a:sym typeface="Myriad Pro"/>
        </a:defRPr>
      </a:lvl9pPr>
    </p:bodyStyle>
    <p:otherStyle>
      <a:lvl1pPr marL="0" marR="0" indent="0"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228603"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457206"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685809"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914411"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1143014"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1371617"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1600220"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1828823" algn="ctr" defTabSz="82154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4" y="357187"/>
            <a:ext cx="15609093" cy="30360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4" y="3643313"/>
            <a:ext cx="15609093"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73796" y="13073063"/>
            <a:ext cx="448840" cy="482823"/>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pic>
        <p:nvPicPr>
          <p:cNvPr id="5" name="ACN_1C_Blue.png" descr="ACN_1C_Blue.png">
            <a:extLst>
              <a:ext uri="{FF2B5EF4-FFF2-40B4-BE49-F238E27FC236}">
                <a16:creationId xmlns:a16="http://schemas.microsoft.com/office/drawing/2014/main" id="{590A448B-78A7-C3CD-C282-8E5CF40D4FB4}"/>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2228862" y="12877765"/>
            <a:ext cx="1675123" cy="436709"/>
          </a:xfrm>
          <a:prstGeom prst="rect">
            <a:avLst/>
          </a:prstGeom>
          <a:ln w="12700">
            <a:miter lim="400000"/>
          </a:ln>
        </p:spPr>
      </p:pic>
    </p:spTree>
    <p:extLst>
      <p:ext uri="{BB962C8B-B14F-4D97-AF65-F5344CB8AC3E}">
        <p14:creationId xmlns:p14="http://schemas.microsoft.com/office/powerpoint/2010/main" val="27577558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txStyles>
    <p:titleStyle>
      <a:lvl1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4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94"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701"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20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712"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217"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723"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228"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735"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239" marR="0" indent="-611194" algn="l" defTabSz="821541" rtl="0" latinLnBrk="0">
        <a:lnSpc>
          <a:spcPct val="100000"/>
        </a:lnSpc>
        <a:spcBef>
          <a:spcPts val="5901"/>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6"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9"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11"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14"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17"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20"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23" algn="ctr" defTabSz="82154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n.com  •  whoisacn.com">
            <a:extLst>
              <a:ext uri="{FF2B5EF4-FFF2-40B4-BE49-F238E27FC236}">
                <a16:creationId xmlns:a16="http://schemas.microsoft.com/office/drawing/2014/main" id="{B8A0FB25-8417-4E68-B4A9-F5CD86D09429}"/>
              </a:ext>
            </a:extLst>
          </p:cNvPr>
          <p:cNvSpPr txBox="1"/>
          <p:nvPr/>
        </p:nvSpPr>
        <p:spPr>
          <a:xfrm>
            <a:off x="9874269" y="9541039"/>
            <a:ext cx="4656722" cy="1621597"/>
          </a:xfrm>
          <a:prstGeom prst="rect">
            <a:avLst/>
          </a:prstGeom>
          <a:ln w="12700">
            <a:noFill/>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sz="5700">
                <a:solidFill>
                  <a:srgbClr val="102C53"/>
                </a:solidFill>
              </a:defRPr>
            </a:pPr>
            <a:r>
              <a:rPr kumimoji="0" sz="9600" b="0" i="0" u="none" strike="noStrike" kern="0" cap="none" spc="0" normalizeH="0" baseline="0" noProof="0" dirty="0">
                <a:ln>
                  <a:noFill/>
                </a:ln>
                <a:solidFill>
                  <a:srgbClr val="FFFFFF"/>
                </a:solidFill>
                <a:effectLst/>
                <a:uLnTx/>
                <a:uFillTx/>
                <a:latin typeface="Myriad Pro"/>
                <a:sym typeface="MyriadPro-Bold"/>
              </a:rPr>
              <a:t>acn</a:t>
            </a:r>
            <a:r>
              <a:rPr kumimoji="0" sz="9600" b="0" i="0" u="none" strike="noStrike" kern="0" cap="none" spc="0" normalizeH="0" baseline="0" noProof="0" dirty="0">
                <a:ln>
                  <a:noFill/>
                </a:ln>
                <a:solidFill>
                  <a:srgbClr val="FFFFFF"/>
                </a:solidFill>
                <a:effectLst/>
                <a:uLnTx/>
                <a:uFillTx/>
                <a:latin typeface="Myriad Pro"/>
                <a:sym typeface="Myriad Pro"/>
              </a:rPr>
              <a:t>.com</a:t>
            </a:r>
          </a:p>
        </p:txBody>
      </p:sp>
      <p:pic>
        <p:nvPicPr>
          <p:cNvPr id="3" name="Picture 2">
            <a:extLst>
              <a:ext uri="{FF2B5EF4-FFF2-40B4-BE49-F238E27FC236}">
                <a16:creationId xmlns:a16="http://schemas.microsoft.com/office/drawing/2014/main" id="{E002D9DC-1B7D-4819-80F6-1AE9B9090E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0" y="0"/>
            <a:ext cx="24384000" cy="13716000"/>
          </a:xfrm>
          <a:prstGeom prst="rect">
            <a:avLst/>
          </a:prstGeom>
        </p:spPr>
      </p:pic>
      <p:sp>
        <p:nvSpPr>
          <p:cNvPr id="2" name="TextBox 1">
            <a:extLst>
              <a:ext uri="{FF2B5EF4-FFF2-40B4-BE49-F238E27FC236}">
                <a16:creationId xmlns:a16="http://schemas.microsoft.com/office/drawing/2014/main" id="{3E44301A-28EB-8A44-9BCD-05C296E6850B}"/>
              </a:ext>
            </a:extLst>
          </p:cNvPr>
          <p:cNvSpPr txBox="1"/>
          <p:nvPr/>
        </p:nvSpPr>
        <p:spPr>
          <a:xfrm>
            <a:off x="10117388" y="10853257"/>
            <a:ext cx="4170484" cy="61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457200" rtl="0" fontAlgn="auto" latinLnBrk="0" hangingPunct="0">
              <a:lnSpc>
                <a:spcPts val="3700"/>
              </a:lnSpc>
              <a:spcBef>
                <a:spcPts val="0"/>
              </a:spcBef>
              <a:spcAft>
                <a:spcPts val="0"/>
              </a:spcAft>
              <a:buClrTx/>
              <a:buSzTx/>
              <a:buFontTx/>
              <a:buNone/>
              <a:tabLst/>
            </a:pPr>
            <a:r>
              <a:rPr kumimoji="0" lang="en-US" sz="1900" b="0" i="0" u="none" strike="noStrike" cap="none" spc="0" normalizeH="0" baseline="0" dirty="0">
                <a:ln>
                  <a:noFill/>
                </a:ln>
                <a:solidFill>
                  <a:schemeClr val="bg1"/>
                </a:solidFill>
                <a:effectLst/>
                <a:uFillTx/>
                <a:latin typeface="+mn-lt"/>
                <a:ea typeface="+mn-ea"/>
                <a:cs typeface="+mn-cs"/>
                <a:sym typeface="Myriad Pro"/>
              </a:rPr>
              <a:t>Effective </a:t>
            </a:r>
            <a:r>
              <a:rPr kumimoji="0" lang="en-US" sz="1900" b="0" i="0" u="none" strike="noStrike" cap="none" spc="0" normalizeH="0" baseline="0">
                <a:ln>
                  <a:noFill/>
                </a:ln>
                <a:solidFill>
                  <a:schemeClr val="bg1"/>
                </a:solidFill>
                <a:effectLst/>
                <a:uFillTx/>
                <a:latin typeface="+mn-lt"/>
                <a:ea typeface="+mn-ea"/>
                <a:cs typeface="+mn-cs"/>
                <a:sym typeface="Myriad Pro"/>
              </a:rPr>
              <a:t>1 August </a:t>
            </a:r>
            <a:r>
              <a:rPr kumimoji="0" lang="en-US" sz="1900" b="0" i="0" u="none" strike="noStrike" cap="none" spc="0" normalizeH="0" baseline="0" dirty="0">
                <a:ln>
                  <a:noFill/>
                </a:ln>
                <a:solidFill>
                  <a:schemeClr val="bg1"/>
                </a:solidFill>
                <a:effectLst/>
                <a:uFillTx/>
                <a:latin typeface="+mn-lt"/>
                <a:ea typeface="+mn-ea"/>
                <a:cs typeface="+mn-cs"/>
                <a:sym typeface="Myriad Pro"/>
              </a:rPr>
              <a:t>2022</a:t>
            </a:r>
          </a:p>
        </p:txBody>
      </p:sp>
    </p:spTree>
    <p:extLst>
      <p:ext uri="{BB962C8B-B14F-4D97-AF65-F5344CB8AC3E}">
        <p14:creationId xmlns:p14="http://schemas.microsoft.com/office/powerpoint/2010/main" val="5020333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1714776" y="1533521"/>
            <a:ext cx="20954453" cy="99386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defTabSz="821541">
              <a:lnSpc>
                <a:spcPct val="80000"/>
              </a:lnSpc>
              <a:defRPr sz="9000" b="1">
                <a:solidFill>
                  <a:srgbClr val="4F92D3"/>
                </a:solidFill>
              </a:defRPr>
            </a:pPr>
            <a:r>
              <a:rPr lang="en-US" sz="6901" dirty="0">
                <a:solidFill>
                  <a:srgbClr val="4F92D3"/>
                </a:solidFill>
              </a:rPr>
              <a:t>Overriding Customer Acquisition Bonuses (CABs)</a:t>
            </a:r>
            <a:endParaRPr sz="6901" dirty="0">
              <a:solidFill>
                <a:srgbClr val="000000">
                  <a:alpha val="84705"/>
                </a:srgbClr>
              </a:solidFill>
            </a:endParaRPr>
          </a:p>
        </p:txBody>
      </p:sp>
      <p:sp>
        <p:nvSpPr>
          <p:cNvPr id="253" name="Линия"/>
          <p:cNvSpPr/>
          <p:nvPr/>
        </p:nvSpPr>
        <p:spPr>
          <a:xfrm>
            <a:off x="1381383" y="2823563"/>
            <a:ext cx="21621240" cy="0"/>
          </a:xfrm>
          <a:prstGeom prst="line">
            <a:avLst/>
          </a:prstGeom>
          <a:ln w="12700">
            <a:solidFill>
              <a:srgbClr val="102C53"/>
            </a:solidFill>
            <a:miter lim="400000"/>
          </a:ln>
        </p:spPr>
        <p:txBody>
          <a:bodyPr lIns="71437" tIns="71437" rIns="71437" bIns="71437" anchor="ctr"/>
          <a:lstStyle/>
          <a:p>
            <a:pPr defTabSz="821541">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10563499" y="5467179"/>
            <a:ext cx="10791616" cy="213950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21541">
              <a:defRPr/>
            </a:pPr>
            <a:r>
              <a:rPr lang="en-US" sz="8000" b="0" dirty="0">
                <a:solidFill>
                  <a:srgbClr val="FFFFFF"/>
                </a:solidFill>
                <a:latin typeface="Helvetica" pitchFamily="2" charset="0"/>
                <a:ea typeface="Helvetica Neue Medium"/>
                <a:cs typeface="Helvetica Neue Medium"/>
              </a:rPr>
              <a:t>$50 - $300</a:t>
            </a:r>
          </a:p>
        </p:txBody>
      </p:sp>
      <p:sp>
        <p:nvSpPr>
          <p:cNvPr id="12" name="Rectangle 11">
            <a:extLst>
              <a:ext uri="{FF2B5EF4-FFF2-40B4-BE49-F238E27FC236}">
                <a16:creationId xmlns:a16="http://schemas.microsoft.com/office/drawing/2014/main" id="{B624B1AA-DC24-49C3-A8CE-55C96041EFAA}"/>
              </a:ext>
            </a:extLst>
          </p:cNvPr>
          <p:cNvSpPr/>
          <p:nvPr/>
        </p:nvSpPr>
        <p:spPr>
          <a:xfrm>
            <a:off x="10654690" y="4011964"/>
            <a:ext cx="10495181" cy="1200329"/>
          </a:xfrm>
          <a:prstGeom prst="rect">
            <a:avLst/>
          </a:prstGeom>
        </p:spPr>
        <p:txBody>
          <a:bodyPr wrap="none">
            <a:spAutoFit/>
          </a:bodyPr>
          <a:lstStyle/>
          <a:p>
            <a:pPr defTabSz="821541">
              <a:defRPr/>
            </a:pPr>
            <a:r>
              <a:rPr lang="en-US" sz="7200" b="0" dirty="0">
                <a:solidFill>
                  <a:srgbClr val="00A2FF">
                    <a:lumMod val="75000"/>
                  </a:srgbClr>
                </a:solidFill>
                <a:latin typeface="Helvetica" pitchFamily="2" charset="0"/>
              </a:rPr>
              <a:t>Your </a:t>
            </a:r>
            <a:r>
              <a:rPr lang="en-US" sz="7200" dirty="0">
                <a:solidFill>
                  <a:srgbClr val="00A2FF">
                    <a:lumMod val="75000"/>
                  </a:srgbClr>
                </a:solidFill>
                <a:latin typeface="Helvetica" pitchFamily="2" charset="0"/>
              </a:rPr>
              <a:t>TEAM’s</a:t>
            </a:r>
            <a:r>
              <a:rPr lang="en-US" sz="7200" b="0" dirty="0">
                <a:solidFill>
                  <a:srgbClr val="00A2FF"/>
                </a:solidFill>
                <a:latin typeface="Helvetica" pitchFamily="2" charset="0"/>
              </a:rPr>
              <a:t> </a:t>
            </a:r>
            <a:r>
              <a:rPr lang="en-US" sz="7200" b="0" dirty="0">
                <a:solidFill>
                  <a:srgbClr val="00A2FF">
                    <a:lumMod val="75000"/>
                  </a:srgbClr>
                </a:solidFill>
                <a:latin typeface="Helvetica" pitchFamily="2" charset="0"/>
              </a:rPr>
              <a:t>Customers</a:t>
            </a:r>
            <a:endParaRPr lang="en-US" sz="7200" b="0" dirty="0">
              <a:latin typeface="Helvetica" pitchFamily="2" charset="0"/>
            </a:endParaRPr>
          </a:p>
        </p:txBody>
      </p:sp>
      <p:sp>
        <p:nvSpPr>
          <p:cNvPr id="13" name="Opportunity to earn bonuses that are paid weekly when you and your team acquire customers.***">
            <a:extLst>
              <a:ext uri="{FF2B5EF4-FFF2-40B4-BE49-F238E27FC236}">
                <a16:creationId xmlns:a16="http://schemas.microsoft.com/office/drawing/2014/main" id="{27B19119-A8FF-44AB-95BD-40F7D80B0A3F}"/>
              </a:ext>
            </a:extLst>
          </p:cNvPr>
          <p:cNvSpPr txBox="1"/>
          <p:nvPr/>
        </p:nvSpPr>
        <p:spPr>
          <a:xfrm>
            <a:off x="2837471" y="4914819"/>
            <a:ext cx="6127624" cy="5130250"/>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lvl1pPr>
              <a:lnSpc>
                <a:spcPct val="100000"/>
              </a:lnSpc>
              <a:spcBef>
                <a:spcPts val="3000"/>
              </a:spcBef>
              <a:defRPr sz="3800" i="1" spc="-114">
                <a:latin typeface="MyriadPro-It"/>
                <a:ea typeface="MyriadPro-It"/>
                <a:cs typeface="MyriadPro-It"/>
                <a:sym typeface="MyriadPro-It"/>
              </a:defRPr>
            </a:lvl1pPr>
          </a:lstStyle>
          <a:p>
            <a:pPr defTabSz="821541">
              <a:defRPr/>
            </a:pPr>
            <a:r>
              <a:rPr sz="5400" b="0" spc="-115" dirty="0">
                <a:solidFill>
                  <a:srgbClr val="D6D5D5">
                    <a:lumMod val="50000"/>
                  </a:srgbClr>
                </a:solidFill>
                <a:latin typeface="Helvetica" pitchFamily="2" charset="0"/>
              </a:rPr>
              <a:t>Opportunity to </a:t>
            </a:r>
            <a:r>
              <a:rPr sz="5400" spc="-115" dirty="0">
                <a:solidFill>
                  <a:srgbClr val="D6D5D5">
                    <a:lumMod val="50000"/>
                  </a:srgbClr>
                </a:solidFill>
                <a:latin typeface="Helvetica" pitchFamily="2" charset="0"/>
              </a:rPr>
              <a:t>earn bonuses</a:t>
            </a:r>
            <a:r>
              <a:rPr lang="en-US" sz="5400" spc="-115" dirty="0">
                <a:solidFill>
                  <a:srgbClr val="D6D5D5">
                    <a:lumMod val="50000"/>
                  </a:srgbClr>
                </a:solidFill>
                <a:latin typeface="Helvetica" pitchFamily="2" charset="0"/>
              </a:rPr>
              <a:t> </a:t>
            </a:r>
            <a:r>
              <a:rPr sz="5400" b="0" spc="-115" dirty="0">
                <a:solidFill>
                  <a:srgbClr val="D6D5D5">
                    <a:lumMod val="50000"/>
                  </a:srgbClr>
                </a:solidFill>
                <a:latin typeface="Helvetica" pitchFamily="2" charset="0"/>
              </a:rPr>
              <a:t>that are paid weekly when you and </a:t>
            </a:r>
            <a:r>
              <a:rPr sz="5400" spc="-115" dirty="0">
                <a:solidFill>
                  <a:srgbClr val="D6D5D5">
                    <a:lumMod val="50000"/>
                  </a:srgbClr>
                </a:solidFill>
                <a:latin typeface="Helvetica" pitchFamily="2" charset="0"/>
              </a:rPr>
              <a:t>your </a:t>
            </a:r>
            <a:r>
              <a:rPr lang="en-AU" sz="5400" spc="-115" dirty="0">
                <a:solidFill>
                  <a:srgbClr val="D6D5D5">
                    <a:lumMod val="50000"/>
                  </a:srgbClr>
                </a:solidFill>
                <a:latin typeface="Helvetica" pitchFamily="2" charset="0"/>
              </a:rPr>
              <a:t>TEAM</a:t>
            </a:r>
            <a:r>
              <a:rPr sz="5400" b="0" spc="-115" dirty="0">
                <a:solidFill>
                  <a:srgbClr val="D6D5D5">
                    <a:lumMod val="50000"/>
                  </a:srgbClr>
                </a:solidFill>
                <a:latin typeface="Helvetica" pitchFamily="2" charset="0"/>
              </a:rPr>
              <a:t> acquire</a:t>
            </a:r>
            <a:r>
              <a:rPr lang="en-AU" sz="5400" b="0" spc="-115" dirty="0">
                <a:solidFill>
                  <a:srgbClr val="D6D5D5">
                    <a:lumMod val="50000"/>
                  </a:srgbClr>
                </a:solidFill>
                <a:latin typeface="Helvetica" pitchFamily="2" charset="0"/>
              </a:rPr>
              <a:t>s</a:t>
            </a:r>
            <a:r>
              <a:rPr sz="5400" b="0" spc="-115" dirty="0">
                <a:solidFill>
                  <a:srgbClr val="D6D5D5">
                    <a:lumMod val="50000"/>
                  </a:srgbClr>
                </a:solidFill>
                <a:latin typeface="Helvetica" pitchFamily="2" charset="0"/>
              </a:rPr>
              <a:t> customers.*</a:t>
            </a:r>
          </a:p>
        </p:txBody>
      </p:sp>
      <p:sp>
        <p:nvSpPr>
          <p:cNvPr id="14" name="Refer to the ACN Compensation Plan for Complete Details">
            <a:extLst>
              <a:ext uri="{FF2B5EF4-FFF2-40B4-BE49-F238E27FC236}">
                <a16:creationId xmlns:a16="http://schemas.microsoft.com/office/drawing/2014/main" id="{9AEB9D2E-4855-0D49-8A58-C34D12997082}"/>
              </a:ext>
            </a:extLst>
          </p:cNvPr>
          <p:cNvSpPr txBox="1"/>
          <p:nvPr/>
        </p:nvSpPr>
        <p:spPr>
          <a:xfrm>
            <a:off x="6804189" y="12647604"/>
            <a:ext cx="10895610" cy="63671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defRPr b="0" i="1">
                <a:solidFill>
                  <a:srgbClr val="5E5E5E"/>
                </a:solidFill>
                <a:latin typeface="Helvetica"/>
                <a:ea typeface="Helvetica"/>
                <a:cs typeface="Helvetica"/>
                <a:sym typeface="Helvetica"/>
              </a:defRPr>
            </a:lvl1pPr>
          </a:lstStyle>
          <a:p>
            <a:pPr defTabSz="457206">
              <a:defRPr/>
            </a:pPr>
            <a:r>
              <a:rPr lang="en-AU" dirty="0"/>
              <a:t>*</a:t>
            </a:r>
            <a:r>
              <a:rPr dirty="0"/>
              <a:t>Refer to the ACN Compensation Plan for </a:t>
            </a:r>
            <a:r>
              <a:rPr lang="en-AU" dirty="0"/>
              <a:t>c</a:t>
            </a:r>
            <a:r>
              <a:rPr dirty="0"/>
              <a:t>omplete </a:t>
            </a:r>
            <a:r>
              <a:rPr lang="en-AU" dirty="0"/>
              <a:t>d</a:t>
            </a:r>
            <a:r>
              <a:rPr dirty="0"/>
              <a:t>etails</a:t>
            </a:r>
            <a:r>
              <a:rPr lang="en-AU" dirty="0"/>
              <a:t>.</a:t>
            </a:r>
            <a:endParaRPr dirty="0"/>
          </a:p>
        </p:txBody>
      </p:sp>
      <p:sp>
        <p:nvSpPr>
          <p:cNvPr id="16" name="Line">
            <a:extLst>
              <a:ext uri="{FF2B5EF4-FFF2-40B4-BE49-F238E27FC236}">
                <a16:creationId xmlns:a16="http://schemas.microsoft.com/office/drawing/2014/main" id="{640C2901-E3C8-9648-A1D9-DA38CD4A4237}"/>
              </a:ext>
            </a:extLst>
          </p:cNvPr>
          <p:cNvSpPr/>
          <p:nvPr/>
        </p:nvSpPr>
        <p:spPr>
          <a:xfrm>
            <a:off x="1498368" y="12306211"/>
            <a:ext cx="21293733" cy="0"/>
          </a:xfrm>
          <a:prstGeom prst="line">
            <a:avLst/>
          </a:prstGeom>
          <a:ln w="254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7" name="Circle">
            <a:extLst>
              <a:ext uri="{FF2B5EF4-FFF2-40B4-BE49-F238E27FC236}">
                <a16:creationId xmlns:a16="http://schemas.microsoft.com/office/drawing/2014/main" id="{DFEA3D17-9F31-9F4E-BF48-F2E3F30D7CEE}"/>
              </a:ext>
            </a:extLst>
          </p:cNvPr>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8" name="6">
            <a:extLst>
              <a:ext uri="{FF2B5EF4-FFF2-40B4-BE49-F238E27FC236}">
                <a16:creationId xmlns:a16="http://schemas.microsoft.com/office/drawing/2014/main" id="{803BFBCA-2FD8-FD4E-90B6-3453754F5ED3}"/>
              </a:ext>
            </a:extLst>
          </p:cNvPr>
          <p:cNvSpPr txBox="1"/>
          <p:nvPr/>
        </p:nvSpPr>
        <p:spPr>
          <a:xfrm>
            <a:off x="770790" y="605681"/>
            <a:ext cx="42960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pPr defTabSz="821541">
              <a:defRPr/>
            </a:pPr>
            <a:r>
              <a:rPr lang="en-AU" dirty="0"/>
              <a:t>7</a:t>
            </a:r>
            <a:endParaRPr dirty="0"/>
          </a:p>
        </p:txBody>
      </p:sp>
      <p:pic>
        <p:nvPicPr>
          <p:cNvPr id="23" name="Picture 22" descr="A picture containing drawing&#10;&#10;Description automatically generated">
            <a:extLst>
              <a:ext uri="{FF2B5EF4-FFF2-40B4-BE49-F238E27FC236}">
                <a16:creationId xmlns:a16="http://schemas.microsoft.com/office/drawing/2014/main" id="{8A2F18F8-5852-9D47-9AFE-4C1609F606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2791" y="8556164"/>
            <a:ext cx="6618973" cy="2042893"/>
          </a:xfrm>
          <a:prstGeom prst="rect">
            <a:avLst/>
          </a:prstGeom>
        </p:spPr>
      </p:pic>
    </p:spTree>
    <p:extLst>
      <p:ext uri="{BB962C8B-B14F-4D97-AF65-F5344CB8AC3E}">
        <p14:creationId xmlns:p14="http://schemas.microsoft.com/office/powerpoint/2010/main" val="5230072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6286758" y="1598287"/>
            <a:ext cx="11891075" cy="10257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defTabSz="457206">
              <a:lnSpc>
                <a:spcPct val="80000"/>
              </a:lnSpc>
              <a:defRPr sz="9000" b="1">
                <a:solidFill>
                  <a:srgbClr val="4F92D3"/>
                </a:solidFill>
              </a:defRPr>
            </a:pPr>
            <a:r>
              <a:rPr lang="en-US" sz="6901" dirty="0">
                <a:solidFill>
                  <a:srgbClr val="4F92D3"/>
                </a:solidFill>
                <a:latin typeface="Helvetica" pitchFamily="2" charset="0"/>
                <a:sym typeface="Myriad Pro"/>
              </a:rPr>
              <a:t>Overriding Residual Income</a:t>
            </a:r>
            <a:endParaRPr sz="6901" dirty="0">
              <a:solidFill>
                <a:srgbClr val="000000">
                  <a:alpha val="84705"/>
                </a:srgbClr>
              </a:solidFill>
              <a:latin typeface="Helvetica" pitchFamily="2" charset="0"/>
              <a:sym typeface="Myriad Pro"/>
            </a:endParaRPr>
          </a:p>
        </p:txBody>
      </p:sp>
      <p:sp>
        <p:nvSpPr>
          <p:cNvPr id="253" name="Линия"/>
          <p:cNvSpPr/>
          <p:nvPr/>
        </p:nvSpPr>
        <p:spPr>
          <a:xfrm>
            <a:off x="1381383" y="2823563"/>
            <a:ext cx="21621240" cy="0"/>
          </a:xfrm>
          <a:prstGeom prst="line">
            <a:avLst/>
          </a:prstGeom>
          <a:ln w="12700">
            <a:solidFill>
              <a:srgbClr val="102C53"/>
            </a:solidFill>
            <a:miter lim="400000"/>
          </a:ln>
        </p:spPr>
        <p:txBody>
          <a:bodyPr lIns="71437" tIns="71437" rIns="71437" bIns="71437" anchor="ctr"/>
          <a:lstStyle/>
          <a:p>
            <a:pPr defTabSz="821541">
              <a:defRPr sz="3000">
                <a:solidFill>
                  <a:srgbClr val="FFFFFF"/>
                </a:solidFill>
                <a:latin typeface="Helvetica Neue Medium"/>
                <a:ea typeface="Helvetica Neue Medium"/>
                <a:cs typeface="Helvetica Neue Medium"/>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B624B1AA-DC24-49C3-A8CE-55C96041EFAA}"/>
              </a:ext>
            </a:extLst>
          </p:cNvPr>
          <p:cNvSpPr/>
          <p:nvPr/>
        </p:nvSpPr>
        <p:spPr>
          <a:xfrm>
            <a:off x="6944412" y="3864580"/>
            <a:ext cx="10495181" cy="703013"/>
          </a:xfrm>
          <a:prstGeom prst="rect">
            <a:avLst/>
          </a:prstGeom>
        </p:spPr>
        <p:txBody>
          <a:bodyPr wrap="none">
            <a:spAutoFit/>
          </a:bodyPr>
          <a:lstStyle/>
          <a:p>
            <a:pPr defTabSz="457206">
              <a:lnSpc>
                <a:spcPts val="3701"/>
              </a:lnSpc>
              <a:defRPr/>
            </a:pPr>
            <a:r>
              <a:rPr lang="en-US" sz="7200" b="0" dirty="0">
                <a:solidFill>
                  <a:srgbClr val="00A2FF">
                    <a:lumMod val="75000"/>
                  </a:srgbClr>
                </a:solidFill>
                <a:latin typeface="Helvetica" pitchFamily="2" charset="0"/>
                <a:sym typeface="Myriad Pro"/>
              </a:rPr>
              <a:t>Your </a:t>
            </a:r>
            <a:r>
              <a:rPr lang="en-US" sz="7200" dirty="0">
                <a:solidFill>
                  <a:srgbClr val="00A2FF">
                    <a:lumMod val="75000"/>
                  </a:srgbClr>
                </a:solidFill>
                <a:latin typeface="Helvetica" pitchFamily="2" charset="0"/>
                <a:sym typeface="Myriad Pro"/>
              </a:rPr>
              <a:t>TEAM’s</a:t>
            </a:r>
            <a:r>
              <a:rPr lang="en-US" sz="7200" dirty="0">
                <a:solidFill>
                  <a:srgbClr val="00A2FF"/>
                </a:solidFill>
                <a:latin typeface="Helvetica" pitchFamily="2" charset="0"/>
                <a:sym typeface="Myriad Pro"/>
              </a:rPr>
              <a:t> </a:t>
            </a:r>
            <a:r>
              <a:rPr lang="en-US" sz="7200" b="0" dirty="0">
                <a:solidFill>
                  <a:srgbClr val="00A2FF">
                    <a:lumMod val="75000"/>
                  </a:srgbClr>
                </a:solidFill>
                <a:latin typeface="Helvetica" pitchFamily="2" charset="0"/>
                <a:sym typeface="Myriad Pro"/>
              </a:rPr>
              <a:t>Customers</a:t>
            </a:r>
            <a:endParaRPr lang="en-US" sz="7200" b="0" dirty="0">
              <a:solidFill>
                <a:srgbClr val="5E5E5E"/>
              </a:solidFill>
              <a:latin typeface="Helvetica" pitchFamily="2" charset="0"/>
              <a:sym typeface="Myriad Pro"/>
            </a:endParaRPr>
          </a:p>
        </p:txBody>
      </p:sp>
      <p:sp>
        <p:nvSpPr>
          <p:cNvPr id="13" name="Rectangle 12">
            <a:extLst>
              <a:ext uri="{FF2B5EF4-FFF2-40B4-BE49-F238E27FC236}">
                <a16:creationId xmlns:a16="http://schemas.microsoft.com/office/drawing/2014/main" id="{B31CBF70-E609-4801-B292-29BBF666C783}"/>
              </a:ext>
            </a:extLst>
          </p:cNvPr>
          <p:cNvSpPr/>
          <p:nvPr/>
        </p:nvSpPr>
        <p:spPr>
          <a:xfrm>
            <a:off x="6836483" y="4847884"/>
            <a:ext cx="10791616" cy="3398621"/>
          </a:xfrm>
          <a:prstGeom prst="rect">
            <a:avLst/>
          </a:prstGeom>
          <a:solidFill>
            <a:srgbClr val="4F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6">
              <a:defRPr/>
            </a:pPr>
            <a:r>
              <a:rPr lang="en-US" sz="8000" dirty="0">
                <a:solidFill>
                  <a:srgbClr val="FFFFFF"/>
                </a:solidFill>
                <a:latin typeface="Helvetica" pitchFamily="2" charset="0"/>
                <a:sym typeface="Myriad Pro"/>
              </a:rPr>
              <a:t>3%</a:t>
            </a:r>
          </a:p>
          <a:p>
            <a:pPr defTabSz="457206">
              <a:defRPr/>
            </a:pPr>
            <a:r>
              <a:rPr lang="en-US" sz="6000" b="0" dirty="0">
                <a:solidFill>
                  <a:srgbClr val="FFFFFF"/>
                </a:solidFill>
                <a:latin typeface="Helvetica" pitchFamily="2" charset="0"/>
                <a:sym typeface="Myriad Pro"/>
              </a:rPr>
              <a:t>Monthly Commissionable Revenue*</a:t>
            </a:r>
          </a:p>
        </p:txBody>
      </p:sp>
      <p:sp>
        <p:nvSpPr>
          <p:cNvPr id="14" name="Refer to the ACN Compensation Plan for Complete Details">
            <a:extLst>
              <a:ext uri="{FF2B5EF4-FFF2-40B4-BE49-F238E27FC236}">
                <a16:creationId xmlns:a16="http://schemas.microsoft.com/office/drawing/2014/main" id="{4634ED65-1A96-2241-B2DC-A89E59B0F1BD}"/>
              </a:ext>
            </a:extLst>
          </p:cNvPr>
          <p:cNvSpPr txBox="1"/>
          <p:nvPr/>
        </p:nvSpPr>
        <p:spPr>
          <a:xfrm>
            <a:off x="6850955" y="12356246"/>
            <a:ext cx="10895610" cy="63671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defRPr b="0" i="1">
                <a:solidFill>
                  <a:srgbClr val="5E5E5E"/>
                </a:solidFill>
                <a:latin typeface="Helvetica"/>
                <a:ea typeface="Helvetica"/>
                <a:cs typeface="Helvetica"/>
                <a:sym typeface="Helvetica"/>
              </a:defRPr>
            </a:lvl1pPr>
          </a:lstStyle>
          <a:p>
            <a:pPr defTabSz="457206">
              <a:defRPr/>
            </a:pPr>
            <a:r>
              <a:rPr lang="en-AU" dirty="0"/>
              <a:t>*</a:t>
            </a:r>
            <a:r>
              <a:rPr dirty="0"/>
              <a:t>Refer to the ACN Compensation Plan for </a:t>
            </a:r>
            <a:r>
              <a:rPr lang="en-AU" dirty="0"/>
              <a:t>c</a:t>
            </a:r>
            <a:r>
              <a:rPr dirty="0"/>
              <a:t>omplete </a:t>
            </a:r>
            <a:r>
              <a:rPr lang="en-AU" dirty="0"/>
              <a:t>d</a:t>
            </a:r>
            <a:r>
              <a:rPr dirty="0"/>
              <a:t>etails</a:t>
            </a:r>
            <a:r>
              <a:rPr lang="en-AU" dirty="0"/>
              <a:t>.</a:t>
            </a:r>
            <a:endParaRPr dirty="0"/>
          </a:p>
        </p:txBody>
      </p:sp>
      <p:sp>
        <p:nvSpPr>
          <p:cNvPr id="15" name="Line">
            <a:extLst>
              <a:ext uri="{FF2B5EF4-FFF2-40B4-BE49-F238E27FC236}">
                <a16:creationId xmlns:a16="http://schemas.microsoft.com/office/drawing/2014/main" id="{B86CC2E8-17BA-8349-9A6D-7E336A03059F}"/>
              </a:ext>
            </a:extLst>
          </p:cNvPr>
          <p:cNvSpPr/>
          <p:nvPr/>
        </p:nvSpPr>
        <p:spPr>
          <a:xfrm>
            <a:off x="1545134" y="12014853"/>
            <a:ext cx="21293733" cy="0"/>
          </a:xfrm>
          <a:prstGeom prst="line">
            <a:avLst/>
          </a:prstGeom>
          <a:ln w="254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Myriad Pro"/>
              <a:sym typeface="Helvetica Neue Medium"/>
            </a:endParaRPr>
          </a:p>
        </p:txBody>
      </p:sp>
      <p:sp>
        <p:nvSpPr>
          <p:cNvPr id="16" name="Circle">
            <a:extLst>
              <a:ext uri="{FF2B5EF4-FFF2-40B4-BE49-F238E27FC236}">
                <a16:creationId xmlns:a16="http://schemas.microsoft.com/office/drawing/2014/main" id="{219614E0-871F-E842-A54D-2E60FEB5E567}"/>
              </a:ext>
            </a:extLst>
          </p:cNvPr>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Myriad Pro"/>
              <a:sym typeface="Helvetica Neue Medium"/>
            </a:endParaRPr>
          </a:p>
        </p:txBody>
      </p:sp>
      <p:sp>
        <p:nvSpPr>
          <p:cNvPr id="17" name="6">
            <a:extLst>
              <a:ext uri="{FF2B5EF4-FFF2-40B4-BE49-F238E27FC236}">
                <a16:creationId xmlns:a16="http://schemas.microsoft.com/office/drawing/2014/main" id="{77ECFFBA-A975-304F-B934-A82D531EDC32}"/>
              </a:ext>
            </a:extLst>
          </p:cNvPr>
          <p:cNvSpPr txBox="1"/>
          <p:nvPr/>
        </p:nvSpPr>
        <p:spPr>
          <a:xfrm>
            <a:off x="770790" y="605681"/>
            <a:ext cx="42960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pPr defTabSz="821541">
              <a:defRPr/>
            </a:pPr>
            <a:r>
              <a:rPr lang="en-AU" dirty="0"/>
              <a:t>8</a:t>
            </a:r>
            <a:endParaRPr dirty="0"/>
          </a:p>
        </p:txBody>
      </p:sp>
      <p:pic>
        <p:nvPicPr>
          <p:cNvPr id="19" name="Picture 18" descr="A picture containing drawing&#10;&#10;Description automatically generated">
            <a:extLst>
              <a:ext uri="{FF2B5EF4-FFF2-40B4-BE49-F238E27FC236}">
                <a16:creationId xmlns:a16="http://schemas.microsoft.com/office/drawing/2014/main" id="{E6F5B037-34D6-6F4D-8674-2B5382548C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2807" y="8969087"/>
            <a:ext cx="6618973" cy="2042893"/>
          </a:xfrm>
          <a:prstGeom prst="rect">
            <a:avLst/>
          </a:prstGeom>
        </p:spPr>
      </p:pic>
    </p:spTree>
    <p:extLst>
      <p:ext uri="{BB962C8B-B14F-4D97-AF65-F5344CB8AC3E}">
        <p14:creationId xmlns:p14="http://schemas.microsoft.com/office/powerpoint/2010/main" val="13911577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65" name="Line"/>
          <p:cNvSpPr/>
          <p:nvPr/>
        </p:nvSpPr>
        <p:spPr>
          <a:xfrm>
            <a:off x="1545134" y="3268634"/>
            <a:ext cx="21293732" cy="1"/>
          </a:xfrm>
          <a:prstGeom prst="line">
            <a:avLst/>
          </a:prstGeom>
          <a:ln w="25400">
            <a:solidFill>
              <a:srgbClr val="102C53"/>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6" name="SVP"/>
          <p:cNvSpPr txBox="1"/>
          <p:nvPr/>
        </p:nvSpPr>
        <p:spPr>
          <a:xfrm>
            <a:off x="19251302" y="3471862"/>
            <a:ext cx="1426196" cy="9048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5000">
                <a:solidFill>
                  <a:srgbClr val="FFFFFF"/>
                </a:solidFill>
                <a:latin typeface="Helvetica"/>
                <a:ea typeface="Helvetica"/>
                <a:cs typeface="Helvetica"/>
                <a:sym typeface="Helvetica"/>
              </a:defRPr>
            </a:lvl1pPr>
          </a:lstStyle>
          <a:p>
            <a:r>
              <a:t>SVP</a:t>
            </a:r>
          </a:p>
        </p:txBody>
      </p:sp>
      <p:sp>
        <p:nvSpPr>
          <p:cNvPr id="268" name="Refer to the ACN Compensation Plan for Complete Details"/>
          <p:cNvSpPr txBox="1"/>
          <p:nvPr/>
        </p:nvSpPr>
        <p:spPr>
          <a:xfrm>
            <a:off x="1758528" y="12666662"/>
            <a:ext cx="20828002" cy="5746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defTabSz="457200">
              <a:defRPr sz="2800" b="0" i="1">
                <a:solidFill>
                  <a:srgbClr val="535353"/>
                </a:solidFill>
                <a:latin typeface="Helvetica"/>
                <a:ea typeface="Helvetica"/>
                <a:cs typeface="Helvetica"/>
                <a:sym typeface="Helvetica"/>
              </a:defRPr>
            </a:lvl1pPr>
          </a:lstStyle>
          <a:p>
            <a:r>
              <a:rPr lang="en-US" dirty="0"/>
              <a:t>*</a:t>
            </a:r>
            <a:r>
              <a:rPr dirty="0"/>
              <a:t>Refer to the ACN Compensation Plan for Complete Details</a:t>
            </a:r>
          </a:p>
        </p:txBody>
      </p:sp>
      <p:sp>
        <p:nvSpPr>
          <p:cNvPr id="269" name="Circle"/>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0" name="6"/>
          <p:cNvSpPr txBox="1"/>
          <p:nvPr/>
        </p:nvSpPr>
        <p:spPr>
          <a:xfrm>
            <a:off x="770789" y="605679"/>
            <a:ext cx="42960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r>
              <a:rPr lang="en-AU" dirty="0"/>
              <a:t>9</a:t>
            </a:r>
            <a:endParaRPr dirty="0"/>
          </a:p>
        </p:txBody>
      </p:sp>
      <p:pic>
        <p:nvPicPr>
          <p:cNvPr id="17" name="ACN_1C_Blue.png" descr="ACN_1C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68774" y="12346010"/>
            <a:ext cx="2026899" cy="528418"/>
          </a:xfrm>
          <a:prstGeom prst="rect">
            <a:avLst/>
          </a:prstGeom>
          <a:ln w="12700">
            <a:miter lim="400000"/>
          </a:ln>
        </p:spPr>
      </p:pic>
      <p:sp>
        <p:nvSpPr>
          <p:cNvPr id="18" name="Residual Income">
            <a:extLst>
              <a:ext uri="{FF2B5EF4-FFF2-40B4-BE49-F238E27FC236}">
                <a16:creationId xmlns:a16="http://schemas.microsoft.com/office/drawing/2014/main" id="{408CC902-6182-4C4E-977E-C7C89B533C66}"/>
              </a:ext>
            </a:extLst>
          </p:cNvPr>
          <p:cNvSpPr txBox="1"/>
          <p:nvPr/>
        </p:nvSpPr>
        <p:spPr>
          <a:xfrm>
            <a:off x="7598595" y="1990763"/>
            <a:ext cx="9186809" cy="102560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9000" b="1">
                <a:solidFill>
                  <a:srgbClr val="4F92D3"/>
                </a:solidFill>
              </a:defRPr>
            </a:pPr>
            <a:r>
              <a:rPr kumimoji="0" lang="en-US" sz="6900" b="1" i="0" u="none" strike="noStrike" kern="0" cap="none" spc="0" normalizeH="0" baseline="0" noProof="0" dirty="0">
                <a:ln>
                  <a:noFill/>
                </a:ln>
                <a:solidFill>
                  <a:srgbClr val="4F92D3"/>
                </a:solidFill>
                <a:effectLst/>
                <a:uLnTx/>
                <a:uFillTx/>
                <a:latin typeface="Helvetica" pitchFamily="2" charset="0"/>
                <a:sym typeface="Myriad Pro"/>
              </a:rPr>
              <a:t>IBO Earned Positions</a:t>
            </a:r>
          </a:p>
        </p:txBody>
      </p:sp>
      <p:sp>
        <p:nvSpPr>
          <p:cNvPr id="23" name="Right Arrow 1">
            <a:extLst>
              <a:ext uri="{FF2B5EF4-FFF2-40B4-BE49-F238E27FC236}">
                <a16:creationId xmlns:a16="http://schemas.microsoft.com/office/drawing/2014/main" id="{9745AD0B-0CF0-9147-BF9E-5A662B60FF0F}"/>
              </a:ext>
            </a:extLst>
          </p:cNvPr>
          <p:cNvSpPr/>
          <p:nvPr/>
        </p:nvSpPr>
        <p:spPr>
          <a:xfrm>
            <a:off x="13944599" y="9901294"/>
            <a:ext cx="9134871" cy="1937023"/>
          </a:xfrm>
          <a:prstGeom prst="rightArrow">
            <a:avLst/>
          </a:prstGeom>
          <a:solidFill>
            <a:srgbClr val="2A69A8"/>
          </a:soli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5200" b="0" i="0" u="none" strike="noStrike" kern="0" cap="none" spc="0" normalizeH="0" baseline="0" noProof="0" dirty="0">
                <a:ln>
                  <a:noFill/>
                </a:ln>
                <a:solidFill>
                  <a:srgbClr val="FFFFFF"/>
                </a:solidFill>
                <a:effectLst/>
                <a:uLnTx/>
                <a:uFillTx/>
                <a:latin typeface="Myriad Pro"/>
                <a:sym typeface="Myriad Pro"/>
              </a:rPr>
              <a:t>Incentive Trips</a:t>
            </a:r>
          </a:p>
        </p:txBody>
      </p:sp>
      <p:sp>
        <p:nvSpPr>
          <p:cNvPr id="24" name="Right Arrow 1">
            <a:extLst>
              <a:ext uri="{FF2B5EF4-FFF2-40B4-BE49-F238E27FC236}">
                <a16:creationId xmlns:a16="http://schemas.microsoft.com/office/drawing/2014/main" id="{F2750C7B-7377-4447-9CD6-5B03F70C2576}"/>
              </a:ext>
            </a:extLst>
          </p:cNvPr>
          <p:cNvSpPr/>
          <p:nvPr/>
        </p:nvSpPr>
        <p:spPr>
          <a:xfrm>
            <a:off x="13944600" y="7893866"/>
            <a:ext cx="9096445" cy="1937023"/>
          </a:xfrm>
          <a:prstGeom prst="rightArrow">
            <a:avLst/>
          </a:prstGeom>
          <a:solidFill>
            <a:srgbClr val="00A2FF">
              <a:lumMod val="60000"/>
              <a:lumOff val="40000"/>
            </a:srgbClr>
          </a:soli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5200" b="0" i="0" u="none" strike="noStrike" kern="0" cap="none" spc="0" normalizeH="0" baseline="0" noProof="0" dirty="0">
                <a:ln>
                  <a:noFill/>
                </a:ln>
                <a:solidFill>
                  <a:srgbClr val="FFFFFF"/>
                </a:solidFill>
                <a:effectLst/>
                <a:uLnTx/>
                <a:uFillTx/>
                <a:latin typeface="Myriad Pro"/>
                <a:sym typeface="Myriad Pro"/>
              </a:rPr>
              <a:t>Increased Residual</a:t>
            </a:r>
          </a:p>
        </p:txBody>
      </p:sp>
      <p:sp>
        <p:nvSpPr>
          <p:cNvPr id="25" name="Right Arrow 1">
            <a:extLst>
              <a:ext uri="{FF2B5EF4-FFF2-40B4-BE49-F238E27FC236}">
                <a16:creationId xmlns:a16="http://schemas.microsoft.com/office/drawing/2014/main" id="{3D7299AB-B3C0-024B-BCC7-98D72180CDFE}"/>
              </a:ext>
            </a:extLst>
          </p:cNvPr>
          <p:cNvSpPr/>
          <p:nvPr/>
        </p:nvSpPr>
        <p:spPr>
          <a:xfrm>
            <a:off x="1342955" y="5906880"/>
            <a:ext cx="21698090" cy="1937023"/>
          </a:xfrm>
          <a:prstGeom prst="rightArrow">
            <a:avLst/>
          </a:prstGeom>
          <a:solidFill>
            <a:srgbClr val="92D050"/>
          </a:soli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5200" b="0" i="0" u="none" strike="noStrike" kern="0" cap="none" spc="0" normalizeH="0" baseline="0" noProof="0" dirty="0">
                <a:ln>
                  <a:noFill/>
                </a:ln>
                <a:solidFill>
                  <a:srgbClr val="FFFFFF"/>
                </a:solidFill>
                <a:effectLst/>
                <a:uLnTx/>
                <a:uFillTx/>
                <a:latin typeface="Myriad Pro"/>
                <a:sym typeface="Myriad Pro"/>
              </a:rPr>
              <a:t>Increased Customer Acquisition Bonuses (CABs)</a:t>
            </a:r>
          </a:p>
        </p:txBody>
      </p:sp>
      <p:sp>
        <p:nvSpPr>
          <p:cNvPr id="26" name="Rectangle 25">
            <a:extLst>
              <a:ext uri="{FF2B5EF4-FFF2-40B4-BE49-F238E27FC236}">
                <a16:creationId xmlns:a16="http://schemas.microsoft.com/office/drawing/2014/main" id="{67EC4C07-6FDA-BA4D-94A5-22462879E8B2}"/>
              </a:ext>
            </a:extLst>
          </p:cNvPr>
          <p:cNvSpPr/>
          <p:nvPr/>
        </p:nvSpPr>
        <p:spPr>
          <a:xfrm>
            <a:off x="1925291" y="8533882"/>
            <a:ext cx="8648067" cy="3046988"/>
          </a:xfrm>
          <a:prstGeom prst="rect">
            <a:avLst/>
          </a:prstGeom>
        </p:spPr>
        <p:txBody>
          <a:bodyPr wrap="square">
            <a:spAutoFit/>
          </a:bodyPr>
          <a:lstStyle/>
          <a:p>
            <a:pPr defTabSz="457200"/>
            <a:r>
              <a:rPr lang="en-US" sz="4800" i="1" dirty="0">
                <a:solidFill>
                  <a:srgbClr val="D6D5D5">
                    <a:lumMod val="50000"/>
                  </a:srgbClr>
                </a:solidFill>
                <a:latin typeface="Myriad Pro"/>
                <a:ea typeface="Calibri" panose="020F0502020204030204" pitchFamily="34" charset="0"/>
                <a:sym typeface="Myriad Pro"/>
              </a:rPr>
              <a:t>Reaching higher earned positions is based on the number of personal and team customers</a:t>
            </a:r>
          </a:p>
        </p:txBody>
      </p:sp>
      <p:graphicFrame>
        <p:nvGraphicFramePr>
          <p:cNvPr id="28" name="Diagram 27">
            <a:extLst>
              <a:ext uri="{FF2B5EF4-FFF2-40B4-BE49-F238E27FC236}">
                <a16:creationId xmlns:a16="http://schemas.microsoft.com/office/drawing/2014/main" id="{89BB22ED-2017-CF49-A1D7-5A2BBC052302}"/>
              </a:ext>
            </a:extLst>
          </p:cNvPr>
          <p:cNvGraphicFramePr/>
          <p:nvPr>
            <p:extLst>
              <p:ext uri="{D42A27DB-BD31-4B8C-83A1-F6EECF244321}">
                <p14:modId xmlns:p14="http://schemas.microsoft.com/office/powerpoint/2010/main" val="1377207036"/>
              </p:ext>
            </p:extLst>
          </p:nvPr>
        </p:nvGraphicFramePr>
        <p:xfrm>
          <a:off x="1128287" y="2175599"/>
          <a:ext cx="21912758" cy="4997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6EB3B2-0830-DE46-A37D-8D1539DF0CED}"/>
              </a:ext>
            </a:extLst>
          </p:cNvPr>
          <p:cNvPicPr>
            <a:picLocks noChangeAspect="1"/>
          </p:cNvPicPr>
          <p:nvPr/>
        </p:nvPicPr>
        <p:blipFill>
          <a:blip r:embed="rId3"/>
          <a:stretch>
            <a:fillRect/>
          </a:stretch>
        </p:blipFill>
        <p:spPr>
          <a:xfrm>
            <a:off x="14923822" y="841572"/>
            <a:ext cx="8737600" cy="8737600"/>
          </a:xfrm>
          <a:prstGeom prst="rect">
            <a:avLst/>
          </a:prstGeom>
        </p:spPr>
      </p:pic>
      <p:sp>
        <p:nvSpPr>
          <p:cNvPr id="298" name="What’s Next?"/>
          <p:cNvSpPr txBox="1"/>
          <p:nvPr/>
        </p:nvSpPr>
        <p:spPr>
          <a:xfrm>
            <a:off x="9921667" y="1210471"/>
            <a:ext cx="4540666" cy="1206098"/>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defTabSz="457200">
              <a:defRPr sz="6900" spc="-138">
                <a:solidFill>
                  <a:srgbClr val="102C53"/>
                </a:solidFill>
                <a:latin typeface="Helvetica"/>
                <a:ea typeface="Helvetica"/>
                <a:cs typeface="Helvetica"/>
                <a:sym typeface="Helvetica"/>
              </a:defRPr>
            </a:lvl1pPr>
          </a:lstStyle>
          <a:p>
            <a:r>
              <a:rPr lang="en-AU" dirty="0">
                <a:solidFill>
                  <a:srgbClr val="4E92D4"/>
                </a:solidFill>
              </a:rPr>
              <a:t>Next</a:t>
            </a:r>
            <a:r>
              <a:rPr lang="en-AU" dirty="0"/>
              <a:t> </a:t>
            </a:r>
            <a:r>
              <a:rPr lang="en-AU" dirty="0">
                <a:solidFill>
                  <a:srgbClr val="4E92D4"/>
                </a:solidFill>
              </a:rPr>
              <a:t>Steps</a:t>
            </a:r>
            <a:endParaRPr dirty="0">
              <a:solidFill>
                <a:srgbClr val="4E92D4"/>
              </a:solidFill>
            </a:endParaRPr>
          </a:p>
        </p:txBody>
      </p:sp>
      <p:sp>
        <p:nvSpPr>
          <p:cNvPr id="299" name="Line"/>
          <p:cNvSpPr/>
          <p:nvPr/>
        </p:nvSpPr>
        <p:spPr>
          <a:xfrm>
            <a:off x="1545134" y="2616851"/>
            <a:ext cx="21293732" cy="1"/>
          </a:xfrm>
          <a:prstGeom prst="line">
            <a:avLst/>
          </a:prstGeom>
          <a:ln w="25400">
            <a:solidFill>
              <a:srgbClr val="102C53"/>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5" name="Circle"/>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6" name="8"/>
          <p:cNvSpPr txBox="1"/>
          <p:nvPr/>
        </p:nvSpPr>
        <p:spPr>
          <a:xfrm>
            <a:off x="628121" y="605679"/>
            <a:ext cx="714938"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r>
              <a:rPr lang="en-AU" dirty="0"/>
              <a:t>10</a:t>
            </a:r>
            <a:endParaRPr dirty="0"/>
          </a:p>
        </p:txBody>
      </p:sp>
      <p:pic>
        <p:nvPicPr>
          <p:cNvPr id="317" name="ACN_1C_Blue.png" descr="ACN_1C_Blu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68774" y="12346010"/>
            <a:ext cx="2026899" cy="528418"/>
          </a:xfrm>
          <a:prstGeom prst="rect">
            <a:avLst/>
          </a:prstGeom>
          <a:ln w="12700">
            <a:miter lim="400000"/>
          </a:ln>
        </p:spPr>
      </p:pic>
      <p:sp>
        <p:nvSpPr>
          <p:cNvPr id="24" name="Rectangle">
            <a:extLst>
              <a:ext uri="{FF2B5EF4-FFF2-40B4-BE49-F238E27FC236}">
                <a16:creationId xmlns:a16="http://schemas.microsoft.com/office/drawing/2014/main" id="{32310F6B-2E27-F942-8FBB-7F357C72CC76}"/>
              </a:ext>
            </a:extLst>
          </p:cNvPr>
          <p:cNvSpPr/>
          <p:nvPr/>
        </p:nvSpPr>
        <p:spPr>
          <a:xfrm>
            <a:off x="3612852" y="5563914"/>
            <a:ext cx="17767897" cy="1467647"/>
          </a:xfrm>
          <a:prstGeom prst="rect">
            <a:avLst/>
          </a:prstGeom>
          <a:solidFill>
            <a:srgbClr val="FFFFFF"/>
          </a:solidFill>
          <a:ln w="38100" cap="flat">
            <a:solidFill>
              <a:srgbClr val="4F92D3"/>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25" name="Square">
            <a:extLst>
              <a:ext uri="{FF2B5EF4-FFF2-40B4-BE49-F238E27FC236}">
                <a16:creationId xmlns:a16="http://schemas.microsoft.com/office/drawing/2014/main" id="{1DA119E7-3CF2-F348-A140-4FD8FF044F52}"/>
              </a:ext>
            </a:extLst>
          </p:cNvPr>
          <p:cNvSpPr/>
          <p:nvPr/>
        </p:nvSpPr>
        <p:spPr>
          <a:xfrm>
            <a:off x="3003252" y="5662736"/>
            <a:ext cx="1270000" cy="1270003"/>
          </a:xfrm>
          <a:prstGeom prst="rect">
            <a:avLst/>
          </a:prstGeom>
          <a:solidFill>
            <a:srgbClr val="4F92D3"/>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27" name="2">
            <a:extLst>
              <a:ext uri="{FF2B5EF4-FFF2-40B4-BE49-F238E27FC236}">
                <a16:creationId xmlns:a16="http://schemas.microsoft.com/office/drawing/2014/main" id="{10CE81F2-AE03-BD48-A363-A9CC30F93812}"/>
              </a:ext>
            </a:extLst>
          </p:cNvPr>
          <p:cNvSpPr txBox="1"/>
          <p:nvPr/>
        </p:nvSpPr>
        <p:spPr>
          <a:xfrm>
            <a:off x="3265239" y="5591299"/>
            <a:ext cx="720626" cy="13620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8000" b="0">
                <a:solidFill>
                  <a:srgbClr val="FFFFFF"/>
                </a:solidFill>
                <a:latin typeface="Helvetica"/>
                <a:ea typeface="Helvetica"/>
                <a:cs typeface="Helvetica"/>
                <a:sym typeface="Helvetica"/>
              </a:defRPr>
            </a:lvl1pPr>
          </a:lstStyle>
          <a:p>
            <a:r>
              <a:t>2</a:t>
            </a:r>
          </a:p>
        </p:txBody>
      </p:sp>
      <p:sp>
        <p:nvSpPr>
          <p:cNvPr id="29" name="Rectangle">
            <a:extLst>
              <a:ext uri="{FF2B5EF4-FFF2-40B4-BE49-F238E27FC236}">
                <a16:creationId xmlns:a16="http://schemas.microsoft.com/office/drawing/2014/main" id="{2D4EDE5A-B18C-2542-AA39-B62FE26FAB40}"/>
              </a:ext>
            </a:extLst>
          </p:cNvPr>
          <p:cNvSpPr/>
          <p:nvPr/>
        </p:nvSpPr>
        <p:spPr>
          <a:xfrm>
            <a:off x="3612852" y="7634064"/>
            <a:ext cx="17767897" cy="1467647"/>
          </a:xfrm>
          <a:prstGeom prst="rect">
            <a:avLst/>
          </a:prstGeom>
          <a:solidFill>
            <a:srgbClr val="FFFFFF"/>
          </a:solidFill>
          <a:ln w="38100" cap="flat">
            <a:solidFill>
              <a:srgbClr val="102C53"/>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30" name="Square">
            <a:extLst>
              <a:ext uri="{FF2B5EF4-FFF2-40B4-BE49-F238E27FC236}">
                <a16:creationId xmlns:a16="http://schemas.microsoft.com/office/drawing/2014/main" id="{D04FA6CA-3AA5-6143-BDF9-086E4FAE6F3A}"/>
              </a:ext>
            </a:extLst>
          </p:cNvPr>
          <p:cNvSpPr/>
          <p:nvPr/>
        </p:nvSpPr>
        <p:spPr>
          <a:xfrm>
            <a:off x="3003252" y="7732886"/>
            <a:ext cx="1270000" cy="1270003"/>
          </a:xfrm>
          <a:prstGeom prst="rect">
            <a:avLst/>
          </a:prstGeom>
          <a:solidFill>
            <a:srgbClr val="102C53"/>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32" name="3">
            <a:extLst>
              <a:ext uri="{FF2B5EF4-FFF2-40B4-BE49-F238E27FC236}">
                <a16:creationId xmlns:a16="http://schemas.microsoft.com/office/drawing/2014/main" id="{8549FA35-9FCF-B540-8B79-B0BF7B11AE27}"/>
              </a:ext>
            </a:extLst>
          </p:cNvPr>
          <p:cNvSpPr txBox="1"/>
          <p:nvPr/>
        </p:nvSpPr>
        <p:spPr>
          <a:xfrm>
            <a:off x="3265239" y="7661449"/>
            <a:ext cx="720626" cy="13620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8000" b="0">
                <a:solidFill>
                  <a:srgbClr val="FFFFFF"/>
                </a:solidFill>
                <a:latin typeface="Helvetica"/>
                <a:ea typeface="Helvetica"/>
                <a:cs typeface="Helvetica"/>
                <a:sym typeface="Helvetica"/>
              </a:defRPr>
            </a:lvl1pPr>
          </a:lstStyle>
          <a:p>
            <a:r>
              <a:t>3</a:t>
            </a:r>
          </a:p>
        </p:txBody>
      </p:sp>
      <p:sp>
        <p:nvSpPr>
          <p:cNvPr id="34" name="Rectangle">
            <a:extLst>
              <a:ext uri="{FF2B5EF4-FFF2-40B4-BE49-F238E27FC236}">
                <a16:creationId xmlns:a16="http://schemas.microsoft.com/office/drawing/2014/main" id="{EF559F3E-961B-524B-AA5A-8B0A0412206C}"/>
              </a:ext>
            </a:extLst>
          </p:cNvPr>
          <p:cNvSpPr/>
          <p:nvPr/>
        </p:nvSpPr>
        <p:spPr>
          <a:xfrm>
            <a:off x="3612852" y="9704213"/>
            <a:ext cx="17767897" cy="1467646"/>
          </a:xfrm>
          <a:prstGeom prst="rect">
            <a:avLst/>
          </a:prstGeom>
          <a:solidFill>
            <a:srgbClr val="FFFFFF"/>
          </a:solidFill>
          <a:ln w="38100" cap="flat">
            <a:solidFill>
              <a:srgbClr val="102C53"/>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35" name="Square">
            <a:extLst>
              <a:ext uri="{FF2B5EF4-FFF2-40B4-BE49-F238E27FC236}">
                <a16:creationId xmlns:a16="http://schemas.microsoft.com/office/drawing/2014/main" id="{8C2651EE-4E0C-3D4A-B0E9-410E6E434007}"/>
              </a:ext>
            </a:extLst>
          </p:cNvPr>
          <p:cNvSpPr/>
          <p:nvPr/>
        </p:nvSpPr>
        <p:spPr>
          <a:xfrm>
            <a:off x="3003252" y="9803035"/>
            <a:ext cx="1270000" cy="1270002"/>
          </a:xfrm>
          <a:prstGeom prst="rect">
            <a:avLst/>
          </a:prstGeom>
          <a:solidFill>
            <a:srgbClr val="5E5E5E"/>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37" name="4">
            <a:extLst>
              <a:ext uri="{FF2B5EF4-FFF2-40B4-BE49-F238E27FC236}">
                <a16:creationId xmlns:a16="http://schemas.microsoft.com/office/drawing/2014/main" id="{B712CF4F-7137-0D41-8A10-E3A55EE6392A}"/>
              </a:ext>
            </a:extLst>
          </p:cNvPr>
          <p:cNvSpPr txBox="1"/>
          <p:nvPr/>
        </p:nvSpPr>
        <p:spPr>
          <a:xfrm>
            <a:off x="3265239" y="9731598"/>
            <a:ext cx="720626" cy="13620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8000" b="0">
                <a:solidFill>
                  <a:srgbClr val="FFFFFF"/>
                </a:solidFill>
                <a:latin typeface="Helvetica"/>
                <a:ea typeface="Helvetica"/>
                <a:cs typeface="Helvetica"/>
                <a:sym typeface="Helvetica"/>
              </a:defRPr>
            </a:lvl1pPr>
          </a:lstStyle>
          <a:p>
            <a:r>
              <a:t>4</a:t>
            </a:r>
          </a:p>
        </p:txBody>
      </p:sp>
      <p:grpSp>
        <p:nvGrpSpPr>
          <p:cNvPr id="38" name="Group">
            <a:extLst>
              <a:ext uri="{FF2B5EF4-FFF2-40B4-BE49-F238E27FC236}">
                <a16:creationId xmlns:a16="http://schemas.microsoft.com/office/drawing/2014/main" id="{0C4D38DC-DF74-F94A-AE5B-620E7FFE5918}"/>
              </a:ext>
            </a:extLst>
          </p:cNvPr>
          <p:cNvGrpSpPr/>
          <p:nvPr/>
        </p:nvGrpSpPr>
        <p:grpSpPr>
          <a:xfrm>
            <a:off x="3003252" y="3493765"/>
            <a:ext cx="18377497" cy="1467647"/>
            <a:chOff x="1257300" y="534714"/>
            <a:chExt cx="18377496" cy="1467645"/>
          </a:xfrm>
        </p:grpSpPr>
        <p:sp>
          <p:nvSpPr>
            <p:cNvPr id="39" name="Rectangle">
              <a:extLst>
                <a:ext uri="{FF2B5EF4-FFF2-40B4-BE49-F238E27FC236}">
                  <a16:creationId xmlns:a16="http://schemas.microsoft.com/office/drawing/2014/main" id="{E8706B44-2BD2-FA45-84AC-700D8734B707}"/>
                </a:ext>
              </a:extLst>
            </p:cNvPr>
            <p:cNvSpPr/>
            <p:nvPr/>
          </p:nvSpPr>
          <p:spPr>
            <a:xfrm>
              <a:off x="1866900" y="534714"/>
              <a:ext cx="17767896" cy="1467645"/>
            </a:xfrm>
            <a:prstGeom prst="rect">
              <a:avLst/>
            </a:prstGeom>
            <a:solidFill>
              <a:srgbClr val="FFFFFF"/>
            </a:solidFill>
            <a:ln w="38100" cap="flat">
              <a:solidFill>
                <a:srgbClr val="6BC6C6"/>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40" name="Square">
              <a:extLst>
                <a:ext uri="{FF2B5EF4-FFF2-40B4-BE49-F238E27FC236}">
                  <a16:creationId xmlns:a16="http://schemas.microsoft.com/office/drawing/2014/main" id="{1676D33D-7297-4040-90CD-AFB5435A4CC5}"/>
                </a:ext>
              </a:extLst>
            </p:cNvPr>
            <p:cNvSpPr/>
            <p:nvPr/>
          </p:nvSpPr>
          <p:spPr>
            <a:xfrm>
              <a:off x="1257300" y="633536"/>
              <a:ext cx="1270000" cy="1270001"/>
            </a:xfrm>
            <a:prstGeom prst="rect">
              <a:avLst/>
            </a:prstGeom>
            <a:solidFill>
              <a:srgbClr val="6BC6C6"/>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41" name="Download the ACN Compass App">
              <a:extLst>
                <a:ext uri="{FF2B5EF4-FFF2-40B4-BE49-F238E27FC236}">
                  <a16:creationId xmlns:a16="http://schemas.microsoft.com/office/drawing/2014/main" id="{B7B5B181-A7FC-624B-BA3B-0648FC10DE8E}"/>
                </a:ext>
              </a:extLst>
            </p:cNvPr>
            <p:cNvSpPr txBox="1"/>
            <p:nvPr/>
          </p:nvSpPr>
          <p:spPr>
            <a:xfrm>
              <a:off x="2880586" y="719349"/>
              <a:ext cx="5521062" cy="10983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lgn="l">
                <a:defRPr sz="6200" b="0" spc="-124">
                  <a:solidFill>
                    <a:srgbClr val="6BC6C6"/>
                  </a:solidFill>
                  <a:latin typeface="Helvetica"/>
                  <a:ea typeface="Helvetica"/>
                  <a:cs typeface="Helvetica"/>
                  <a:sym typeface="Helvetica"/>
                </a:defRPr>
              </a:lvl1pPr>
            </a:lstStyle>
            <a:p>
              <a:pPr>
                <a:defRPr sz="6200" spc="-124">
                  <a:solidFill>
                    <a:srgbClr val="4F92D3"/>
                  </a:solidFill>
                  <a:latin typeface="Helvetica"/>
                  <a:ea typeface="Helvetica"/>
                  <a:cs typeface="Helvetica"/>
                  <a:sym typeface="Helvetica"/>
                </a:defRPr>
              </a:pPr>
              <a:r>
                <a:rPr lang="en-US" dirty="0">
                  <a:solidFill>
                    <a:srgbClr val="6AC6C6"/>
                  </a:solidFill>
                </a:rPr>
                <a:t>Enrol as an IBO</a:t>
              </a:r>
              <a:endParaRPr lang="en-US" b="1" dirty="0">
                <a:solidFill>
                  <a:srgbClr val="6AC6C6"/>
                </a:solidFill>
              </a:endParaRPr>
            </a:p>
          </p:txBody>
        </p:sp>
        <p:sp>
          <p:nvSpPr>
            <p:cNvPr id="42" name="1">
              <a:extLst>
                <a:ext uri="{FF2B5EF4-FFF2-40B4-BE49-F238E27FC236}">
                  <a16:creationId xmlns:a16="http://schemas.microsoft.com/office/drawing/2014/main" id="{4FB6BCC4-9F54-DD47-984B-FF6186D016DF}"/>
                </a:ext>
              </a:extLst>
            </p:cNvPr>
            <p:cNvSpPr txBox="1"/>
            <p:nvPr/>
          </p:nvSpPr>
          <p:spPr>
            <a:xfrm>
              <a:off x="1519287" y="562099"/>
              <a:ext cx="720626" cy="13620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lvl1pPr>
                <a:defRPr sz="8000" b="0">
                  <a:solidFill>
                    <a:srgbClr val="FFFFFF"/>
                  </a:solidFill>
                  <a:latin typeface="Helvetica"/>
                  <a:ea typeface="Helvetica"/>
                  <a:cs typeface="Helvetica"/>
                  <a:sym typeface="Helvetica"/>
                </a:defRPr>
              </a:lvl1pPr>
            </a:lstStyle>
            <a:p>
              <a:r>
                <a:t>1</a:t>
              </a:r>
            </a:p>
          </p:txBody>
        </p:sp>
      </p:grpSp>
      <p:sp>
        <p:nvSpPr>
          <p:cNvPr id="45" name="Schedule your 1st Presentation">
            <a:extLst>
              <a:ext uri="{FF2B5EF4-FFF2-40B4-BE49-F238E27FC236}">
                <a16:creationId xmlns:a16="http://schemas.microsoft.com/office/drawing/2014/main" id="{E2A8D6E6-34F3-8140-9717-9E21D1258C81}"/>
              </a:ext>
            </a:extLst>
          </p:cNvPr>
          <p:cNvSpPr txBox="1"/>
          <p:nvPr/>
        </p:nvSpPr>
        <p:spPr>
          <a:xfrm>
            <a:off x="4626538" y="9888847"/>
            <a:ext cx="8968929" cy="10983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p>
            <a:pPr algn="l">
              <a:defRPr sz="6200" b="0" spc="-124">
                <a:solidFill>
                  <a:srgbClr val="5E5E5E"/>
                </a:solidFill>
                <a:latin typeface="Helvetica"/>
                <a:ea typeface="Helvetica"/>
                <a:cs typeface="Helvetica"/>
                <a:sym typeface="Helvetica"/>
              </a:defRPr>
            </a:pPr>
            <a:r>
              <a:rPr lang="en-US" dirty="0"/>
              <a:t>Start acquiring customers</a:t>
            </a:r>
            <a:endParaRPr b="1" dirty="0"/>
          </a:p>
        </p:txBody>
      </p:sp>
      <p:sp>
        <p:nvSpPr>
          <p:cNvPr id="46" name="Schedule your 1st Presentation">
            <a:extLst>
              <a:ext uri="{FF2B5EF4-FFF2-40B4-BE49-F238E27FC236}">
                <a16:creationId xmlns:a16="http://schemas.microsoft.com/office/drawing/2014/main" id="{E2A8D6E6-34F3-8140-9717-9E21D1258C81}"/>
              </a:ext>
            </a:extLst>
          </p:cNvPr>
          <p:cNvSpPr txBox="1"/>
          <p:nvPr/>
        </p:nvSpPr>
        <p:spPr>
          <a:xfrm>
            <a:off x="4626538" y="7818698"/>
            <a:ext cx="7205241" cy="10983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p>
            <a:pPr algn="l">
              <a:defRPr sz="6200" b="0" spc="-124">
                <a:solidFill>
                  <a:srgbClr val="5E5E5E"/>
                </a:solidFill>
                <a:latin typeface="Helvetica"/>
                <a:ea typeface="Helvetica"/>
                <a:cs typeface="Helvetica"/>
                <a:sym typeface="Helvetica"/>
              </a:defRPr>
            </a:pPr>
            <a:r>
              <a:rPr lang="en-US" dirty="0">
                <a:solidFill>
                  <a:srgbClr val="112B52"/>
                </a:solidFill>
              </a:rPr>
              <a:t>Participate in training</a:t>
            </a:r>
            <a:endParaRPr b="1" dirty="0">
              <a:solidFill>
                <a:srgbClr val="112B52"/>
              </a:solidFill>
            </a:endParaRPr>
          </a:p>
        </p:txBody>
      </p:sp>
      <p:sp>
        <p:nvSpPr>
          <p:cNvPr id="47" name="Schedule your 1st Presentation">
            <a:extLst>
              <a:ext uri="{FF2B5EF4-FFF2-40B4-BE49-F238E27FC236}">
                <a16:creationId xmlns:a16="http://schemas.microsoft.com/office/drawing/2014/main" id="{E2A8D6E6-34F3-8140-9717-9E21D1258C81}"/>
              </a:ext>
            </a:extLst>
          </p:cNvPr>
          <p:cNvSpPr txBox="1"/>
          <p:nvPr/>
        </p:nvSpPr>
        <p:spPr>
          <a:xfrm>
            <a:off x="4535239" y="5723149"/>
            <a:ext cx="10671831" cy="10983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71437" tIns="71437" rIns="71437" bIns="71437" numCol="1" anchor="ctr">
            <a:spAutoFit/>
          </a:bodyPr>
          <a:lstStyle/>
          <a:p>
            <a:pPr algn="l">
              <a:defRPr sz="6200" b="0" spc="-124">
                <a:solidFill>
                  <a:srgbClr val="5E5E5E"/>
                </a:solidFill>
                <a:latin typeface="Helvetica"/>
                <a:ea typeface="Helvetica"/>
                <a:cs typeface="Helvetica"/>
                <a:sym typeface="Helvetica"/>
              </a:defRPr>
            </a:pPr>
            <a:r>
              <a:rPr lang="en-US" sz="6200" b="0" dirty="0">
                <a:solidFill>
                  <a:srgbClr val="4E92D4"/>
                </a:solidFill>
                <a:sym typeface="Helvetica"/>
              </a:rPr>
              <a:t>Utilise the ACN support system</a:t>
            </a:r>
            <a:endParaRPr b="1" dirty="0">
              <a:solidFill>
                <a:srgbClr val="4E92D4"/>
              </a:solidFill>
            </a:endParaRPr>
          </a:p>
        </p:txBody>
      </p:sp>
      <p:sp>
        <p:nvSpPr>
          <p:cNvPr id="3" name="Rectangle 2">
            <a:extLst>
              <a:ext uri="{FF2B5EF4-FFF2-40B4-BE49-F238E27FC236}">
                <a16:creationId xmlns:a16="http://schemas.microsoft.com/office/drawing/2014/main" id="{9D71FFAD-705C-384E-9822-1D913C3B85F7}"/>
              </a:ext>
            </a:extLst>
          </p:cNvPr>
          <p:cNvSpPr/>
          <p:nvPr/>
        </p:nvSpPr>
        <p:spPr>
          <a:xfrm>
            <a:off x="1813119" y="12346010"/>
            <a:ext cx="20037319" cy="1015663"/>
          </a:xfrm>
          <a:prstGeom prst="rect">
            <a:avLst/>
          </a:prstGeom>
        </p:spPr>
        <p:txBody>
          <a:bodyPr wrap="square">
            <a:spAutoFit/>
          </a:bodyPr>
          <a:lstStyle/>
          <a:p>
            <a:pPr>
              <a:defRPr sz="6700" cap="all" spc="133">
                <a:solidFill>
                  <a:srgbClr val="102C53"/>
                </a:solidFill>
                <a:latin typeface="Myriad Pro Light"/>
                <a:ea typeface="Myriad Pro Light"/>
                <a:cs typeface="Myriad Pro Light"/>
                <a:sym typeface="Myriad Pro Light"/>
              </a:defRPr>
            </a:pPr>
            <a:r>
              <a:rPr lang="en-AU" sz="4800" i="1" dirty="0"/>
              <a:t>In Business for Yourself, but </a:t>
            </a:r>
            <a:r>
              <a:rPr lang="en-AU" sz="6000" i="1" cap="all" spc="133" dirty="0">
                <a:solidFill>
                  <a:srgbClr val="102C53"/>
                </a:solidFill>
                <a:ea typeface="Myriad Pro Light"/>
                <a:cs typeface="Myriad Pro Light"/>
                <a:sym typeface="Myriad Pro Light"/>
              </a:rPr>
              <a:t>NEVER </a:t>
            </a:r>
            <a:r>
              <a:rPr lang="en-AU" sz="4800" i="1" dirty="0"/>
              <a:t>By Yourself!</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8"/>
                                        </p:tgtEl>
                                        <p:attrNameLst>
                                          <p:attrName>style.visibility</p:attrName>
                                        </p:attrNameLst>
                                      </p:cBhvr>
                                      <p:to>
                                        <p:strVal val="visible"/>
                                      </p:to>
                                    </p:set>
                                    <p:anim calcmode="lin" valueType="num">
                                      <p:cBhvr>
                                        <p:cTn id="7" dur="1250" fill="hold"/>
                                        <p:tgtEl>
                                          <p:spTgt spid="38"/>
                                        </p:tgtEl>
                                        <p:attrNameLst>
                                          <p:attrName>ppt_x</p:attrName>
                                        </p:attrNameLst>
                                      </p:cBhvr>
                                      <p:tavLst>
                                        <p:tav tm="0">
                                          <p:val>
                                            <p:strVal val="0-#ppt_w/2"/>
                                          </p:val>
                                        </p:tav>
                                        <p:tav tm="100000">
                                          <p:val>
                                            <p:strVal val="#ppt_x"/>
                                          </p:val>
                                        </p:tav>
                                      </p:tavLst>
                                    </p:anim>
                                    <p:anim calcmode="lin" valueType="num">
                                      <p:cBhvr>
                                        <p:cTn id="8" dur="125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rticipating in the trillion-dollar essential services industry (Largest, fastest growing &amp; most progressive in the world)…"/>
          <p:cNvSpPr txBox="1"/>
          <p:nvPr/>
        </p:nvSpPr>
        <p:spPr>
          <a:xfrm>
            <a:off x="1786268" y="1790470"/>
            <a:ext cx="20680325" cy="9978628"/>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p>
            <a:pPr marL="254000" marR="0" lvl="0" indent="0" algn="just" defTabSz="457200" rtl="0" eaLnBrk="1" fontAlgn="auto" latinLnBrk="0" hangingPunct="0">
              <a:lnSpc>
                <a:spcPct val="150000"/>
              </a:lnSpc>
              <a:spcBef>
                <a:spcPts val="1200"/>
              </a:spcBef>
              <a:spcAft>
                <a:spcPts val="0"/>
              </a:spcAft>
              <a:buClrTx/>
              <a:buSzPct val="145000"/>
              <a:buFontTx/>
              <a:buNone/>
              <a:tabLst/>
              <a:defRPr sz="5500" spc="-165"/>
            </a:pPr>
            <a:r>
              <a:rPr kumimoji="0" lang="en-US" sz="4800" b="0" i="0" u="none" strike="noStrike" kern="0" cap="none" spc="-165" normalizeH="0" baseline="0" noProof="0" dirty="0">
                <a:ln>
                  <a:noFill/>
                </a:ln>
                <a:solidFill>
                  <a:srgbClr val="5E5E5E"/>
                </a:solidFill>
                <a:effectLst/>
                <a:uLnTx/>
                <a:uFillTx/>
                <a:latin typeface="Myriad Pro"/>
                <a:sym typeface="Myriad Pro"/>
              </a:rPr>
              <a:t>Refer to the ACN Compensation Plan for complete details.  Earnings as an ACN IBO are based solely upon the successful sale of products to customers and their usage of those products. Individuals will incur expenses in operating their ACN business, such as the sign-up fee and monthly business support, as well as other possible operating expenses.  </a:t>
            </a:r>
            <a:r>
              <a:rPr kumimoji="0" lang="en-US" sz="4800" b="1" i="0" u="none" strike="noStrike" kern="0" cap="none" spc="-165" normalizeH="0" baseline="0" noProof="0" dirty="0">
                <a:ln>
                  <a:noFill/>
                </a:ln>
                <a:solidFill>
                  <a:srgbClr val="5E5E5E"/>
                </a:solidFill>
                <a:effectLst/>
                <a:uLnTx/>
                <a:uFillTx/>
                <a:latin typeface="Myriad Pro"/>
                <a:ea typeface="MyriadPro-BoldIt"/>
                <a:cs typeface="MyriadPro-BoldIt"/>
                <a:sym typeface="MyriadPro-BoldIt"/>
              </a:rPr>
              <a:t>As with any business, earnings and success at ACN are not guaranteed but depend primarily on the individual’s persistence, effort, and results of acquiring customers personally and/or through their team. Individuals will not earn income and will lose money as an IBO if customers are not acquired. </a:t>
            </a:r>
          </a:p>
        </p:txBody>
      </p:sp>
      <p:sp>
        <p:nvSpPr>
          <p:cNvPr id="145" name="Line"/>
          <p:cNvSpPr/>
          <p:nvPr/>
        </p:nvSpPr>
        <p:spPr>
          <a:xfrm>
            <a:off x="1676331" y="1355073"/>
            <a:ext cx="21031338" cy="1"/>
          </a:xfrm>
          <a:prstGeom prst="line">
            <a:avLst/>
          </a:prstGeom>
          <a:ln w="12700">
            <a:solidFill>
              <a:srgbClr val="102C53"/>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5" name="Line">
            <a:extLst>
              <a:ext uri="{FF2B5EF4-FFF2-40B4-BE49-F238E27FC236}">
                <a16:creationId xmlns:a16="http://schemas.microsoft.com/office/drawing/2014/main" id="{E4618E7C-3372-448F-A3CE-FE6646512A5F}"/>
              </a:ext>
            </a:extLst>
          </p:cNvPr>
          <p:cNvSpPr/>
          <p:nvPr/>
        </p:nvSpPr>
        <p:spPr>
          <a:xfrm>
            <a:off x="1645851" y="12103083"/>
            <a:ext cx="21031338" cy="1"/>
          </a:xfrm>
          <a:prstGeom prst="line">
            <a:avLst/>
          </a:prstGeom>
          <a:ln w="12700">
            <a:solidFill>
              <a:srgbClr val="102C53"/>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172318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2896422-CCD2-3433-0E24-21F250477A39}"/>
              </a:ext>
            </a:extLst>
          </p:cNvPr>
          <p:cNvPicPr>
            <a:picLocks noChangeAspect="1" noChangeArrowheads="1"/>
          </p:cNvPicPr>
          <p:nvPr/>
        </p:nvPicPr>
        <p:blipFill>
          <a:blip r:embed="rId3"/>
          <a:srcRect t="74" b="74"/>
          <a:stretch/>
        </p:blipFill>
        <p:spPr bwMode="auto">
          <a:xfrm>
            <a:off x="-1" y="0"/>
            <a:ext cx="13609128" cy="13716000"/>
          </a:xfrm>
          <a:prstGeom prst="rect">
            <a:avLst/>
          </a:prstGeom>
          <a:noFill/>
          <a:extLst>
            <a:ext uri="{909E8E84-426E-40DD-AFC4-6F175D3DCCD1}">
              <a14:hiddenFill xmlns:a14="http://schemas.microsoft.com/office/drawing/2010/main">
                <a:solidFill>
                  <a:srgbClr val="FFFFFF"/>
                </a:solidFill>
              </a14:hiddenFill>
            </a:ext>
          </a:extLst>
        </p:spPr>
      </p:pic>
      <p:sp>
        <p:nvSpPr>
          <p:cNvPr id="130" name="Company"/>
          <p:cNvSpPr txBox="1"/>
          <p:nvPr/>
        </p:nvSpPr>
        <p:spPr>
          <a:xfrm>
            <a:off x="17083461" y="670039"/>
            <a:ext cx="5402120" cy="129381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nSpc>
                <a:spcPct val="80000"/>
              </a:lnSpc>
              <a:defRPr sz="10000" b="1">
                <a:solidFill>
                  <a:srgbClr val="4F92D3"/>
                </a:solidFill>
              </a:defRPr>
            </a:lvl1pPr>
          </a:lstStyle>
          <a:p>
            <a:pPr marL="0" marR="0" lvl="0" indent="0" algn="ctr" defTabSz="821531" rtl="0" eaLnBrk="1" fontAlgn="auto" latinLnBrk="0" hangingPunct="0">
              <a:lnSpc>
                <a:spcPct val="80000"/>
              </a:lnSpc>
              <a:spcBef>
                <a:spcPts val="0"/>
              </a:spcBef>
              <a:spcAft>
                <a:spcPts val="0"/>
              </a:spcAft>
              <a:buClrTx/>
              <a:buSzTx/>
              <a:buFontTx/>
              <a:buNone/>
              <a:tabLst/>
              <a:defRPr/>
            </a:pPr>
            <a:r>
              <a:rPr kumimoji="0" sz="9000" b="1" i="0" u="none" strike="noStrike" kern="0" cap="none" spc="0" normalizeH="0" baseline="0" noProof="0" dirty="0">
                <a:ln>
                  <a:noFill/>
                </a:ln>
                <a:solidFill>
                  <a:srgbClr val="4F92D3"/>
                </a:solidFill>
                <a:effectLst/>
                <a:uLnTx/>
                <a:uFillTx/>
                <a:latin typeface="Helvetica" pitchFamily="2" charset="0"/>
                <a:ea typeface="Helvetica Neue"/>
                <a:cs typeface="Helvetica Neue"/>
                <a:sym typeface="Helvetica Neue"/>
              </a:rPr>
              <a:t>Company</a:t>
            </a:r>
          </a:p>
        </p:txBody>
      </p:sp>
      <p:sp>
        <p:nvSpPr>
          <p:cNvPr id="131" name="Линия"/>
          <p:cNvSpPr/>
          <p:nvPr/>
        </p:nvSpPr>
        <p:spPr>
          <a:xfrm>
            <a:off x="14754153" y="2156338"/>
            <a:ext cx="8961120" cy="0"/>
          </a:xfrm>
          <a:prstGeom prst="line">
            <a:avLst/>
          </a:prstGeom>
          <a:ln w="12700">
            <a:solidFill>
              <a:srgbClr val="102C53"/>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1" i="0" u="none" strike="noStrike" kern="0" cap="none" spc="0" normalizeH="0" baseline="0" noProof="0" dirty="0">
              <a:ln>
                <a:noFill/>
              </a:ln>
              <a:solidFill>
                <a:srgbClr val="FFFFFF"/>
              </a:solidFill>
              <a:effectLst/>
              <a:uLnTx/>
              <a:uFillTx/>
              <a:latin typeface="Helvetica" pitchFamily="2" charset="0"/>
              <a:ea typeface="Helvetica Neue Medium"/>
              <a:cs typeface="Helvetica Neue Medium"/>
              <a:sym typeface="Helvetica Neue Medium"/>
            </a:endParaRPr>
          </a:p>
        </p:txBody>
      </p:sp>
      <p:grpSp>
        <p:nvGrpSpPr>
          <p:cNvPr id="154" name="Группа"/>
          <p:cNvGrpSpPr/>
          <p:nvPr/>
        </p:nvGrpSpPr>
        <p:grpSpPr>
          <a:xfrm>
            <a:off x="15332569" y="666154"/>
            <a:ext cx="1115915" cy="1115915"/>
            <a:chOff x="0" y="0"/>
            <a:chExt cx="1115914" cy="1115914"/>
          </a:xfrm>
        </p:grpSpPr>
        <p:sp>
          <p:nvSpPr>
            <p:cNvPr id="152" name="Кружок"/>
            <p:cNvSpPr/>
            <p:nvPr/>
          </p:nvSpPr>
          <p:spPr>
            <a:xfrm>
              <a:off x="0" y="0"/>
              <a:ext cx="1115914" cy="1115914"/>
            </a:xfrm>
            <a:prstGeom prst="ellipse">
              <a:avLst/>
            </a:prstGeom>
            <a:solidFill>
              <a:srgbClr val="4E92D4"/>
            </a:solidFill>
            <a:ln w="12700" cap="flat">
              <a:solidFill>
                <a:schemeClr val="accent1"/>
              </a:solidFill>
              <a:miter lim="400000"/>
            </a:ln>
            <a:effectLst/>
          </p:spPr>
          <p:txBody>
            <a:bodyPr wrap="square" lIns="71437" tIns="71437" rIns="71437" bIns="71437" numCol="1"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1" i="0" u="none" strike="noStrike" kern="0" cap="none" spc="0" normalizeH="0" baseline="0" noProof="0" dirty="0">
                <a:ln>
                  <a:noFill/>
                </a:ln>
                <a:solidFill>
                  <a:srgbClr val="FFFFFF"/>
                </a:solidFill>
                <a:effectLst/>
                <a:uLnTx/>
                <a:uFillTx/>
                <a:latin typeface="Helvetica" pitchFamily="2" charset="0"/>
                <a:ea typeface="Helvetica Neue Medium"/>
                <a:cs typeface="Helvetica Neue Medium"/>
                <a:sym typeface="Helvetica Neue Medium"/>
              </a:endParaRPr>
            </a:p>
          </p:txBody>
        </p:sp>
        <p:sp>
          <p:nvSpPr>
            <p:cNvPr id="153" name="1"/>
            <p:cNvSpPr txBox="1"/>
            <p:nvPr/>
          </p:nvSpPr>
          <p:spPr>
            <a:xfrm>
              <a:off x="250368" y="45578"/>
              <a:ext cx="572644" cy="9810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Autofit/>
            </a:bodyPr>
            <a:lstStyle>
              <a:lvl1pPr>
                <a:lnSpc>
                  <a:spcPts val="9400"/>
                </a:lnSpc>
                <a:defRPr sz="6600">
                  <a:solidFill>
                    <a:srgbClr val="FFFFFF"/>
                  </a:solidFill>
                </a:defRPr>
              </a:lvl1pPr>
            </a:lstStyle>
            <a:p>
              <a:pPr marL="0" marR="0" lvl="0" indent="0" algn="ctr" defTabSz="821531" rtl="0" eaLnBrk="1" fontAlgn="auto" latinLnBrk="0" hangingPunct="0">
                <a:lnSpc>
                  <a:spcPts val="9400"/>
                </a:lnSpc>
                <a:spcBef>
                  <a:spcPts val="0"/>
                </a:spcBef>
                <a:spcAft>
                  <a:spcPts val="0"/>
                </a:spcAft>
                <a:buClrTx/>
                <a:buSzTx/>
                <a:buFontTx/>
                <a:buNone/>
                <a:tabLst/>
                <a:defRPr/>
              </a:pPr>
              <a:r>
                <a:rPr kumimoji="0" sz="6600" b="1" i="0" u="none" strike="noStrike" kern="0" cap="none" spc="0" normalizeH="0" baseline="0" noProof="0" dirty="0">
                  <a:ln>
                    <a:noFill/>
                  </a:ln>
                  <a:solidFill>
                    <a:srgbClr val="FFFFFF"/>
                  </a:solidFill>
                  <a:effectLst/>
                  <a:uLnTx/>
                  <a:uFillTx/>
                  <a:latin typeface="Helvetica" pitchFamily="2" charset="0"/>
                  <a:ea typeface="Helvetica Neue"/>
                  <a:cs typeface="Helvetica Neue"/>
                  <a:sym typeface="Helvetica Neue"/>
                </a:rPr>
                <a:t>1</a:t>
              </a:r>
            </a:p>
          </p:txBody>
        </p:sp>
      </p:grpSp>
      <p:sp>
        <p:nvSpPr>
          <p:cNvPr id="2" name="Rectangle 1">
            <a:extLst>
              <a:ext uri="{FF2B5EF4-FFF2-40B4-BE49-F238E27FC236}">
                <a16:creationId xmlns:a16="http://schemas.microsoft.com/office/drawing/2014/main" id="{74A944E3-62FA-44E8-B918-DFD55F34336D}"/>
              </a:ext>
            </a:extLst>
          </p:cNvPr>
          <p:cNvSpPr/>
          <p:nvPr/>
        </p:nvSpPr>
        <p:spPr>
          <a:xfrm>
            <a:off x="15433550" y="2598153"/>
            <a:ext cx="7686720" cy="923330"/>
          </a:xfrm>
          <a:prstGeom prst="rect">
            <a:avLst/>
          </a:prstGeom>
        </p:spPr>
        <p:txBody>
          <a:bodyPr wrap="none">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4F92D3"/>
                </a:solidFill>
                <a:effectLst/>
                <a:uLnTx/>
                <a:uFillTx/>
                <a:latin typeface="Helvetica" pitchFamily="2" charset="0"/>
                <a:ea typeface="Myriad Pro Light"/>
                <a:cs typeface="Myriad Pro Light"/>
                <a:sym typeface="Myriad Pro Light"/>
              </a:rPr>
              <a:t>Looking To The Future</a:t>
            </a:r>
            <a:endParaRPr kumimoji="0" lang="en-US" sz="5400" b="1" i="0" u="none" strike="noStrike" kern="0" cap="none" spc="0" normalizeH="0" baseline="0" noProof="0" dirty="0">
              <a:ln>
                <a:noFill/>
              </a:ln>
              <a:solidFill>
                <a:srgbClr val="4F92D3"/>
              </a:solidFill>
              <a:effectLst/>
              <a:uLnTx/>
              <a:uFillTx/>
              <a:latin typeface="Helvetica" pitchFamily="2" charset="0"/>
              <a:ea typeface="Helvetica Neue"/>
              <a:cs typeface="Helvetica Neue"/>
              <a:sym typeface="Helvetica Neue"/>
            </a:endParaRPr>
          </a:p>
        </p:txBody>
      </p:sp>
      <p:sp>
        <p:nvSpPr>
          <p:cNvPr id="19" name="In business since 1993">
            <a:extLst>
              <a:ext uri="{FF2B5EF4-FFF2-40B4-BE49-F238E27FC236}">
                <a16:creationId xmlns:a16="http://schemas.microsoft.com/office/drawing/2014/main" id="{9FE021A6-FF3E-6947-85D9-6052E97CE505}"/>
              </a:ext>
            </a:extLst>
          </p:cNvPr>
          <p:cNvSpPr txBox="1"/>
          <p:nvPr/>
        </p:nvSpPr>
        <p:spPr>
          <a:xfrm>
            <a:off x="17076823" y="6189618"/>
            <a:ext cx="3473469" cy="180626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Australian Owned &amp; Operated</a:t>
            </a:r>
          </a:p>
        </p:txBody>
      </p:sp>
      <p:sp>
        <p:nvSpPr>
          <p:cNvPr id="20" name="26 Countries,…">
            <a:extLst>
              <a:ext uri="{FF2B5EF4-FFF2-40B4-BE49-F238E27FC236}">
                <a16:creationId xmlns:a16="http://schemas.microsoft.com/office/drawing/2014/main" id="{80FD82EF-C878-9D4D-AA17-03B3BF7E37B2}"/>
              </a:ext>
            </a:extLst>
          </p:cNvPr>
          <p:cNvSpPr txBox="1"/>
          <p:nvPr/>
        </p:nvSpPr>
        <p:spPr>
          <a:xfrm>
            <a:off x="20824871" y="6189618"/>
            <a:ext cx="3321421" cy="2360261"/>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Celebrating 20</a:t>
            </a:r>
          </a:p>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Years in</a:t>
            </a:r>
          </a:p>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Australia &amp;</a:t>
            </a:r>
          </a:p>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A </a:t>
            </a:r>
            <a:r>
              <a:rPr kumimoji="0" lang="en-US" sz="3600" b="0" i="0" u="none" strike="noStrike" kern="0" cap="none" spc="-135" normalizeH="0" baseline="0" noProof="0" dirty="0">
                <a:ln>
                  <a:noFill/>
                </a:ln>
                <a:solidFill>
                  <a:srgbClr val="5E5E5E"/>
                </a:solidFill>
                <a:effectLst/>
                <a:uLnTx/>
                <a:uFillTx/>
                <a:latin typeface="Helvetica Neue Medium"/>
                <a:ea typeface="Helvetica Neue Medium"/>
                <a:sym typeface="Helvetica"/>
              </a:rPr>
              <a:t>Global</a:t>
            </a:r>
            <a:r>
              <a:rPr kumimoji="0" lang="en-US" sz="3600" b="0" i="0" u="none" strike="noStrike" kern="0" cap="none" spc="-135" normalizeH="0" baseline="0" noProof="0" dirty="0">
                <a:ln>
                  <a:noFill/>
                </a:ln>
                <a:solidFill>
                  <a:srgbClr val="5E5E5E"/>
                </a:solidFill>
                <a:effectLst/>
                <a:uLnTx/>
                <a:uFillTx/>
                <a:latin typeface="Helvetica"/>
                <a:sym typeface="Helvetica"/>
              </a:rPr>
              <a:t> Legacy</a:t>
            </a:r>
          </a:p>
        </p:txBody>
      </p:sp>
      <p:sp>
        <p:nvSpPr>
          <p:cNvPr id="22" name="Millions of  Customers  Acquired">
            <a:extLst>
              <a:ext uri="{FF2B5EF4-FFF2-40B4-BE49-F238E27FC236}">
                <a16:creationId xmlns:a16="http://schemas.microsoft.com/office/drawing/2014/main" id="{640C9E6D-3D49-254A-AC00-41806D32450B}"/>
              </a:ext>
            </a:extLst>
          </p:cNvPr>
          <p:cNvSpPr txBox="1"/>
          <p:nvPr/>
        </p:nvSpPr>
        <p:spPr>
          <a:xfrm>
            <a:off x="16078831" y="10342435"/>
            <a:ext cx="5971726" cy="1806263"/>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sz="4500" b="0" spc="-135">
                <a:solidFill>
                  <a:srgbClr val="5E5E5E"/>
                </a:solidFill>
                <a:latin typeface="Helvetica"/>
                <a:ea typeface="Helvetica"/>
                <a:cs typeface="Helvetica"/>
                <a:sym typeface="Helvetica"/>
              </a:defRPr>
            </a:pPr>
            <a:r>
              <a:rPr kumimoji="0" lang="en-US" sz="3600" b="0" i="0" u="none" strike="noStrike" kern="0" cap="none" spc="-135" normalizeH="0" baseline="0" noProof="0" dirty="0">
                <a:ln>
                  <a:noFill/>
                </a:ln>
                <a:solidFill>
                  <a:srgbClr val="5E5E5E"/>
                </a:solidFill>
                <a:effectLst/>
                <a:uLnTx/>
                <a:uFillTx/>
                <a:latin typeface="Helvetica"/>
                <a:sym typeface="Helvetica"/>
              </a:rPr>
              <a:t>Over 1 million services sold in Australia &amp; New Zealand </a:t>
            </a:r>
            <a:r>
              <a:rPr kumimoji="0" lang="en-US" sz="3600" b="0" i="0" u="none" strike="noStrike" kern="0" cap="none" spc="-135" normalizeH="0" baseline="0" noProof="0" dirty="0">
                <a:ln>
                  <a:noFill/>
                </a:ln>
                <a:solidFill>
                  <a:srgbClr val="5E5E5E"/>
                </a:solidFill>
                <a:effectLst/>
                <a:uLnTx/>
                <a:uFillTx/>
                <a:latin typeface="Helvetica Neue Medium"/>
                <a:ea typeface="Helvetica Neue Medium"/>
                <a:cs typeface="Helvetica Neue Medium"/>
                <a:sym typeface="Helvetica"/>
              </a:rPr>
              <a:t>and counting…</a:t>
            </a:r>
          </a:p>
        </p:txBody>
      </p:sp>
      <p:pic>
        <p:nvPicPr>
          <p:cNvPr id="24" name="Изображение" descr="Изображение">
            <a:extLst>
              <a:ext uri="{FF2B5EF4-FFF2-40B4-BE49-F238E27FC236}">
                <a16:creationId xmlns:a16="http://schemas.microsoft.com/office/drawing/2014/main" id="{D6D262F3-6462-9047-BE2E-11C53B3959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65276" y="4305665"/>
            <a:ext cx="1840609" cy="1840629"/>
          </a:xfrm>
          <a:prstGeom prst="rect">
            <a:avLst/>
          </a:prstGeom>
          <a:ln w="12700">
            <a:miter lim="400000"/>
          </a:ln>
        </p:spPr>
      </p:pic>
      <p:pic>
        <p:nvPicPr>
          <p:cNvPr id="26" name="Изображение" descr="Изображение">
            <a:extLst>
              <a:ext uri="{FF2B5EF4-FFF2-40B4-BE49-F238E27FC236}">
                <a16:creationId xmlns:a16="http://schemas.microsoft.com/office/drawing/2014/main" id="{38A9F253-CA74-6245-8E95-9E9470B2E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39367" y="8400184"/>
            <a:ext cx="1850655" cy="1821835"/>
          </a:xfrm>
          <a:prstGeom prst="rect">
            <a:avLst/>
          </a:prstGeom>
          <a:ln w="12700">
            <a:miter lim="400000"/>
          </a:ln>
        </p:spPr>
      </p:pic>
      <p:pic>
        <p:nvPicPr>
          <p:cNvPr id="27" name="Изображение" descr="Изображение">
            <a:extLst>
              <a:ext uri="{FF2B5EF4-FFF2-40B4-BE49-F238E27FC236}">
                <a16:creationId xmlns:a16="http://schemas.microsoft.com/office/drawing/2014/main" id="{BA11C756-91A3-1E42-B1F8-433E92CF0C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01898" y="4115894"/>
            <a:ext cx="2029736" cy="2030400"/>
          </a:xfrm>
          <a:prstGeom prst="rect">
            <a:avLst/>
          </a:prstGeom>
          <a:ln w="12700">
            <a:miter lim="400000"/>
          </a:ln>
        </p:spPr>
      </p:pic>
      <p:sp>
        <p:nvSpPr>
          <p:cNvPr id="28" name="Millions of  Customers  Acquired">
            <a:extLst>
              <a:ext uri="{FF2B5EF4-FFF2-40B4-BE49-F238E27FC236}">
                <a16:creationId xmlns:a16="http://schemas.microsoft.com/office/drawing/2014/main" id="{2CB475B0-632A-A64B-BA8F-2FB5B6A9E37A}"/>
              </a:ext>
            </a:extLst>
          </p:cNvPr>
          <p:cNvSpPr txBox="1"/>
          <p:nvPr/>
        </p:nvSpPr>
        <p:spPr>
          <a:xfrm>
            <a:off x="14095504" y="6189618"/>
            <a:ext cx="2442524" cy="2914258"/>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p>
            <a:pPr defTabSz="457200">
              <a:defRPr sz="4500" b="0" spc="-135">
                <a:solidFill>
                  <a:srgbClr val="5E5E5E"/>
                </a:solidFill>
                <a:latin typeface="Helvetica"/>
                <a:ea typeface="Helvetica"/>
                <a:cs typeface="Helvetica"/>
                <a:sym typeface="Helvetica"/>
              </a:defRPr>
            </a:pPr>
            <a:r>
              <a:rPr lang="en-AU" sz="3600" b="0" dirty="0"/>
              <a:t>Service Provider</a:t>
            </a:r>
          </a:p>
          <a:p>
            <a:pPr defTabSz="457200">
              <a:defRPr sz="4500" b="0" spc="-135">
                <a:solidFill>
                  <a:srgbClr val="5E5E5E"/>
                </a:solidFill>
                <a:latin typeface="Helvetica"/>
                <a:ea typeface="Helvetica"/>
                <a:cs typeface="Helvetica"/>
                <a:sym typeface="Helvetica"/>
              </a:defRPr>
            </a:pPr>
            <a:r>
              <a:rPr lang="en-AU" sz="3600" b="0" dirty="0"/>
              <a:t>Specialising in Customer</a:t>
            </a:r>
          </a:p>
          <a:p>
            <a:pPr defTabSz="457200">
              <a:defRPr sz="4500" b="0" spc="-135">
                <a:solidFill>
                  <a:srgbClr val="5E5E5E"/>
                </a:solidFill>
                <a:latin typeface="Helvetica"/>
                <a:ea typeface="Helvetica"/>
                <a:cs typeface="Helvetica"/>
                <a:sym typeface="Helvetica"/>
              </a:defRPr>
            </a:pPr>
            <a:r>
              <a:rPr lang="en-AU" sz="3600" b="0" dirty="0"/>
              <a:t>Acquisition</a:t>
            </a:r>
          </a:p>
        </p:txBody>
      </p:sp>
      <p:sp>
        <p:nvSpPr>
          <p:cNvPr id="31" name="World’s Largest Direct Seller of Telecommunications, Energy &amp; Other Essential Services">
            <a:extLst>
              <a:ext uri="{FF2B5EF4-FFF2-40B4-BE49-F238E27FC236}">
                <a16:creationId xmlns:a16="http://schemas.microsoft.com/office/drawing/2014/main" id="{98557B10-3CDA-1244-8CDF-CFCC48880B39}"/>
              </a:ext>
            </a:extLst>
          </p:cNvPr>
          <p:cNvSpPr txBox="1"/>
          <p:nvPr/>
        </p:nvSpPr>
        <p:spPr>
          <a:xfrm>
            <a:off x="2063334" y="1574502"/>
            <a:ext cx="9482456" cy="77870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defTabSz="457200">
              <a:defRPr sz="4000" b="0" i="1" spc="-39">
                <a:solidFill>
                  <a:srgbClr val="102C53"/>
                </a:solidFill>
                <a:latin typeface="Helvetica"/>
                <a:ea typeface="Helvetica"/>
                <a:cs typeface="Helvetica"/>
                <a:sym typeface="Helvetica"/>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AU" sz="5400" b="1" i="0" u="none" strike="noStrike" kern="0" cap="none" spc="-39" normalizeH="0" baseline="0" noProof="0" dirty="0">
                <a:ln>
                  <a:noFill/>
                </a:ln>
                <a:solidFill>
                  <a:srgbClr val="FFFFFF"/>
                </a:solidFill>
                <a:effectLst/>
                <a:uLnTx/>
                <a:uFillTx/>
                <a:latin typeface="Helvetica"/>
                <a:sym typeface="Helvetica"/>
              </a:rPr>
              <a:t>AUSTRALIA’S LARGEST</a:t>
            </a:r>
          </a:p>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AU" sz="4400" b="0" i="0" u="none" strike="noStrike" kern="0" cap="none" spc="-39" normalizeH="0" baseline="0" noProof="0" dirty="0">
                <a:ln>
                  <a:noFill/>
                </a:ln>
                <a:solidFill>
                  <a:srgbClr val="FFFFFF"/>
                </a:solidFill>
                <a:effectLst/>
                <a:uLnTx/>
                <a:uFillTx/>
                <a:latin typeface="Helvetica Light" panose="020B0403020202020204" pitchFamily="34" charset="0"/>
                <a:sym typeface="Helvetica"/>
              </a:rPr>
              <a:t>Direct Seller of Telecommunications, Energy &amp; Other Essential Services</a:t>
            </a:r>
          </a:p>
        </p:txBody>
      </p:sp>
      <p:sp>
        <p:nvSpPr>
          <p:cNvPr id="9" name="Rounded Rectangle 8">
            <a:extLst>
              <a:ext uri="{FF2B5EF4-FFF2-40B4-BE49-F238E27FC236}">
                <a16:creationId xmlns:a16="http://schemas.microsoft.com/office/drawing/2014/main" id="{BCB8BB1F-7DC3-3F46-AD46-D97EC55AEED3}"/>
              </a:ext>
            </a:extLst>
          </p:cNvPr>
          <p:cNvSpPr/>
          <p:nvPr/>
        </p:nvSpPr>
        <p:spPr>
          <a:xfrm>
            <a:off x="753860" y="12057679"/>
            <a:ext cx="3709652" cy="897147"/>
          </a:xfrm>
          <a:prstGeom prst="round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30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C43FF659-634A-17D0-A2C8-AFE81043E103}"/>
              </a:ext>
            </a:extLst>
          </p:cNvPr>
          <p:cNvPicPr>
            <a:picLocks noChangeAspect="1"/>
          </p:cNvPicPr>
          <p:nvPr/>
        </p:nvPicPr>
        <p:blipFill>
          <a:blip r:embed="rId7"/>
          <a:stretch>
            <a:fillRect/>
          </a:stretch>
        </p:blipFill>
        <p:spPr>
          <a:xfrm>
            <a:off x="987781" y="12189167"/>
            <a:ext cx="3296256" cy="643492"/>
          </a:xfrm>
          <a:prstGeom prst="rect">
            <a:avLst/>
          </a:prstGeom>
        </p:spPr>
      </p:pic>
      <p:pic>
        <p:nvPicPr>
          <p:cNvPr id="8" name="Picture 2">
            <a:extLst>
              <a:ext uri="{FF2B5EF4-FFF2-40B4-BE49-F238E27FC236}">
                <a16:creationId xmlns:a16="http://schemas.microsoft.com/office/drawing/2014/main" id="{A5008DE3-079C-DD3D-CCEF-AFF6A1AE8F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7769340" y="4152788"/>
            <a:ext cx="2088435" cy="208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272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ssential Residential &amp; Business Services"/>
          <p:cNvSpPr txBox="1"/>
          <p:nvPr/>
        </p:nvSpPr>
        <p:spPr>
          <a:xfrm>
            <a:off x="4448697" y="1210412"/>
            <a:ext cx="15486611" cy="1206227"/>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defTabSz="457200">
              <a:defRPr sz="6900" b="0">
                <a:solidFill>
                  <a:srgbClr val="4F92D3"/>
                </a:solidFill>
                <a:latin typeface="Helvetica"/>
                <a:ea typeface="Helvetica"/>
                <a:cs typeface="Helvetica"/>
                <a:sym typeface="Helvetica"/>
              </a:defRPr>
            </a:lvl1pPr>
          </a:lstStyle>
          <a:p>
            <a:pPr defTabSz="457206"/>
            <a:r>
              <a:rPr sz="6901" b="1" dirty="0">
                <a:latin typeface="Candara" panose="020E0502030303020204" pitchFamily="34" charset="0"/>
              </a:rPr>
              <a:t>Essential Residential &amp; Business Services</a:t>
            </a:r>
          </a:p>
        </p:txBody>
      </p:sp>
      <p:sp>
        <p:nvSpPr>
          <p:cNvPr id="165" name="Line"/>
          <p:cNvSpPr/>
          <p:nvPr/>
        </p:nvSpPr>
        <p:spPr>
          <a:xfrm>
            <a:off x="1545134" y="2515253"/>
            <a:ext cx="21293733" cy="0"/>
          </a:xfrm>
          <a:prstGeom prst="line">
            <a:avLst/>
          </a:prstGeom>
          <a:ln w="127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a:solidFill>
                <a:srgbClr val="FFFFFF"/>
              </a:solidFill>
              <a:latin typeface="Myriad Pro" panose="020B0503030403020204" pitchFamily="34" charset="0"/>
              <a:ea typeface="Helvetica Neue Medium"/>
              <a:cs typeface="Helvetica Neue Medium"/>
              <a:sym typeface="Helvetica Neue Medium"/>
            </a:endParaRPr>
          </a:p>
        </p:txBody>
      </p:sp>
      <p:sp>
        <p:nvSpPr>
          <p:cNvPr id="180" name="Circle"/>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a:solidFill>
                <a:srgbClr val="FFFFFF"/>
              </a:solidFill>
              <a:latin typeface="Helvetica Neue Medium"/>
              <a:ea typeface="Helvetica Neue Medium"/>
              <a:cs typeface="Helvetica Neue Medium"/>
              <a:sym typeface="Helvetica Neue Medium"/>
            </a:endParaRPr>
          </a:p>
        </p:txBody>
      </p:sp>
      <p:sp>
        <p:nvSpPr>
          <p:cNvPr id="181" name="3"/>
          <p:cNvSpPr txBox="1"/>
          <p:nvPr/>
        </p:nvSpPr>
        <p:spPr>
          <a:xfrm>
            <a:off x="770790" y="605681"/>
            <a:ext cx="429604" cy="759822"/>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defRPr sz="4000">
                <a:solidFill>
                  <a:srgbClr val="FFFFFF"/>
                </a:solidFill>
              </a:defRPr>
            </a:lvl1pPr>
          </a:lstStyle>
          <a:p>
            <a:pPr defTabSz="821541"/>
            <a:r>
              <a:rPr lang="en-AU" dirty="0"/>
              <a:t>2</a:t>
            </a:r>
            <a:endParaRPr dirty="0"/>
          </a:p>
        </p:txBody>
      </p:sp>
      <p:pic>
        <p:nvPicPr>
          <p:cNvPr id="182" name="ACN_1C_Blue.png" descr="ACN_1C_Blue.png"/>
          <p:cNvPicPr>
            <a:picLocks noChangeAspect="1"/>
          </p:cNvPicPr>
          <p:nvPr/>
        </p:nvPicPr>
        <p:blipFill>
          <a:blip r:embed="rId2"/>
          <a:stretch>
            <a:fillRect/>
          </a:stretch>
        </p:blipFill>
        <p:spPr>
          <a:xfrm>
            <a:off x="21468777" y="12346012"/>
            <a:ext cx="2026899" cy="528419"/>
          </a:xfrm>
          <a:prstGeom prst="rect">
            <a:avLst/>
          </a:prstGeom>
          <a:ln w="12700">
            <a:miter lim="400000"/>
          </a:ln>
        </p:spPr>
      </p:pic>
      <p:sp>
        <p:nvSpPr>
          <p:cNvPr id="57" name="Line"/>
          <p:cNvSpPr/>
          <p:nvPr/>
        </p:nvSpPr>
        <p:spPr>
          <a:xfrm>
            <a:off x="1545134" y="7106720"/>
            <a:ext cx="21293733" cy="0"/>
          </a:xfrm>
          <a:prstGeom prst="line">
            <a:avLst/>
          </a:prstGeom>
          <a:ln w="127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a:solidFill>
                <a:srgbClr val="FFFFFF"/>
              </a:solidFill>
              <a:latin typeface="Myriad Pro" panose="020B0503030403020204" pitchFamily="34" charset="0"/>
              <a:ea typeface="Helvetica Neue Medium"/>
              <a:cs typeface="Helvetica Neue Medium"/>
              <a:sym typeface="Helvetica Neue Medium"/>
            </a:endParaRPr>
          </a:p>
        </p:txBody>
      </p:sp>
      <p:grpSp>
        <p:nvGrpSpPr>
          <p:cNvPr id="2" name="Group 1">
            <a:extLst>
              <a:ext uri="{FF2B5EF4-FFF2-40B4-BE49-F238E27FC236}">
                <a16:creationId xmlns:a16="http://schemas.microsoft.com/office/drawing/2014/main" id="{C4D529D2-643C-AAB4-41DE-5DF8101373A4}"/>
              </a:ext>
            </a:extLst>
          </p:cNvPr>
          <p:cNvGrpSpPr/>
          <p:nvPr/>
        </p:nvGrpSpPr>
        <p:grpSpPr>
          <a:xfrm>
            <a:off x="10405451" y="3723772"/>
            <a:ext cx="3573098" cy="5771016"/>
            <a:chOff x="13120247" y="3679639"/>
            <a:chExt cx="3573098" cy="5771016"/>
          </a:xfrm>
        </p:grpSpPr>
        <p:pic>
          <p:nvPicPr>
            <p:cNvPr id="11" name="Picture 10">
              <a:extLst>
                <a:ext uri="{FF2B5EF4-FFF2-40B4-BE49-F238E27FC236}">
                  <a16:creationId xmlns:a16="http://schemas.microsoft.com/office/drawing/2014/main" id="{FC948A31-0E04-D1B5-A054-C7FBF4F251D4}"/>
                </a:ext>
              </a:extLst>
            </p:cNvPr>
            <p:cNvPicPr>
              <a:picLocks noChangeAspect="1"/>
            </p:cNvPicPr>
            <p:nvPr/>
          </p:nvPicPr>
          <p:blipFill>
            <a:blip r:embed="rId3"/>
            <a:stretch>
              <a:fillRect/>
            </a:stretch>
          </p:blipFill>
          <p:spPr>
            <a:xfrm>
              <a:off x="13701130" y="8391527"/>
              <a:ext cx="2528550" cy="1059128"/>
            </a:xfrm>
            <a:prstGeom prst="rect">
              <a:avLst/>
            </a:prstGeom>
          </p:spPr>
        </p:pic>
        <p:sp>
          <p:nvSpPr>
            <p:cNvPr id="12" name="TextBox 11">
              <a:extLst>
                <a:ext uri="{FF2B5EF4-FFF2-40B4-BE49-F238E27FC236}">
                  <a16:creationId xmlns:a16="http://schemas.microsoft.com/office/drawing/2014/main" id="{FD22531F-4B3D-2E4D-9833-120703AD5E20}"/>
                </a:ext>
              </a:extLst>
            </p:cNvPr>
            <p:cNvSpPr txBox="1"/>
            <p:nvPr/>
          </p:nvSpPr>
          <p:spPr>
            <a:xfrm>
              <a:off x="13120247" y="5719098"/>
              <a:ext cx="3573098" cy="1077218"/>
            </a:xfrm>
            <a:prstGeom prst="rect">
              <a:avLst/>
            </a:prstGeom>
            <a:noFill/>
          </p:spPr>
          <p:txBody>
            <a:bodyPr wrap="square" rtlCol="0">
              <a:spAutoFit/>
            </a:bodyPr>
            <a:lstStyle/>
            <a:p>
              <a:pPr defTabSz="821552"/>
              <a:r>
                <a:rPr lang="en-US" dirty="0">
                  <a:solidFill>
                    <a:srgbClr val="053268"/>
                  </a:solidFill>
                </a:rPr>
                <a:t>Travel &amp; Lifestyle Membership</a:t>
              </a:r>
            </a:p>
          </p:txBody>
        </p:sp>
        <p:pic>
          <p:nvPicPr>
            <p:cNvPr id="16" name="Picture 15">
              <a:extLst>
                <a:ext uri="{FF2B5EF4-FFF2-40B4-BE49-F238E27FC236}">
                  <a16:creationId xmlns:a16="http://schemas.microsoft.com/office/drawing/2014/main" id="{3A9DAFCF-29C8-CFD3-9CCF-D0CAB89A7CC2}"/>
                </a:ext>
              </a:extLst>
            </p:cNvPr>
            <p:cNvPicPr>
              <a:picLocks noChangeAspect="1"/>
            </p:cNvPicPr>
            <p:nvPr/>
          </p:nvPicPr>
          <p:blipFill>
            <a:blip r:embed="rId4"/>
            <a:stretch>
              <a:fillRect/>
            </a:stretch>
          </p:blipFill>
          <p:spPr>
            <a:xfrm>
              <a:off x="14095885" y="3679639"/>
              <a:ext cx="1739040" cy="1675496"/>
            </a:xfrm>
            <a:prstGeom prst="rect">
              <a:avLst/>
            </a:prstGeom>
          </p:spPr>
        </p:pic>
      </p:grpSp>
    </p:spTree>
    <p:extLst>
      <p:ext uri="{BB962C8B-B14F-4D97-AF65-F5344CB8AC3E}">
        <p14:creationId xmlns:p14="http://schemas.microsoft.com/office/powerpoint/2010/main" val="24438517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194" name="Our Business Model"/>
          <p:cNvSpPr txBox="1"/>
          <p:nvPr/>
        </p:nvSpPr>
        <p:spPr>
          <a:xfrm>
            <a:off x="7479342" y="1412379"/>
            <a:ext cx="8941550" cy="1025601"/>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marL="0" marR="0" lvl="0" indent="0" algn="ctr" defTabSz="457200" rtl="0" eaLnBrk="1" fontAlgn="auto" latinLnBrk="0" hangingPunct="0">
              <a:lnSpc>
                <a:spcPct val="80000"/>
              </a:lnSpc>
              <a:spcBef>
                <a:spcPts val="0"/>
              </a:spcBef>
              <a:spcAft>
                <a:spcPts val="0"/>
              </a:spcAft>
              <a:buClrTx/>
              <a:buSzTx/>
              <a:buFontTx/>
              <a:buNone/>
              <a:tabLst/>
              <a:defRPr sz="9000" b="1">
                <a:solidFill>
                  <a:srgbClr val="4F92D3"/>
                </a:solidFill>
              </a:defRPr>
            </a:pPr>
            <a:r>
              <a:rPr sz="6900" dirty="0">
                <a:solidFill>
                  <a:srgbClr val="4F92D3"/>
                </a:solidFill>
                <a:latin typeface="Helvetica"/>
                <a:sym typeface="Myriad Pro"/>
              </a:rPr>
              <a:t>Our Business Model </a:t>
            </a:r>
          </a:p>
        </p:txBody>
      </p:sp>
      <p:sp>
        <p:nvSpPr>
          <p:cNvPr id="198" name="Линия"/>
          <p:cNvSpPr/>
          <p:nvPr/>
        </p:nvSpPr>
        <p:spPr>
          <a:xfrm>
            <a:off x="1381380" y="2590972"/>
            <a:ext cx="21621240" cy="1"/>
          </a:xfrm>
          <a:prstGeom prst="line">
            <a:avLst/>
          </a:prstGeom>
          <a:ln w="12700">
            <a:solidFill>
              <a:srgbClr val="102C53"/>
            </a:solidFill>
            <a:miter lim="400000"/>
          </a:ln>
        </p:spPr>
        <p:txBody>
          <a:bodyPr lIns="71437" tIns="71437" rIns="71437" bIns="71437" anchor="ctr"/>
          <a:lstStyle/>
          <a:p>
            <a:pPr marL="0" marR="0" lvl="0" indent="0" algn="ctr" defTabSz="821531"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4" name="Group 3">
            <a:extLst>
              <a:ext uri="{FF2B5EF4-FFF2-40B4-BE49-F238E27FC236}">
                <a16:creationId xmlns:a16="http://schemas.microsoft.com/office/drawing/2014/main" id="{A65798C4-4A1C-40D2-B051-204D3B41A0C3}"/>
              </a:ext>
            </a:extLst>
          </p:cNvPr>
          <p:cNvGrpSpPr/>
          <p:nvPr/>
        </p:nvGrpSpPr>
        <p:grpSpPr>
          <a:xfrm>
            <a:off x="6955642" y="3456995"/>
            <a:ext cx="8169579" cy="9587872"/>
            <a:chOff x="6346042" y="3435436"/>
            <a:chExt cx="8169579" cy="9587872"/>
          </a:xfrm>
        </p:grpSpPr>
        <p:pic>
          <p:nvPicPr>
            <p:cNvPr id="9" name="Picture 8" descr="A picture containing table, drawing&#10;&#10;Description automatically generated">
              <a:extLst>
                <a:ext uri="{FF2B5EF4-FFF2-40B4-BE49-F238E27FC236}">
                  <a16:creationId xmlns:a16="http://schemas.microsoft.com/office/drawing/2014/main" id="{4783D865-1C51-47F3-B609-738E68AA6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6042" y="10410153"/>
              <a:ext cx="8071279" cy="2613155"/>
            </a:xfrm>
            <a:prstGeom prst="rect">
              <a:avLst/>
            </a:prstGeom>
          </p:spPr>
        </p:pic>
        <p:pic>
          <p:nvPicPr>
            <p:cNvPr id="10" name="Picture 9" descr="A picture containing ball, table&#10;&#10;Description automatically generated">
              <a:extLst>
                <a:ext uri="{FF2B5EF4-FFF2-40B4-BE49-F238E27FC236}">
                  <a16:creationId xmlns:a16="http://schemas.microsoft.com/office/drawing/2014/main" id="{765FCC1F-58D5-40CF-96E9-AA5D813F83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6042" y="4616516"/>
              <a:ext cx="8071279" cy="2704475"/>
            </a:xfrm>
            <a:prstGeom prst="rect">
              <a:avLst/>
            </a:prstGeom>
          </p:spPr>
        </p:pic>
        <p:pic>
          <p:nvPicPr>
            <p:cNvPr id="11" name="Picture 10" descr="A close up of a logo&#10;&#10;Description automatically generated">
              <a:extLst>
                <a:ext uri="{FF2B5EF4-FFF2-40B4-BE49-F238E27FC236}">
                  <a16:creationId xmlns:a16="http://schemas.microsoft.com/office/drawing/2014/main" id="{3AF34F41-A05C-4B75-9477-3B74E5BF55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8457" y="7467474"/>
              <a:ext cx="8071279" cy="2690427"/>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94291CDA-2111-4497-BE7B-1513CFA379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0279" y="6592752"/>
              <a:ext cx="459107" cy="1456478"/>
            </a:xfrm>
            <a:prstGeom prst="rect">
              <a:avLst/>
            </a:prstGeom>
          </p:spPr>
        </p:pic>
        <p:pic>
          <p:nvPicPr>
            <p:cNvPr id="13" name="Picture 12" descr="A picture containing clock, meter&#10;&#10;Description automatically generated">
              <a:extLst>
                <a:ext uri="{FF2B5EF4-FFF2-40B4-BE49-F238E27FC236}">
                  <a16:creationId xmlns:a16="http://schemas.microsoft.com/office/drawing/2014/main" id="{57E08E43-D1BF-4648-B15B-1058DB31AF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8320" y="3435436"/>
              <a:ext cx="4912344" cy="1272038"/>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35385BE1-4682-4FA8-A43D-778A3064F5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0278" y="9418511"/>
              <a:ext cx="459107" cy="1456478"/>
            </a:xfrm>
            <a:prstGeom prst="rect">
              <a:avLst/>
            </a:prstGeom>
          </p:spPr>
        </p:pic>
        <p:sp>
          <p:nvSpPr>
            <p:cNvPr id="15" name="Rectangle 14">
              <a:extLst>
                <a:ext uri="{FF2B5EF4-FFF2-40B4-BE49-F238E27FC236}">
                  <a16:creationId xmlns:a16="http://schemas.microsoft.com/office/drawing/2014/main" id="{12C8CC53-D8CD-49FB-92AD-457C1B69F89E}"/>
                </a:ext>
              </a:extLst>
            </p:cNvPr>
            <p:cNvSpPr/>
            <p:nvPr/>
          </p:nvSpPr>
          <p:spPr>
            <a:xfrm>
              <a:off x="7989570" y="5597922"/>
              <a:ext cx="6526051" cy="575992"/>
            </a:xfrm>
            <a:prstGeom prst="rect">
              <a:avLst/>
            </a:prstGeom>
          </p:spPr>
          <p:txBody>
            <a:bodyPr wrap="square">
              <a:spAutoFit/>
            </a:bodyPr>
            <a:lstStyle/>
            <a:p>
              <a:pPr marL="0" marR="0" lvl="0" indent="0" algn="ctr" defTabSz="457200" rtl="0" eaLnBrk="1" fontAlgn="auto" latinLnBrk="0" hangingPunct="0">
                <a:lnSpc>
                  <a:spcPts val="37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Myriad Pro Cond" panose="020B0503030403020204" pitchFamily="34" charset="0"/>
                  <a:sym typeface="Myriad Pro"/>
                </a:rPr>
                <a:t>Most Service Providers</a:t>
              </a:r>
            </a:p>
          </p:txBody>
        </p:sp>
        <p:sp>
          <p:nvSpPr>
            <p:cNvPr id="16" name="Rectangle 15">
              <a:extLst>
                <a:ext uri="{FF2B5EF4-FFF2-40B4-BE49-F238E27FC236}">
                  <a16:creationId xmlns:a16="http://schemas.microsoft.com/office/drawing/2014/main" id="{FDA4CA0C-F89D-44E6-AA66-F2342E8A1BE7}"/>
                </a:ext>
              </a:extLst>
            </p:cNvPr>
            <p:cNvSpPr/>
            <p:nvPr/>
          </p:nvSpPr>
          <p:spPr>
            <a:xfrm>
              <a:off x="7772400" y="8247489"/>
              <a:ext cx="6241249" cy="1059329"/>
            </a:xfrm>
            <a:prstGeom prst="rect">
              <a:avLst/>
            </a:prstGeom>
          </p:spPr>
          <p:txBody>
            <a:bodyPr wrap="square">
              <a:spAutoFit/>
            </a:bodyPr>
            <a:lstStyle/>
            <a:p>
              <a:pPr marL="0" marR="0" lvl="0" indent="0" algn="ctr" defTabSz="457200" rtl="0" eaLnBrk="1" fontAlgn="auto" latinLnBrk="0" hangingPunct="0">
                <a:lnSpc>
                  <a:spcPts val="37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Myriad Pro Cond" panose="020B0503030403020204" pitchFamily="34" charset="0"/>
                  <a:sym typeface="Myriad Pro"/>
                </a:rPr>
                <a:t>Media &amp; </a:t>
              </a:r>
              <a:r>
                <a:rPr lang="en-US" sz="4400" dirty="0">
                  <a:solidFill>
                    <a:srgbClr val="FFFFFF"/>
                  </a:solidFill>
                  <a:latin typeface="Myriad Pro Cond" panose="020B0503030403020204" pitchFamily="34" charset="0"/>
                  <a:sym typeface="Myriad Pro"/>
                </a:rPr>
                <a:t>Digital </a:t>
              </a:r>
              <a:r>
                <a:rPr kumimoji="0" lang="en-US" sz="4400" b="1" i="0" u="none" strike="noStrike" kern="0" cap="none" spc="0" normalizeH="0" baseline="0" noProof="0" dirty="0">
                  <a:ln>
                    <a:noFill/>
                  </a:ln>
                  <a:solidFill>
                    <a:srgbClr val="FFFFFF"/>
                  </a:solidFill>
                  <a:effectLst/>
                  <a:uLnTx/>
                  <a:uFillTx/>
                  <a:latin typeface="Myriad Pro Cond" panose="020B0503030403020204" pitchFamily="34" charset="0"/>
                  <a:sym typeface="Myriad Pro"/>
                </a:rPr>
                <a:t>Marketing</a:t>
              </a:r>
            </a:p>
          </p:txBody>
        </p:sp>
        <p:sp>
          <p:nvSpPr>
            <p:cNvPr id="17" name="Rectangle 16">
              <a:extLst>
                <a:ext uri="{FF2B5EF4-FFF2-40B4-BE49-F238E27FC236}">
                  <a16:creationId xmlns:a16="http://schemas.microsoft.com/office/drawing/2014/main" id="{0E7F859C-0836-49CB-AA47-69ED742CD9EF}"/>
                </a:ext>
              </a:extLst>
            </p:cNvPr>
            <p:cNvSpPr/>
            <p:nvPr/>
          </p:nvSpPr>
          <p:spPr>
            <a:xfrm>
              <a:off x="8460017" y="11406709"/>
              <a:ext cx="4912344" cy="620042"/>
            </a:xfrm>
            <a:prstGeom prst="rect">
              <a:avLst/>
            </a:prstGeom>
          </p:spPr>
          <p:txBody>
            <a:bodyPr wrap="square">
              <a:spAutoFit/>
            </a:bodyPr>
            <a:lstStyle/>
            <a:p>
              <a:pPr marL="0" marR="0" lvl="0" indent="0" algn="ctr" defTabSz="457200" rtl="0" eaLnBrk="1" fontAlgn="auto" latinLnBrk="0" hangingPunct="0">
                <a:lnSpc>
                  <a:spcPts val="37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Myriad Pro Cond" panose="020B0503030403020204" pitchFamily="34" charset="0"/>
                  <a:sym typeface="Myriad Pro"/>
                </a:rPr>
                <a:t>CUSTOMERS</a:t>
              </a:r>
            </a:p>
          </p:txBody>
        </p:sp>
      </p:grpSp>
      <p:grpSp>
        <p:nvGrpSpPr>
          <p:cNvPr id="5" name="Group 4">
            <a:extLst>
              <a:ext uri="{FF2B5EF4-FFF2-40B4-BE49-F238E27FC236}">
                <a16:creationId xmlns:a16="http://schemas.microsoft.com/office/drawing/2014/main" id="{E787CD03-C39C-452E-9410-846D58524E23}"/>
              </a:ext>
            </a:extLst>
          </p:cNvPr>
          <p:cNvGrpSpPr/>
          <p:nvPr/>
        </p:nvGrpSpPr>
        <p:grpSpPr>
          <a:xfrm>
            <a:off x="8482703" y="3769566"/>
            <a:ext cx="10484944" cy="8625837"/>
            <a:chOff x="7769563" y="3765164"/>
            <a:chExt cx="10484944" cy="8625837"/>
          </a:xfrm>
        </p:grpSpPr>
        <p:pic>
          <p:nvPicPr>
            <p:cNvPr id="18" name="Picture 17" descr="A picture containing sitting, table, computer, red&#10;&#10;Description automatically generated">
              <a:extLst>
                <a:ext uri="{FF2B5EF4-FFF2-40B4-BE49-F238E27FC236}">
                  <a16:creationId xmlns:a16="http://schemas.microsoft.com/office/drawing/2014/main" id="{8A5E741F-EE9F-4533-81AC-B003778762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69563" y="7392626"/>
              <a:ext cx="6060737" cy="2525404"/>
            </a:xfrm>
            <a:prstGeom prst="rect">
              <a:avLst/>
            </a:prstGeom>
          </p:spPr>
        </p:pic>
        <p:pic>
          <p:nvPicPr>
            <p:cNvPr id="20" name="Picture 19" descr="A picture containing clock&#10;&#10;Description automatically generated">
              <a:extLst>
                <a:ext uri="{FF2B5EF4-FFF2-40B4-BE49-F238E27FC236}">
                  <a16:creationId xmlns:a16="http://schemas.microsoft.com/office/drawing/2014/main" id="{676A4C66-DDA0-47AC-B1C2-F4417D7831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50290" y="3765164"/>
              <a:ext cx="3777919" cy="2691294"/>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17DE796-FFBB-4779-A087-F5FC29625F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325881" y="9705951"/>
              <a:ext cx="2822424" cy="268505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518C1C9A-9CC4-4EBC-94B4-5E3062D304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272300" y="6478027"/>
              <a:ext cx="2982207" cy="3099411"/>
            </a:xfrm>
            <a:prstGeom prst="rect">
              <a:avLst/>
            </a:prstGeom>
          </p:spPr>
        </p:pic>
        <p:pic>
          <p:nvPicPr>
            <p:cNvPr id="24" name="Picture 23" descr="A close up of a logo&#10;&#10;Description automatically generated">
              <a:extLst>
                <a:ext uri="{FF2B5EF4-FFF2-40B4-BE49-F238E27FC236}">
                  <a16:creationId xmlns:a16="http://schemas.microsoft.com/office/drawing/2014/main" id="{E9736DF8-4251-4506-8345-83FA0ED573F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453623" y="7175507"/>
              <a:ext cx="871729" cy="1632864"/>
            </a:xfrm>
            <a:prstGeom prst="rect">
              <a:avLst/>
            </a:prstGeom>
          </p:spPr>
        </p:pic>
        <p:sp>
          <p:nvSpPr>
            <p:cNvPr id="25" name="Rectangle 24">
              <a:extLst>
                <a:ext uri="{FF2B5EF4-FFF2-40B4-BE49-F238E27FC236}">
                  <a16:creationId xmlns:a16="http://schemas.microsoft.com/office/drawing/2014/main" id="{7C2FED42-CA3C-4B26-AA3B-B0A474D9A310}"/>
                </a:ext>
              </a:extLst>
            </p:cNvPr>
            <p:cNvSpPr/>
            <p:nvPr/>
          </p:nvSpPr>
          <p:spPr>
            <a:xfrm>
              <a:off x="16254520" y="7991939"/>
              <a:ext cx="1995317" cy="636969"/>
            </a:xfrm>
            <a:prstGeom prst="rect">
              <a:avLst/>
            </a:prstGeom>
          </p:spPr>
          <p:txBody>
            <a:bodyPr wrap="square">
              <a:spAutoFit/>
            </a:bodyPr>
            <a:lstStyle/>
            <a:p>
              <a:pPr marL="0" marR="0" lvl="0" indent="0" algn="ctr" defTabSz="457200" rtl="0" eaLnBrk="1" fontAlgn="auto" latinLnBrk="0" hangingPunct="0">
                <a:lnSpc>
                  <a:spcPts val="3700"/>
                </a:lnSpc>
                <a:spcBef>
                  <a:spcPts val="0"/>
                </a:spcBef>
                <a:spcAft>
                  <a:spcPts val="0"/>
                </a:spcAft>
                <a:buClrTx/>
                <a:buSzTx/>
                <a:buFontTx/>
                <a:buNone/>
                <a:tabLst/>
                <a:defRPr/>
              </a:pPr>
              <a:r>
                <a:rPr kumimoji="0" lang="en-US" sz="6500" b="1" i="0" u="none" strike="noStrike" kern="0" cap="none" spc="0" normalizeH="0" baseline="0" noProof="0" dirty="0">
                  <a:ln>
                    <a:noFill/>
                  </a:ln>
                  <a:solidFill>
                    <a:srgbClr val="FFFFFF"/>
                  </a:solidFill>
                  <a:effectLst/>
                  <a:uLnTx/>
                  <a:uFillTx/>
                  <a:latin typeface="Myriad Pro Cond" panose="020B0503030403020204" pitchFamily="34" charset="0"/>
                  <a:sym typeface="Myriad Pro"/>
                </a:rPr>
                <a:t>YOU</a:t>
              </a:r>
            </a:p>
          </p:txBody>
        </p:sp>
      </p:grpSp>
      <p:sp>
        <p:nvSpPr>
          <p:cNvPr id="26" name="Circle">
            <a:extLst>
              <a:ext uri="{FF2B5EF4-FFF2-40B4-BE49-F238E27FC236}">
                <a16:creationId xmlns:a16="http://schemas.microsoft.com/office/drawing/2014/main" id="{8404D387-AC25-A54A-8F40-0B52FBB1D272}"/>
              </a:ext>
            </a:extLst>
          </p:cNvPr>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 name="6">
            <a:extLst>
              <a:ext uri="{FF2B5EF4-FFF2-40B4-BE49-F238E27FC236}">
                <a16:creationId xmlns:a16="http://schemas.microsoft.com/office/drawing/2014/main" id="{03ABA1B1-6A76-B842-A66E-2AA0F2D869D1}"/>
              </a:ext>
            </a:extLst>
          </p:cNvPr>
          <p:cNvSpPr txBox="1"/>
          <p:nvPr/>
        </p:nvSpPr>
        <p:spPr>
          <a:xfrm>
            <a:off x="770787" y="605679"/>
            <a:ext cx="429604"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r>
              <a:rPr lang="en-AU" dirty="0"/>
              <a:t>3</a:t>
            </a:r>
            <a:endParaRPr dirty="0"/>
          </a:p>
        </p:txBody>
      </p:sp>
    </p:spTree>
    <p:extLst>
      <p:ext uri="{BB962C8B-B14F-4D97-AF65-F5344CB8AC3E}">
        <p14:creationId xmlns:p14="http://schemas.microsoft.com/office/powerpoint/2010/main" val="932719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4549">
              <a:srgbClr val="FFFFFF"/>
            </a:gs>
            <a:gs pos="87307">
              <a:srgbClr val="FFFFFF"/>
            </a:gs>
            <a:gs pos="100000">
              <a:srgbClr val="FFFFFF"/>
            </a:gs>
          </a:gsLst>
          <a:lin ang="5400000" scaled="0"/>
        </a:gradFill>
        <a:effectLst/>
      </p:bgPr>
    </p:bg>
    <p:spTree>
      <p:nvGrpSpPr>
        <p:cNvPr id="1" name=""/>
        <p:cNvGrpSpPr/>
        <p:nvPr/>
      </p:nvGrpSpPr>
      <p:grpSpPr>
        <a:xfrm>
          <a:off x="0" y="0"/>
          <a:ext cx="0" cy="0"/>
          <a:chOff x="0" y="0"/>
          <a:chExt cx="0" cy="0"/>
        </a:xfrm>
      </p:grpSpPr>
      <p:sp>
        <p:nvSpPr>
          <p:cNvPr id="243" name="Become an Independent Business Owner (IBO)"/>
          <p:cNvSpPr txBox="1"/>
          <p:nvPr/>
        </p:nvSpPr>
        <p:spPr>
          <a:xfrm>
            <a:off x="2792040" y="1215032"/>
            <a:ext cx="18799920" cy="11969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defTabSz="457200">
              <a:defRPr sz="6900" spc="-138">
                <a:solidFill>
                  <a:srgbClr val="102C53"/>
                </a:solidFill>
                <a:latin typeface="Helvetica"/>
                <a:ea typeface="Helvetica"/>
                <a:cs typeface="Helvetica"/>
                <a:sym typeface="Helvetica"/>
              </a:defRPr>
            </a:pPr>
            <a:r>
              <a:rPr b="0" dirty="0">
                <a:solidFill>
                  <a:srgbClr val="4E92D4"/>
                </a:solidFill>
              </a:rPr>
              <a:t>Become an </a:t>
            </a:r>
            <a:r>
              <a:rPr dirty="0">
                <a:solidFill>
                  <a:srgbClr val="4E92D4"/>
                </a:solidFill>
              </a:rPr>
              <a:t>Independent Business Owner (IBO)</a:t>
            </a:r>
          </a:p>
        </p:txBody>
      </p:sp>
      <p:sp>
        <p:nvSpPr>
          <p:cNvPr id="244" name="Line"/>
          <p:cNvSpPr/>
          <p:nvPr/>
        </p:nvSpPr>
        <p:spPr>
          <a:xfrm>
            <a:off x="1545134" y="2616851"/>
            <a:ext cx="21293732" cy="1"/>
          </a:xfrm>
          <a:prstGeom prst="line">
            <a:avLst/>
          </a:prstGeom>
          <a:ln w="25400">
            <a:solidFill>
              <a:srgbClr val="102C53"/>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1" name="Circle"/>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2" name="4"/>
          <p:cNvSpPr txBox="1"/>
          <p:nvPr/>
        </p:nvSpPr>
        <p:spPr>
          <a:xfrm>
            <a:off x="770787" y="605679"/>
            <a:ext cx="42960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r>
              <a:rPr lang="en-AU" dirty="0"/>
              <a:t>4</a:t>
            </a:r>
            <a:endParaRPr dirty="0"/>
          </a:p>
        </p:txBody>
      </p:sp>
      <p:pic>
        <p:nvPicPr>
          <p:cNvPr id="16" name="ACN_1C_Blue.png" descr="ACN_1C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68774" y="12346010"/>
            <a:ext cx="2026899" cy="528418"/>
          </a:xfrm>
          <a:prstGeom prst="rect">
            <a:avLst/>
          </a:prstGeom>
          <a:ln w="12700">
            <a:miter lim="400000"/>
          </a:ln>
        </p:spPr>
      </p:pic>
      <p:grpSp>
        <p:nvGrpSpPr>
          <p:cNvPr id="17" name="Группа">
            <a:extLst>
              <a:ext uri="{FF2B5EF4-FFF2-40B4-BE49-F238E27FC236}">
                <a16:creationId xmlns:a16="http://schemas.microsoft.com/office/drawing/2014/main" id="{234A9C3F-14B8-3541-8D56-0074A6EE2256}"/>
              </a:ext>
            </a:extLst>
          </p:cNvPr>
          <p:cNvGrpSpPr/>
          <p:nvPr/>
        </p:nvGrpSpPr>
        <p:grpSpPr>
          <a:xfrm>
            <a:off x="4390786" y="4191457"/>
            <a:ext cx="15581164" cy="7969736"/>
            <a:chOff x="0" y="-138530"/>
            <a:chExt cx="15581163" cy="7969734"/>
          </a:xfrm>
        </p:grpSpPr>
        <p:sp>
          <p:nvSpPr>
            <p:cNvPr id="18" name="Personalized Website">
              <a:extLst>
                <a:ext uri="{FF2B5EF4-FFF2-40B4-BE49-F238E27FC236}">
                  <a16:creationId xmlns:a16="http://schemas.microsoft.com/office/drawing/2014/main" id="{B3B623C0-A647-794D-AE41-1CD07273B4BB}"/>
                </a:ext>
              </a:extLst>
            </p:cNvPr>
            <p:cNvSpPr txBox="1"/>
            <p:nvPr/>
          </p:nvSpPr>
          <p:spPr>
            <a:xfrm>
              <a:off x="1394503" y="1650230"/>
              <a:ext cx="3862189" cy="15056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b="0" dirty="0" err="1">
                  <a:solidFill>
                    <a:srgbClr val="5E5E5D"/>
                  </a:solidFill>
                </a:rPr>
                <a:t>Personali</a:t>
              </a:r>
              <a:r>
                <a:rPr lang="en-AU" sz="5000" b="0" dirty="0">
                  <a:solidFill>
                    <a:srgbClr val="5E5E5D"/>
                  </a:solidFill>
                </a:rPr>
                <a:t>s</a:t>
              </a:r>
              <a:r>
                <a:rPr sz="5000" b="0" dirty="0">
                  <a:solidFill>
                    <a:srgbClr val="5E5E5D"/>
                  </a:solidFill>
                </a:rPr>
                <a:t>ed Website</a:t>
              </a:r>
            </a:p>
          </p:txBody>
        </p:sp>
        <p:sp>
          <p:nvSpPr>
            <p:cNvPr id="19" name="Compass App &amp;  Marketing Tools">
              <a:extLst>
                <a:ext uri="{FF2B5EF4-FFF2-40B4-BE49-F238E27FC236}">
                  <a16:creationId xmlns:a16="http://schemas.microsoft.com/office/drawing/2014/main" id="{452920B0-5FB6-0541-9191-B85E161D39A3}"/>
                </a:ext>
              </a:extLst>
            </p:cNvPr>
            <p:cNvSpPr txBox="1"/>
            <p:nvPr/>
          </p:nvSpPr>
          <p:spPr>
            <a:xfrm>
              <a:off x="8938951" y="5836264"/>
              <a:ext cx="5511152" cy="19949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AU" sz="5000" b="0" dirty="0">
                  <a:solidFill>
                    <a:srgbClr val="5E5E5D"/>
                  </a:solidFill>
                </a:rPr>
                <a:t>Compass Online &amp; </a:t>
              </a:r>
              <a:br>
                <a:rPr lang="en-AU" sz="5000" b="0" dirty="0">
                  <a:solidFill>
                    <a:srgbClr val="5E5E5D"/>
                  </a:solidFill>
                </a:rPr>
              </a:br>
              <a:r>
                <a:rPr lang="en-AU" sz="5000" b="0" dirty="0">
                  <a:solidFill>
                    <a:srgbClr val="5E5E5D"/>
                  </a:solidFill>
                </a:rPr>
                <a:t>Marketing Tools</a:t>
              </a:r>
              <a:endParaRPr sz="5000" b="0" dirty="0">
                <a:solidFill>
                  <a:srgbClr val="5E5E5D"/>
                </a:solidFill>
              </a:endParaRPr>
            </a:p>
          </p:txBody>
        </p:sp>
        <p:pic>
          <p:nvPicPr>
            <p:cNvPr id="20" name="Изображение" descr="Изображение">
              <a:extLst>
                <a:ext uri="{FF2B5EF4-FFF2-40B4-BE49-F238E27FC236}">
                  <a16:creationId xmlns:a16="http://schemas.microsoft.com/office/drawing/2014/main" id="{125795F1-DA18-A140-BD8E-EBE2A66DC26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528584" y="1675"/>
              <a:ext cx="1718718" cy="1416306"/>
            </a:xfrm>
            <a:prstGeom prst="rect">
              <a:avLst/>
            </a:prstGeom>
            <a:ln w="12700" cap="flat">
              <a:noFill/>
              <a:miter lim="400000"/>
            </a:ln>
            <a:effectLst/>
          </p:spPr>
        </p:pic>
        <p:sp>
          <p:nvSpPr>
            <p:cNvPr id="22" name="Линия">
              <a:extLst>
                <a:ext uri="{FF2B5EF4-FFF2-40B4-BE49-F238E27FC236}">
                  <a16:creationId xmlns:a16="http://schemas.microsoft.com/office/drawing/2014/main" id="{9F66B4E5-CB4B-624A-A4F5-3C15DF219AD1}"/>
                </a:ext>
              </a:extLst>
            </p:cNvPr>
            <p:cNvSpPr/>
            <p:nvPr/>
          </p:nvSpPr>
          <p:spPr>
            <a:xfrm flipH="1">
              <a:off x="7790581" y="384809"/>
              <a:ext cx="1" cy="7297362"/>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0">
                <a:solidFill>
                  <a:srgbClr val="5E5E5D"/>
                </a:solidFill>
              </a:endParaRPr>
            </a:p>
          </p:txBody>
        </p:sp>
        <p:sp>
          <p:nvSpPr>
            <p:cNvPr id="23" name="Линия">
              <a:extLst>
                <a:ext uri="{FF2B5EF4-FFF2-40B4-BE49-F238E27FC236}">
                  <a16:creationId xmlns:a16="http://schemas.microsoft.com/office/drawing/2014/main" id="{E220C562-CC3F-6146-AD57-418FB754C61E}"/>
                </a:ext>
              </a:extLst>
            </p:cNvPr>
            <p:cNvSpPr/>
            <p:nvPr/>
          </p:nvSpPr>
          <p:spPr>
            <a:xfrm>
              <a:off x="0" y="3517488"/>
              <a:ext cx="15581163" cy="1"/>
            </a:xfrm>
            <a:prstGeom prst="line">
              <a:avLst/>
            </a:prstGeom>
            <a:noFill/>
            <a:ln w="12700" cap="flat">
              <a:solidFill>
                <a:srgbClr val="102C53"/>
              </a:solidFill>
              <a:prstDash val="solid"/>
              <a:miter lim="400000"/>
            </a:ln>
            <a:effectLst/>
          </p:spPr>
          <p:txBody>
            <a:bodyPr wrap="square" lIns="71437" tIns="71437" rIns="71437" bIns="71437" numCol="1" anchor="ctr">
              <a:noAutofit/>
            </a:bodyPr>
            <a:lstStyle/>
            <a:p>
              <a:pPr defTabSz="821531">
                <a:lnSpc>
                  <a:spcPct val="100000"/>
                </a:lnSpc>
                <a:defRPr sz="3000">
                  <a:solidFill>
                    <a:srgbClr val="FFFFFF"/>
                  </a:solidFill>
                  <a:latin typeface="Helvetica Neue Medium"/>
                  <a:ea typeface="Helvetica Neue Medium"/>
                  <a:cs typeface="Helvetica Neue Medium"/>
                  <a:sym typeface="Helvetica Neue Medium"/>
                </a:defRPr>
              </a:pPr>
              <a:endParaRPr b="0">
                <a:solidFill>
                  <a:srgbClr val="5E5E5D"/>
                </a:solidFill>
              </a:endParaRPr>
            </a:p>
          </p:txBody>
        </p:sp>
        <p:pic>
          <p:nvPicPr>
            <p:cNvPr id="24" name="Изображение" descr="Изображение">
              <a:extLst>
                <a:ext uri="{FF2B5EF4-FFF2-40B4-BE49-F238E27FC236}">
                  <a16:creationId xmlns:a16="http://schemas.microsoft.com/office/drawing/2014/main" id="{CCC75D10-E40B-F649-A290-B626EB9CA8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9674" y="4439491"/>
              <a:ext cx="1875322" cy="1009856"/>
            </a:xfrm>
            <a:prstGeom prst="rect">
              <a:avLst/>
            </a:prstGeom>
            <a:ln w="12700" cap="flat">
              <a:noFill/>
              <a:miter lim="400000"/>
            </a:ln>
            <a:effectLst/>
          </p:spPr>
        </p:pic>
        <p:sp>
          <p:nvSpPr>
            <p:cNvPr id="25" name="Complete Business Tracking &amp; Reporting">
              <a:extLst>
                <a:ext uri="{FF2B5EF4-FFF2-40B4-BE49-F238E27FC236}">
                  <a16:creationId xmlns:a16="http://schemas.microsoft.com/office/drawing/2014/main" id="{248150D5-9326-B14E-B39D-42EEDD4261AB}"/>
                </a:ext>
              </a:extLst>
            </p:cNvPr>
            <p:cNvSpPr txBox="1"/>
            <p:nvPr/>
          </p:nvSpPr>
          <p:spPr>
            <a:xfrm>
              <a:off x="390053" y="6080919"/>
              <a:ext cx="5871087" cy="15056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sz="5000" b="0" dirty="0">
                  <a:solidFill>
                    <a:srgbClr val="5E5E5D"/>
                  </a:solidFill>
                </a:rPr>
                <a:t>Complete Business</a:t>
              </a:r>
              <a:br>
                <a:rPr sz="5000" b="0" dirty="0">
                  <a:solidFill>
                    <a:srgbClr val="5E5E5D"/>
                  </a:solidFill>
                </a:rPr>
              </a:br>
              <a:r>
                <a:rPr sz="5000" b="0" dirty="0">
                  <a:solidFill>
                    <a:srgbClr val="5E5E5D"/>
                  </a:solidFill>
                </a:rPr>
                <a:t>Tracking &amp; Reporting</a:t>
              </a:r>
            </a:p>
          </p:txBody>
        </p:sp>
        <p:pic>
          <p:nvPicPr>
            <p:cNvPr id="26" name="Изображение" descr="Изображение">
              <a:extLst>
                <a:ext uri="{FF2B5EF4-FFF2-40B4-BE49-F238E27FC236}">
                  <a16:creationId xmlns:a16="http://schemas.microsoft.com/office/drawing/2014/main" id="{84D75F61-1528-2C4C-B9FD-A2B3768B04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707826" y="-138530"/>
              <a:ext cx="1878670" cy="1671725"/>
            </a:xfrm>
            <a:prstGeom prst="rect">
              <a:avLst/>
            </a:prstGeom>
            <a:ln w="12700" cap="flat">
              <a:noFill/>
              <a:miter lim="400000"/>
            </a:ln>
            <a:effectLst/>
          </p:spPr>
        </p:pic>
        <p:sp>
          <p:nvSpPr>
            <p:cNvPr id="27" name="Complete Customer Support">
              <a:extLst>
                <a:ext uri="{FF2B5EF4-FFF2-40B4-BE49-F238E27FC236}">
                  <a16:creationId xmlns:a16="http://schemas.microsoft.com/office/drawing/2014/main" id="{E1452E0E-9073-B141-8BFF-132417AA10E0}"/>
                </a:ext>
              </a:extLst>
            </p:cNvPr>
            <p:cNvSpPr txBox="1"/>
            <p:nvPr/>
          </p:nvSpPr>
          <p:spPr>
            <a:xfrm>
              <a:off x="8746113" y="1775198"/>
              <a:ext cx="5802097" cy="15056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lvl1pPr>
                <a:lnSpc>
                  <a:spcPct val="100000"/>
                </a:lnSpc>
                <a:spcBef>
                  <a:spcPts val="3000"/>
                </a:spcBef>
                <a:defRPr sz="5500" spc="-165"/>
              </a:lvl1pPr>
            </a:lstStyle>
            <a:p>
              <a:r>
                <a:rPr sz="5000" b="0" dirty="0">
                  <a:solidFill>
                    <a:srgbClr val="5E5E5D"/>
                  </a:solidFill>
                </a:rPr>
                <a:t>Complete Customer Support</a:t>
              </a:r>
            </a:p>
          </p:txBody>
        </p:sp>
      </p:grpSp>
      <p:pic>
        <p:nvPicPr>
          <p:cNvPr id="28" name="Изображение" descr="Изображение">
            <a:extLst>
              <a:ext uri="{FF2B5EF4-FFF2-40B4-BE49-F238E27FC236}">
                <a16:creationId xmlns:a16="http://schemas.microsoft.com/office/drawing/2014/main" id="{6AD8705D-0D55-5C41-BAD2-F56D259695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389750" y="8769479"/>
            <a:ext cx="1296396" cy="1354247"/>
          </a:xfrm>
          <a:prstGeom prst="rect">
            <a:avLst/>
          </a:prstGeom>
          <a:ln w="12700" cap="flat">
            <a:noFill/>
            <a:miter lim="400000"/>
          </a:ln>
          <a:effectLst/>
        </p:spPr>
      </p:pic>
      <p:sp>
        <p:nvSpPr>
          <p:cNvPr id="21" name="Circle">
            <a:extLst>
              <a:ext uri="{FF2B5EF4-FFF2-40B4-BE49-F238E27FC236}">
                <a16:creationId xmlns:a16="http://schemas.microsoft.com/office/drawing/2014/main" id="{C12DCD9A-1165-314E-AABE-4762A2A447FB}"/>
              </a:ext>
            </a:extLst>
          </p:cNvPr>
          <p:cNvSpPr/>
          <p:nvPr/>
        </p:nvSpPr>
        <p:spPr>
          <a:xfrm rot="499010">
            <a:off x="19203569" y="3078032"/>
            <a:ext cx="4530404" cy="4423692"/>
          </a:xfrm>
          <a:prstGeom prst="ellipse">
            <a:avLst/>
          </a:prstGeom>
          <a:noFill/>
          <a:ln w="190500" cap="flat">
            <a:solidFill>
              <a:srgbClr val="5079BC"/>
            </a:solidFill>
            <a:prstDash val="solid"/>
            <a:miter lim="400000"/>
          </a:ln>
          <a:effectLst/>
        </p:spPr>
        <p:txBody>
          <a:bodyPr wrap="square" lIns="71437" tIns="71437" rIns="71437" bIns="71437" numCol="1" anchor="ctr">
            <a:noAutofit/>
          </a:bodyPr>
          <a:lstStyle/>
          <a:p>
            <a:pPr>
              <a:defRPr sz="3000" b="0">
                <a:solidFill>
                  <a:srgbClr val="67C8C6"/>
                </a:solidFill>
                <a:latin typeface="+mn-lt"/>
                <a:ea typeface="+mn-ea"/>
                <a:cs typeface="+mn-cs"/>
                <a:sym typeface="Helvetica Neue Medium"/>
              </a:defRPr>
            </a:pPr>
            <a:endParaRPr/>
          </a:p>
        </p:txBody>
      </p:sp>
      <p:sp>
        <p:nvSpPr>
          <p:cNvPr id="29" name="$499">
            <a:extLst>
              <a:ext uri="{FF2B5EF4-FFF2-40B4-BE49-F238E27FC236}">
                <a16:creationId xmlns:a16="http://schemas.microsoft.com/office/drawing/2014/main" id="{C2A0C88D-1FBB-E144-8197-4C186D34513F}"/>
              </a:ext>
            </a:extLst>
          </p:cNvPr>
          <p:cNvSpPr txBox="1"/>
          <p:nvPr/>
        </p:nvSpPr>
        <p:spPr>
          <a:xfrm rot="499010">
            <a:off x="19158626" y="4219579"/>
            <a:ext cx="4620288" cy="26064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spAutoFit/>
          </a:bodyPr>
          <a:lstStyle>
            <a:lvl1pPr>
              <a:defRPr sz="8900">
                <a:solidFill>
                  <a:srgbClr val="5079BC"/>
                </a:solidFill>
              </a:defRPr>
            </a:lvl1pPr>
          </a:lstStyle>
          <a:p>
            <a:pPr marL="72000"/>
            <a:r>
              <a:rPr lang="en-AU" sz="3200" b="0" dirty="0"/>
              <a:t>One off payment </a:t>
            </a:r>
          </a:p>
          <a:p>
            <a:pPr marL="72000"/>
            <a:r>
              <a:rPr lang="en-AU" sz="3200" b="0" dirty="0"/>
              <a:t>of </a:t>
            </a:r>
            <a:r>
              <a:rPr lang="en-AU" sz="6000" dirty="0"/>
              <a:t>$287.50</a:t>
            </a:r>
            <a:br>
              <a:rPr lang="en-AU" sz="4000" b="0" dirty="0"/>
            </a:br>
            <a:r>
              <a:rPr lang="en-AU" sz="2800" b="0" dirty="0"/>
              <a:t>+ $23/month Business Support Fee</a:t>
            </a:r>
            <a:r>
              <a:rPr lang="en-AU" sz="4000" b="0" dirty="0"/>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come an Independent Business Owner (IBO)">
            <a:extLst>
              <a:ext uri="{FF2B5EF4-FFF2-40B4-BE49-F238E27FC236}">
                <a16:creationId xmlns:a16="http://schemas.microsoft.com/office/drawing/2014/main" id="{6C4E7C4C-C493-924D-81BB-BD8BA0C60F92}"/>
              </a:ext>
            </a:extLst>
          </p:cNvPr>
          <p:cNvSpPr txBox="1"/>
          <p:nvPr/>
        </p:nvSpPr>
        <p:spPr>
          <a:xfrm>
            <a:off x="4771163" y="1210471"/>
            <a:ext cx="14841691" cy="1206098"/>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defTabSz="457200">
              <a:defRPr sz="6900" spc="-138">
                <a:solidFill>
                  <a:srgbClr val="102C53"/>
                </a:solidFill>
                <a:latin typeface="Helvetica"/>
                <a:ea typeface="Helvetica"/>
                <a:cs typeface="Helvetica"/>
                <a:sym typeface="Helvetica"/>
              </a:defRPr>
            </a:pPr>
            <a:r>
              <a:rPr lang="en-AU" dirty="0">
                <a:solidFill>
                  <a:srgbClr val="4E92D4"/>
                </a:solidFill>
              </a:rPr>
              <a:t>You Get Your Own Online Business!</a:t>
            </a:r>
            <a:endParaRPr dirty="0">
              <a:solidFill>
                <a:srgbClr val="4E92D4"/>
              </a:solidFill>
            </a:endParaRPr>
          </a:p>
        </p:txBody>
      </p:sp>
      <p:sp>
        <p:nvSpPr>
          <p:cNvPr id="8" name="Line">
            <a:extLst>
              <a:ext uri="{FF2B5EF4-FFF2-40B4-BE49-F238E27FC236}">
                <a16:creationId xmlns:a16="http://schemas.microsoft.com/office/drawing/2014/main" id="{F9DF2FD1-7A90-C140-AA38-94B6FBF1255E}"/>
              </a:ext>
            </a:extLst>
          </p:cNvPr>
          <p:cNvSpPr/>
          <p:nvPr/>
        </p:nvSpPr>
        <p:spPr>
          <a:xfrm>
            <a:off x="1545134" y="2616851"/>
            <a:ext cx="21293732" cy="1"/>
          </a:xfrm>
          <a:prstGeom prst="line">
            <a:avLst/>
          </a:prstGeom>
          <a:ln w="25400">
            <a:solidFill>
              <a:srgbClr val="102C53"/>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0" name="4">
            <a:extLst>
              <a:ext uri="{FF2B5EF4-FFF2-40B4-BE49-F238E27FC236}">
                <a16:creationId xmlns:a16="http://schemas.microsoft.com/office/drawing/2014/main" id="{DD564D3D-52BD-D54A-9E0F-76C10FE87DD8}"/>
              </a:ext>
            </a:extLst>
          </p:cNvPr>
          <p:cNvSpPr txBox="1"/>
          <p:nvPr/>
        </p:nvSpPr>
        <p:spPr>
          <a:xfrm>
            <a:off x="770787" y="605679"/>
            <a:ext cx="429605"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r>
              <a:rPr lang="en-AU" dirty="0"/>
              <a:t>5</a:t>
            </a:r>
            <a:endParaRPr dirty="0"/>
          </a:p>
        </p:txBody>
      </p:sp>
      <p:sp>
        <p:nvSpPr>
          <p:cNvPr id="5" name="Rectangle 4">
            <a:extLst>
              <a:ext uri="{FF2B5EF4-FFF2-40B4-BE49-F238E27FC236}">
                <a16:creationId xmlns:a16="http://schemas.microsoft.com/office/drawing/2014/main" id="{EA1A8D16-7B0B-344A-9437-C7FBD3654115}"/>
              </a:ext>
            </a:extLst>
          </p:cNvPr>
          <p:cNvSpPr/>
          <p:nvPr/>
        </p:nvSpPr>
        <p:spPr>
          <a:xfrm>
            <a:off x="5731764" y="11521405"/>
            <a:ext cx="886968" cy="31605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Picture 8" descr="ACN-Web-Devices.png">
            <a:extLst>
              <a:ext uri="{FF2B5EF4-FFF2-40B4-BE49-F238E27FC236}">
                <a16:creationId xmlns:a16="http://schemas.microsoft.com/office/drawing/2014/main" id="{7E055C70-D6D2-834D-BC05-88CB29667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439" y="2416569"/>
            <a:ext cx="22679121" cy="11534333"/>
          </a:xfrm>
          <a:prstGeom prst="rect">
            <a:avLst/>
          </a:prstGeom>
        </p:spPr>
      </p:pic>
      <p:pic>
        <p:nvPicPr>
          <p:cNvPr id="11" name="Picture 10">
            <a:extLst>
              <a:ext uri="{FF2B5EF4-FFF2-40B4-BE49-F238E27FC236}">
                <a16:creationId xmlns:a16="http://schemas.microsoft.com/office/drawing/2014/main" id="{77011426-1478-544A-99C0-8360F85660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167006" y="4081399"/>
            <a:ext cx="2206593" cy="414574"/>
          </a:xfrm>
          <a:prstGeom prst="rect">
            <a:avLst/>
          </a:prstGeom>
        </p:spPr>
      </p:pic>
    </p:spTree>
    <p:extLst>
      <p:ext uri="{BB962C8B-B14F-4D97-AF65-F5344CB8AC3E}">
        <p14:creationId xmlns:p14="http://schemas.microsoft.com/office/powerpoint/2010/main" val="31549112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4254734" y="1605060"/>
            <a:ext cx="15874536" cy="10257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defTabSz="821541">
              <a:lnSpc>
                <a:spcPct val="80000"/>
              </a:lnSpc>
              <a:defRPr sz="9000" b="1">
                <a:solidFill>
                  <a:srgbClr val="4F92D3"/>
                </a:solidFill>
              </a:defRPr>
            </a:pPr>
            <a:r>
              <a:rPr lang="en-US" sz="6901" dirty="0">
                <a:solidFill>
                  <a:srgbClr val="4F92D3"/>
                </a:solidFill>
                <a:latin typeface="Helvetica" pitchFamily="2" charset="0"/>
              </a:rPr>
              <a:t>Monthly Personal Customer Bonuses</a:t>
            </a:r>
            <a:endParaRPr sz="6901" dirty="0">
              <a:solidFill>
                <a:srgbClr val="000000">
                  <a:alpha val="84705"/>
                </a:srgbClr>
              </a:solidFill>
              <a:latin typeface="Helvetica" pitchFamily="2" charset="0"/>
            </a:endParaRPr>
          </a:p>
        </p:txBody>
      </p:sp>
      <p:sp>
        <p:nvSpPr>
          <p:cNvPr id="253" name="Линия"/>
          <p:cNvSpPr/>
          <p:nvPr/>
        </p:nvSpPr>
        <p:spPr>
          <a:xfrm>
            <a:off x="1381383" y="2823563"/>
            <a:ext cx="21621240" cy="0"/>
          </a:xfrm>
          <a:prstGeom prst="line">
            <a:avLst/>
          </a:prstGeom>
          <a:ln w="12700">
            <a:solidFill>
              <a:srgbClr val="102C53"/>
            </a:solidFill>
            <a:miter lim="400000"/>
          </a:ln>
        </p:spPr>
        <p:txBody>
          <a:bodyPr lIns="71437" tIns="71437" rIns="71437" bIns="71437" anchor="ctr"/>
          <a:lstStyle/>
          <a:p>
            <a:pPr defTabSz="821541">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ea typeface="Helvetica Neue Medium"/>
              <a:cs typeface="Helvetica Neue Medium"/>
              <a:sym typeface="Helvetica Neue Medium"/>
            </a:endParaRPr>
          </a:p>
        </p:txBody>
      </p:sp>
      <p:sp>
        <p:nvSpPr>
          <p:cNvPr id="14" name="Refer to the ACN Compensation Plan for Complete Details">
            <a:extLst>
              <a:ext uri="{FF2B5EF4-FFF2-40B4-BE49-F238E27FC236}">
                <a16:creationId xmlns:a16="http://schemas.microsoft.com/office/drawing/2014/main" id="{9AEB9D2E-4855-0D49-8A58-C34D12997082}"/>
              </a:ext>
            </a:extLst>
          </p:cNvPr>
          <p:cNvSpPr txBox="1"/>
          <p:nvPr/>
        </p:nvSpPr>
        <p:spPr>
          <a:xfrm>
            <a:off x="6804191" y="12647604"/>
            <a:ext cx="11214607" cy="63671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defRPr b="0" i="1">
                <a:solidFill>
                  <a:srgbClr val="5E5E5E"/>
                </a:solidFill>
                <a:latin typeface="Helvetica"/>
                <a:ea typeface="Helvetica"/>
                <a:cs typeface="Helvetica"/>
                <a:sym typeface="Helvetica"/>
              </a:defRPr>
            </a:lvl1pPr>
          </a:lstStyle>
          <a:p>
            <a:pPr defTabSz="457206">
              <a:defRPr/>
            </a:pPr>
            <a:r>
              <a:rPr lang="en-AU" dirty="0"/>
              <a:t>*</a:t>
            </a:r>
            <a:r>
              <a:rPr dirty="0"/>
              <a:t>Refer to the ACN </a:t>
            </a:r>
            <a:r>
              <a:rPr lang="en-AU" dirty="0"/>
              <a:t>Promotional Bonuses </a:t>
            </a:r>
            <a:r>
              <a:rPr dirty="0"/>
              <a:t>for </a:t>
            </a:r>
            <a:r>
              <a:rPr lang="en-AU" dirty="0"/>
              <a:t>c</a:t>
            </a:r>
            <a:r>
              <a:rPr dirty="0"/>
              <a:t>omplete </a:t>
            </a:r>
            <a:r>
              <a:rPr lang="en-AU" dirty="0"/>
              <a:t>d</a:t>
            </a:r>
            <a:r>
              <a:rPr dirty="0" err="1"/>
              <a:t>etails</a:t>
            </a:r>
            <a:r>
              <a:rPr lang="en-AU" dirty="0"/>
              <a:t>.</a:t>
            </a:r>
            <a:endParaRPr dirty="0"/>
          </a:p>
        </p:txBody>
      </p:sp>
      <p:sp>
        <p:nvSpPr>
          <p:cNvPr id="16" name="Line">
            <a:extLst>
              <a:ext uri="{FF2B5EF4-FFF2-40B4-BE49-F238E27FC236}">
                <a16:creationId xmlns:a16="http://schemas.microsoft.com/office/drawing/2014/main" id="{640C2901-E3C8-9648-A1D9-DA38CD4A4237}"/>
              </a:ext>
            </a:extLst>
          </p:cNvPr>
          <p:cNvSpPr/>
          <p:nvPr/>
        </p:nvSpPr>
        <p:spPr>
          <a:xfrm>
            <a:off x="1498368" y="12306211"/>
            <a:ext cx="21293733" cy="0"/>
          </a:xfrm>
          <a:prstGeom prst="line">
            <a:avLst/>
          </a:prstGeom>
          <a:ln w="254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1" name="Circle">
            <a:extLst>
              <a:ext uri="{FF2B5EF4-FFF2-40B4-BE49-F238E27FC236}">
                <a16:creationId xmlns:a16="http://schemas.microsoft.com/office/drawing/2014/main" id="{16E4BB33-6CFF-C34F-AB70-16DFD85B6A19}"/>
              </a:ext>
            </a:extLst>
          </p:cNvPr>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7" name="6">
            <a:extLst>
              <a:ext uri="{FF2B5EF4-FFF2-40B4-BE49-F238E27FC236}">
                <a16:creationId xmlns:a16="http://schemas.microsoft.com/office/drawing/2014/main" id="{D76E8553-6322-B246-B576-14C55444EFCA}"/>
              </a:ext>
            </a:extLst>
          </p:cNvPr>
          <p:cNvSpPr txBox="1"/>
          <p:nvPr/>
        </p:nvSpPr>
        <p:spPr>
          <a:xfrm>
            <a:off x="770790" y="605681"/>
            <a:ext cx="429604"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pPr defTabSz="821541">
              <a:defRPr/>
            </a:pPr>
            <a:r>
              <a:rPr lang="en-AU" dirty="0"/>
              <a:t>5</a:t>
            </a:r>
            <a:endParaRPr dirty="0"/>
          </a:p>
        </p:txBody>
      </p:sp>
      <p:pic>
        <p:nvPicPr>
          <p:cNvPr id="3" name="Picture 2" descr="A picture containing drawing&#10;&#10;Description automatically generated">
            <a:extLst>
              <a:ext uri="{FF2B5EF4-FFF2-40B4-BE49-F238E27FC236}">
                <a16:creationId xmlns:a16="http://schemas.microsoft.com/office/drawing/2014/main" id="{316B5142-0999-C84A-98DA-F6E849656E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250392" y="6105989"/>
            <a:ext cx="6043867" cy="2822517"/>
          </a:xfrm>
          <a:prstGeom prst="rect">
            <a:avLst/>
          </a:prstGeom>
        </p:spPr>
      </p:pic>
      <p:sp>
        <p:nvSpPr>
          <p:cNvPr id="10" name="Complete Business Tracking &amp; Reporting">
            <a:extLst>
              <a:ext uri="{FF2B5EF4-FFF2-40B4-BE49-F238E27FC236}">
                <a16:creationId xmlns:a16="http://schemas.microsoft.com/office/drawing/2014/main" id="{384F3ABA-583B-7342-B2C7-FFD7945E27BA}"/>
              </a:ext>
            </a:extLst>
          </p:cNvPr>
          <p:cNvSpPr txBox="1"/>
          <p:nvPr/>
        </p:nvSpPr>
        <p:spPr>
          <a:xfrm>
            <a:off x="8339271" y="2681554"/>
            <a:ext cx="7705461" cy="15056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US" sz="5000" b="0" i="1" dirty="0">
                <a:solidFill>
                  <a:srgbClr val="5E5E5D"/>
                </a:solidFill>
              </a:rPr>
              <a:t>Acquire Customers totaling:</a:t>
            </a:r>
            <a:endParaRPr sz="5000" b="0" i="1" dirty="0">
              <a:solidFill>
                <a:srgbClr val="5E5E5D"/>
              </a:solidFill>
            </a:endParaRPr>
          </a:p>
        </p:txBody>
      </p:sp>
      <p:sp>
        <p:nvSpPr>
          <p:cNvPr id="12" name="Rectangle 11">
            <a:extLst>
              <a:ext uri="{FF2B5EF4-FFF2-40B4-BE49-F238E27FC236}">
                <a16:creationId xmlns:a16="http://schemas.microsoft.com/office/drawing/2014/main" id="{97DE8224-50E2-B44E-B6C1-7771EE6BC48B}"/>
              </a:ext>
            </a:extLst>
          </p:cNvPr>
          <p:cNvSpPr/>
          <p:nvPr/>
        </p:nvSpPr>
        <p:spPr>
          <a:xfrm>
            <a:off x="3544881" y="7120157"/>
            <a:ext cx="6341191" cy="1446550"/>
          </a:xfrm>
          <a:prstGeom prst="rect">
            <a:avLst/>
          </a:prstGeom>
        </p:spPr>
        <p:txBody>
          <a:bodyPr wrap="none">
            <a:spAutoFit/>
          </a:bodyPr>
          <a:lstStyle/>
          <a:p>
            <a:r>
              <a:rPr lang="en-US" sz="4400" dirty="0">
                <a:solidFill>
                  <a:srgbClr val="4E92D4"/>
                </a:solidFill>
              </a:rPr>
              <a:t>Plus $100 for every</a:t>
            </a:r>
          </a:p>
          <a:p>
            <a:r>
              <a:rPr lang="en-US" sz="4400" dirty="0">
                <a:solidFill>
                  <a:srgbClr val="4E92D4"/>
                </a:solidFill>
              </a:rPr>
              <a:t>additional 3 Services</a:t>
            </a:r>
          </a:p>
        </p:txBody>
      </p:sp>
      <p:sp>
        <p:nvSpPr>
          <p:cNvPr id="13" name="Complete Business Tracking &amp; Reporting">
            <a:extLst>
              <a:ext uri="{FF2B5EF4-FFF2-40B4-BE49-F238E27FC236}">
                <a16:creationId xmlns:a16="http://schemas.microsoft.com/office/drawing/2014/main" id="{4EC28A1D-AA40-3845-80E2-DBBD1BDB5F01}"/>
              </a:ext>
            </a:extLst>
          </p:cNvPr>
          <p:cNvSpPr txBox="1"/>
          <p:nvPr/>
        </p:nvSpPr>
        <p:spPr>
          <a:xfrm>
            <a:off x="2629874" y="5775320"/>
            <a:ext cx="8476007" cy="12443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US" sz="5000" b="0" dirty="0">
                <a:solidFill>
                  <a:srgbClr val="5E5E5D"/>
                </a:solidFill>
              </a:rPr>
              <a:t>5 Services = </a:t>
            </a:r>
            <a:r>
              <a:rPr lang="en-US" sz="5000" dirty="0">
                <a:solidFill>
                  <a:srgbClr val="5E5E5D"/>
                </a:solidFill>
              </a:rPr>
              <a:t>$150</a:t>
            </a:r>
            <a:endParaRPr sz="5000" dirty="0">
              <a:solidFill>
                <a:srgbClr val="5E5E5D"/>
              </a:solidFill>
            </a:endParaRPr>
          </a:p>
        </p:txBody>
      </p:sp>
      <p:sp>
        <p:nvSpPr>
          <p:cNvPr id="15" name="Complete Business Tracking &amp; Reporting">
            <a:extLst>
              <a:ext uri="{FF2B5EF4-FFF2-40B4-BE49-F238E27FC236}">
                <a16:creationId xmlns:a16="http://schemas.microsoft.com/office/drawing/2014/main" id="{47EC9797-8124-5E40-8D0D-3B4058D0C925}"/>
              </a:ext>
            </a:extLst>
          </p:cNvPr>
          <p:cNvSpPr txBox="1"/>
          <p:nvPr/>
        </p:nvSpPr>
        <p:spPr>
          <a:xfrm>
            <a:off x="2465755" y="4775871"/>
            <a:ext cx="8476007" cy="113120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US" sz="5000" b="0" dirty="0">
                <a:solidFill>
                  <a:srgbClr val="5E5E5D"/>
                </a:solidFill>
              </a:rPr>
              <a:t>3 Services = </a:t>
            </a:r>
            <a:r>
              <a:rPr lang="en-US" sz="5000" dirty="0">
                <a:solidFill>
                  <a:srgbClr val="5E5E5D"/>
                </a:solidFill>
              </a:rPr>
              <a:t>$75</a:t>
            </a:r>
            <a:endParaRPr sz="5000" dirty="0">
              <a:solidFill>
                <a:srgbClr val="5E5E5D"/>
              </a:solidFill>
            </a:endParaRPr>
          </a:p>
        </p:txBody>
      </p:sp>
      <p:sp>
        <p:nvSpPr>
          <p:cNvPr id="18" name="Complete Business Tracking &amp; Reporting">
            <a:extLst>
              <a:ext uri="{FF2B5EF4-FFF2-40B4-BE49-F238E27FC236}">
                <a16:creationId xmlns:a16="http://schemas.microsoft.com/office/drawing/2014/main" id="{43D16203-4323-5A43-8FC9-4FF14A53F189}"/>
              </a:ext>
            </a:extLst>
          </p:cNvPr>
          <p:cNvSpPr txBox="1"/>
          <p:nvPr/>
        </p:nvSpPr>
        <p:spPr>
          <a:xfrm>
            <a:off x="2629873" y="8778382"/>
            <a:ext cx="8476007" cy="12443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US" sz="5000" b="0" dirty="0">
                <a:solidFill>
                  <a:srgbClr val="5E5E5D"/>
                </a:solidFill>
              </a:rPr>
              <a:t>8 Services = </a:t>
            </a:r>
            <a:r>
              <a:rPr lang="en-US" sz="5000" dirty="0">
                <a:solidFill>
                  <a:srgbClr val="5E5E5D"/>
                </a:solidFill>
              </a:rPr>
              <a:t>$250</a:t>
            </a:r>
            <a:endParaRPr sz="5000" dirty="0">
              <a:solidFill>
                <a:srgbClr val="5E5E5D"/>
              </a:solidFill>
            </a:endParaRPr>
          </a:p>
        </p:txBody>
      </p:sp>
      <p:sp>
        <p:nvSpPr>
          <p:cNvPr id="19" name="Complete Business Tracking &amp; Reporting">
            <a:extLst>
              <a:ext uri="{FF2B5EF4-FFF2-40B4-BE49-F238E27FC236}">
                <a16:creationId xmlns:a16="http://schemas.microsoft.com/office/drawing/2014/main" id="{1D55B296-9A8D-6144-8B0B-A208C402B5F3}"/>
              </a:ext>
            </a:extLst>
          </p:cNvPr>
          <p:cNvSpPr txBox="1"/>
          <p:nvPr/>
        </p:nvSpPr>
        <p:spPr>
          <a:xfrm>
            <a:off x="2835527" y="9789702"/>
            <a:ext cx="7705461" cy="12443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1437" tIns="71437" rIns="71437" bIns="71437" numCol="1" anchor="ctr">
            <a:noAutofit/>
          </a:bodyPr>
          <a:lstStyle/>
          <a:p>
            <a:pPr>
              <a:lnSpc>
                <a:spcPct val="100000"/>
              </a:lnSpc>
              <a:spcBef>
                <a:spcPts val="3000"/>
              </a:spcBef>
              <a:defRPr sz="5500" spc="-165"/>
            </a:pPr>
            <a:r>
              <a:rPr lang="en-US" sz="5000" b="0" dirty="0">
                <a:solidFill>
                  <a:srgbClr val="5E5E5D"/>
                </a:solidFill>
              </a:rPr>
              <a:t>11 Services = </a:t>
            </a:r>
            <a:r>
              <a:rPr lang="en-US" sz="5000" dirty="0">
                <a:solidFill>
                  <a:srgbClr val="5E5E5D"/>
                </a:solidFill>
              </a:rPr>
              <a:t>$350</a:t>
            </a:r>
            <a:endParaRPr sz="5000" dirty="0">
              <a:solidFill>
                <a:srgbClr val="5E5E5D"/>
              </a:solidFill>
            </a:endParaRPr>
          </a:p>
        </p:txBody>
      </p:sp>
      <p:sp>
        <p:nvSpPr>
          <p:cNvPr id="20" name="Rectangle 19">
            <a:extLst>
              <a:ext uri="{FF2B5EF4-FFF2-40B4-BE49-F238E27FC236}">
                <a16:creationId xmlns:a16="http://schemas.microsoft.com/office/drawing/2014/main" id="{BB4E90EE-054B-8442-BC9D-7974D19A9269}"/>
              </a:ext>
            </a:extLst>
          </p:cNvPr>
          <p:cNvSpPr/>
          <p:nvPr/>
        </p:nvSpPr>
        <p:spPr>
          <a:xfrm>
            <a:off x="2876257" y="7019642"/>
            <a:ext cx="7687491" cy="1726082"/>
          </a:xfrm>
          <a:prstGeom prst="rect">
            <a:avLst/>
          </a:prstGeom>
          <a:noFill/>
          <a:ln w="76200" cap="flat">
            <a:solidFill>
              <a:srgbClr val="6AC6C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21" name="Straight Connector 20">
            <a:extLst>
              <a:ext uri="{FF2B5EF4-FFF2-40B4-BE49-F238E27FC236}">
                <a16:creationId xmlns:a16="http://schemas.microsoft.com/office/drawing/2014/main" id="{6E5C8D38-347B-1242-94FB-00E7E67E0774}"/>
              </a:ext>
            </a:extLst>
          </p:cNvPr>
          <p:cNvCxnSpPr/>
          <p:nvPr/>
        </p:nvCxnSpPr>
        <p:spPr>
          <a:xfrm>
            <a:off x="2876257" y="9972273"/>
            <a:ext cx="7687491" cy="0"/>
          </a:xfrm>
          <a:prstGeom prst="line">
            <a:avLst/>
          </a:prstGeom>
          <a:noFill/>
          <a:ln w="2540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8F379FD2-34A4-A349-BF04-89B8C5A5723D}"/>
              </a:ext>
            </a:extLst>
          </p:cNvPr>
          <p:cNvCxnSpPr/>
          <p:nvPr/>
        </p:nvCxnSpPr>
        <p:spPr>
          <a:xfrm>
            <a:off x="2853497" y="5874809"/>
            <a:ext cx="7687491" cy="0"/>
          </a:xfrm>
          <a:prstGeom prst="line">
            <a:avLst/>
          </a:prstGeom>
          <a:noFill/>
          <a:ln w="2540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734926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sidual Income"/>
          <p:cNvSpPr txBox="1"/>
          <p:nvPr/>
        </p:nvSpPr>
        <p:spPr>
          <a:xfrm>
            <a:off x="6491721" y="1587588"/>
            <a:ext cx="11400556" cy="10257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defTabSz="457206">
              <a:lnSpc>
                <a:spcPct val="80000"/>
              </a:lnSpc>
              <a:defRPr sz="9000" b="1">
                <a:solidFill>
                  <a:srgbClr val="4F92D3"/>
                </a:solidFill>
              </a:defRPr>
            </a:pPr>
            <a:r>
              <a:rPr lang="en-US" sz="6901" dirty="0">
                <a:solidFill>
                  <a:srgbClr val="4F92D3"/>
                </a:solidFill>
                <a:latin typeface="Helvetica" pitchFamily="2" charset="0"/>
                <a:sym typeface="Myriad Pro"/>
              </a:rPr>
              <a:t>Personal </a:t>
            </a:r>
            <a:r>
              <a:rPr sz="6901" dirty="0">
                <a:solidFill>
                  <a:srgbClr val="4F92D3"/>
                </a:solidFill>
                <a:latin typeface="Helvetica" pitchFamily="2" charset="0"/>
                <a:sym typeface="Myriad Pro"/>
              </a:rPr>
              <a:t>Residual Income</a:t>
            </a:r>
            <a:r>
              <a:rPr sz="6901" dirty="0">
                <a:solidFill>
                  <a:srgbClr val="000000">
                    <a:alpha val="84705"/>
                  </a:srgbClr>
                </a:solidFill>
                <a:latin typeface="Helvetica" pitchFamily="2" charset="0"/>
                <a:sym typeface="Myriad Pro"/>
              </a:rPr>
              <a:t> </a:t>
            </a:r>
          </a:p>
        </p:txBody>
      </p:sp>
      <p:sp>
        <p:nvSpPr>
          <p:cNvPr id="253" name="Линия"/>
          <p:cNvSpPr/>
          <p:nvPr/>
        </p:nvSpPr>
        <p:spPr>
          <a:xfrm>
            <a:off x="1381383" y="2823563"/>
            <a:ext cx="21621240" cy="0"/>
          </a:xfrm>
          <a:prstGeom prst="line">
            <a:avLst/>
          </a:prstGeom>
          <a:ln w="12700">
            <a:solidFill>
              <a:srgbClr val="102C53"/>
            </a:solidFill>
            <a:miter lim="400000"/>
          </a:ln>
        </p:spPr>
        <p:txBody>
          <a:bodyPr lIns="71437" tIns="71437" rIns="71437" bIns="71437" anchor="ctr"/>
          <a:lstStyle/>
          <a:p>
            <a:pPr defTabSz="821541">
              <a:defRPr sz="3000">
                <a:solidFill>
                  <a:srgbClr val="FFFFFF"/>
                </a:solidFill>
                <a:latin typeface="Helvetica Neue Medium"/>
                <a:ea typeface="Helvetica Neue Medium"/>
                <a:cs typeface="Helvetica Neue Medium"/>
                <a:sym typeface="Helvetica Neue Medium"/>
              </a:defRPr>
            </a:pPr>
            <a:endParaRPr sz="3000" b="0">
              <a:solidFill>
                <a:srgbClr val="FFFFFF"/>
              </a:solidFill>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4BDF49E6-95E8-4B17-8D87-83B86E34B576}"/>
              </a:ext>
            </a:extLst>
          </p:cNvPr>
          <p:cNvSpPr/>
          <p:nvPr/>
        </p:nvSpPr>
        <p:spPr>
          <a:xfrm>
            <a:off x="2547048" y="6058604"/>
            <a:ext cx="10791616" cy="37020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6">
              <a:defRPr/>
            </a:pPr>
            <a:r>
              <a:rPr lang="en-US" sz="8000" dirty="0">
                <a:solidFill>
                  <a:srgbClr val="FFFFFF"/>
                </a:solidFill>
                <a:latin typeface="Helvetica" pitchFamily="2" charset="0"/>
                <a:sym typeface="Myriad Pro"/>
              </a:rPr>
              <a:t>3% to 20%</a:t>
            </a:r>
          </a:p>
          <a:p>
            <a:pPr defTabSz="457206">
              <a:defRPr/>
            </a:pPr>
            <a:r>
              <a:rPr lang="en-US" sz="6000" b="0" dirty="0">
                <a:solidFill>
                  <a:srgbClr val="FFFFFF"/>
                </a:solidFill>
                <a:latin typeface="Helvetica" pitchFamily="2" charset="0"/>
                <a:sym typeface="Myriad Pro"/>
              </a:rPr>
              <a:t>Monthly Commissionable Revenue*</a:t>
            </a:r>
          </a:p>
        </p:txBody>
      </p:sp>
      <p:sp>
        <p:nvSpPr>
          <p:cNvPr id="16" name="Rectangle 15">
            <a:extLst>
              <a:ext uri="{FF2B5EF4-FFF2-40B4-BE49-F238E27FC236}">
                <a16:creationId xmlns:a16="http://schemas.microsoft.com/office/drawing/2014/main" id="{B659B978-0542-4333-9A4C-8EFCB364FABD}"/>
              </a:ext>
            </a:extLst>
          </p:cNvPr>
          <p:cNvSpPr/>
          <p:nvPr/>
        </p:nvSpPr>
        <p:spPr>
          <a:xfrm>
            <a:off x="4159008" y="4978748"/>
            <a:ext cx="7007046" cy="703013"/>
          </a:xfrm>
          <a:prstGeom prst="rect">
            <a:avLst/>
          </a:prstGeom>
        </p:spPr>
        <p:txBody>
          <a:bodyPr wrap="none">
            <a:spAutoFit/>
          </a:bodyPr>
          <a:lstStyle/>
          <a:p>
            <a:pPr defTabSz="457206">
              <a:lnSpc>
                <a:spcPts val="3701"/>
              </a:lnSpc>
              <a:defRPr/>
            </a:pPr>
            <a:r>
              <a:rPr lang="en-US" sz="7200" dirty="0">
                <a:solidFill>
                  <a:srgbClr val="00A2FF">
                    <a:lumMod val="75000"/>
                  </a:srgbClr>
                </a:solidFill>
                <a:latin typeface="Helvetica" pitchFamily="2" charset="0"/>
                <a:sym typeface="Myriad Pro"/>
              </a:rPr>
              <a:t>Your</a:t>
            </a:r>
            <a:r>
              <a:rPr lang="en-US" sz="7200" dirty="0">
                <a:solidFill>
                  <a:srgbClr val="00A2FF"/>
                </a:solidFill>
                <a:latin typeface="Helvetica" pitchFamily="2" charset="0"/>
                <a:sym typeface="Myriad Pro"/>
              </a:rPr>
              <a:t> </a:t>
            </a:r>
            <a:r>
              <a:rPr lang="en-US" sz="7200" b="0" dirty="0">
                <a:solidFill>
                  <a:srgbClr val="00A2FF">
                    <a:lumMod val="75000"/>
                  </a:srgbClr>
                </a:solidFill>
                <a:latin typeface="Helvetica" pitchFamily="2" charset="0"/>
                <a:sym typeface="Myriad Pro"/>
              </a:rPr>
              <a:t>Customers</a:t>
            </a:r>
            <a:endParaRPr lang="en-US" sz="7200" b="0" dirty="0">
              <a:solidFill>
                <a:srgbClr val="5E5E5E"/>
              </a:solidFill>
              <a:latin typeface="Helvetica" pitchFamily="2" charset="0"/>
              <a:sym typeface="Myriad Pro"/>
            </a:endParaRPr>
          </a:p>
        </p:txBody>
      </p:sp>
      <p:sp>
        <p:nvSpPr>
          <p:cNvPr id="24" name="Refer to the ACN Compensation Plan for Complete Details">
            <a:extLst>
              <a:ext uri="{FF2B5EF4-FFF2-40B4-BE49-F238E27FC236}">
                <a16:creationId xmlns:a16="http://schemas.microsoft.com/office/drawing/2014/main" id="{D5B12CC9-5828-6043-86DB-8369DC9BA522}"/>
              </a:ext>
            </a:extLst>
          </p:cNvPr>
          <p:cNvSpPr txBox="1"/>
          <p:nvPr/>
        </p:nvSpPr>
        <p:spPr>
          <a:xfrm>
            <a:off x="6850955" y="12356246"/>
            <a:ext cx="10895610" cy="63671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defRPr b="0" i="1">
                <a:solidFill>
                  <a:srgbClr val="5E5E5E"/>
                </a:solidFill>
                <a:latin typeface="Helvetica"/>
                <a:ea typeface="Helvetica"/>
                <a:cs typeface="Helvetica"/>
                <a:sym typeface="Helvetica"/>
              </a:defRPr>
            </a:lvl1pPr>
          </a:lstStyle>
          <a:p>
            <a:pPr defTabSz="457206">
              <a:defRPr/>
            </a:pPr>
            <a:r>
              <a:rPr lang="en-AU" dirty="0"/>
              <a:t>*</a:t>
            </a:r>
            <a:r>
              <a:rPr dirty="0"/>
              <a:t>Refer to the ACN Compensation Plan for </a:t>
            </a:r>
            <a:r>
              <a:rPr lang="en-AU" dirty="0"/>
              <a:t>c</a:t>
            </a:r>
            <a:r>
              <a:rPr dirty="0"/>
              <a:t>omplete </a:t>
            </a:r>
            <a:r>
              <a:rPr lang="en-AU" dirty="0"/>
              <a:t>d</a:t>
            </a:r>
            <a:r>
              <a:rPr dirty="0"/>
              <a:t>etails</a:t>
            </a:r>
            <a:r>
              <a:rPr lang="en-AU" dirty="0"/>
              <a:t>.</a:t>
            </a:r>
            <a:endParaRPr dirty="0"/>
          </a:p>
        </p:txBody>
      </p:sp>
      <p:sp>
        <p:nvSpPr>
          <p:cNvPr id="25" name="Line">
            <a:extLst>
              <a:ext uri="{FF2B5EF4-FFF2-40B4-BE49-F238E27FC236}">
                <a16:creationId xmlns:a16="http://schemas.microsoft.com/office/drawing/2014/main" id="{788F9C46-69AD-6A48-B6CB-CDFE5FBCF692}"/>
              </a:ext>
            </a:extLst>
          </p:cNvPr>
          <p:cNvSpPr/>
          <p:nvPr/>
        </p:nvSpPr>
        <p:spPr>
          <a:xfrm>
            <a:off x="1545134" y="12014853"/>
            <a:ext cx="21293733" cy="0"/>
          </a:xfrm>
          <a:prstGeom prst="line">
            <a:avLst/>
          </a:prstGeom>
          <a:ln w="25400">
            <a:solidFill>
              <a:srgbClr val="102C53"/>
            </a:solidFill>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Myriad Pro"/>
              <a:sym typeface="Helvetica Neue Medium"/>
            </a:endParaRPr>
          </a:p>
        </p:txBody>
      </p:sp>
      <p:sp>
        <p:nvSpPr>
          <p:cNvPr id="26" name="Circle">
            <a:extLst>
              <a:ext uri="{FF2B5EF4-FFF2-40B4-BE49-F238E27FC236}">
                <a16:creationId xmlns:a16="http://schemas.microsoft.com/office/drawing/2014/main" id="{2A7E7D81-109F-9041-AC56-C7A3239864E6}"/>
              </a:ext>
            </a:extLst>
          </p:cNvPr>
          <p:cNvSpPr/>
          <p:nvPr/>
        </p:nvSpPr>
        <p:spPr>
          <a:xfrm>
            <a:off x="558800" y="558800"/>
            <a:ext cx="853579" cy="853579"/>
          </a:xfrm>
          <a:prstGeom prst="ellipse">
            <a:avLst/>
          </a:prstGeom>
          <a:solidFill>
            <a:srgbClr val="4F92D3"/>
          </a:solidFill>
          <a:ln w="12700">
            <a:miter lim="400000"/>
          </a:ln>
        </p:spPr>
        <p:txBody>
          <a:bodyPr lIns="71437" tIns="71437" rIns="71437" bIns="71437" anchor="ctr"/>
          <a:lstStyle/>
          <a:p>
            <a:pPr defTabSz="821541">
              <a:defRPr sz="3000" b="0">
                <a:solidFill>
                  <a:srgbClr val="FFFFFF"/>
                </a:solidFill>
                <a:latin typeface="+mn-lt"/>
                <a:ea typeface="+mn-ea"/>
                <a:cs typeface="+mn-cs"/>
                <a:sym typeface="Helvetica Neue Medium"/>
              </a:defRPr>
            </a:pPr>
            <a:endParaRPr sz="3000" b="0">
              <a:solidFill>
                <a:srgbClr val="FFFFFF"/>
              </a:solidFill>
              <a:latin typeface="Myriad Pro"/>
              <a:sym typeface="Helvetica Neue Medium"/>
            </a:endParaRPr>
          </a:p>
        </p:txBody>
      </p:sp>
      <p:sp>
        <p:nvSpPr>
          <p:cNvPr id="27" name="6">
            <a:extLst>
              <a:ext uri="{FF2B5EF4-FFF2-40B4-BE49-F238E27FC236}">
                <a16:creationId xmlns:a16="http://schemas.microsoft.com/office/drawing/2014/main" id="{79CA0FDB-B419-C146-9C95-05F930FC0F71}"/>
              </a:ext>
            </a:extLst>
          </p:cNvPr>
          <p:cNvSpPr txBox="1"/>
          <p:nvPr/>
        </p:nvSpPr>
        <p:spPr>
          <a:xfrm>
            <a:off x="770790" y="605681"/>
            <a:ext cx="429604" cy="75982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defRPr sz="4000">
                <a:solidFill>
                  <a:srgbClr val="FFFFFF"/>
                </a:solidFill>
              </a:defRPr>
            </a:lvl1pPr>
          </a:lstStyle>
          <a:p>
            <a:pPr defTabSz="821541">
              <a:defRPr/>
            </a:pPr>
            <a:r>
              <a:rPr lang="en-AU" dirty="0"/>
              <a:t>6</a:t>
            </a:r>
            <a:endParaRPr dirty="0"/>
          </a:p>
        </p:txBody>
      </p:sp>
      <p:pic>
        <p:nvPicPr>
          <p:cNvPr id="11" name="Picture 10" descr="A picture containing drawing&#10;&#10;Description automatically generated">
            <a:extLst>
              <a:ext uri="{FF2B5EF4-FFF2-40B4-BE49-F238E27FC236}">
                <a16:creationId xmlns:a16="http://schemas.microsoft.com/office/drawing/2014/main" id="{857DEB5F-B127-B54A-BBBE-31EC0F7500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84557" y="6250807"/>
            <a:ext cx="5348128" cy="2497603"/>
          </a:xfrm>
          <a:prstGeom prst="rect">
            <a:avLst/>
          </a:prstGeom>
        </p:spPr>
      </p:pic>
    </p:spTree>
    <p:extLst>
      <p:ext uri="{BB962C8B-B14F-4D97-AF65-F5344CB8AC3E}">
        <p14:creationId xmlns:p14="http://schemas.microsoft.com/office/powerpoint/2010/main" val="111083196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5E5E5E"/>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White">
  <a:themeElements>
    <a:clrScheme name="White">
      <a:dk1>
        <a:srgbClr val="5E5E5E"/>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bril Fatface"/>
        <a:ea typeface="Abril Fatface"/>
        <a:cs typeface="Abril Fatface"/>
      </a:majorFont>
      <a:minorFont>
        <a:latin typeface="Myriad Pro"/>
        <a:ea typeface="Myriad Pro"/>
        <a:cs typeface="Myriad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37E"/>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457200" rtl="0" fontAlgn="auto" latinLnBrk="0" hangingPunct="0">
          <a:lnSpc>
            <a:spcPts val="3700"/>
          </a:lnSpc>
          <a:spcBef>
            <a:spcPts val="0"/>
          </a:spcBef>
          <a:spcAft>
            <a:spcPts val="0"/>
          </a:spcAft>
          <a:buClrTx/>
          <a:buSzTx/>
          <a:buFontTx/>
          <a:buNone/>
          <a:tabLst/>
          <a:defRPr kumimoji="0" sz="1900" b="0" i="0" u="none" strike="noStrike" cap="none" spc="0" normalizeH="0" baseline="0">
            <a:ln>
              <a:noFill/>
            </a:ln>
            <a:solidFill>
              <a:srgbClr val="5E5E5E"/>
            </a:solidFill>
            <a:effectLst/>
            <a:uFillTx/>
            <a:latin typeface="+mn-lt"/>
            <a:ea typeface="+mn-ea"/>
            <a:cs typeface="+mn-cs"/>
            <a:sym typeface="Myriad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5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505</Words>
  <Application>Microsoft Macintosh PowerPoint</Application>
  <PresentationFormat>Custom</PresentationFormat>
  <Paragraphs>92</Paragraphs>
  <Slides>13</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13</vt:i4>
      </vt:variant>
    </vt:vector>
  </HeadingPairs>
  <TitlesOfParts>
    <vt:vector size="30" baseType="lpstr">
      <vt:lpstr>Abril Fatface</vt:lpstr>
      <vt:lpstr>Candara</vt:lpstr>
      <vt:lpstr>Helvetica</vt:lpstr>
      <vt:lpstr>Helvetica Light</vt:lpstr>
      <vt:lpstr>Helvetica Neue</vt:lpstr>
      <vt:lpstr>Helvetica Neue Light</vt:lpstr>
      <vt:lpstr>Helvetica Neue Medium</vt:lpstr>
      <vt:lpstr>Helvetica Neue Thin</vt:lpstr>
      <vt:lpstr>Myriad Pro</vt:lpstr>
      <vt:lpstr>Myriad Pro Cond</vt:lpstr>
      <vt:lpstr>Myriad Pro Light</vt:lpstr>
      <vt:lpstr>White</vt:lpstr>
      <vt:lpstr>1_White</vt:lpstr>
      <vt:lpstr>2_White</vt:lpstr>
      <vt:lpstr>3_White</vt:lpstr>
      <vt:lpstr>4_White</vt:lpstr>
      <vt:lpstr>5_White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Walid Zahab</cp:lastModifiedBy>
  <cp:revision>87</cp:revision>
  <cp:lastPrinted>2019-06-04T23:30:45Z</cp:lastPrinted>
  <dcterms:modified xsi:type="dcterms:W3CDTF">2024-03-26T00:36:42Z</dcterms:modified>
</cp:coreProperties>
</file>