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9"/>
  </p:notesMasterIdLst>
  <p:sldIdLst>
    <p:sldId id="307" r:id="rId3"/>
    <p:sldId id="308" r:id="rId4"/>
    <p:sldId id="297" r:id="rId5"/>
    <p:sldId id="259" r:id="rId6"/>
    <p:sldId id="313" r:id="rId7"/>
    <p:sldId id="291" r:id="rId8"/>
    <p:sldId id="314" r:id="rId9"/>
    <p:sldId id="300" r:id="rId10"/>
    <p:sldId id="298" r:id="rId11"/>
    <p:sldId id="315" r:id="rId12"/>
    <p:sldId id="316" r:id="rId13"/>
    <p:sldId id="885" r:id="rId14"/>
    <p:sldId id="323" r:id="rId15"/>
    <p:sldId id="324" r:id="rId16"/>
    <p:sldId id="293" r:id="rId17"/>
    <p:sldId id="325" r:id="rId18"/>
    <p:sldId id="282" r:id="rId19"/>
    <p:sldId id="319" r:id="rId20"/>
    <p:sldId id="320" r:id="rId21"/>
    <p:sldId id="263" r:id="rId22"/>
    <p:sldId id="887" r:id="rId23"/>
    <p:sldId id="310" r:id="rId24"/>
    <p:sldId id="292" r:id="rId25"/>
    <p:sldId id="305" r:id="rId26"/>
    <p:sldId id="326" r:id="rId27"/>
    <p:sldId id="886"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64CECE4-AB69-48BD-9877-924079B78C34}">
          <p14:sldIdLst>
            <p14:sldId id="307"/>
            <p14:sldId id="308"/>
            <p14:sldId id="297"/>
          </p14:sldIdLst>
        </p14:section>
        <p14:section name="Product Training" id="{B810F824-3CF8-4F6F-A478-E316E8B9E73E}">
          <p14:sldIdLst>
            <p14:sldId id="259"/>
            <p14:sldId id="313"/>
            <p14:sldId id="291"/>
            <p14:sldId id="314"/>
            <p14:sldId id="300"/>
            <p14:sldId id="298"/>
            <p14:sldId id="315"/>
            <p14:sldId id="316"/>
            <p14:sldId id="885"/>
            <p14:sldId id="323"/>
            <p14:sldId id="324"/>
            <p14:sldId id="293"/>
            <p14:sldId id="325"/>
            <p14:sldId id="282"/>
            <p14:sldId id="319"/>
            <p14:sldId id="320"/>
            <p14:sldId id="263"/>
            <p14:sldId id="887"/>
          </p14:sldIdLst>
        </p14:section>
        <p14:section name="Migration Information" id="{243D76BF-3CFC-4C24-8E1F-CAC0FC8FD7E2}">
          <p14:sldIdLst>
            <p14:sldId id="310"/>
            <p14:sldId id="292"/>
            <p14:sldId id="305"/>
            <p14:sldId id="326"/>
            <p14:sldId id="88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e Paterno" initials="LP" lastIdx="5" clrIdx="0"/>
  <p:cmAuthor id="2" name="Nikk Retalic" initials="NR"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6B"/>
    <a:srgbClr val="91958B"/>
    <a:srgbClr val="297F3B"/>
    <a:srgbClr val="000066"/>
    <a:srgbClr val="D3DD08"/>
    <a:srgbClr val="0D09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p:restoredTop sz="77891" autoAdjust="0"/>
  </p:normalViewPr>
  <p:slideViewPr>
    <p:cSldViewPr snapToGrid="0" snapToObjects="1">
      <p:cViewPr varScale="1">
        <p:scale>
          <a:sx n="125" d="100"/>
          <a:sy n="125" d="100"/>
        </p:scale>
        <p:origin x="1720" y="1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2BFFF-850F-4984-A956-169327F4146D}" type="doc">
      <dgm:prSet loTypeId="urn:microsoft.com/office/officeart/2005/8/layout/hProcess11" loCatId="process" qsTypeId="urn:microsoft.com/office/officeart/2005/8/quickstyle/simple1" qsCatId="simple" csTypeId="urn:microsoft.com/office/officeart/2005/8/colors/accent1_2" csCatId="accent1" phldr="1"/>
      <dgm:spPr/>
    </dgm:pt>
    <dgm:pt modelId="{3CA2A6A6-CE36-4EB2-9976-EEAAA9C695D3}">
      <dgm:prSet phldrT="[Text]" custT="1"/>
      <dgm:spPr>
        <a:noFill/>
      </dgm:spPr>
      <dgm:t>
        <a:bodyPr anchor="ctr" anchorCtr="0"/>
        <a:lstStyle/>
        <a:p>
          <a:pPr algn="ctr"/>
          <a:r>
            <a:rPr lang="en-US" sz="1500" b="1" dirty="0">
              <a:solidFill>
                <a:srgbClr val="1A113B"/>
              </a:solidFill>
              <a:latin typeface="Gotham Bold"/>
              <a:cs typeface="Gotham Bold"/>
            </a:rPr>
            <a:t>Existing ACN Broadband &amp; Phone Migration</a:t>
          </a:r>
        </a:p>
        <a:p>
          <a:pPr algn="ctr"/>
          <a:r>
            <a:rPr lang="en-US" sz="1200" dirty="0">
              <a:solidFill>
                <a:srgbClr val="1A113B"/>
              </a:solidFill>
              <a:latin typeface="Gotham Book"/>
              <a:cs typeface="Gotham Book"/>
            </a:rPr>
            <a:t> July - 24 August</a:t>
          </a:r>
        </a:p>
      </dgm:t>
    </dgm:pt>
    <dgm:pt modelId="{7ED57FEA-2940-42C9-9F65-0CF7A8909C17}" type="parTrans" cxnId="{28FFF56B-EE75-49F0-B4CA-621FC63B7F88}">
      <dgm:prSet/>
      <dgm:spPr/>
      <dgm:t>
        <a:bodyPr/>
        <a:lstStyle/>
        <a:p>
          <a:endParaRPr lang="en-US"/>
        </a:p>
      </dgm:t>
    </dgm:pt>
    <dgm:pt modelId="{8174A764-7096-4CAB-8FB9-CA48A0AD286A}" type="sibTrans" cxnId="{28FFF56B-EE75-49F0-B4CA-621FC63B7F88}">
      <dgm:prSet/>
      <dgm:spPr/>
      <dgm:t>
        <a:bodyPr/>
        <a:lstStyle/>
        <a:p>
          <a:endParaRPr lang="en-US"/>
        </a:p>
      </dgm:t>
    </dgm:pt>
    <dgm:pt modelId="{4D93F89E-DF29-492A-A224-5E5FA9530E75}">
      <dgm:prSet phldrT="[Text]" custT="1"/>
      <dgm:spPr>
        <a:noFill/>
      </dgm:spPr>
      <dgm:t>
        <a:bodyPr anchor="ctr" anchorCtr="0"/>
        <a:lstStyle/>
        <a:p>
          <a:pPr marL="0" lvl="0" algn="ctr" defTabSz="666750"/>
          <a:r>
            <a:rPr lang="en-US" sz="1500" b="1" kern="1200" dirty="0">
              <a:solidFill>
                <a:srgbClr val="1A113B"/>
              </a:solidFill>
              <a:latin typeface="Gotham Bold"/>
              <a:cs typeface="Gotham Bold"/>
            </a:rPr>
            <a:t>Customer Launch</a:t>
          </a:r>
        </a:p>
        <a:p>
          <a:pPr marL="0" lvl="0" algn="ctr" defTabSz="457200" rtl="0" eaLnBrk="1" latinLnBrk="0" hangingPunct="1"/>
          <a:r>
            <a:rPr lang="en-US" sz="1200" kern="1200" dirty="0">
              <a:solidFill>
                <a:srgbClr val="1A113B"/>
              </a:solidFill>
              <a:latin typeface="Gotham Book"/>
              <a:ea typeface="+mn-ea"/>
              <a:cs typeface="+mn-cs"/>
            </a:rPr>
            <a:t>Before September 1</a:t>
          </a:r>
        </a:p>
      </dgm:t>
    </dgm:pt>
    <dgm:pt modelId="{28ABADE5-E660-4838-8F49-C3FB25CE2F36}" type="parTrans" cxnId="{29702103-46C2-4824-AD1E-2FDDD7E51AD8}">
      <dgm:prSet/>
      <dgm:spPr/>
      <dgm:t>
        <a:bodyPr/>
        <a:lstStyle/>
        <a:p>
          <a:endParaRPr lang="en-US"/>
        </a:p>
      </dgm:t>
    </dgm:pt>
    <dgm:pt modelId="{5A67BE16-5790-4607-9D04-38D8D79D339A}" type="sibTrans" cxnId="{29702103-46C2-4824-AD1E-2FDDD7E51AD8}">
      <dgm:prSet/>
      <dgm:spPr/>
      <dgm:t>
        <a:bodyPr/>
        <a:lstStyle/>
        <a:p>
          <a:endParaRPr lang="en-US"/>
        </a:p>
      </dgm:t>
    </dgm:pt>
    <dgm:pt modelId="{EF9D581E-EA1B-4EC3-A06B-1CE0B8D3BA4A}">
      <dgm:prSet phldrT="[Text]" custT="1"/>
      <dgm:spPr>
        <a:noFill/>
      </dgm:spPr>
      <dgm:t>
        <a:bodyPr/>
        <a:lstStyle/>
        <a:p>
          <a:pPr algn="ctr"/>
          <a:endParaRPr lang="en-US" sz="1700" dirty="0">
            <a:solidFill>
              <a:srgbClr val="1A113B"/>
            </a:solidFill>
            <a:latin typeface="Gotham Book"/>
            <a:cs typeface="Gotham Book"/>
          </a:endParaRPr>
        </a:p>
      </dgm:t>
    </dgm:pt>
    <dgm:pt modelId="{89CA9B62-ADB1-4F55-AF93-FF0C31EAC8ED}" type="sibTrans" cxnId="{699436E1-1D36-4504-A6EF-9DE643F0E490}">
      <dgm:prSet/>
      <dgm:spPr/>
      <dgm:t>
        <a:bodyPr/>
        <a:lstStyle/>
        <a:p>
          <a:endParaRPr lang="en-US"/>
        </a:p>
      </dgm:t>
    </dgm:pt>
    <dgm:pt modelId="{84880732-477E-4832-AC54-B704041ED381}" type="parTrans" cxnId="{699436E1-1D36-4504-A6EF-9DE643F0E490}">
      <dgm:prSet/>
      <dgm:spPr/>
      <dgm:t>
        <a:bodyPr/>
        <a:lstStyle/>
        <a:p>
          <a:endParaRPr lang="en-US"/>
        </a:p>
      </dgm:t>
    </dgm:pt>
    <dgm:pt modelId="{AEB26972-B1D7-44F2-82CF-CBB2138CCCBC}" type="pres">
      <dgm:prSet presAssocID="{1382BFFF-850F-4984-A956-169327F4146D}" presName="Name0" presStyleCnt="0">
        <dgm:presLayoutVars>
          <dgm:dir/>
          <dgm:resizeHandles val="exact"/>
        </dgm:presLayoutVars>
      </dgm:prSet>
      <dgm:spPr/>
    </dgm:pt>
    <dgm:pt modelId="{AD05CDEE-E0D1-4F75-9E28-34D905ED0468}" type="pres">
      <dgm:prSet presAssocID="{1382BFFF-850F-4984-A956-169327F4146D}" presName="arrow" presStyleLbl="bgShp" presStyleIdx="0" presStyleCnt="1"/>
      <dgm:spPr>
        <a:solidFill>
          <a:srgbClr val="00B26B"/>
        </a:solidFill>
      </dgm:spPr>
    </dgm:pt>
    <dgm:pt modelId="{F0D7B5FB-53AC-4DC3-844F-17E7C24E3F90}" type="pres">
      <dgm:prSet presAssocID="{1382BFFF-850F-4984-A956-169327F4146D}" presName="points" presStyleCnt="0"/>
      <dgm:spPr/>
    </dgm:pt>
    <dgm:pt modelId="{DB58CFB4-DC76-4020-995F-61631D147CC4}" type="pres">
      <dgm:prSet presAssocID="{3CA2A6A6-CE36-4EB2-9976-EEAAA9C695D3}" presName="compositeA" presStyleCnt="0"/>
      <dgm:spPr/>
    </dgm:pt>
    <dgm:pt modelId="{DAC3AE13-977F-444B-BC56-27A4B584EE9C}" type="pres">
      <dgm:prSet presAssocID="{3CA2A6A6-CE36-4EB2-9976-EEAAA9C695D3}" presName="textA" presStyleLbl="revTx" presStyleIdx="0" presStyleCnt="3" custScaleX="501144" custLinFactNeighborY="-892">
        <dgm:presLayoutVars>
          <dgm:bulletEnabled val="1"/>
        </dgm:presLayoutVars>
      </dgm:prSet>
      <dgm:spPr/>
    </dgm:pt>
    <dgm:pt modelId="{E55DE669-D462-44C1-8D07-0CB5AE845152}" type="pres">
      <dgm:prSet presAssocID="{3CA2A6A6-CE36-4EB2-9976-EEAAA9C695D3}" presName="circleA" presStyleLbl="node1" presStyleIdx="0" presStyleCnt="3"/>
      <dgm:spPr>
        <a:solidFill>
          <a:srgbClr val="FFF450"/>
        </a:solidFill>
      </dgm:spPr>
    </dgm:pt>
    <dgm:pt modelId="{B83E6A8B-44A9-42A9-8D7E-E060EF90A638}" type="pres">
      <dgm:prSet presAssocID="{3CA2A6A6-CE36-4EB2-9976-EEAAA9C695D3}" presName="spaceA" presStyleCnt="0"/>
      <dgm:spPr/>
    </dgm:pt>
    <dgm:pt modelId="{8D46AF3E-5167-4464-A51F-94463EECD571}" type="pres">
      <dgm:prSet presAssocID="{8174A764-7096-4CAB-8FB9-CA48A0AD286A}" presName="space" presStyleCnt="0"/>
      <dgm:spPr/>
    </dgm:pt>
    <dgm:pt modelId="{7BA109AC-4BC8-4481-98EF-3C19DA0BEF65}" type="pres">
      <dgm:prSet presAssocID="{EF9D581E-EA1B-4EC3-A06B-1CE0B8D3BA4A}" presName="compositeB" presStyleCnt="0"/>
      <dgm:spPr/>
    </dgm:pt>
    <dgm:pt modelId="{430564B2-0368-446F-B487-4CCB0644EA23}" type="pres">
      <dgm:prSet presAssocID="{EF9D581E-EA1B-4EC3-A06B-1CE0B8D3BA4A}" presName="textB" presStyleLbl="revTx" presStyleIdx="1" presStyleCnt="3" custScaleX="663147">
        <dgm:presLayoutVars>
          <dgm:bulletEnabled val="1"/>
        </dgm:presLayoutVars>
      </dgm:prSet>
      <dgm:spPr/>
    </dgm:pt>
    <dgm:pt modelId="{B1A55900-E260-4643-B7C8-67FF4CB44846}" type="pres">
      <dgm:prSet presAssocID="{EF9D581E-EA1B-4EC3-A06B-1CE0B8D3BA4A}" presName="circleB" presStyleLbl="node1" presStyleIdx="1" presStyleCnt="3"/>
      <dgm:spPr>
        <a:solidFill>
          <a:srgbClr val="FFF450"/>
        </a:solidFill>
      </dgm:spPr>
    </dgm:pt>
    <dgm:pt modelId="{0C188C63-F455-4741-A5AC-888816A284CF}" type="pres">
      <dgm:prSet presAssocID="{EF9D581E-EA1B-4EC3-A06B-1CE0B8D3BA4A}" presName="spaceB" presStyleCnt="0"/>
      <dgm:spPr/>
    </dgm:pt>
    <dgm:pt modelId="{22D5F20A-095D-45C6-A6C0-B61C23B19F26}" type="pres">
      <dgm:prSet presAssocID="{89CA9B62-ADB1-4F55-AF93-FF0C31EAC8ED}" presName="space" presStyleCnt="0"/>
      <dgm:spPr/>
    </dgm:pt>
    <dgm:pt modelId="{A935377B-73C2-42A8-9EF6-99A40C6F8E44}" type="pres">
      <dgm:prSet presAssocID="{4D93F89E-DF29-492A-A224-5E5FA9530E75}" presName="compositeA" presStyleCnt="0"/>
      <dgm:spPr/>
    </dgm:pt>
    <dgm:pt modelId="{3B1C809A-B3CC-4461-B1ED-7A7C80E8FF6F}" type="pres">
      <dgm:prSet presAssocID="{4D93F89E-DF29-492A-A224-5E5FA9530E75}" presName="textA" presStyleLbl="revTx" presStyleIdx="2" presStyleCnt="3" custScaleX="660083" custScaleY="60864" custLinFactNeighborX="2055" custLinFactNeighborY="25934">
        <dgm:presLayoutVars>
          <dgm:bulletEnabled val="1"/>
        </dgm:presLayoutVars>
      </dgm:prSet>
      <dgm:spPr/>
    </dgm:pt>
    <dgm:pt modelId="{D0F4F3D2-C852-4750-8E8B-F0745145B931}" type="pres">
      <dgm:prSet presAssocID="{4D93F89E-DF29-492A-A224-5E5FA9530E75}" presName="circleA" presStyleLbl="node1" presStyleIdx="2" presStyleCnt="3" custLinFactNeighborY="39270"/>
      <dgm:spPr>
        <a:solidFill>
          <a:srgbClr val="FFF450"/>
        </a:solidFill>
      </dgm:spPr>
    </dgm:pt>
    <dgm:pt modelId="{DB2EDB1F-D0AF-4D9E-9F05-F0FFA2ECE14F}" type="pres">
      <dgm:prSet presAssocID="{4D93F89E-DF29-492A-A224-5E5FA9530E75}" presName="spaceA" presStyleCnt="0"/>
      <dgm:spPr/>
    </dgm:pt>
  </dgm:ptLst>
  <dgm:cxnLst>
    <dgm:cxn modelId="{29702103-46C2-4824-AD1E-2FDDD7E51AD8}" srcId="{1382BFFF-850F-4984-A956-169327F4146D}" destId="{4D93F89E-DF29-492A-A224-5E5FA9530E75}" srcOrd="2" destOrd="0" parTransId="{28ABADE5-E660-4838-8F49-C3FB25CE2F36}" sibTransId="{5A67BE16-5790-4607-9D04-38D8D79D339A}"/>
    <dgm:cxn modelId="{D0D1E329-DB18-4689-9E1A-9E21BB5927B1}" type="presOf" srcId="{3CA2A6A6-CE36-4EB2-9976-EEAAA9C695D3}" destId="{DAC3AE13-977F-444B-BC56-27A4B584EE9C}" srcOrd="0" destOrd="0" presId="urn:microsoft.com/office/officeart/2005/8/layout/hProcess11"/>
    <dgm:cxn modelId="{3C4FF167-F695-40E2-B1FE-B47641F803B8}" type="presOf" srcId="{EF9D581E-EA1B-4EC3-A06B-1CE0B8D3BA4A}" destId="{430564B2-0368-446F-B487-4CCB0644EA23}" srcOrd="0" destOrd="0" presId="urn:microsoft.com/office/officeart/2005/8/layout/hProcess11"/>
    <dgm:cxn modelId="{28FFF56B-EE75-49F0-B4CA-621FC63B7F88}" srcId="{1382BFFF-850F-4984-A956-169327F4146D}" destId="{3CA2A6A6-CE36-4EB2-9976-EEAAA9C695D3}" srcOrd="0" destOrd="0" parTransId="{7ED57FEA-2940-42C9-9F65-0CF7A8909C17}" sibTransId="{8174A764-7096-4CAB-8FB9-CA48A0AD286A}"/>
    <dgm:cxn modelId="{5B3CB875-AC05-43EA-9A42-9B7498E46E57}" type="presOf" srcId="{4D93F89E-DF29-492A-A224-5E5FA9530E75}" destId="{3B1C809A-B3CC-4461-B1ED-7A7C80E8FF6F}" srcOrd="0" destOrd="0" presId="urn:microsoft.com/office/officeart/2005/8/layout/hProcess11"/>
    <dgm:cxn modelId="{6F38D492-6B30-459F-B4BB-9BB66F2CDCC8}" type="presOf" srcId="{1382BFFF-850F-4984-A956-169327F4146D}" destId="{AEB26972-B1D7-44F2-82CF-CBB2138CCCBC}" srcOrd="0" destOrd="0" presId="urn:microsoft.com/office/officeart/2005/8/layout/hProcess11"/>
    <dgm:cxn modelId="{699436E1-1D36-4504-A6EF-9DE643F0E490}" srcId="{1382BFFF-850F-4984-A956-169327F4146D}" destId="{EF9D581E-EA1B-4EC3-A06B-1CE0B8D3BA4A}" srcOrd="1" destOrd="0" parTransId="{84880732-477E-4832-AC54-B704041ED381}" sibTransId="{89CA9B62-ADB1-4F55-AF93-FF0C31EAC8ED}"/>
    <dgm:cxn modelId="{58D3980B-5C0D-4EB0-A4A0-656ADDCFB808}" type="presParOf" srcId="{AEB26972-B1D7-44F2-82CF-CBB2138CCCBC}" destId="{AD05CDEE-E0D1-4F75-9E28-34D905ED0468}" srcOrd="0" destOrd="0" presId="urn:microsoft.com/office/officeart/2005/8/layout/hProcess11"/>
    <dgm:cxn modelId="{FCB8220F-77C3-4769-836D-0E366109C6DC}" type="presParOf" srcId="{AEB26972-B1D7-44F2-82CF-CBB2138CCCBC}" destId="{F0D7B5FB-53AC-4DC3-844F-17E7C24E3F90}" srcOrd="1" destOrd="0" presId="urn:microsoft.com/office/officeart/2005/8/layout/hProcess11"/>
    <dgm:cxn modelId="{0523A118-E6B4-4FF7-A82B-4224001D9DEE}" type="presParOf" srcId="{F0D7B5FB-53AC-4DC3-844F-17E7C24E3F90}" destId="{DB58CFB4-DC76-4020-995F-61631D147CC4}" srcOrd="0" destOrd="0" presId="urn:microsoft.com/office/officeart/2005/8/layout/hProcess11"/>
    <dgm:cxn modelId="{E8FABEAB-242E-4CFE-AF5B-0188650F49C1}" type="presParOf" srcId="{DB58CFB4-DC76-4020-995F-61631D147CC4}" destId="{DAC3AE13-977F-444B-BC56-27A4B584EE9C}" srcOrd="0" destOrd="0" presId="urn:microsoft.com/office/officeart/2005/8/layout/hProcess11"/>
    <dgm:cxn modelId="{34E978CF-99BF-4560-B241-BEAD88FC6D34}" type="presParOf" srcId="{DB58CFB4-DC76-4020-995F-61631D147CC4}" destId="{E55DE669-D462-44C1-8D07-0CB5AE845152}" srcOrd="1" destOrd="0" presId="urn:microsoft.com/office/officeart/2005/8/layout/hProcess11"/>
    <dgm:cxn modelId="{19529515-1DB2-4440-AB54-D4CFBF640E5A}" type="presParOf" srcId="{DB58CFB4-DC76-4020-995F-61631D147CC4}" destId="{B83E6A8B-44A9-42A9-8D7E-E060EF90A638}" srcOrd="2" destOrd="0" presId="urn:microsoft.com/office/officeart/2005/8/layout/hProcess11"/>
    <dgm:cxn modelId="{97554ABE-7525-4C32-8ED8-E2A0D955D4D7}" type="presParOf" srcId="{F0D7B5FB-53AC-4DC3-844F-17E7C24E3F90}" destId="{8D46AF3E-5167-4464-A51F-94463EECD571}" srcOrd="1" destOrd="0" presId="urn:microsoft.com/office/officeart/2005/8/layout/hProcess11"/>
    <dgm:cxn modelId="{780080BE-8946-41C0-840E-8546304A5AA1}" type="presParOf" srcId="{F0D7B5FB-53AC-4DC3-844F-17E7C24E3F90}" destId="{7BA109AC-4BC8-4481-98EF-3C19DA0BEF65}" srcOrd="2" destOrd="0" presId="urn:microsoft.com/office/officeart/2005/8/layout/hProcess11"/>
    <dgm:cxn modelId="{BB1174DB-C60D-4F69-AF1D-F41564D37735}" type="presParOf" srcId="{7BA109AC-4BC8-4481-98EF-3C19DA0BEF65}" destId="{430564B2-0368-446F-B487-4CCB0644EA23}" srcOrd="0" destOrd="0" presId="urn:microsoft.com/office/officeart/2005/8/layout/hProcess11"/>
    <dgm:cxn modelId="{F5A21690-9078-4D64-8D5C-6A2359B78286}" type="presParOf" srcId="{7BA109AC-4BC8-4481-98EF-3C19DA0BEF65}" destId="{B1A55900-E260-4643-B7C8-67FF4CB44846}" srcOrd="1" destOrd="0" presId="urn:microsoft.com/office/officeart/2005/8/layout/hProcess11"/>
    <dgm:cxn modelId="{B355AAB2-9701-4053-B699-1E5BCD7E6E3D}" type="presParOf" srcId="{7BA109AC-4BC8-4481-98EF-3C19DA0BEF65}" destId="{0C188C63-F455-4741-A5AC-888816A284CF}" srcOrd="2" destOrd="0" presId="urn:microsoft.com/office/officeart/2005/8/layout/hProcess11"/>
    <dgm:cxn modelId="{F67607BE-F5F9-43AD-87FE-FD4EDA2E2D78}" type="presParOf" srcId="{F0D7B5FB-53AC-4DC3-844F-17E7C24E3F90}" destId="{22D5F20A-095D-45C6-A6C0-B61C23B19F26}" srcOrd="3" destOrd="0" presId="urn:microsoft.com/office/officeart/2005/8/layout/hProcess11"/>
    <dgm:cxn modelId="{8CBE6E33-3E5F-49A4-A6D4-0C837452A35F}" type="presParOf" srcId="{F0D7B5FB-53AC-4DC3-844F-17E7C24E3F90}" destId="{A935377B-73C2-42A8-9EF6-99A40C6F8E44}" srcOrd="4" destOrd="0" presId="urn:microsoft.com/office/officeart/2005/8/layout/hProcess11"/>
    <dgm:cxn modelId="{3F704FE1-D469-4106-81DD-35D6C10D0D16}" type="presParOf" srcId="{A935377B-73C2-42A8-9EF6-99A40C6F8E44}" destId="{3B1C809A-B3CC-4461-B1ED-7A7C80E8FF6F}" srcOrd="0" destOrd="0" presId="urn:microsoft.com/office/officeart/2005/8/layout/hProcess11"/>
    <dgm:cxn modelId="{A7EE823E-42A9-4371-A2AC-F8733637AEB1}" type="presParOf" srcId="{A935377B-73C2-42A8-9EF6-99A40C6F8E44}" destId="{D0F4F3D2-C852-4750-8E8B-F0745145B931}" srcOrd="1" destOrd="0" presId="urn:microsoft.com/office/officeart/2005/8/layout/hProcess11"/>
    <dgm:cxn modelId="{DDF60932-71F0-4777-9CA6-F19B513A3021}" type="presParOf" srcId="{A935377B-73C2-42A8-9EF6-99A40C6F8E44}" destId="{DB2EDB1F-D0AF-4D9E-9F05-F0FFA2ECE14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5CDEE-E0D1-4F75-9E28-34D905ED0468}">
      <dsp:nvSpPr>
        <dsp:cNvPr id="0" name=""/>
        <dsp:cNvSpPr/>
      </dsp:nvSpPr>
      <dsp:spPr>
        <a:xfrm>
          <a:off x="0" y="979051"/>
          <a:ext cx="7886700" cy="1305401"/>
        </a:xfrm>
        <a:prstGeom prst="notchedRightArrow">
          <a:avLst/>
        </a:prstGeom>
        <a:solidFill>
          <a:srgbClr val="00B26B"/>
        </a:solidFill>
        <a:ln>
          <a:noFill/>
        </a:ln>
        <a:effectLst/>
      </dsp:spPr>
      <dsp:style>
        <a:lnRef idx="0">
          <a:scrgbClr r="0" g="0" b="0"/>
        </a:lnRef>
        <a:fillRef idx="1">
          <a:scrgbClr r="0" g="0" b="0"/>
        </a:fillRef>
        <a:effectRef idx="0">
          <a:scrgbClr r="0" g="0" b="0"/>
        </a:effectRef>
        <a:fontRef idx="minor"/>
      </dsp:style>
    </dsp:sp>
    <dsp:sp modelId="{DAC3AE13-977F-444B-BC56-27A4B584EE9C}">
      <dsp:nvSpPr>
        <dsp:cNvPr id="0" name=""/>
        <dsp:cNvSpPr/>
      </dsp:nvSpPr>
      <dsp:spPr>
        <a:xfrm>
          <a:off x="658" y="0"/>
          <a:ext cx="193879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1A113B"/>
              </a:solidFill>
              <a:latin typeface="Gotham Bold"/>
              <a:cs typeface="Gotham Bold"/>
            </a:rPr>
            <a:t>Existing ACN Broadband &amp; Phone Migration</a:t>
          </a:r>
        </a:p>
        <a:p>
          <a:pPr marL="0" lvl="0" indent="0" algn="ctr" defTabSz="666750">
            <a:lnSpc>
              <a:spcPct val="90000"/>
            </a:lnSpc>
            <a:spcBef>
              <a:spcPct val="0"/>
            </a:spcBef>
            <a:spcAft>
              <a:spcPct val="35000"/>
            </a:spcAft>
            <a:buNone/>
          </a:pPr>
          <a:r>
            <a:rPr lang="en-US" sz="1200" kern="1200" dirty="0">
              <a:solidFill>
                <a:srgbClr val="1A113B"/>
              </a:solidFill>
              <a:latin typeface="Gotham Book"/>
              <a:cs typeface="Gotham Book"/>
            </a:rPr>
            <a:t> July - 24 August</a:t>
          </a:r>
        </a:p>
      </dsp:txBody>
      <dsp:txXfrm>
        <a:off x="658" y="0"/>
        <a:ext cx="1938794" cy="1305401"/>
      </dsp:txXfrm>
    </dsp:sp>
    <dsp:sp modelId="{E55DE669-D462-44C1-8D07-0CB5AE845152}">
      <dsp:nvSpPr>
        <dsp:cNvPr id="0" name=""/>
        <dsp:cNvSpPr/>
      </dsp:nvSpPr>
      <dsp:spPr>
        <a:xfrm>
          <a:off x="806880" y="1468576"/>
          <a:ext cx="326350" cy="326350"/>
        </a:xfrm>
        <a:prstGeom prst="ellipse">
          <a:avLst/>
        </a:prstGeom>
        <a:solidFill>
          <a:srgbClr val="FFF4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0564B2-0368-446F-B487-4CCB0644EA23}">
      <dsp:nvSpPr>
        <dsp:cNvPr id="0" name=""/>
        <dsp:cNvSpPr/>
      </dsp:nvSpPr>
      <dsp:spPr>
        <a:xfrm>
          <a:off x="1958797" y="1958102"/>
          <a:ext cx="2565542"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endParaRPr lang="en-US" sz="1700" kern="1200" dirty="0">
            <a:solidFill>
              <a:srgbClr val="1A113B"/>
            </a:solidFill>
            <a:latin typeface="Gotham Book"/>
            <a:cs typeface="Gotham Book"/>
          </a:endParaRPr>
        </a:p>
      </dsp:txBody>
      <dsp:txXfrm>
        <a:off x="1958797" y="1958102"/>
        <a:ext cx="2565542" cy="1305401"/>
      </dsp:txXfrm>
    </dsp:sp>
    <dsp:sp modelId="{B1A55900-E260-4643-B7C8-67FF4CB44846}">
      <dsp:nvSpPr>
        <dsp:cNvPr id="0" name=""/>
        <dsp:cNvSpPr/>
      </dsp:nvSpPr>
      <dsp:spPr>
        <a:xfrm>
          <a:off x="3078393" y="1468576"/>
          <a:ext cx="326350" cy="326350"/>
        </a:xfrm>
        <a:prstGeom prst="ellipse">
          <a:avLst/>
        </a:prstGeom>
        <a:solidFill>
          <a:srgbClr val="FFF4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1C809A-B3CC-4461-B1ED-7A7C80E8FF6F}">
      <dsp:nvSpPr>
        <dsp:cNvPr id="0" name=""/>
        <dsp:cNvSpPr/>
      </dsp:nvSpPr>
      <dsp:spPr>
        <a:xfrm>
          <a:off x="4551633" y="466263"/>
          <a:ext cx="2553688" cy="794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1A113B"/>
              </a:solidFill>
              <a:latin typeface="Gotham Bold"/>
              <a:cs typeface="Gotham Bold"/>
            </a:rPr>
            <a:t>Customer Launch</a:t>
          </a:r>
        </a:p>
        <a:p>
          <a:pPr marL="0" lvl="0" indent="0" algn="ctr" defTabSz="457200" rtl="0" eaLnBrk="1" latinLnBrk="0" hangingPunct="1">
            <a:lnSpc>
              <a:spcPct val="90000"/>
            </a:lnSpc>
            <a:spcBef>
              <a:spcPct val="0"/>
            </a:spcBef>
            <a:spcAft>
              <a:spcPct val="35000"/>
            </a:spcAft>
            <a:buNone/>
          </a:pPr>
          <a:r>
            <a:rPr lang="en-US" sz="1200" kern="1200" dirty="0">
              <a:solidFill>
                <a:srgbClr val="1A113B"/>
              </a:solidFill>
              <a:latin typeface="Gotham Book"/>
              <a:ea typeface="+mn-ea"/>
              <a:cs typeface="+mn-cs"/>
            </a:rPr>
            <a:t>Before September 1</a:t>
          </a:r>
        </a:p>
      </dsp:txBody>
      <dsp:txXfrm>
        <a:off x="4551633" y="466263"/>
        <a:ext cx="2553688" cy="794519"/>
      </dsp:txXfrm>
    </dsp:sp>
    <dsp:sp modelId="{D0F4F3D2-C852-4750-8E8B-F0745145B931}">
      <dsp:nvSpPr>
        <dsp:cNvPr id="0" name=""/>
        <dsp:cNvSpPr/>
      </dsp:nvSpPr>
      <dsp:spPr>
        <a:xfrm>
          <a:off x="5657352" y="1469014"/>
          <a:ext cx="326350" cy="326350"/>
        </a:xfrm>
        <a:prstGeom prst="ellipse">
          <a:avLst/>
        </a:prstGeom>
        <a:solidFill>
          <a:srgbClr val="FFF4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6C467-BE12-484B-B9BF-92F068A5216D}" type="datetimeFigureOut">
              <a:rPr lang="en-US" smtClean="0"/>
              <a:t>5/9/23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2CD59-59BA-4377-877B-612F3B8307DE}" type="slidenum">
              <a:rPr lang="en-US" smtClean="0"/>
              <a:t>‹#›</a:t>
            </a:fld>
            <a:endParaRPr lang="en-US"/>
          </a:p>
        </p:txBody>
      </p:sp>
    </p:spTree>
    <p:extLst>
      <p:ext uri="{BB962C8B-B14F-4D97-AF65-F5344CB8AC3E}">
        <p14:creationId xmlns:p14="http://schemas.microsoft.com/office/powerpoint/2010/main" val="67539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matesupport@acnpacific.com.a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2CD59-59BA-4377-877B-612F3B8307DE}" type="slidenum">
              <a:rPr lang="en-US" smtClean="0"/>
              <a:t>1</a:t>
            </a:fld>
            <a:endParaRPr lang="en-US"/>
          </a:p>
        </p:txBody>
      </p:sp>
    </p:spTree>
    <p:extLst>
      <p:ext uri="{BB962C8B-B14F-4D97-AF65-F5344CB8AC3E}">
        <p14:creationId xmlns:p14="http://schemas.microsoft.com/office/powerpoint/2010/main" val="3003298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2CD59-59BA-4377-877B-612F3B8307DE}" type="slidenum">
              <a:rPr lang="en-US" smtClean="0"/>
              <a:t>11</a:t>
            </a:fld>
            <a:endParaRPr lang="en-US"/>
          </a:p>
        </p:txBody>
      </p:sp>
    </p:spTree>
    <p:extLst>
      <p:ext uri="{BB962C8B-B14F-4D97-AF65-F5344CB8AC3E}">
        <p14:creationId xmlns:p14="http://schemas.microsoft.com/office/powerpoint/2010/main" val="3798513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CA0343-DA1E-4EB1-8F7F-3ED22934C981}" type="slidenum">
              <a:rPr lang="en-AU" smtClean="0"/>
              <a:t>12</a:t>
            </a:fld>
            <a:endParaRPr lang="en-AU" dirty="0"/>
          </a:p>
        </p:txBody>
      </p:sp>
    </p:spTree>
    <p:extLst>
      <p:ext uri="{BB962C8B-B14F-4D97-AF65-F5344CB8AC3E}">
        <p14:creationId xmlns:p14="http://schemas.microsoft.com/office/powerpoint/2010/main" val="137465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2CD59-59BA-4377-877B-612F3B8307DE}" type="slidenum">
              <a:rPr lang="en-US" smtClean="0"/>
              <a:t>13</a:t>
            </a:fld>
            <a:endParaRPr lang="en-US"/>
          </a:p>
        </p:txBody>
      </p:sp>
    </p:spTree>
    <p:extLst>
      <p:ext uri="{BB962C8B-B14F-4D97-AF65-F5344CB8AC3E}">
        <p14:creationId xmlns:p14="http://schemas.microsoft.com/office/powerpoint/2010/main" val="734032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2CD59-59BA-4377-877B-612F3B8307DE}" type="slidenum">
              <a:rPr lang="en-US" smtClean="0"/>
              <a:t>18</a:t>
            </a:fld>
            <a:endParaRPr lang="en-US"/>
          </a:p>
        </p:txBody>
      </p:sp>
    </p:spTree>
    <p:extLst>
      <p:ext uri="{BB962C8B-B14F-4D97-AF65-F5344CB8AC3E}">
        <p14:creationId xmlns:p14="http://schemas.microsoft.com/office/powerpoint/2010/main" val="284191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2CD59-59BA-4377-877B-612F3B8307DE}" type="slidenum">
              <a:rPr lang="en-US" smtClean="0"/>
              <a:t>19</a:t>
            </a:fld>
            <a:endParaRPr lang="en-US"/>
          </a:p>
        </p:txBody>
      </p:sp>
    </p:spTree>
    <p:extLst>
      <p:ext uri="{BB962C8B-B14F-4D97-AF65-F5344CB8AC3E}">
        <p14:creationId xmlns:p14="http://schemas.microsoft.com/office/powerpoint/2010/main" val="3902948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2CD59-59BA-4377-877B-612F3B8307DE}" type="slidenum">
              <a:rPr lang="en-US" smtClean="0"/>
              <a:t>20</a:t>
            </a:fld>
            <a:endParaRPr lang="en-US"/>
          </a:p>
        </p:txBody>
      </p:sp>
    </p:spTree>
    <p:extLst>
      <p:ext uri="{BB962C8B-B14F-4D97-AF65-F5344CB8AC3E}">
        <p14:creationId xmlns:p14="http://schemas.microsoft.com/office/powerpoint/2010/main" val="2266855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2CD59-59BA-4377-877B-612F3B8307DE}" type="slidenum">
              <a:rPr lang="en-US" smtClean="0"/>
              <a:t>21</a:t>
            </a:fld>
            <a:endParaRPr lang="en-US"/>
          </a:p>
        </p:txBody>
      </p:sp>
    </p:spTree>
    <p:extLst>
      <p:ext uri="{BB962C8B-B14F-4D97-AF65-F5344CB8AC3E}">
        <p14:creationId xmlns:p14="http://schemas.microsoft.com/office/powerpoint/2010/main" val="4215916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2CD59-59BA-4377-877B-612F3B8307DE}" type="slidenum">
              <a:rPr lang="en-US" smtClean="0"/>
              <a:t>23</a:t>
            </a:fld>
            <a:endParaRPr lang="en-US"/>
          </a:p>
        </p:txBody>
      </p:sp>
    </p:spTree>
    <p:extLst>
      <p:ext uri="{BB962C8B-B14F-4D97-AF65-F5344CB8AC3E}">
        <p14:creationId xmlns:p14="http://schemas.microsoft.com/office/powerpoint/2010/main" val="2297031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a:t>
            </a:r>
            <a:r>
              <a:rPr lang="en-US" baseline="0" dirty="0"/>
              <a:t> MATE customer switch and use their own modem, MATE team are experts at helping to setup your existing modems. Alternatively their premium modem is AC Wi-Fi dual band.</a:t>
            </a:r>
            <a:endParaRPr lang="en-US" dirty="0"/>
          </a:p>
        </p:txBody>
      </p:sp>
      <p:sp>
        <p:nvSpPr>
          <p:cNvPr id="4" name="Slide Number Placeholder 3"/>
          <p:cNvSpPr>
            <a:spLocks noGrp="1"/>
          </p:cNvSpPr>
          <p:nvPr>
            <p:ph type="sldNum" sz="quarter" idx="10"/>
          </p:nvPr>
        </p:nvSpPr>
        <p:spPr/>
        <p:txBody>
          <a:bodyPr/>
          <a:lstStyle/>
          <a:p>
            <a:fld id="{5A32CD59-59BA-4377-877B-612F3B8307DE}" type="slidenum">
              <a:rPr lang="en-US" smtClean="0"/>
              <a:t>24</a:t>
            </a:fld>
            <a:endParaRPr lang="en-US"/>
          </a:p>
        </p:txBody>
      </p:sp>
    </p:spTree>
    <p:extLst>
      <p:ext uri="{BB962C8B-B14F-4D97-AF65-F5344CB8AC3E}">
        <p14:creationId xmlns:p14="http://schemas.microsoft.com/office/powerpoint/2010/main" val="843171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2CD59-59BA-4377-877B-612F3B8307DE}" type="slidenum">
              <a:rPr lang="en-US" smtClean="0"/>
              <a:t>26</a:t>
            </a:fld>
            <a:endParaRPr lang="en-US"/>
          </a:p>
        </p:txBody>
      </p:sp>
    </p:spTree>
    <p:extLst>
      <p:ext uri="{BB962C8B-B14F-4D97-AF65-F5344CB8AC3E}">
        <p14:creationId xmlns:p14="http://schemas.microsoft.com/office/powerpoint/2010/main" val="327580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all homes are now serviceable for NBN – final rollout to last customers to be finished within next 6 months!</a:t>
            </a:r>
          </a:p>
        </p:txBody>
      </p:sp>
      <p:sp>
        <p:nvSpPr>
          <p:cNvPr id="4" name="Slide Number Placeholder 3"/>
          <p:cNvSpPr>
            <a:spLocks noGrp="1"/>
          </p:cNvSpPr>
          <p:nvPr>
            <p:ph type="sldNum" sz="quarter" idx="10"/>
          </p:nvPr>
        </p:nvSpPr>
        <p:spPr/>
        <p:txBody>
          <a:bodyPr/>
          <a:lstStyle/>
          <a:p>
            <a:fld id="{5A32CD59-59BA-4377-877B-612F3B8307DE}" type="slidenum">
              <a:rPr lang="en-US" smtClean="0"/>
              <a:t>2</a:t>
            </a:fld>
            <a:endParaRPr lang="en-US"/>
          </a:p>
        </p:txBody>
      </p:sp>
    </p:spTree>
    <p:extLst>
      <p:ext uri="{BB962C8B-B14F-4D97-AF65-F5344CB8AC3E}">
        <p14:creationId xmlns:p14="http://schemas.microsoft.com/office/powerpoint/2010/main" val="273150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WhistleOut have nominated MATE as best Premium NBN Speed provider for two months straight!</a:t>
            </a:r>
          </a:p>
          <a:p>
            <a:endParaRPr lang="en-US" dirty="0"/>
          </a:p>
          <a:p>
            <a:r>
              <a:rPr lang="en-US" dirty="0"/>
              <a:t>Comparisons: TPG  - 1.7. Telstra – 1.7, Optus – 1.6, Vodafone – 2.6, iiNet – 3.0</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MATE is the official winner of the 2019 Service Champion – Customer Service Team of the Year (Large) at the Australian Service Excellence Awards. Nominated again in 2020!</a:t>
            </a:r>
          </a:p>
          <a:p>
            <a:r>
              <a:rPr lang="en-US" sz="1200" b="0" i="0" kern="1200" dirty="0">
                <a:solidFill>
                  <a:schemeClr val="tx1"/>
                </a:solidFill>
                <a:effectLst/>
                <a:latin typeface="+mn-lt"/>
                <a:ea typeface="+mn-ea"/>
                <a:cs typeface="+mn-cs"/>
              </a:rPr>
              <a:t>Australia’s premier customer service awards event, with attendees coming together each year to </a:t>
            </a:r>
            <a:r>
              <a:rPr lang="en-US" sz="1200" b="0" i="0" kern="1200" dirty="0" err="1">
                <a:solidFill>
                  <a:schemeClr val="tx1"/>
                </a:solidFill>
                <a:effectLst/>
                <a:latin typeface="+mn-lt"/>
                <a:ea typeface="+mn-ea"/>
                <a:cs typeface="+mn-cs"/>
              </a:rPr>
              <a:t>recognise</a:t>
            </a:r>
            <a:r>
              <a:rPr lang="en-US" sz="1200" b="0" i="0" kern="1200" dirty="0">
                <a:solidFill>
                  <a:schemeClr val="tx1"/>
                </a:solidFill>
                <a:effectLst/>
                <a:latin typeface="+mn-lt"/>
                <a:ea typeface="+mn-ea"/>
                <a:cs typeface="+mn-cs"/>
              </a:rPr>
              <a:t> best practice and innovation in customer service, and the and important role customer service plays in today’s business climate.</a:t>
            </a:r>
          </a:p>
          <a:p>
            <a:br>
              <a:rPr lang="en-US" dirty="0"/>
            </a:br>
            <a:endParaRPr lang="en-US" dirty="0"/>
          </a:p>
        </p:txBody>
      </p:sp>
      <p:sp>
        <p:nvSpPr>
          <p:cNvPr id="4" name="Slide Number Placeholder 3"/>
          <p:cNvSpPr>
            <a:spLocks noGrp="1"/>
          </p:cNvSpPr>
          <p:nvPr>
            <p:ph type="sldNum" sz="quarter" idx="5"/>
          </p:nvPr>
        </p:nvSpPr>
        <p:spPr/>
        <p:txBody>
          <a:bodyPr/>
          <a:lstStyle/>
          <a:p>
            <a:fld id="{7C7AE7DE-17EB-EB48-93EE-681FAF7EDEA3}" type="slidenum">
              <a:rPr lang="en-US" smtClean="0"/>
              <a:t>3</a:t>
            </a:fld>
            <a:endParaRPr lang="en-US"/>
          </a:p>
        </p:txBody>
      </p:sp>
    </p:spTree>
    <p:extLst>
      <p:ext uri="{BB962C8B-B14F-4D97-AF65-F5344CB8AC3E}">
        <p14:creationId xmlns:p14="http://schemas.microsoft.com/office/powerpoint/2010/main" val="179827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2CD59-59BA-4377-877B-612F3B8307DE}" type="slidenum">
              <a:rPr lang="en-US" smtClean="0"/>
              <a:t>5</a:t>
            </a:fld>
            <a:endParaRPr lang="en-US"/>
          </a:p>
        </p:txBody>
      </p:sp>
    </p:spTree>
    <p:extLst>
      <p:ext uri="{BB962C8B-B14F-4D97-AF65-F5344CB8AC3E}">
        <p14:creationId xmlns:p14="http://schemas.microsoft.com/office/powerpoint/2010/main" val="291922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2CD59-59BA-4377-877B-612F3B8307DE}" type="slidenum">
              <a:rPr lang="en-US" smtClean="0"/>
              <a:t>6</a:t>
            </a:fld>
            <a:endParaRPr lang="en-US"/>
          </a:p>
        </p:txBody>
      </p:sp>
    </p:spTree>
    <p:extLst>
      <p:ext uri="{BB962C8B-B14F-4D97-AF65-F5344CB8AC3E}">
        <p14:creationId xmlns:p14="http://schemas.microsoft.com/office/powerpoint/2010/main" val="948545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1 Soft Launch – We’re initially launching and allowing IBOs to place orders from 7 August</a:t>
            </a:r>
            <a:r>
              <a:rPr lang="en-US" baseline="0" dirty="0"/>
              <a:t>. We will be using this initial trial period to get feedback from IBOs and customers to improve the experience and iron out any issues. During this period orders will need to be placed via a specific URL page, and your IBO ID manually entered. MATE services won’t appear in your Personal IBO Website during this initial period.</a:t>
            </a:r>
          </a:p>
          <a:p>
            <a:endParaRPr lang="en-US" baseline="0" dirty="0"/>
          </a:p>
          <a:p>
            <a:r>
              <a:rPr lang="en-US" baseline="0" dirty="0"/>
              <a:t>It is really important to understand that during this initial period, CUSTOMERS WON’T APPEAR IN YOUR PERSONAL CUSTOMER LIST. We will be notifying IBOs with email notifications when customers submit an order, and if for any reason they leave MATE during the trial period. We recommend that IBOs sign-up their own services during this period. Whilst we won’t stop customer sign-ups being processed, we recommend customer orders are placed during Full Launch period to ensure they receive the best possible experience.</a:t>
            </a:r>
          </a:p>
          <a:p>
            <a:endParaRPr lang="en-US" baseline="0" dirty="0"/>
          </a:p>
          <a:p>
            <a:r>
              <a:rPr lang="en-US" baseline="0" dirty="0"/>
              <a:t>All customer sign ups during Phase 1 Soft Launch will be allocated once we have progressed to the Full Launch period. </a:t>
            </a:r>
          </a:p>
          <a:p>
            <a:endParaRPr lang="en-US" baseline="0" dirty="0"/>
          </a:p>
          <a:p>
            <a:r>
              <a:rPr lang="en-US" b="1" u="sng" baseline="0" dirty="0"/>
              <a:t>IMPORTANT TO NOTE: Customer sign ups during Phase 1 Soft Launch won’t count towards qualification or bonuses, and for IBO remuneration purposes all orders placed during phase 1 will have their original order date calculated from the first day of the Full Launch.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highly encourage all IBOs to provide feedback on customer experience, or if they experience any issues, or have feedback on ways for ACN or MATE to improve by emailing our dedicated launch support team at </a:t>
            </a:r>
            <a:r>
              <a:rPr lang="en-US" dirty="0">
                <a:latin typeface="Candara" panose="020E0502030303020204" pitchFamily="34" charset="0"/>
                <a:hlinkClick r:id="rId3"/>
              </a:rPr>
              <a:t>matesupport@acnpacific.com.au</a:t>
            </a:r>
            <a:r>
              <a:rPr lang="en-US" dirty="0">
                <a:latin typeface="Candara" panose="020E0502030303020204" pitchFamily="34" charset="0"/>
              </a:rPr>
              <a:t> </a:t>
            </a:r>
            <a:r>
              <a:rPr lang="en-US" baseline="0" dirty="0"/>
              <a:t> during this initial period to ACN.</a:t>
            </a:r>
          </a:p>
          <a:p>
            <a:endParaRPr lang="en-US" baseline="0" dirty="0"/>
          </a:p>
        </p:txBody>
      </p:sp>
      <p:sp>
        <p:nvSpPr>
          <p:cNvPr id="4" name="Slide Number Placeholder 3"/>
          <p:cNvSpPr>
            <a:spLocks noGrp="1"/>
          </p:cNvSpPr>
          <p:nvPr>
            <p:ph type="sldNum" sz="quarter" idx="10"/>
          </p:nvPr>
        </p:nvSpPr>
        <p:spPr/>
        <p:txBody>
          <a:bodyPr/>
          <a:lstStyle/>
          <a:p>
            <a:fld id="{5A32CD59-59BA-4377-877B-612F3B8307DE}" type="slidenum">
              <a:rPr lang="en-US" smtClean="0"/>
              <a:t>7</a:t>
            </a:fld>
            <a:endParaRPr lang="en-US"/>
          </a:p>
        </p:txBody>
      </p:sp>
    </p:spTree>
    <p:extLst>
      <p:ext uri="{BB962C8B-B14F-4D97-AF65-F5344CB8AC3E}">
        <p14:creationId xmlns:p14="http://schemas.microsoft.com/office/powerpoint/2010/main" val="188439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31878" rtl="0" eaLnBrk="1" fontAlgn="auto" latinLnBrk="0" hangingPunct="1">
              <a:lnSpc>
                <a:spcPct val="100000"/>
              </a:lnSpc>
              <a:spcBef>
                <a:spcPts val="0"/>
              </a:spcBef>
              <a:spcAft>
                <a:spcPts val="0"/>
              </a:spcAft>
              <a:buClrTx/>
              <a:buSzTx/>
              <a:buFontTx/>
              <a:buNone/>
              <a:tabLst/>
              <a:defRPr/>
            </a:pPr>
            <a:fld id="{293347E9-0A9C-054C-92A8-9D6740690D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318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3041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Until</a:t>
            </a:r>
            <a:r>
              <a:rPr lang="en-US" baseline="0" dirty="0"/>
              <a:t> IBO completes both CAC &amp; accreditation for MATE, their storefront will be blocked from MATE sign up journey. The same experience customers currently receive if they’ve not completed energy accreditation. An email will be sent to the IBO to let them know a customer has attempted to sign up and couldn't due to non-accreditation.</a:t>
            </a:r>
          </a:p>
          <a:p>
            <a:endParaRPr lang="en-US" baseline="0" dirty="0"/>
          </a:p>
          <a:p>
            <a:r>
              <a:rPr lang="en-AU" sz="1200" kern="1200" dirty="0">
                <a:solidFill>
                  <a:schemeClr val="tx1"/>
                </a:solidFill>
                <a:effectLst/>
                <a:latin typeface="+mn-lt"/>
                <a:ea typeface="+mn-ea"/>
                <a:cs typeface="+mn-cs"/>
              </a:rPr>
              <a:t>All IBOs must complete the AU CAC (Customer Acquisition Code) Training, along with the MATE Accreditation Training modules. IBOs must successfully complete a short quiz answering 10 questions with a 100% pass rate before referring customers to MATE If you don’t pass the quiz first time, you can re-sit as many times as you need.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IBOs must sit AU CAC (Customer Acquisition Code) Training along with MATE Accreditation Training every 12 months and/or upon annual renewal if they wish to continue referring customers to MATE.</a:t>
            </a:r>
            <a:br>
              <a:rPr lang="en-AU" sz="1200" kern="1200" dirty="0">
                <a:solidFill>
                  <a:schemeClr val="tx1"/>
                </a:solidFill>
                <a:effectLst/>
                <a:latin typeface="+mn-lt"/>
                <a:ea typeface="+mn-ea"/>
                <a:cs typeface="+mn-cs"/>
              </a:rPr>
            </a:br>
            <a:br>
              <a:rPr lang="en-AU" sz="1200" kern="1200" dirty="0">
                <a:solidFill>
                  <a:schemeClr val="tx1"/>
                </a:solidFill>
                <a:effectLst/>
                <a:latin typeface="+mn-lt"/>
                <a:ea typeface="+mn-ea"/>
                <a:cs typeface="+mn-cs"/>
              </a:rPr>
            </a:br>
            <a:endParaRPr lang="en-US" baseline="0" dirty="0"/>
          </a:p>
          <a:p>
            <a:r>
              <a:rPr lang="en-US" baseline="0" dirty="0"/>
              <a:t>There is a wealth of important information in the accreditation training, and we recommend all IBOs take their time in a calm environment to complete the training to fully understand the customer sign up process, correct IBO and customer </a:t>
            </a:r>
            <a:r>
              <a:rPr lang="en-US" baseline="0" dirty="0" err="1"/>
              <a:t>behaviour</a:t>
            </a:r>
            <a:r>
              <a:rPr lang="en-US" baseline="0" dirty="0"/>
              <a:t>, as well as our obligations to our warm network in referring them to MATE.</a:t>
            </a:r>
            <a:endParaRPr lang="en-US" dirty="0"/>
          </a:p>
          <a:p>
            <a:endParaRPr lang="en-US" dirty="0"/>
          </a:p>
        </p:txBody>
      </p:sp>
      <p:sp>
        <p:nvSpPr>
          <p:cNvPr id="4" name="Slide Number Placeholder 3"/>
          <p:cNvSpPr>
            <a:spLocks noGrp="1"/>
          </p:cNvSpPr>
          <p:nvPr>
            <p:ph type="sldNum" sz="quarter" idx="10"/>
          </p:nvPr>
        </p:nvSpPr>
        <p:spPr/>
        <p:txBody>
          <a:bodyPr/>
          <a:lstStyle/>
          <a:p>
            <a:fld id="{64316983-BA13-4FDF-9D54-53186CC8EABA}" type="slidenum">
              <a:rPr lang="en-AU" smtClean="0"/>
              <a:t>9</a:t>
            </a:fld>
            <a:endParaRPr lang="en-AU"/>
          </a:p>
        </p:txBody>
      </p:sp>
    </p:spTree>
    <p:extLst>
      <p:ext uri="{BB962C8B-B14F-4D97-AF65-F5344CB8AC3E}">
        <p14:creationId xmlns:p14="http://schemas.microsoft.com/office/powerpoint/2010/main" val="4009057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2CD59-59BA-4377-877B-612F3B8307DE}" type="slidenum">
              <a:rPr lang="en-US" smtClean="0"/>
              <a:t>10</a:t>
            </a:fld>
            <a:endParaRPr lang="en-US"/>
          </a:p>
        </p:txBody>
      </p:sp>
    </p:spTree>
    <p:extLst>
      <p:ext uri="{BB962C8B-B14F-4D97-AF65-F5344CB8AC3E}">
        <p14:creationId xmlns:p14="http://schemas.microsoft.com/office/powerpoint/2010/main" val="23306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B26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9697" y="1597819"/>
            <a:ext cx="5097103" cy="1102519"/>
          </a:xfrm>
        </p:spPr>
        <p:txBody>
          <a:bodyPr/>
          <a:lstStyle>
            <a:lvl1pPr algn="l">
              <a:defRPr>
                <a:solidFill>
                  <a:srgbClr val="FFFFFF"/>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2987744" y="2914650"/>
            <a:ext cx="5699056" cy="131445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6" name="Slide Number Placeholder 5"/>
          <p:cNvSpPr>
            <a:spLocks noGrp="1"/>
          </p:cNvSpPr>
          <p:nvPr>
            <p:ph type="sldNum" sz="quarter" idx="12"/>
          </p:nvPr>
        </p:nvSpPr>
        <p:spPr/>
        <p:txBody>
          <a:bodyPr/>
          <a:lstStyle/>
          <a:p>
            <a:fld id="{9450EACC-5A99-C545-87E0-A1C4D89A7D0D}" type="slidenum">
              <a:rPr lang="en-US" smtClean="0"/>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534" y="138003"/>
            <a:ext cx="3378961" cy="4250826"/>
          </a:xfrm>
          <a:prstGeom prst="rect">
            <a:avLst/>
          </a:prstGeom>
        </p:spPr>
      </p:pic>
    </p:spTree>
    <p:extLst>
      <p:ext uri="{BB962C8B-B14F-4D97-AF65-F5344CB8AC3E}">
        <p14:creationId xmlns:p14="http://schemas.microsoft.com/office/powerpoint/2010/main" val="335675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F3D65DD7-27D6-6346-8174-5E05886CB251}" type="datetimeFigureOut">
              <a:rPr lang="en-US" smtClean="0"/>
              <a:t>5/9/23</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450EACC-5A99-C545-87E0-A1C4D89A7D0D}" type="slidenum">
              <a:rPr lang="en-US" smtClean="0"/>
              <a:t>‹#›</a:t>
            </a:fld>
            <a:endParaRPr lang="en-US"/>
          </a:p>
        </p:txBody>
      </p:sp>
    </p:spTree>
    <p:extLst>
      <p:ext uri="{BB962C8B-B14F-4D97-AF65-F5344CB8AC3E}">
        <p14:creationId xmlns:p14="http://schemas.microsoft.com/office/powerpoint/2010/main" val="53024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3465514" cy="4594623"/>
          </a:xfrm>
          <a:prstGeom prst="rect">
            <a:avLst/>
          </a:prstGeom>
          <a:solidFill>
            <a:srgbClr val="00B2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75050" y="932345"/>
            <a:ext cx="5111750" cy="3662278"/>
          </a:xfrm>
        </p:spPr>
        <p:txBody>
          <a:bodyPr/>
          <a:lstStyle>
            <a:lvl1pPr>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Text Placeholder 3"/>
          <p:cNvSpPr>
            <a:spLocks noGrp="1"/>
          </p:cNvSpPr>
          <p:nvPr>
            <p:ph type="body" sz="half" idx="2"/>
          </p:nvPr>
        </p:nvSpPr>
        <p:spPr>
          <a:xfrm>
            <a:off x="457201" y="932345"/>
            <a:ext cx="3008313" cy="3662278"/>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a:t>Click to edit Master text styles</a:t>
            </a:r>
          </a:p>
        </p:txBody>
      </p:sp>
      <p:sp>
        <p:nvSpPr>
          <p:cNvPr id="7" name="Slide Number Placeholder 6"/>
          <p:cNvSpPr>
            <a:spLocks noGrp="1"/>
          </p:cNvSpPr>
          <p:nvPr>
            <p:ph type="sldNum" sz="quarter" idx="12"/>
          </p:nvPr>
        </p:nvSpPr>
        <p:spPr/>
        <p:txBody>
          <a:bodyPr/>
          <a:lstStyle/>
          <a:p>
            <a:fld id="{9450EACC-5A99-C545-87E0-A1C4D89A7D0D}" type="slidenum">
              <a:rPr lang="en-US" smtClean="0"/>
              <a:t>‹#›</a:t>
            </a:fld>
            <a:endParaRPr lang="en-US"/>
          </a:p>
        </p:txBody>
      </p:sp>
    </p:spTree>
    <p:extLst>
      <p:ext uri="{BB962C8B-B14F-4D97-AF65-F5344CB8AC3E}">
        <p14:creationId xmlns:p14="http://schemas.microsoft.com/office/powerpoint/2010/main" val="2044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F3D65DD7-27D6-6346-8174-5E05886CB251}" type="datetimeFigureOut">
              <a:rPr lang="en-US" smtClean="0"/>
              <a:t>5/9/23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450EACC-5A99-C545-87E0-A1C4D89A7D0D}" type="slidenum">
              <a:rPr lang="en-US" smtClean="0"/>
              <a:t>‹#›</a:t>
            </a:fld>
            <a:endParaRPr lang="en-US"/>
          </a:p>
        </p:txBody>
      </p:sp>
    </p:spTree>
    <p:extLst>
      <p:ext uri="{BB962C8B-B14F-4D97-AF65-F5344CB8AC3E}">
        <p14:creationId xmlns:p14="http://schemas.microsoft.com/office/powerpoint/2010/main" val="2548537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3D65DD7-27D6-6346-8174-5E05886CB251}" type="datetimeFigureOut">
              <a:rPr lang="en-US" smtClean="0"/>
              <a:t>5/9/23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450EACC-5A99-C545-87E0-A1C4D89A7D0D}" type="slidenum">
              <a:rPr lang="en-US" smtClean="0"/>
              <a:t>‹#›</a:t>
            </a:fld>
            <a:endParaRPr lang="en-US"/>
          </a:p>
        </p:txBody>
      </p:sp>
    </p:spTree>
    <p:extLst>
      <p:ext uri="{BB962C8B-B14F-4D97-AF65-F5344CB8AC3E}">
        <p14:creationId xmlns:p14="http://schemas.microsoft.com/office/powerpoint/2010/main" val="71207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3D65DD7-27D6-6346-8174-5E05886CB251}" type="datetimeFigureOut">
              <a:rPr lang="en-US" smtClean="0"/>
              <a:t>5/9/23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450EACC-5A99-C545-87E0-A1C4D89A7D0D}" type="slidenum">
              <a:rPr lang="en-US" smtClean="0"/>
              <a:t>‹#›</a:t>
            </a:fld>
            <a:endParaRPr lang="en-US"/>
          </a:p>
        </p:txBody>
      </p:sp>
    </p:spTree>
    <p:extLst>
      <p:ext uri="{BB962C8B-B14F-4D97-AF65-F5344CB8AC3E}">
        <p14:creationId xmlns:p14="http://schemas.microsoft.com/office/powerpoint/2010/main" val="2267954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asic x2">
    <p:bg>
      <p:bgPr>
        <a:solidFill>
          <a:srgbClr val="FFFFFF"/>
        </a:solidFill>
        <a:effectLst/>
      </p:bgPr>
    </p:bg>
    <p:spTree>
      <p:nvGrpSpPr>
        <p:cNvPr id="1" name=""/>
        <p:cNvGrpSpPr/>
        <p:nvPr/>
      </p:nvGrpSpPr>
      <p:grpSpPr>
        <a:xfrm>
          <a:off x="0" y="0"/>
          <a:ext cx="0" cy="0"/>
          <a:chOff x="0" y="0"/>
          <a:chExt cx="0" cy="0"/>
        </a:xfrm>
      </p:grpSpPr>
      <p:sp>
        <p:nvSpPr>
          <p:cNvPr id="19" name="Content Placeholder 13">
            <a:extLst>
              <a:ext uri="{FF2B5EF4-FFF2-40B4-BE49-F238E27FC236}">
                <a16:creationId xmlns:a16="http://schemas.microsoft.com/office/drawing/2014/main" id="{E5E743B1-6756-4C53-B6C8-44B28EFC4766}"/>
              </a:ext>
            </a:extLst>
          </p:cNvPr>
          <p:cNvSpPr>
            <a:spLocks noGrp="1"/>
          </p:cNvSpPr>
          <p:nvPr>
            <p:ph sz="quarter" idx="15" hasCustomPrompt="1"/>
          </p:nvPr>
        </p:nvSpPr>
        <p:spPr>
          <a:xfrm>
            <a:off x="714345" y="1142970"/>
            <a:ext cx="3714593" cy="190106"/>
          </a:xfrm>
          <a:prstGeom prst="rect">
            <a:avLst/>
          </a:prstGeom>
        </p:spPr>
        <p:txBody>
          <a:bodyPr lIns="0" tIns="0" rIns="0" bIns="0">
            <a:noAutofit/>
          </a:bodyPr>
          <a:lstStyle>
            <a:lvl1pPr marL="0" indent="0">
              <a:lnSpc>
                <a:spcPts val="1587"/>
              </a:lnSpc>
              <a:spcBef>
                <a:spcPts val="1587"/>
              </a:spcBef>
              <a:buNone/>
              <a:defRPr sz="1111" b="1" kern="1200" spc="-32" baseline="0">
                <a:solidFill>
                  <a:srgbClr val="71009E"/>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21" name="Content Placeholder 13">
            <a:extLst>
              <a:ext uri="{FF2B5EF4-FFF2-40B4-BE49-F238E27FC236}">
                <a16:creationId xmlns:a16="http://schemas.microsoft.com/office/drawing/2014/main" id="{EA71BB5B-4D82-42F4-8814-788C672FB241}"/>
              </a:ext>
            </a:extLst>
          </p:cNvPr>
          <p:cNvSpPr>
            <a:spLocks noGrp="1"/>
          </p:cNvSpPr>
          <p:nvPr>
            <p:ph sz="quarter" idx="17" hasCustomPrompt="1"/>
          </p:nvPr>
        </p:nvSpPr>
        <p:spPr>
          <a:xfrm>
            <a:off x="4857546" y="1142970"/>
            <a:ext cx="3714593" cy="190106"/>
          </a:xfrm>
          <a:prstGeom prst="rect">
            <a:avLst/>
          </a:prstGeom>
        </p:spPr>
        <p:txBody>
          <a:bodyPr lIns="0" tIns="0" rIns="0" bIns="0">
            <a:noAutofit/>
          </a:bodyPr>
          <a:lstStyle>
            <a:lvl1pPr marL="0" indent="0">
              <a:lnSpc>
                <a:spcPts val="1587"/>
              </a:lnSpc>
              <a:spcBef>
                <a:spcPts val="1587"/>
              </a:spcBef>
              <a:buNone/>
              <a:defRPr sz="1111" b="1" kern="1200" spc="-32" baseline="0">
                <a:solidFill>
                  <a:srgbClr val="71009E"/>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22" name="Text Placeholder 21">
            <a:extLst>
              <a:ext uri="{FF2B5EF4-FFF2-40B4-BE49-F238E27FC236}">
                <a16:creationId xmlns:a16="http://schemas.microsoft.com/office/drawing/2014/main" id="{419302CB-FCF5-4FB2-8EC3-6BBB171966B1}"/>
              </a:ext>
            </a:extLst>
          </p:cNvPr>
          <p:cNvSpPr>
            <a:spLocks noGrp="1"/>
          </p:cNvSpPr>
          <p:nvPr>
            <p:ph type="body" sz="quarter" idx="18" hasCustomPrompt="1"/>
          </p:nvPr>
        </p:nvSpPr>
        <p:spPr>
          <a:xfrm>
            <a:off x="565078" y="1142862"/>
            <a:ext cx="14287" cy="3429840"/>
          </a:xfrm>
          <a:prstGeom prst="roundRect">
            <a:avLst/>
          </a:prstGeom>
          <a:solidFill>
            <a:srgbClr val="EEE7EF"/>
          </a:solidFill>
        </p:spPr>
        <p:txBody>
          <a:bodyPr lIns="91422" tIns="45712" rIns="91422" bIns="45712"/>
          <a:lstStyle>
            <a:lvl1pPr marL="0" indent="0">
              <a:buNone/>
              <a:defRPr/>
            </a:lvl1pPr>
          </a:lstStyle>
          <a:p>
            <a:pPr lvl="0"/>
            <a:r>
              <a:rPr lang="en-AU" dirty="0"/>
              <a:t> </a:t>
            </a:r>
          </a:p>
        </p:txBody>
      </p:sp>
      <p:sp>
        <p:nvSpPr>
          <p:cNvPr id="25" name="Text Placeholder 21">
            <a:extLst>
              <a:ext uri="{FF2B5EF4-FFF2-40B4-BE49-F238E27FC236}">
                <a16:creationId xmlns:a16="http://schemas.microsoft.com/office/drawing/2014/main" id="{68E791CB-FA04-4635-8C0A-42099D514E36}"/>
              </a:ext>
            </a:extLst>
          </p:cNvPr>
          <p:cNvSpPr>
            <a:spLocks noGrp="1"/>
          </p:cNvSpPr>
          <p:nvPr>
            <p:ph type="body" sz="quarter" idx="19" hasCustomPrompt="1"/>
          </p:nvPr>
        </p:nvSpPr>
        <p:spPr>
          <a:xfrm>
            <a:off x="4702197" y="1142862"/>
            <a:ext cx="14287" cy="3429840"/>
          </a:xfrm>
          <a:prstGeom prst="roundRect">
            <a:avLst/>
          </a:prstGeom>
          <a:solidFill>
            <a:srgbClr val="EEE7EF"/>
          </a:solidFill>
        </p:spPr>
        <p:txBody>
          <a:bodyPr lIns="91422" tIns="45712" rIns="91422" bIns="45712"/>
          <a:lstStyle>
            <a:lvl1pPr marL="0" indent="0">
              <a:buNone/>
              <a:defRPr/>
            </a:lvl1pPr>
          </a:lstStyle>
          <a:p>
            <a:pPr lvl="0"/>
            <a:r>
              <a:rPr lang="en-AU" dirty="0"/>
              <a:t> </a:t>
            </a:r>
          </a:p>
        </p:txBody>
      </p:sp>
      <p:sp>
        <p:nvSpPr>
          <p:cNvPr id="9" name="Text Placeholder 17">
            <a:extLst>
              <a:ext uri="{FF2B5EF4-FFF2-40B4-BE49-F238E27FC236}">
                <a16:creationId xmlns:a16="http://schemas.microsoft.com/office/drawing/2014/main" id="{9FEE0B8C-F200-4A69-B9DD-AB01071D4685}"/>
              </a:ext>
            </a:extLst>
          </p:cNvPr>
          <p:cNvSpPr>
            <a:spLocks noGrp="1"/>
          </p:cNvSpPr>
          <p:nvPr>
            <p:ph type="body" sz="quarter" idx="10" hasCustomPrompt="1"/>
          </p:nvPr>
        </p:nvSpPr>
        <p:spPr>
          <a:xfrm>
            <a:off x="570793" y="570800"/>
            <a:ext cx="8002183" cy="283976"/>
          </a:xfrm>
          <a:prstGeom prst="rect">
            <a:avLst/>
          </a:prstGeom>
        </p:spPr>
        <p:txBody>
          <a:bodyPr lIns="0" tIns="0" rIns="0" bIns="0">
            <a:noAutofit/>
          </a:bodyPr>
          <a:lstStyle>
            <a:lvl1pPr marL="0" indent="0">
              <a:lnSpc>
                <a:spcPct val="90000"/>
              </a:lnSpc>
              <a:spcBef>
                <a:spcPts val="0"/>
              </a:spcBef>
              <a:buNone/>
              <a:defRPr sz="2222" b="1" spc="-32" baseline="0">
                <a:solidFill>
                  <a:srgbClr val="FF5500"/>
                </a:solidFill>
                <a:latin typeface="+mn-lt"/>
              </a:defRPr>
            </a:lvl1pPr>
          </a:lstStyle>
          <a:p>
            <a:pPr lvl="0"/>
            <a:r>
              <a:rPr lang="en-US" dirty="0"/>
              <a:t>heading</a:t>
            </a:r>
            <a:endParaRPr lang="en-AU" dirty="0"/>
          </a:p>
        </p:txBody>
      </p:sp>
      <p:sp>
        <p:nvSpPr>
          <p:cNvPr id="10" name="Content Placeholder 2">
            <a:extLst>
              <a:ext uri="{FF2B5EF4-FFF2-40B4-BE49-F238E27FC236}">
                <a16:creationId xmlns:a16="http://schemas.microsoft.com/office/drawing/2014/main" id="{64E91A38-DFEA-4372-A22D-2B28B898729E}"/>
              </a:ext>
            </a:extLst>
          </p:cNvPr>
          <p:cNvSpPr>
            <a:spLocks noGrp="1"/>
          </p:cNvSpPr>
          <p:nvPr>
            <p:ph sz="quarter" idx="12" hasCustomPrompt="1"/>
          </p:nvPr>
        </p:nvSpPr>
        <p:spPr>
          <a:xfrm>
            <a:off x="714345" y="1477288"/>
            <a:ext cx="3714593" cy="3095413"/>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Content Placeholder 2">
            <a:extLst>
              <a:ext uri="{FF2B5EF4-FFF2-40B4-BE49-F238E27FC236}">
                <a16:creationId xmlns:a16="http://schemas.microsoft.com/office/drawing/2014/main" id="{C6405128-B784-44C9-9D35-2C73AF9B38D3}"/>
              </a:ext>
            </a:extLst>
          </p:cNvPr>
          <p:cNvSpPr>
            <a:spLocks noGrp="1"/>
          </p:cNvSpPr>
          <p:nvPr>
            <p:ph sz="quarter" idx="20" hasCustomPrompt="1"/>
          </p:nvPr>
        </p:nvSpPr>
        <p:spPr>
          <a:xfrm>
            <a:off x="4854441" y="1477288"/>
            <a:ext cx="3714593" cy="3095413"/>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11060675"/>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04B2F0-DEA1-48CA-B5C1-F70D6DE625A1}"/>
              </a:ext>
            </a:extLst>
          </p:cNvPr>
          <p:cNvSpPr>
            <a:spLocks noGrp="1"/>
          </p:cNvSpPr>
          <p:nvPr>
            <p:ph type="ctrTitle" hasCustomPrompt="1"/>
          </p:nvPr>
        </p:nvSpPr>
        <p:spPr>
          <a:xfrm>
            <a:off x="570791" y="570801"/>
            <a:ext cx="8002418" cy="2171998"/>
          </a:xfrm>
          <a:prstGeom prst="rect">
            <a:avLst/>
          </a:prstGeom>
        </p:spPr>
        <p:txBody>
          <a:bodyPr lIns="0" tIns="0" rIns="0" bIns="0" anchor="b">
            <a:noAutofit/>
          </a:bodyPr>
          <a:lstStyle>
            <a:lvl1pPr algn="ctr">
              <a:defRPr sz="3175" b="1" spc="-119" baseline="0">
                <a:solidFill>
                  <a:srgbClr val="FFFFFF"/>
                </a:solidFill>
                <a:latin typeface="+mn-lt"/>
              </a:defRPr>
            </a:lvl1pPr>
          </a:lstStyle>
          <a:p>
            <a:r>
              <a:rPr lang="en-US" dirty="0"/>
              <a:t>presentation title</a:t>
            </a:r>
          </a:p>
        </p:txBody>
      </p:sp>
      <p:sp>
        <p:nvSpPr>
          <p:cNvPr id="8" name="Subtitle 2">
            <a:extLst>
              <a:ext uri="{FF2B5EF4-FFF2-40B4-BE49-F238E27FC236}">
                <a16:creationId xmlns:a16="http://schemas.microsoft.com/office/drawing/2014/main" id="{4BE9F457-AD45-4171-BFDD-7F6447B51D5F}"/>
              </a:ext>
            </a:extLst>
          </p:cNvPr>
          <p:cNvSpPr>
            <a:spLocks noGrp="1"/>
          </p:cNvSpPr>
          <p:nvPr>
            <p:ph type="subTitle" idx="1" hasCustomPrompt="1"/>
          </p:nvPr>
        </p:nvSpPr>
        <p:spPr>
          <a:xfrm>
            <a:off x="570791" y="2857954"/>
            <a:ext cx="8002418" cy="1336776"/>
          </a:xfrm>
          <a:prstGeom prst="rect">
            <a:avLst/>
          </a:prstGeom>
        </p:spPr>
        <p:txBody>
          <a:bodyPr lIns="0" tIns="0" rIns="0" bIns="0">
            <a:noAutofit/>
          </a:bodyPr>
          <a:lstStyle>
            <a:lvl1pPr marL="0" indent="0" algn="ctr">
              <a:buNone/>
              <a:defRPr sz="1111" spc="0">
                <a:solidFill>
                  <a:srgbClr val="FFFFFF"/>
                </a:solidFill>
              </a:defRPr>
            </a:lvl1pPr>
            <a:lvl2pPr marL="362810" indent="0" algn="ctr">
              <a:buNone/>
              <a:defRPr sz="1587"/>
            </a:lvl2pPr>
            <a:lvl3pPr marL="725619" indent="0" algn="ctr">
              <a:buNone/>
              <a:defRPr sz="1429"/>
            </a:lvl3pPr>
            <a:lvl4pPr marL="1088428" indent="0" algn="ctr">
              <a:buNone/>
              <a:defRPr sz="1270"/>
            </a:lvl4pPr>
            <a:lvl5pPr marL="1451238" indent="0" algn="ctr">
              <a:buNone/>
              <a:defRPr sz="1270"/>
            </a:lvl5pPr>
            <a:lvl6pPr marL="1814047" indent="0" algn="ctr">
              <a:buNone/>
              <a:defRPr sz="1270"/>
            </a:lvl6pPr>
            <a:lvl7pPr marL="2176857" indent="0" algn="ctr">
              <a:buNone/>
              <a:defRPr sz="1270"/>
            </a:lvl7pPr>
            <a:lvl8pPr marL="2539665" indent="0" algn="ctr">
              <a:buNone/>
              <a:defRPr sz="1270"/>
            </a:lvl8pPr>
            <a:lvl9pPr marL="2902475" indent="0" algn="ctr">
              <a:buNone/>
              <a:defRPr sz="1270"/>
            </a:lvl9pPr>
          </a:lstStyle>
          <a:p>
            <a:r>
              <a:rPr lang="en-US" dirty="0"/>
              <a:t>By Amy Sim – 01 Feb 2018</a:t>
            </a:r>
          </a:p>
        </p:txBody>
      </p:sp>
      <p:pic>
        <p:nvPicPr>
          <p:cNvPr id="4" name="Picture 3">
            <a:extLst>
              <a:ext uri="{FF2B5EF4-FFF2-40B4-BE49-F238E27FC236}">
                <a16:creationId xmlns:a16="http://schemas.microsoft.com/office/drawing/2014/main" id="{2D1BFC9E-74EB-4F41-BACD-8A7516F58E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738" y="4291788"/>
            <a:ext cx="1522524" cy="292009"/>
          </a:xfrm>
          <a:prstGeom prst="rect">
            <a:avLst/>
          </a:prstGeom>
        </p:spPr>
      </p:pic>
    </p:spTree>
    <p:extLst>
      <p:ext uri="{BB962C8B-B14F-4D97-AF65-F5344CB8AC3E}">
        <p14:creationId xmlns:p14="http://schemas.microsoft.com/office/powerpoint/2010/main" val="2820034889"/>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bile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04B2F0-DEA1-48CA-B5C1-F70D6DE625A1}"/>
              </a:ext>
            </a:extLst>
          </p:cNvPr>
          <p:cNvSpPr>
            <a:spLocks noGrp="1"/>
          </p:cNvSpPr>
          <p:nvPr>
            <p:ph type="ctrTitle" hasCustomPrompt="1"/>
          </p:nvPr>
        </p:nvSpPr>
        <p:spPr>
          <a:xfrm>
            <a:off x="570791" y="570803"/>
            <a:ext cx="4735271" cy="2029811"/>
          </a:xfrm>
          <a:prstGeom prst="rect">
            <a:avLst/>
          </a:prstGeom>
        </p:spPr>
        <p:txBody>
          <a:bodyPr lIns="0" tIns="0" rIns="0" bIns="0" anchor="b">
            <a:noAutofit/>
          </a:bodyPr>
          <a:lstStyle>
            <a:lvl1pPr algn="l">
              <a:defRPr sz="3175" b="1" spc="-119" baseline="0">
                <a:solidFill>
                  <a:srgbClr val="FFFFFF"/>
                </a:solidFill>
                <a:latin typeface="+mn-lt"/>
              </a:defRPr>
            </a:lvl1pPr>
          </a:lstStyle>
          <a:p>
            <a:r>
              <a:rPr lang="en-US" dirty="0"/>
              <a:t>presentation title</a:t>
            </a:r>
          </a:p>
        </p:txBody>
      </p:sp>
      <p:sp>
        <p:nvSpPr>
          <p:cNvPr id="8" name="Subtitle 2">
            <a:extLst>
              <a:ext uri="{FF2B5EF4-FFF2-40B4-BE49-F238E27FC236}">
                <a16:creationId xmlns:a16="http://schemas.microsoft.com/office/drawing/2014/main" id="{4BE9F457-AD45-4171-BFDD-7F6447B51D5F}"/>
              </a:ext>
            </a:extLst>
          </p:cNvPr>
          <p:cNvSpPr>
            <a:spLocks noGrp="1"/>
          </p:cNvSpPr>
          <p:nvPr>
            <p:ph type="subTitle" idx="1" hasCustomPrompt="1"/>
          </p:nvPr>
        </p:nvSpPr>
        <p:spPr>
          <a:xfrm>
            <a:off x="570791" y="2714552"/>
            <a:ext cx="4735271" cy="1480145"/>
          </a:xfrm>
          <a:prstGeom prst="rect">
            <a:avLst/>
          </a:prstGeom>
        </p:spPr>
        <p:txBody>
          <a:bodyPr lIns="0" tIns="0" rIns="0" bIns="0">
            <a:noAutofit/>
          </a:bodyPr>
          <a:lstStyle>
            <a:lvl1pPr marL="0" indent="0" algn="l">
              <a:buNone/>
              <a:defRPr sz="1111" spc="0">
                <a:solidFill>
                  <a:srgbClr val="FFFFFF"/>
                </a:solidFill>
              </a:defRPr>
            </a:lvl1pPr>
            <a:lvl2pPr marL="362810" indent="0" algn="ctr">
              <a:buNone/>
              <a:defRPr sz="1587"/>
            </a:lvl2pPr>
            <a:lvl3pPr marL="725619" indent="0" algn="ctr">
              <a:buNone/>
              <a:defRPr sz="1429"/>
            </a:lvl3pPr>
            <a:lvl4pPr marL="1088428" indent="0" algn="ctr">
              <a:buNone/>
              <a:defRPr sz="1270"/>
            </a:lvl4pPr>
            <a:lvl5pPr marL="1451238" indent="0" algn="ctr">
              <a:buNone/>
              <a:defRPr sz="1270"/>
            </a:lvl5pPr>
            <a:lvl6pPr marL="1814047" indent="0" algn="ctr">
              <a:buNone/>
              <a:defRPr sz="1270"/>
            </a:lvl6pPr>
            <a:lvl7pPr marL="2176857" indent="0" algn="ctr">
              <a:buNone/>
              <a:defRPr sz="1270"/>
            </a:lvl7pPr>
            <a:lvl8pPr marL="2539665" indent="0" algn="ctr">
              <a:buNone/>
              <a:defRPr sz="1270"/>
            </a:lvl8pPr>
            <a:lvl9pPr marL="2902475" indent="0" algn="ctr">
              <a:buNone/>
              <a:defRPr sz="1270"/>
            </a:lvl9pPr>
          </a:lstStyle>
          <a:p>
            <a:r>
              <a:rPr lang="en-US" dirty="0"/>
              <a:t>By Amy Sim – 01 Feb 2018</a:t>
            </a:r>
          </a:p>
        </p:txBody>
      </p:sp>
    </p:spTree>
    <p:extLst>
      <p:ext uri="{BB962C8B-B14F-4D97-AF65-F5344CB8AC3E}">
        <p14:creationId xmlns:p14="http://schemas.microsoft.com/office/powerpoint/2010/main" val="2776759474"/>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me internet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04B2F0-DEA1-48CA-B5C1-F70D6DE625A1}"/>
              </a:ext>
            </a:extLst>
          </p:cNvPr>
          <p:cNvSpPr>
            <a:spLocks noGrp="1"/>
          </p:cNvSpPr>
          <p:nvPr>
            <p:ph type="ctrTitle" hasCustomPrompt="1"/>
          </p:nvPr>
        </p:nvSpPr>
        <p:spPr>
          <a:xfrm>
            <a:off x="570791" y="570803"/>
            <a:ext cx="4735271" cy="2029811"/>
          </a:xfrm>
          <a:prstGeom prst="rect">
            <a:avLst/>
          </a:prstGeom>
        </p:spPr>
        <p:txBody>
          <a:bodyPr lIns="0" tIns="0" rIns="0" bIns="0" anchor="b">
            <a:noAutofit/>
          </a:bodyPr>
          <a:lstStyle>
            <a:lvl1pPr algn="l">
              <a:defRPr sz="3175" b="1" spc="-119" baseline="0">
                <a:solidFill>
                  <a:srgbClr val="FFFFFF"/>
                </a:solidFill>
                <a:latin typeface="+mn-lt"/>
              </a:defRPr>
            </a:lvl1pPr>
          </a:lstStyle>
          <a:p>
            <a:r>
              <a:rPr lang="en-US" dirty="0"/>
              <a:t>presentation title</a:t>
            </a:r>
          </a:p>
        </p:txBody>
      </p:sp>
      <p:sp>
        <p:nvSpPr>
          <p:cNvPr id="8" name="Subtitle 2">
            <a:extLst>
              <a:ext uri="{FF2B5EF4-FFF2-40B4-BE49-F238E27FC236}">
                <a16:creationId xmlns:a16="http://schemas.microsoft.com/office/drawing/2014/main" id="{4BE9F457-AD45-4171-BFDD-7F6447B51D5F}"/>
              </a:ext>
            </a:extLst>
          </p:cNvPr>
          <p:cNvSpPr>
            <a:spLocks noGrp="1"/>
          </p:cNvSpPr>
          <p:nvPr>
            <p:ph type="subTitle" idx="1" hasCustomPrompt="1"/>
          </p:nvPr>
        </p:nvSpPr>
        <p:spPr>
          <a:xfrm>
            <a:off x="570791" y="2714552"/>
            <a:ext cx="4735271" cy="1480145"/>
          </a:xfrm>
          <a:prstGeom prst="rect">
            <a:avLst/>
          </a:prstGeom>
        </p:spPr>
        <p:txBody>
          <a:bodyPr lIns="0" tIns="0" rIns="0" bIns="0">
            <a:noAutofit/>
          </a:bodyPr>
          <a:lstStyle>
            <a:lvl1pPr marL="0" indent="0" algn="l">
              <a:buNone/>
              <a:defRPr sz="1111" spc="0">
                <a:solidFill>
                  <a:srgbClr val="FFFFFF"/>
                </a:solidFill>
              </a:defRPr>
            </a:lvl1pPr>
            <a:lvl2pPr marL="362810" indent="0" algn="ctr">
              <a:buNone/>
              <a:defRPr sz="1587"/>
            </a:lvl2pPr>
            <a:lvl3pPr marL="725619" indent="0" algn="ctr">
              <a:buNone/>
              <a:defRPr sz="1429"/>
            </a:lvl3pPr>
            <a:lvl4pPr marL="1088428" indent="0" algn="ctr">
              <a:buNone/>
              <a:defRPr sz="1270"/>
            </a:lvl4pPr>
            <a:lvl5pPr marL="1451238" indent="0" algn="ctr">
              <a:buNone/>
              <a:defRPr sz="1270"/>
            </a:lvl5pPr>
            <a:lvl6pPr marL="1814047" indent="0" algn="ctr">
              <a:buNone/>
              <a:defRPr sz="1270"/>
            </a:lvl6pPr>
            <a:lvl7pPr marL="2176857" indent="0" algn="ctr">
              <a:buNone/>
              <a:defRPr sz="1270"/>
            </a:lvl7pPr>
            <a:lvl8pPr marL="2539665" indent="0" algn="ctr">
              <a:buNone/>
              <a:defRPr sz="1270"/>
            </a:lvl8pPr>
            <a:lvl9pPr marL="2902475" indent="0" algn="ctr">
              <a:buNone/>
              <a:defRPr sz="1270"/>
            </a:lvl9pPr>
          </a:lstStyle>
          <a:p>
            <a:r>
              <a:rPr lang="en-US" dirty="0"/>
              <a:t>By Amy Sim – 01 Feb 2018</a:t>
            </a:r>
          </a:p>
        </p:txBody>
      </p:sp>
      <p:pic>
        <p:nvPicPr>
          <p:cNvPr id="4" name="Picture 3">
            <a:extLst>
              <a:ext uri="{FF2B5EF4-FFF2-40B4-BE49-F238E27FC236}">
                <a16:creationId xmlns:a16="http://schemas.microsoft.com/office/drawing/2014/main" id="{2D1BFC9E-74EB-4F41-BACD-8A7516F58E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0791" y="4291788"/>
            <a:ext cx="1522524" cy="292009"/>
          </a:xfrm>
          <a:prstGeom prst="rect">
            <a:avLst/>
          </a:prstGeom>
        </p:spPr>
      </p:pic>
    </p:spTree>
    <p:extLst>
      <p:ext uri="{BB962C8B-B14F-4D97-AF65-F5344CB8AC3E}">
        <p14:creationId xmlns:p14="http://schemas.microsoft.com/office/powerpoint/2010/main" val="3362493176"/>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ergy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1BFC9E-74EB-4F41-BACD-8A7516F58E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0791" y="4291788"/>
            <a:ext cx="1522524" cy="292009"/>
          </a:xfrm>
          <a:prstGeom prst="rect">
            <a:avLst/>
          </a:prstGeom>
        </p:spPr>
      </p:pic>
      <p:sp>
        <p:nvSpPr>
          <p:cNvPr id="5" name="Title 1">
            <a:extLst>
              <a:ext uri="{FF2B5EF4-FFF2-40B4-BE49-F238E27FC236}">
                <a16:creationId xmlns:a16="http://schemas.microsoft.com/office/drawing/2014/main" id="{0BE71CF5-7402-4AE0-B6F3-643FD6BB1206}"/>
              </a:ext>
            </a:extLst>
          </p:cNvPr>
          <p:cNvSpPr>
            <a:spLocks noGrp="1"/>
          </p:cNvSpPr>
          <p:nvPr>
            <p:ph type="ctrTitle" hasCustomPrompt="1"/>
          </p:nvPr>
        </p:nvSpPr>
        <p:spPr>
          <a:xfrm>
            <a:off x="570791" y="570803"/>
            <a:ext cx="4735271" cy="2029811"/>
          </a:xfrm>
          <a:prstGeom prst="rect">
            <a:avLst/>
          </a:prstGeom>
        </p:spPr>
        <p:txBody>
          <a:bodyPr lIns="0" tIns="0" rIns="0" bIns="0" anchor="b">
            <a:noAutofit/>
          </a:bodyPr>
          <a:lstStyle>
            <a:lvl1pPr algn="l">
              <a:defRPr sz="3175" b="1" spc="-119" baseline="0">
                <a:solidFill>
                  <a:srgbClr val="FFFFFF"/>
                </a:solidFill>
                <a:latin typeface="+mn-lt"/>
              </a:defRPr>
            </a:lvl1pPr>
          </a:lstStyle>
          <a:p>
            <a:r>
              <a:rPr lang="en-US" dirty="0"/>
              <a:t>presentation title</a:t>
            </a:r>
          </a:p>
        </p:txBody>
      </p:sp>
      <p:sp>
        <p:nvSpPr>
          <p:cNvPr id="6" name="Subtitle 2">
            <a:extLst>
              <a:ext uri="{FF2B5EF4-FFF2-40B4-BE49-F238E27FC236}">
                <a16:creationId xmlns:a16="http://schemas.microsoft.com/office/drawing/2014/main" id="{D4596F66-6D79-4E63-9185-5CD971A77CC3}"/>
              </a:ext>
            </a:extLst>
          </p:cNvPr>
          <p:cNvSpPr>
            <a:spLocks noGrp="1"/>
          </p:cNvSpPr>
          <p:nvPr>
            <p:ph type="subTitle" idx="1" hasCustomPrompt="1"/>
          </p:nvPr>
        </p:nvSpPr>
        <p:spPr>
          <a:xfrm>
            <a:off x="570791" y="2714552"/>
            <a:ext cx="4735271" cy="1480145"/>
          </a:xfrm>
          <a:prstGeom prst="rect">
            <a:avLst/>
          </a:prstGeom>
        </p:spPr>
        <p:txBody>
          <a:bodyPr lIns="0" tIns="0" rIns="0" bIns="0">
            <a:noAutofit/>
          </a:bodyPr>
          <a:lstStyle>
            <a:lvl1pPr marL="0" indent="0" algn="l">
              <a:buNone/>
              <a:defRPr sz="1111" spc="0">
                <a:solidFill>
                  <a:srgbClr val="FFFFFF"/>
                </a:solidFill>
              </a:defRPr>
            </a:lvl1pPr>
            <a:lvl2pPr marL="362810" indent="0" algn="ctr">
              <a:buNone/>
              <a:defRPr sz="1587"/>
            </a:lvl2pPr>
            <a:lvl3pPr marL="725619" indent="0" algn="ctr">
              <a:buNone/>
              <a:defRPr sz="1429"/>
            </a:lvl3pPr>
            <a:lvl4pPr marL="1088428" indent="0" algn="ctr">
              <a:buNone/>
              <a:defRPr sz="1270"/>
            </a:lvl4pPr>
            <a:lvl5pPr marL="1451238" indent="0" algn="ctr">
              <a:buNone/>
              <a:defRPr sz="1270"/>
            </a:lvl5pPr>
            <a:lvl6pPr marL="1814047" indent="0" algn="ctr">
              <a:buNone/>
              <a:defRPr sz="1270"/>
            </a:lvl6pPr>
            <a:lvl7pPr marL="2176857" indent="0" algn="ctr">
              <a:buNone/>
              <a:defRPr sz="1270"/>
            </a:lvl7pPr>
            <a:lvl8pPr marL="2539665" indent="0" algn="ctr">
              <a:buNone/>
              <a:defRPr sz="1270"/>
            </a:lvl8pPr>
            <a:lvl9pPr marL="2902475" indent="0" algn="ctr">
              <a:buNone/>
              <a:defRPr sz="1270"/>
            </a:lvl9pPr>
          </a:lstStyle>
          <a:p>
            <a:r>
              <a:rPr lang="en-US" dirty="0"/>
              <a:t>By Amy Sim – 01 Feb 2018</a:t>
            </a:r>
          </a:p>
        </p:txBody>
      </p:sp>
    </p:spTree>
    <p:extLst>
      <p:ext uri="{BB962C8B-B14F-4D97-AF65-F5344CB8AC3E}">
        <p14:creationId xmlns:p14="http://schemas.microsoft.com/office/powerpoint/2010/main" val="4135886237"/>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0B26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9697" y="1597819"/>
            <a:ext cx="5097103" cy="1102519"/>
          </a:xfrm>
        </p:spPr>
        <p:txBody>
          <a:bodyPr/>
          <a:lstStyle>
            <a:lvl1pPr algn="l">
              <a:defRPr>
                <a:solidFill>
                  <a:srgbClr val="FFFFFF"/>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2987744" y="2914650"/>
            <a:ext cx="5699056" cy="131445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6" name="Slide Number Placeholder 5"/>
          <p:cNvSpPr>
            <a:spLocks noGrp="1"/>
          </p:cNvSpPr>
          <p:nvPr>
            <p:ph type="sldNum" sz="quarter" idx="12"/>
          </p:nvPr>
        </p:nvSpPr>
        <p:spPr/>
        <p:txBody>
          <a:bodyPr/>
          <a:lstStyle/>
          <a:p>
            <a:fld id="{9450EACC-5A99-C545-87E0-A1C4D89A7D0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1640" y="309155"/>
            <a:ext cx="2994749" cy="4250826"/>
          </a:xfrm>
          <a:prstGeom prst="rect">
            <a:avLst/>
          </a:prstGeom>
        </p:spPr>
      </p:pic>
    </p:spTree>
    <p:extLst>
      <p:ext uri="{BB962C8B-B14F-4D97-AF65-F5344CB8AC3E}">
        <p14:creationId xmlns:p14="http://schemas.microsoft.com/office/powerpoint/2010/main" val="764448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ch store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1BFC9E-74EB-4F41-BACD-8A7516F58E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0791" y="4291788"/>
            <a:ext cx="1522524" cy="292009"/>
          </a:xfrm>
          <a:prstGeom prst="rect">
            <a:avLst/>
          </a:prstGeom>
        </p:spPr>
      </p:pic>
      <p:sp>
        <p:nvSpPr>
          <p:cNvPr id="5" name="Title 1">
            <a:extLst>
              <a:ext uri="{FF2B5EF4-FFF2-40B4-BE49-F238E27FC236}">
                <a16:creationId xmlns:a16="http://schemas.microsoft.com/office/drawing/2014/main" id="{BACE42FA-B665-42C0-BA24-98C1ED8984E6}"/>
              </a:ext>
            </a:extLst>
          </p:cNvPr>
          <p:cNvSpPr>
            <a:spLocks noGrp="1"/>
          </p:cNvSpPr>
          <p:nvPr>
            <p:ph type="ctrTitle" hasCustomPrompt="1"/>
          </p:nvPr>
        </p:nvSpPr>
        <p:spPr>
          <a:xfrm>
            <a:off x="570791" y="570803"/>
            <a:ext cx="4735271" cy="2029811"/>
          </a:xfrm>
          <a:prstGeom prst="rect">
            <a:avLst/>
          </a:prstGeom>
        </p:spPr>
        <p:txBody>
          <a:bodyPr lIns="0" tIns="0" rIns="0" bIns="0" anchor="b">
            <a:noAutofit/>
          </a:bodyPr>
          <a:lstStyle>
            <a:lvl1pPr algn="l">
              <a:defRPr sz="3175" b="1" spc="-119" baseline="0">
                <a:solidFill>
                  <a:srgbClr val="FFFFFF"/>
                </a:solidFill>
                <a:latin typeface="+mn-lt"/>
              </a:defRPr>
            </a:lvl1pPr>
          </a:lstStyle>
          <a:p>
            <a:r>
              <a:rPr lang="en-US" dirty="0"/>
              <a:t>presentation title</a:t>
            </a:r>
          </a:p>
        </p:txBody>
      </p:sp>
      <p:sp>
        <p:nvSpPr>
          <p:cNvPr id="6" name="Subtitle 2">
            <a:extLst>
              <a:ext uri="{FF2B5EF4-FFF2-40B4-BE49-F238E27FC236}">
                <a16:creationId xmlns:a16="http://schemas.microsoft.com/office/drawing/2014/main" id="{C4F390C1-D2EF-4CB8-911A-A47499AFD7C6}"/>
              </a:ext>
            </a:extLst>
          </p:cNvPr>
          <p:cNvSpPr>
            <a:spLocks noGrp="1"/>
          </p:cNvSpPr>
          <p:nvPr>
            <p:ph type="subTitle" idx="1" hasCustomPrompt="1"/>
          </p:nvPr>
        </p:nvSpPr>
        <p:spPr>
          <a:xfrm>
            <a:off x="570791" y="2714552"/>
            <a:ext cx="4735271" cy="1480145"/>
          </a:xfrm>
          <a:prstGeom prst="rect">
            <a:avLst/>
          </a:prstGeom>
        </p:spPr>
        <p:txBody>
          <a:bodyPr lIns="0" tIns="0" rIns="0" bIns="0">
            <a:noAutofit/>
          </a:bodyPr>
          <a:lstStyle>
            <a:lvl1pPr marL="0" indent="0" algn="l">
              <a:buNone/>
              <a:defRPr sz="1111" spc="0">
                <a:solidFill>
                  <a:srgbClr val="FFFFFF"/>
                </a:solidFill>
              </a:defRPr>
            </a:lvl1pPr>
            <a:lvl2pPr marL="362810" indent="0" algn="ctr">
              <a:buNone/>
              <a:defRPr sz="1587"/>
            </a:lvl2pPr>
            <a:lvl3pPr marL="725619" indent="0" algn="ctr">
              <a:buNone/>
              <a:defRPr sz="1429"/>
            </a:lvl3pPr>
            <a:lvl4pPr marL="1088428" indent="0" algn="ctr">
              <a:buNone/>
              <a:defRPr sz="1270"/>
            </a:lvl4pPr>
            <a:lvl5pPr marL="1451238" indent="0" algn="ctr">
              <a:buNone/>
              <a:defRPr sz="1270"/>
            </a:lvl5pPr>
            <a:lvl6pPr marL="1814047" indent="0" algn="ctr">
              <a:buNone/>
              <a:defRPr sz="1270"/>
            </a:lvl6pPr>
            <a:lvl7pPr marL="2176857" indent="0" algn="ctr">
              <a:buNone/>
              <a:defRPr sz="1270"/>
            </a:lvl7pPr>
            <a:lvl8pPr marL="2539665" indent="0" algn="ctr">
              <a:buNone/>
              <a:defRPr sz="1270"/>
            </a:lvl8pPr>
            <a:lvl9pPr marL="2902475" indent="0" algn="ctr">
              <a:buNone/>
              <a:defRPr sz="1270"/>
            </a:lvl9pPr>
          </a:lstStyle>
          <a:p>
            <a:r>
              <a:rPr lang="en-US" dirty="0"/>
              <a:t>By Amy Sim – 01 Feb 2018</a:t>
            </a:r>
          </a:p>
        </p:txBody>
      </p:sp>
    </p:spTree>
    <p:extLst>
      <p:ext uri="{BB962C8B-B14F-4D97-AF65-F5344CB8AC3E}">
        <p14:creationId xmlns:p14="http://schemas.microsoft.com/office/powerpoint/2010/main" val="3637338401"/>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BAFC83-764E-4BB7-825E-A86A9D2512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1"/>
            <a:ext cx="2038050" cy="5143500"/>
          </a:xfrm>
          <a:prstGeom prst="rect">
            <a:avLst/>
          </a:prstGeom>
        </p:spPr>
      </p:pic>
      <p:sp>
        <p:nvSpPr>
          <p:cNvPr id="15" name="Text Placeholder 15">
            <a:extLst>
              <a:ext uri="{FF2B5EF4-FFF2-40B4-BE49-F238E27FC236}">
                <a16:creationId xmlns:a16="http://schemas.microsoft.com/office/drawing/2014/main" id="{2B6FC74B-604B-4E36-9BFB-0EB8C153D3C8}"/>
              </a:ext>
            </a:extLst>
          </p:cNvPr>
          <p:cNvSpPr>
            <a:spLocks noGrp="1"/>
          </p:cNvSpPr>
          <p:nvPr>
            <p:ph type="body" sz="quarter" idx="10" hasCustomPrompt="1"/>
          </p:nvPr>
        </p:nvSpPr>
        <p:spPr>
          <a:xfrm>
            <a:off x="2" y="567931"/>
            <a:ext cx="1718731" cy="4007643"/>
          </a:xfrm>
          <a:prstGeom prst="rect">
            <a:avLst/>
          </a:prstGeom>
        </p:spPr>
        <p:txBody>
          <a:bodyPr lIns="0" tIns="0" rIns="0" bIns="0" anchor="ctr" anchorCtr="0">
            <a:noAutofit/>
          </a:bodyPr>
          <a:lstStyle>
            <a:lvl1pPr marL="0" indent="0" algn="r">
              <a:lnSpc>
                <a:spcPct val="150000"/>
              </a:lnSpc>
              <a:buNone/>
              <a:defRPr sz="1111" b="1">
                <a:solidFill>
                  <a:schemeClr val="bg1"/>
                </a:solidFill>
              </a:defRPr>
            </a:lvl1pPr>
            <a:lvl2pPr algn="r">
              <a:lnSpc>
                <a:spcPct val="200000"/>
              </a:lnSpc>
              <a:defRPr sz="1270">
                <a:solidFill>
                  <a:schemeClr val="bg1"/>
                </a:solidFill>
              </a:defRPr>
            </a:lvl2pPr>
            <a:lvl3pPr algn="r">
              <a:lnSpc>
                <a:spcPct val="200000"/>
              </a:lnSpc>
              <a:defRPr sz="1270">
                <a:solidFill>
                  <a:schemeClr val="bg1"/>
                </a:solidFill>
              </a:defRPr>
            </a:lvl3pPr>
            <a:lvl4pPr algn="r">
              <a:lnSpc>
                <a:spcPct val="200000"/>
              </a:lnSpc>
              <a:defRPr sz="1270">
                <a:solidFill>
                  <a:schemeClr val="bg1"/>
                </a:solidFill>
              </a:defRPr>
            </a:lvl4pPr>
            <a:lvl5pPr algn="r">
              <a:lnSpc>
                <a:spcPct val="200000"/>
              </a:lnSpc>
              <a:defRPr sz="1270">
                <a:solidFill>
                  <a:schemeClr val="bg1"/>
                </a:solidFill>
              </a:defRPr>
            </a:lvl5pPr>
          </a:lstStyle>
          <a:p>
            <a:pPr lvl="0"/>
            <a:r>
              <a:rPr lang="en-US" dirty="0"/>
              <a:t>1</a:t>
            </a:r>
          </a:p>
          <a:p>
            <a:pPr lvl="0"/>
            <a:r>
              <a:rPr lang="en-US" dirty="0"/>
              <a:t>2</a:t>
            </a:r>
          </a:p>
          <a:p>
            <a:pPr lvl="0"/>
            <a:r>
              <a:rPr lang="en-US" dirty="0"/>
              <a:t>3</a:t>
            </a:r>
          </a:p>
        </p:txBody>
      </p:sp>
      <p:sp>
        <p:nvSpPr>
          <p:cNvPr id="18" name="Text Placeholder 17">
            <a:extLst>
              <a:ext uri="{FF2B5EF4-FFF2-40B4-BE49-F238E27FC236}">
                <a16:creationId xmlns:a16="http://schemas.microsoft.com/office/drawing/2014/main" id="{91081FBA-C8F6-4E78-A3F8-3BD73BB9B0B5}"/>
              </a:ext>
            </a:extLst>
          </p:cNvPr>
          <p:cNvSpPr>
            <a:spLocks noGrp="1"/>
          </p:cNvSpPr>
          <p:nvPr>
            <p:ph type="body" sz="quarter" idx="11" hasCustomPrompt="1"/>
          </p:nvPr>
        </p:nvSpPr>
        <p:spPr>
          <a:xfrm>
            <a:off x="2324252" y="567931"/>
            <a:ext cx="3190870" cy="4007643"/>
          </a:xfrm>
          <a:prstGeom prst="rect">
            <a:avLst/>
          </a:prstGeom>
        </p:spPr>
        <p:txBody>
          <a:bodyPr lIns="0" tIns="0" rIns="0" bIns="0" anchor="ctr" anchorCtr="0">
            <a:noAutofit/>
          </a:bodyPr>
          <a:lstStyle>
            <a:lvl1pPr marL="0" marR="0" indent="0" algn="l" defTabSz="725619" rtl="0" eaLnBrk="1" fontAlgn="auto" latinLnBrk="0" hangingPunct="1">
              <a:lnSpc>
                <a:spcPct val="150000"/>
              </a:lnSpc>
              <a:spcBef>
                <a:spcPts val="794"/>
              </a:spcBef>
              <a:spcAft>
                <a:spcPts val="0"/>
              </a:spcAft>
              <a:buClrTx/>
              <a:buSzTx/>
              <a:buFont typeface="Arial" panose="020B0604020202020204" pitchFamily="34" charset="0"/>
              <a:buNone/>
              <a:tabLst/>
              <a:defRPr sz="1111" b="1">
                <a:solidFill>
                  <a:srgbClr val="FF5500"/>
                </a:solidFill>
                <a:latin typeface="+mn-lt"/>
              </a:defRPr>
            </a:lvl1pPr>
            <a:lvl2pPr marL="362810" indent="0" algn="l">
              <a:lnSpc>
                <a:spcPct val="200000"/>
              </a:lnSpc>
              <a:buNone/>
              <a:defRPr sz="1270"/>
            </a:lvl2pPr>
            <a:lvl3pPr marL="725619" indent="0" algn="l">
              <a:lnSpc>
                <a:spcPct val="200000"/>
              </a:lnSpc>
              <a:buNone/>
              <a:defRPr sz="1270"/>
            </a:lvl3pPr>
            <a:lvl4pPr marL="1088428" indent="0" algn="l">
              <a:lnSpc>
                <a:spcPct val="200000"/>
              </a:lnSpc>
              <a:buNone/>
              <a:defRPr sz="1270"/>
            </a:lvl4pPr>
            <a:lvl5pPr marL="1451238" indent="0" algn="l">
              <a:lnSpc>
                <a:spcPct val="200000"/>
              </a:lnSpc>
              <a:buNone/>
              <a:defRPr sz="1270"/>
            </a:lvl5pPr>
          </a:lstStyle>
          <a:p>
            <a:pPr lvl="0"/>
            <a:r>
              <a:rPr lang="en-US" dirty="0"/>
              <a:t>Agenda item</a:t>
            </a:r>
          </a:p>
          <a:p>
            <a:pPr marL="0" marR="0" lvl="0" indent="0" algn="l" defTabSz="725619" rtl="0" eaLnBrk="1" fontAlgn="auto" latinLnBrk="0" hangingPunct="1">
              <a:lnSpc>
                <a:spcPct val="150000"/>
              </a:lnSpc>
              <a:spcBef>
                <a:spcPts val="794"/>
              </a:spcBef>
              <a:spcAft>
                <a:spcPts val="0"/>
              </a:spcAft>
              <a:buClrTx/>
              <a:buSzTx/>
              <a:buFont typeface="Arial" panose="020B0604020202020204" pitchFamily="34" charset="0"/>
              <a:buNone/>
              <a:tabLst/>
              <a:defRPr/>
            </a:pPr>
            <a:r>
              <a:rPr lang="en-US" dirty="0"/>
              <a:t>Agenda item</a:t>
            </a:r>
          </a:p>
          <a:p>
            <a:pPr marL="0" marR="0" lvl="0" indent="0" algn="l" defTabSz="725619" rtl="0" eaLnBrk="1" fontAlgn="auto" latinLnBrk="0" hangingPunct="1">
              <a:lnSpc>
                <a:spcPct val="150000"/>
              </a:lnSpc>
              <a:spcBef>
                <a:spcPts val="794"/>
              </a:spcBef>
              <a:spcAft>
                <a:spcPts val="0"/>
              </a:spcAft>
              <a:buClrTx/>
              <a:buSzTx/>
              <a:buFont typeface="Arial" panose="020B0604020202020204" pitchFamily="34" charset="0"/>
              <a:buNone/>
              <a:tabLst/>
              <a:defRPr/>
            </a:pPr>
            <a:r>
              <a:rPr lang="en-US" dirty="0"/>
              <a:t>Agenda item</a:t>
            </a:r>
          </a:p>
        </p:txBody>
      </p:sp>
      <p:sp>
        <p:nvSpPr>
          <p:cNvPr id="19" name="Text Placeholder 19">
            <a:extLst>
              <a:ext uri="{FF2B5EF4-FFF2-40B4-BE49-F238E27FC236}">
                <a16:creationId xmlns:a16="http://schemas.microsoft.com/office/drawing/2014/main" id="{0F50D46A-B948-43FC-953E-3AB894691C69}"/>
              </a:ext>
            </a:extLst>
          </p:cNvPr>
          <p:cNvSpPr>
            <a:spLocks noGrp="1"/>
          </p:cNvSpPr>
          <p:nvPr>
            <p:ph type="body" sz="quarter" idx="14" hasCustomPrompt="1"/>
          </p:nvPr>
        </p:nvSpPr>
        <p:spPr>
          <a:xfrm>
            <a:off x="5800874" y="567931"/>
            <a:ext cx="1144668" cy="4007643"/>
          </a:xfrm>
          <a:prstGeom prst="rect">
            <a:avLst/>
          </a:prstGeom>
        </p:spPr>
        <p:txBody>
          <a:bodyPr lIns="0" tIns="0" rIns="0" bIns="0" anchor="ctr" anchorCtr="0">
            <a:noAutofit/>
          </a:bodyPr>
          <a:lstStyle>
            <a:lvl1pPr marL="0" indent="0" algn="l">
              <a:lnSpc>
                <a:spcPct val="150000"/>
              </a:lnSpc>
              <a:buNone/>
              <a:defRPr sz="1111" b="1">
                <a:solidFill>
                  <a:srgbClr val="680991"/>
                </a:solidFill>
              </a:defRPr>
            </a:lvl1pPr>
            <a:lvl2pPr marL="362810" indent="0" algn="l">
              <a:lnSpc>
                <a:spcPct val="200000"/>
              </a:lnSpc>
              <a:buNone/>
              <a:defRPr sz="1270"/>
            </a:lvl2pPr>
            <a:lvl3pPr marL="725619" indent="0" algn="l">
              <a:lnSpc>
                <a:spcPct val="200000"/>
              </a:lnSpc>
              <a:buNone/>
              <a:defRPr sz="1270"/>
            </a:lvl3pPr>
            <a:lvl4pPr marL="1088428" indent="0" algn="l">
              <a:lnSpc>
                <a:spcPct val="200000"/>
              </a:lnSpc>
              <a:buNone/>
              <a:defRPr sz="1270"/>
            </a:lvl4pPr>
            <a:lvl5pPr marL="1451238" indent="0" algn="l">
              <a:lnSpc>
                <a:spcPct val="200000"/>
              </a:lnSpc>
              <a:buNone/>
              <a:defRPr sz="1270"/>
            </a:lvl5pPr>
          </a:lstStyle>
          <a:p>
            <a:pPr lvl="0"/>
            <a:r>
              <a:rPr lang="en-US" dirty="0"/>
              <a:t>XX mins</a:t>
            </a:r>
          </a:p>
          <a:p>
            <a:pPr lvl="0"/>
            <a:r>
              <a:rPr lang="en-US" dirty="0"/>
              <a:t>XX mins</a:t>
            </a:r>
          </a:p>
          <a:p>
            <a:pPr lvl="0"/>
            <a:r>
              <a:rPr lang="en-US" dirty="0"/>
              <a:t>XX mins</a:t>
            </a:r>
            <a:endParaRPr lang="en-AU" dirty="0"/>
          </a:p>
        </p:txBody>
      </p:sp>
      <p:sp>
        <p:nvSpPr>
          <p:cNvPr id="20" name="Text Placeholder 19">
            <a:extLst>
              <a:ext uri="{FF2B5EF4-FFF2-40B4-BE49-F238E27FC236}">
                <a16:creationId xmlns:a16="http://schemas.microsoft.com/office/drawing/2014/main" id="{0B6F1697-8D76-4064-8FDD-798D308EC940}"/>
              </a:ext>
            </a:extLst>
          </p:cNvPr>
          <p:cNvSpPr>
            <a:spLocks noGrp="1"/>
          </p:cNvSpPr>
          <p:nvPr>
            <p:ph type="body" sz="quarter" idx="15" hasCustomPrompt="1"/>
          </p:nvPr>
        </p:nvSpPr>
        <p:spPr>
          <a:xfrm>
            <a:off x="7231744" y="567931"/>
            <a:ext cx="1341467" cy="4007643"/>
          </a:xfrm>
          <a:prstGeom prst="rect">
            <a:avLst/>
          </a:prstGeom>
        </p:spPr>
        <p:txBody>
          <a:bodyPr lIns="0" tIns="0" rIns="0" bIns="0" anchor="ctr" anchorCtr="0">
            <a:noAutofit/>
          </a:bodyPr>
          <a:lstStyle>
            <a:lvl1pPr marL="0" indent="0" algn="l">
              <a:lnSpc>
                <a:spcPct val="150000"/>
              </a:lnSpc>
              <a:buNone/>
              <a:defRPr sz="1111" b="1">
                <a:solidFill>
                  <a:srgbClr val="680991"/>
                </a:solidFill>
              </a:defRPr>
            </a:lvl1pPr>
            <a:lvl2pPr marL="362810" indent="0" algn="l">
              <a:lnSpc>
                <a:spcPct val="200000"/>
              </a:lnSpc>
              <a:buNone/>
              <a:defRPr sz="1270"/>
            </a:lvl2pPr>
            <a:lvl3pPr marL="725619" indent="0" algn="l">
              <a:lnSpc>
                <a:spcPct val="200000"/>
              </a:lnSpc>
              <a:buNone/>
              <a:defRPr sz="1270"/>
            </a:lvl3pPr>
            <a:lvl4pPr marL="1088428" indent="0" algn="l">
              <a:lnSpc>
                <a:spcPct val="200000"/>
              </a:lnSpc>
              <a:buNone/>
              <a:defRPr sz="1270"/>
            </a:lvl4pPr>
            <a:lvl5pPr marL="1451238" indent="0" algn="l">
              <a:lnSpc>
                <a:spcPct val="200000"/>
              </a:lnSpc>
              <a:buNone/>
              <a:defRPr sz="1270"/>
            </a:lvl5pPr>
          </a:lstStyle>
          <a:p>
            <a:pPr lvl="0"/>
            <a:r>
              <a:rPr lang="en-US" dirty="0"/>
              <a:t>Name</a:t>
            </a:r>
          </a:p>
          <a:p>
            <a:pPr lvl="0"/>
            <a:r>
              <a:rPr lang="en-US" dirty="0"/>
              <a:t>Name</a:t>
            </a:r>
          </a:p>
          <a:p>
            <a:pPr lvl="0"/>
            <a:r>
              <a:rPr lang="en-US" dirty="0"/>
              <a:t>Name</a:t>
            </a:r>
            <a:endParaRPr lang="en-AU" dirty="0"/>
          </a:p>
        </p:txBody>
      </p:sp>
    </p:spTree>
    <p:extLst>
      <p:ext uri="{BB962C8B-B14F-4D97-AF65-F5344CB8AC3E}">
        <p14:creationId xmlns:p14="http://schemas.microsoft.com/office/powerpoint/2010/main" val="3784345776"/>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04B2F0-DEA1-48CA-B5C1-F70D6DE625A1}"/>
              </a:ext>
            </a:extLst>
          </p:cNvPr>
          <p:cNvSpPr>
            <a:spLocks noGrp="1"/>
          </p:cNvSpPr>
          <p:nvPr>
            <p:ph type="ctrTitle" hasCustomPrompt="1"/>
          </p:nvPr>
        </p:nvSpPr>
        <p:spPr>
          <a:xfrm>
            <a:off x="570791" y="570801"/>
            <a:ext cx="8002418" cy="2171998"/>
          </a:xfrm>
          <a:prstGeom prst="rect">
            <a:avLst/>
          </a:prstGeom>
        </p:spPr>
        <p:txBody>
          <a:bodyPr lIns="0" tIns="0" rIns="0" bIns="0" anchor="b">
            <a:noAutofit/>
          </a:bodyPr>
          <a:lstStyle>
            <a:lvl1pPr algn="ctr">
              <a:defRPr sz="3175" b="1" spc="-119" baseline="0">
                <a:solidFill>
                  <a:srgbClr val="FFFFFF"/>
                </a:solidFill>
                <a:latin typeface="+mn-lt"/>
              </a:defRPr>
            </a:lvl1pPr>
          </a:lstStyle>
          <a:p>
            <a:r>
              <a:rPr lang="en-US" dirty="0"/>
              <a:t>section heading</a:t>
            </a:r>
          </a:p>
        </p:txBody>
      </p:sp>
      <p:sp>
        <p:nvSpPr>
          <p:cNvPr id="8" name="Subtitle 2">
            <a:extLst>
              <a:ext uri="{FF2B5EF4-FFF2-40B4-BE49-F238E27FC236}">
                <a16:creationId xmlns:a16="http://schemas.microsoft.com/office/drawing/2014/main" id="{4BE9F457-AD45-4171-BFDD-7F6447B51D5F}"/>
              </a:ext>
            </a:extLst>
          </p:cNvPr>
          <p:cNvSpPr>
            <a:spLocks noGrp="1"/>
          </p:cNvSpPr>
          <p:nvPr>
            <p:ph type="subTitle" idx="1" hasCustomPrompt="1"/>
          </p:nvPr>
        </p:nvSpPr>
        <p:spPr>
          <a:xfrm>
            <a:off x="570791" y="2857951"/>
            <a:ext cx="8002418" cy="1714749"/>
          </a:xfrm>
          <a:prstGeom prst="rect">
            <a:avLst/>
          </a:prstGeom>
        </p:spPr>
        <p:txBody>
          <a:bodyPr lIns="0" tIns="0" rIns="0" bIns="0">
            <a:noAutofit/>
          </a:bodyPr>
          <a:lstStyle>
            <a:lvl1pPr marL="0" indent="0" algn="ctr">
              <a:buNone/>
              <a:defRPr sz="1111" spc="0">
                <a:solidFill>
                  <a:srgbClr val="FFFFFF"/>
                </a:solidFill>
              </a:defRPr>
            </a:lvl1pPr>
            <a:lvl2pPr marL="362810" indent="0" algn="ctr">
              <a:buNone/>
              <a:defRPr sz="1587"/>
            </a:lvl2pPr>
            <a:lvl3pPr marL="725619" indent="0" algn="ctr">
              <a:buNone/>
              <a:defRPr sz="1429"/>
            </a:lvl3pPr>
            <a:lvl4pPr marL="1088428" indent="0" algn="ctr">
              <a:buNone/>
              <a:defRPr sz="1270"/>
            </a:lvl4pPr>
            <a:lvl5pPr marL="1451238" indent="0" algn="ctr">
              <a:buNone/>
              <a:defRPr sz="1270"/>
            </a:lvl5pPr>
            <a:lvl6pPr marL="1814047" indent="0" algn="ctr">
              <a:buNone/>
              <a:defRPr sz="1270"/>
            </a:lvl6pPr>
            <a:lvl7pPr marL="2176857" indent="0" algn="ctr">
              <a:buNone/>
              <a:defRPr sz="1270"/>
            </a:lvl7pPr>
            <a:lvl8pPr marL="2539665" indent="0" algn="ctr">
              <a:buNone/>
              <a:defRPr sz="1270"/>
            </a:lvl8pPr>
            <a:lvl9pPr marL="2902475" indent="0" algn="ctr">
              <a:buNone/>
              <a:defRPr sz="1270"/>
            </a:lvl9pPr>
          </a:lstStyle>
          <a:p>
            <a:r>
              <a:rPr lang="en-US" dirty="0"/>
              <a:t>By Amy Sim – 01 Feb 2018</a:t>
            </a:r>
          </a:p>
        </p:txBody>
      </p:sp>
    </p:spTree>
    <p:extLst>
      <p:ext uri="{BB962C8B-B14F-4D97-AF65-F5344CB8AC3E}">
        <p14:creationId xmlns:p14="http://schemas.microsoft.com/office/powerpoint/2010/main" val="690124400"/>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mazingly sim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284A3D7-0396-4D7D-B97A-927CED9764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02068" y="745201"/>
            <a:ext cx="5739871" cy="3653100"/>
          </a:xfrm>
          <a:prstGeom prst="rect">
            <a:avLst/>
          </a:prstGeom>
        </p:spPr>
      </p:pic>
      <p:sp>
        <p:nvSpPr>
          <p:cNvPr id="6" name="TextBox 5"/>
          <p:cNvSpPr txBox="1"/>
          <p:nvPr userDrawn="1"/>
        </p:nvSpPr>
        <p:spPr>
          <a:xfrm>
            <a:off x="1794099" y="2193711"/>
            <a:ext cx="2113477" cy="659587"/>
          </a:xfrm>
          <a:prstGeom prst="rect">
            <a:avLst/>
          </a:prstGeom>
          <a:noFill/>
        </p:spPr>
        <p:txBody>
          <a:bodyPr wrap="square" lIns="72563" tIns="36282" rIns="72563" bIns="36282" rtlCol="0">
            <a:spAutoFit/>
          </a:bodyPr>
          <a:lstStyle/>
          <a:p>
            <a:pPr algn="ctr"/>
            <a:r>
              <a:rPr lang="en-US" sz="1905" b="1" spc="-32" baseline="0" dirty="0">
                <a:solidFill>
                  <a:schemeClr val="bg1"/>
                </a:solidFill>
                <a:latin typeface="+mn-lt"/>
              </a:rPr>
              <a:t>is it made</a:t>
            </a:r>
          </a:p>
          <a:p>
            <a:pPr algn="ctr"/>
            <a:r>
              <a:rPr lang="en-US" sz="1905" b="1" spc="-32" baseline="0" dirty="0">
                <a:solidFill>
                  <a:schemeClr val="bg1"/>
                </a:solidFill>
                <a:latin typeface="+mn-lt"/>
              </a:rPr>
              <a:t>simple?</a:t>
            </a:r>
            <a:endParaRPr lang="en-AU" sz="1905" b="1" spc="-32" baseline="0" dirty="0">
              <a:solidFill>
                <a:schemeClr val="bg1"/>
              </a:solidFill>
              <a:latin typeface="+mn-lt"/>
            </a:endParaRPr>
          </a:p>
        </p:txBody>
      </p:sp>
      <p:sp>
        <p:nvSpPr>
          <p:cNvPr id="7" name="TextBox 6"/>
          <p:cNvSpPr txBox="1"/>
          <p:nvPr userDrawn="1"/>
        </p:nvSpPr>
        <p:spPr>
          <a:xfrm>
            <a:off x="5328463" y="2193711"/>
            <a:ext cx="2113477" cy="659587"/>
          </a:xfrm>
          <a:prstGeom prst="rect">
            <a:avLst/>
          </a:prstGeom>
          <a:noFill/>
        </p:spPr>
        <p:txBody>
          <a:bodyPr wrap="square" lIns="72563" tIns="36282" rIns="72563" bIns="36282" rtlCol="0">
            <a:spAutoFit/>
          </a:bodyPr>
          <a:lstStyle/>
          <a:p>
            <a:pPr algn="ctr"/>
            <a:r>
              <a:rPr lang="en-US" sz="1905" b="1" spc="-32" baseline="0" dirty="0">
                <a:solidFill>
                  <a:schemeClr val="bg1"/>
                </a:solidFill>
                <a:latin typeface="+mn-lt"/>
              </a:rPr>
              <a:t>does it feel</a:t>
            </a:r>
          </a:p>
          <a:p>
            <a:pPr algn="ctr"/>
            <a:r>
              <a:rPr lang="en-US" sz="1905" b="1" spc="-32" baseline="0" dirty="0">
                <a:solidFill>
                  <a:schemeClr val="bg1"/>
                </a:solidFill>
                <a:latin typeface="+mn-lt"/>
              </a:rPr>
              <a:t>amazing?</a:t>
            </a:r>
            <a:endParaRPr lang="en-AU" sz="1905" b="1" spc="-32" baseline="0" dirty="0">
              <a:solidFill>
                <a:schemeClr val="bg1"/>
              </a:solidFill>
              <a:latin typeface="+mn-lt"/>
            </a:endParaRPr>
          </a:p>
        </p:txBody>
      </p:sp>
      <p:sp>
        <p:nvSpPr>
          <p:cNvPr id="10" name="TextBox 9"/>
          <p:cNvSpPr txBox="1"/>
          <p:nvPr userDrawn="1"/>
        </p:nvSpPr>
        <p:spPr>
          <a:xfrm>
            <a:off x="3779447" y="2193711"/>
            <a:ext cx="1585107" cy="659587"/>
          </a:xfrm>
          <a:prstGeom prst="rect">
            <a:avLst/>
          </a:prstGeom>
          <a:noFill/>
        </p:spPr>
        <p:txBody>
          <a:bodyPr wrap="square" lIns="72563" tIns="36282" rIns="72563" bIns="36282" rtlCol="0">
            <a:spAutoFit/>
          </a:bodyPr>
          <a:lstStyle/>
          <a:p>
            <a:pPr algn="ctr"/>
            <a:r>
              <a:rPr lang="en-US" sz="1905" b="1" spc="-32" baseline="0" dirty="0">
                <a:solidFill>
                  <a:schemeClr val="bg1"/>
                </a:solidFill>
                <a:latin typeface="+mn-lt"/>
              </a:rPr>
              <a:t>amazingly</a:t>
            </a:r>
          </a:p>
          <a:p>
            <a:pPr algn="ctr"/>
            <a:r>
              <a:rPr lang="en-US" sz="1905" b="1" spc="-32" baseline="0" dirty="0">
                <a:solidFill>
                  <a:schemeClr val="bg1"/>
                </a:solidFill>
                <a:latin typeface="+mn-lt"/>
              </a:rPr>
              <a:t>simple</a:t>
            </a:r>
            <a:endParaRPr lang="en-AU" sz="1905" b="1" spc="-32" baseline="0" dirty="0">
              <a:solidFill>
                <a:schemeClr val="bg1"/>
              </a:solidFill>
              <a:latin typeface="+mn-lt"/>
            </a:endParaRPr>
          </a:p>
        </p:txBody>
      </p:sp>
    </p:spTree>
    <p:extLst>
      <p:ext uri="{BB962C8B-B14F-4D97-AF65-F5344CB8AC3E}">
        <p14:creationId xmlns:p14="http://schemas.microsoft.com/office/powerpoint/2010/main" val="2909354095"/>
      </p:ext>
    </p:extLst>
  </p:cSld>
  <p:clrMapOvr>
    <a:masterClrMapping/>
  </p:clrMapOvr>
  <p:transition spd="med">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c x1">
    <p:bg>
      <p:bgPr>
        <a:solidFill>
          <a:srgbClr val="FFFFFF"/>
        </a:soli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70793" y="570800"/>
            <a:ext cx="8002183" cy="283976"/>
          </a:xfrm>
          <a:prstGeom prst="rect">
            <a:avLst/>
          </a:prstGeom>
        </p:spPr>
        <p:txBody>
          <a:bodyPr lIns="0" tIns="0" rIns="0" bIns="0">
            <a:noAutofit/>
          </a:bodyPr>
          <a:lstStyle>
            <a:lvl1pPr marL="0" indent="0">
              <a:lnSpc>
                <a:spcPct val="90000"/>
              </a:lnSpc>
              <a:spcBef>
                <a:spcPts val="0"/>
              </a:spcBef>
              <a:buNone/>
              <a:defRPr sz="2222" b="1" spc="-32" baseline="0">
                <a:solidFill>
                  <a:srgbClr val="FF5500"/>
                </a:solidFill>
                <a:latin typeface="+mn-lt"/>
              </a:defRPr>
            </a:lvl1pPr>
          </a:lstStyle>
          <a:p>
            <a:pPr lvl="0"/>
            <a:r>
              <a:rPr lang="en-US" dirty="0"/>
              <a:t>heading</a:t>
            </a:r>
            <a:endParaRPr lang="en-AU" dirty="0"/>
          </a:p>
        </p:txBody>
      </p:sp>
      <p:sp>
        <p:nvSpPr>
          <p:cNvPr id="4" name="Content Placeholder 2">
            <a:extLst>
              <a:ext uri="{FF2B5EF4-FFF2-40B4-BE49-F238E27FC236}">
                <a16:creationId xmlns:a16="http://schemas.microsoft.com/office/drawing/2014/main" id="{846C64DD-9F84-4217-8F9D-3FCC586DAA46}"/>
              </a:ext>
            </a:extLst>
          </p:cNvPr>
          <p:cNvSpPr>
            <a:spLocks noGrp="1"/>
          </p:cNvSpPr>
          <p:nvPr>
            <p:ph sz="quarter" idx="12" hasCustomPrompt="1"/>
          </p:nvPr>
        </p:nvSpPr>
        <p:spPr>
          <a:xfrm>
            <a:off x="570792" y="1144120"/>
            <a:ext cx="8000660" cy="3428580"/>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31110110"/>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c x2">
    <p:bg>
      <p:bgPr>
        <a:solidFill>
          <a:srgbClr val="FFFFFF"/>
        </a:solidFill>
        <a:effectLst/>
      </p:bgPr>
    </p:bg>
    <p:spTree>
      <p:nvGrpSpPr>
        <p:cNvPr id="1" name=""/>
        <p:cNvGrpSpPr/>
        <p:nvPr/>
      </p:nvGrpSpPr>
      <p:grpSpPr>
        <a:xfrm>
          <a:off x="0" y="0"/>
          <a:ext cx="0" cy="0"/>
          <a:chOff x="0" y="0"/>
          <a:chExt cx="0" cy="0"/>
        </a:xfrm>
      </p:grpSpPr>
      <p:sp>
        <p:nvSpPr>
          <p:cNvPr id="19" name="Content Placeholder 13">
            <a:extLst>
              <a:ext uri="{FF2B5EF4-FFF2-40B4-BE49-F238E27FC236}">
                <a16:creationId xmlns:a16="http://schemas.microsoft.com/office/drawing/2014/main" id="{E5E743B1-6756-4C53-B6C8-44B28EFC4766}"/>
              </a:ext>
            </a:extLst>
          </p:cNvPr>
          <p:cNvSpPr>
            <a:spLocks noGrp="1"/>
          </p:cNvSpPr>
          <p:nvPr>
            <p:ph sz="quarter" idx="15" hasCustomPrompt="1"/>
          </p:nvPr>
        </p:nvSpPr>
        <p:spPr>
          <a:xfrm>
            <a:off x="714345" y="1142970"/>
            <a:ext cx="3714593" cy="190106"/>
          </a:xfrm>
          <a:prstGeom prst="rect">
            <a:avLst/>
          </a:prstGeom>
        </p:spPr>
        <p:txBody>
          <a:bodyPr lIns="0" tIns="0" rIns="0" bIns="0">
            <a:noAutofit/>
          </a:bodyPr>
          <a:lstStyle>
            <a:lvl1pPr marL="0" indent="0">
              <a:lnSpc>
                <a:spcPts val="1587"/>
              </a:lnSpc>
              <a:spcBef>
                <a:spcPts val="1587"/>
              </a:spcBef>
              <a:buNone/>
              <a:defRPr sz="1111" b="1" kern="1200" spc="-32" baseline="0">
                <a:solidFill>
                  <a:srgbClr val="71009E"/>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21" name="Content Placeholder 13">
            <a:extLst>
              <a:ext uri="{FF2B5EF4-FFF2-40B4-BE49-F238E27FC236}">
                <a16:creationId xmlns:a16="http://schemas.microsoft.com/office/drawing/2014/main" id="{EA71BB5B-4D82-42F4-8814-788C672FB241}"/>
              </a:ext>
            </a:extLst>
          </p:cNvPr>
          <p:cNvSpPr>
            <a:spLocks noGrp="1"/>
          </p:cNvSpPr>
          <p:nvPr>
            <p:ph sz="quarter" idx="17" hasCustomPrompt="1"/>
          </p:nvPr>
        </p:nvSpPr>
        <p:spPr>
          <a:xfrm>
            <a:off x="4857546" y="1142970"/>
            <a:ext cx="3714593" cy="190106"/>
          </a:xfrm>
          <a:prstGeom prst="rect">
            <a:avLst/>
          </a:prstGeom>
        </p:spPr>
        <p:txBody>
          <a:bodyPr lIns="0" tIns="0" rIns="0" bIns="0">
            <a:noAutofit/>
          </a:bodyPr>
          <a:lstStyle>
            <a:lvl1pPr marL="0" indent="0">
              <a:lnSpc>
                <a:spcPts val="1587"/>
              </a:lnSpc>
              <a:spcBef>
                <a:spcPts val="1587"/>
              </a:spcBef>
              <a:buNone/>
              <a:defRPr sz="1111" b="1" kern="1200" spc="-32" baseline="0">
                <a:solidFill>
                  <a:srgbClr val="71009E"/>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22" name="Text Placeholder 21">
            <a:extLst>
              <a:ext uri="{FF2B5EF4-FFF2-40B4-BE49-F238E27FC236}">
                <a16:creationId xmlns:a16="http://schemas.microsoft.com/office/drawing/2014/main" id="{419302CB-FCF5-4FB2-8EC3-6BBB171966B1}"/>
              </a:ext>
            </a:extLst>
          </p:cNvPr>
          <p:cNvSpPr>
            <a:spLocks noGrp="1"/>
          </p:cNvSpPr>
          <p:nvPr>
            <p:ph type="body" sz="quarter" idx="18" hasCustomPrompt="1"/>
          </p:nvPr>
        </p:nvSpPr>
        <p:spPr>
          <a:xfrm>
            <a:off x="565078" y="1142862"/>
            <a:ext cx="14287" cy="3429840"/>
          </a:xfrm>
          <a:prstGeom prst="roundRect">
            <a:avLst/>
          </a:prstGeom>
          <a:solidFill>
            <a:srgbClr val="EEE7EF"/>
          </a:solidFill>
        </p:spPr>
        <p:txBody>
          <a:bodyPr lIns="91422" tIns="45712" rIns="91422" bIns="45712"/>
          <a:lstStyle>
            <a:lvl1pPr marL="0" indent="0">
              <a:buNone/>
              <a:defRPr/>
            </a:lvl1pPr>
          </a:lstStyle>
          <a:p>
            <a:pPr lvl="0"/>
            <a:r>
              <a:rPr lang="en-AU" dirty="0"/>
              <a:t> </a:t>
            </a:r>
          </a:p>
        </p:txBody>
      </p:sp>
      <p:sp>
        <p:nvSpPr>
          <p:cNvPr id="25" name="Text Placeholder 21">
            <a:extLst>
              <a:ext uri="{FF2B5EF4-FFF2-40B4-BE49-F238E27FC236}">
                <a16:creationId xmlns:a16="http://schemas.microsoft.com/office/drawing/2014/main" id="{68E791CB-FA04-4635-8C0A-42099D514E36}"/>
              </a:ext>
            </a:extLst>
          </p:cNvPr>
          <p:cNvSpPr>
            <a:spLocks noGrp="1"/>
          </p:cNvSpPr>
          <p:nvPr>
            <p:ph type="body" sz="quarter" idx="19" hasCustomPrompt="1"/>
          </p:nvPr>
        </p:nvSpPr>
        <p:spPr>
          <a:xfrm>
            <a:off x="4702197" y="1142862"/>
            <a:ext cx="14287" cy="3429840"/>
          </a:xfrm>
          <a:prstGeom prst="roundRect">
            <a:avLst/>
          </a:prstGeom>
          <a:solidFill>
            <a:srgbClr val="EEE7EF"/>
          </a:solidFill>
        </p:spPr>
        <p:txBody>
          <a:bodyPr lIns="91422" tIns="45712" rIns="91422" bIns="45712"/>
          <a:lstStyle>
            <a:lvl1pPr marL="0" indent="0">
              <a:buNone/>
              <a:defRPr/>
            </a:lvl1pPr>
          </a:lstStyle>
          <a:p>
            <a:pPr lvl="0"/>
            <a:r>
              <a:rPr lang="en-AU" dirty="0"/>
              <a:t> </a:t>
            </a:r>
          </a:p>
        </p:txBody>
      </p:sp>
      <p:sp>
        <p:nvSpPr>
          <p:cNvPr id="9" name="Text Placeholder 17">
            <a:extLst>
              <a:ext uri="{FF2B5EF4-FFF2-40B4-BE49-F238E27FC236}">
                <a16:creationId xmlns:a16="http://schemas.microsoft.com/office/drawing/2014/main" id="{9FEE0B8C-F200-4A69-B9DD-AB01071D4685}"/>
              </a:ext>
            </a:extLst>
          </p:cNvPr>
          <p:cNvSpPr>
            <a:spLocks noGrp="1"/>
          </p:cNvSpPr>
          <p:nvPr>
            <p:ph type="body" sz="quarter" idx="10" hasCustomPrompt="1"/>
          </p:nvPr>
        </p:nvSpPr>
        <p:spPr>
          <a:xfrm>
            <a:off x="570793" y="570800"/>
            <a:ext cx="8002183" cy="283976"/>
          </a:xfrm>
          <a:prstGeom prst="rect">
            <a:avLst/>
          </a:prstGeom>
        </p:spPr>
        <p:txBody>
          <a:bodyPr lIns="0" tIns="0" rIns="0" bIns="0">
            <a:noAutofit/>
          </a:bodyPr>
          <a:lstStyle>
            <a:lvl1pPr marL="0" indent="0">
              <a:lnSpc>
                <a:spcPct val="90000"/>
              </a:lnSpc>
              <a:spcBef>
                <a:spcPts val="0"/>
              </a:spcBef>
              <a:buNone/>
              <a:defRPr sz="2222" b="1" spc="-32" baseline="0">
                <a:solidFill>
                  <a:srgbClr val="FF5500"/>
                </a:solidFill>
                <a:latin typeface="+mn-lt"/>
              </a:defRPr>
            </a:lvl1pPr>
          </a:lstStyle>
          <a:p>
            <a:pPr lvl="0"/>
            <a:r>
              <a:rPr lang="en-US" dirty="0"/>
              <a:t>heading</a:t>
            </a:r>
            <a:endParaRPr lang="en-AU" dirty="0"/>
          </a:p>
        </p:txBody>
      </p:sp>
      <p:sp>
        <p:nvSpPr>
          <p:cNvPr id="10" name="Content Placeholder 2">
            <a:extLst>
              <a:ext uri="{FF2B5EF4-FFF2-40B4-BE49-F238E27FC236}">
                <a16:creationId xmlns:a16="http://schemas.microsoft.com/office/drawing/2014/main" id="{64E91A38-DFEA-4372-A22D-2B28B898729E}"/>
              </a:ext>
            </a:extLst>
          </p:cNvPr>
          <p:cNvSpPr>
            <a:spLocks noGrp="1"/>
          </p:cNvSpPr>
          <p:nvPr>
            <p:ph sz="quarter" idx="12" hasCustomPrompt="1"/>
          </p:nvPr>
        </p:nvSpPr>
        <p:spPr>
          <a:xfrm>
            <a:off x="714345" y="1477288"/>
            <a:ext cx="3714593" cy="3095413"/>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Content Placeholder 2">
            <a:extLst>
              <a:ext uri="{FF2B5EF4-FFF2-40B4-BE49-F238E27FC236}">
                <a16:creationId xmlns:a16="http://schemas.microsoft.com/office/drawing/2014/main" id="{C6405128-B784-44C9-9D35-2C73AF9B38D3}"/>
              </a:ext>
            </a:extLst>
          </p:cNvPr>
          <p:cNvSpPr>
            <a:spLocks noGrp="1"/>
          </p:cNvSpPr>
          <p:nvPr>
            <p:ph sz="quarter" idx="20" hasCustomPrompt="1"/>
          </p:nvPr>
        </p:nvSpPr>
        <p:spPr>
          <a:xfrm>
            <a:off x="4854441" y="1477288"/>
            <a:ext cx="3714593" cy="3095413"/>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27566417"/>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x3">
    <p:bg>
      <p:bgPr>
        <a:solidFill>
          <a:srgbClr val="FFFFFF"/>
        </a:solidFill>
        <a:effectLst/>
      </p:bgPr>
    </p:bg>
    <p:spTree>
      <p:nvGrpSpPr>
        <p:cNvPr id="1" name=""/>
        <p:cNvGrpSpPr/>
        <p:nvPr/>
      </p:nvGrpSpPr>
      <p:grpSpPr>
        <a:xfrm>
          <a:off x="0" y="0"/>
          <a:ext cx="0" cy="0"/>
          <a:chOff x="0" y="0"/>
          <a:chExt cx="0" cy="0"/>
        </a:xfrm>
      </p:grpSpPr>
      <p:sp>
        <p:nvSpPr>
          <p:cNvPr id="19" name="Content Placeholder 13">
            <a:extLst>
              <a:ext uri="{FF2B5EF4-FFF2-40B4-BE49-F238E27FC236}">
                <a16:creationId xmlns:a16="http://schemas.microsoft.com/office/drawing/2014/main" id="{E5E743B1-6756-4C53-B6C8-44B28EFC4766}"/>
              </a:ext>
            </a:extLst>
          </p:cNvPr>
          <p:cNvSpPr>
            <a:spLocks noGrp="1"/>
          </p:cNvSpPr>
          <p:nvPr>
            <p:ph sz="quarter" idx="15" hasCustomPrompt="1"/>
          </p:nvPr>
        </p:nvSpPr>
        <p:spPr>
          <a:xfrm>
            <a:off x="714345" y="1142970"/>
            <a:ext cx="2334671" cy="190106"/>
          </a:xfrm>
          <a:prstGeom prst="rect">
            <a:avLst/>
          </a:prstGeom>
        </p:spPr>
        <p:txBody>
          <a:bodyPr lIns="0" tIns="0" rIns="0" bIns="0">
            <a:noAutofit/>
          </a:bodyPr>
          <a:lstStyle>
            <a:lvl1pPr marL="0" indent="0">
              <a:lnSpc>
                <a:spcPts val="1270"/>
              </a:lnSpc>
              <a:spcBef>
                <a:spcPts val="1587"/>
              </a:spcBef>
              <a:buNone/>
              <a:defRPr sz="1111" b="1" kern="1200" spc="-32" baseline="0">
                <a:solidFill>
                  <a:srgbClr val="71009E"/>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22" name="Text Placeholder 21">
            <a:extLst>
              <a:ext uri="{FF2B5EF4-FFF2-40B4-BE49-F238E27FC236}">
                <a16:creationId xmlns:a16="http://schemas.microsoft.com/office/drawing/2014/main" id="{419302CB-FCF5-4FB2-8EC3-6BBB171966B1}"/>
              </a:ext>
            </a:extLst>
          </p:cNvPr>
          <p:cNvSpPr>
            <a:spLocks noGrp="1"/>
          </p:cNvSpPr>
          <p:nvPr>
            <p:ph type="body" sz="quarter" idx="18" hasCustomPrompt="1"/>
          </p:nvPr>
        </p:nvSpPr>
        <p:spPr>
          <a:xfrm>
            <a:off x="565078" y="1142862"/>
            <a:ext cx="14287" cy="3429840"/>
          </a:xfrm>
          <a:prstGeom prst="roundRect">
            <a:avLst/>
          </a:prstGeom>
          <a:solidFill>
            <a:srgbClr val="EEE7EF"/>
          </a:solidFill>
        </p:spPr>
        <p:txBody>
          <a:bodyPr lIns="91422" tIns="45712" rIns="91422" bIns="45712"/>
          <a:lstStyle>
            <a:lvl1pPr marL="0" indent="0">
              <a:buNone/>
              <a:defRPr/>
            </a:lvl1pPr>
          </a:lstStyle>
          <a:p>
            <a:pPr lvl="0"/>
            <a:r>
              <a:rPr lang="en-AU" dirty="0"/>
              <a:t> </a:t>
            </a:r>
          </a:p>
        </p:txBody>
      </p:sp>
      <p:sp>
        <p:nvSpPr>
          <p:cNvPr id="34" name="Content Placeholder 13">
            <a:extLst>
              <a:ext uri="{FF2B5EF4-FFF2-40B4-BE49-F238E27FC236}">
                <a16:creationId xmlns:a16="http://schemas.microsoft.com/office/drawing/2014/main" id="{C98B867F-D771-4CB6-8832-23E8A61305ED}"/>
              </a:ext>
            </a:extLst>
          </p:cNvPr>
          <p:cNvSpPr>
            <a:spLocks noGrp="1"/>
          </p:cNvSpPr>
          <p:nvPr>
            <p:ph sz="quarter" idx="20" hasCustomPrompt="1"/>
          </p:nvPr>
        </p:nvSpPr>
        <p:spPr>
          <a:xfrm>
            <a:off x="3489599" y="1142970"/>
            <a:ext cx="2334671" cy="190106"/>
          </a:xfrm>
          <a:prstGeom prst="rect">
            <a:avLst/>
          </a:prstGeom>
        </p:spPr>
        <p:txBody>
          <a:bodyPr lIns="0" tIns="0" rIns="0" bIns="0">
            <a:noAutofit/>
          </a:bodyPr>
          <a:lstStyle>
            <a:lvl1pPr marL="0" indent="0">
              <a:lnSpc>
                <a:spcPts val="1270"/>
              </a:lnSpc>
              <a:spcBef>
                <a:spcPts val="1587"/>
              </a:spcBef>
              <a:buNone/>
              <a:defRPr sz="1111" b="1" kern="1200" spc="-32" baseline="0">
                <a:solidFill>
                  <a:srgbClr val="71009E"/>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35" name="Text Placeholder 21">
            <a:extLst>
              <a:ext uri="{FF2B5EF4-FFF2-40B4-BE49-F238E27FC236}">
                <a16:creationId xmlns:a16="http://schemas.microsoft.com/office/drawing/2014/main" id="{93E6E05A-1071-478C-869A-A6BC2541D905}"/>
              </a:ext>
            </a:extLst>
          </p:cNvPr>
          <p:cNvSpPr>
            <a:spLocks noGrp="1"/>
          </p:cNvSpPr>
          <p:nvPr>
            <p:ph type="body" sz="quarter" idx="21" hasCustomPrompt="1"/>
          </p:nvPr>
        </p:nvSpPr>
        <p:spPr>
          <a:xfrm>
            <a:off x="3340332" y="1142862"/>
            <a:ext cx="14287" cy="3429840"/>
          </a:xfrm>
          <a:prstGeom prst="roundRect">
            <a:avLst/>
          </a:prstGeom>
          <a:solidFill>
            <a:srgbClr val="EEE7EF"/>
          </a:solidFill>
        </p:spPr>
        <p:txBody>
          <a:bodyPr lIns="91422" tIns="45712" rIns="91422" bIns="45712"/>
          <a:lstStyle>
            <a:lvl1pPr marL="0" indent="0">
              <a:buNone/>
              <a:defRPr/>
            </a:lvl1pPr>
          </a:lstStyle>
          <a:p>
            <a:pPr lvl="0"/>
            <a:r>
              <a:rPr lang="en-AU" dirty="0"/>
              <a:t> </a:t>
            </a:r>
          </a:p>
        </p:txBody>
      </p:sp>
      <p:sp>
        <p:nvSpPr>
          <p:cNvPr id="37" name="Content Placeholder 13">
            <a:extLst>
              <a:ext uri="{FF2B5EF4-FFF2-40B4-BE49-F238E27FC236}">
                <a16:creationId xmlns:a16="http://schemas.microsoft.com/office/drawing/2014/main" id="{4BC46E14-3FFD-4673-ABC7-0B8D07992485}"/>
              </a:ext>
            </a:extLst>
          </p:cNvPr>
          <p:cNvSpPr>
            <a:spLocks noGrp="1"/>
          </p:cNvSpPr>
          <p:nvPr>
            <p:ph sz="quarter" idx="23" hasCustomPrompt="1"/>
          </p:nvPr>
        </p:nvSpPr>
        <p:spPr>
          <a:xfrm>
            <a:off x="6240573" y="1142970"/>
            <a:ext cx="2334671" cy="190106"/>
          </a:xfrm>
          <a:prstGeom prst="rect">
            <a:avLst/>
          </a:prstGeom>
        </p:spPr>
        <p:txBody>
          <a:bodyPr lIns="0" tIns="0" rIns="0" bIns="0">
            <a:noAutofit/>
          </a:bodyPr>
          <a:lstStyle>
            <a:lvl1pPr marL="0" indent="0">
              <a:lnSpc>
                <a:spcPts val="1270"/>
              </a:lnSpc>
              <a:spcBef>
                <a:spcPts val="1587"/>
              </a:spcBef>
              <a:buNone/>
              <a:defRPr sz="1111" b="1" kern="1200" spc="-32" baseline="0">
                <a:solidFill>
                  <a:srgbClr val="71009E"/>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38" name="Text Placeholder 21">
            <a:extLst>
              <a:ext uri="{FF2B5EF4-FFF2-40B4-BE49-F238E27FC236}">
                <a16:creationId xmlns:a16="http://schemas.microsoft.com/office/drawing/2014/main" id="{B53A470D-2523-48F6-8368-0887A8CC2074}"/>
              </a:ext>
            </a:extLst>
          </p:cNvPr>
          <p:cNvSpPr>
            <a:spLocks noGrp="1"/>
          </p:cNvSpPr>
          <p:nvPr>
            <p:ph type="body" sz="quarter" idx="24" hasCustomPrompt="1"/>
          </p:nvPr>
        </p:nvSpPr>
        <p:spPr>
          <a:xfrm>
            <a:off x="6091306" y="1142862"/>
            <a:ext cx="14287" cy="3429840"/>
          </a:xfrm>
          <a:prstGeom prst="roundRect">
            <a:avLst/>
          </a:prstGeom>
          <a:solidFill>
            <a:srgbClr val="EEE7EF"/>
          </a:solidFill>
        </p:spPr>
        <p:txBody>
          <a:bodyPr lIns="91422" tIns="45712" rIns="91422" bIns="45712"/>
          <a:lstStyle>
            <a:lvl1pPr marL="0" indent="0">
              <a:buNone/>
              <a:defRPr/>
            </a:lvl1pPr>
          </a:lstStyle>
          <a:p>
            <a:pPr lvl="0"/>
            <a:r>
              <a:rPr lang="en-AU" dirty="0"/>
              <a:t> </a:t>
            </a:r>
          </a:p>
        </p:txBody>
      </p:sp>
      <p:sp>
        <p:nvSpPr>
          <p:cNvPr id="12" name="Text Placeholder 17">
            <a:extLst>
              <a:ext uri="{FF2B5EF4-FFF2-40B4-BE49-F238E27FC236}">
                <a16:creationId xmlns:a16="http://schemas.microsoft.com/office/drawing/2014/main" id="{0E89D599-3C6C-44A7-8E9C-3EDBC12CC14D}"/>
              </a:ext>
            </a:extLst>
          </p:cNvPr>
          <p:cNvSpPr>
            <a:spLocks noGrp="1"/>
          </p:cNvSpPr>
          <p:nvPr>
            <p:ph type="body" sz="quarter" idx="10" hasCustomPrompt="1"/>
          </p:nvPr>
        </p:nvSpPr>
        <p:spPr>
          <a:xfrm>
            <a:off x="570793" y="570800"/>
            <a:ext cx="8002183" cy="283976"/>
          </a:xfrm>
          <a:prstGeom prst="rect">
            <a:avLst/>
          </a:prstGeom>
        </p:spPr>
        <p:txBody>
          <a:bodyPr lIns="0" tIns="0" rIns="0" bIns="0">
            <a:noAutofit/>
          </a:bodyPr>
          <a:lstStyle>
            <a:lvl1pPr marL="0" indent="0">
              <a:lnSpc>
                <a:spcPct val="90000"/>
              </a:lnSpc>
              <a:spcBef>
                <a:spcPts val="0"/>
              </a:spcBef>
              <a:buNone/>
              <a:defRPr sz="2222" b="1" spc="-32" baseline="0">
                <a:solidFill>
                  <a:srgbClr val="FF5500"/>
                </a:solidFill>
                <a:latin typeface="+mn-lt"/>
              </a:defRPr>
            </a:lvl1pPr>
          </a:lstStyle>
          <a:p>
            <a:pPr lvl="0"/>
            <a:r>
              <a:rPr lang="en-US" dirty="0"/>
              <a:t>heading</a:t>
            </a:r>
            <a:endParaRPr lang="en-AU" dirty="0"/>
          </a:p>
        </p:txBody>
      </p:sp>
      <p:sp>
        <p:nvSpPr>
          <p:cNvPr id="13" name="Content Placeholder 2">
            <a:extLst>
              <a:ext uri="{FF2B5EF4-FFF2-40B4-BE49-F238E27FC236}">
                <a16:creationId xmlns:a16="http://schemas.microsoft.com/office/drawing/2014/main" id="{47793BC1-CF3E-4347-940F-1E0139250D57}"/>
              </a:ext>
            </a:extLst>
          </p:cNvPr>
          <p:cNvSpPr>
            <a:spLocks noGrp="1"/>
          </p:cNvSpPr>
          <p:nvPr>
            <p:ph sz="quarter" idx="12" hasCustomPrompt="1"/>
          </p:nvPr>
        </p:nvSpPr>
        <p:spPr>
          <a:xfrm>
            <a:off x="714347" y="1477288"/>
            <a:ext cx="2334670" cy="3095413"/>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DC0CC303-30D1-4DD9-98C2-89B34AA5B088}"/>
              </a:ext>
            </a:extLst>
          </p:cNvPr>
          <p:cNvSpPr>
            <a:spLocks noGrp="1"/>
          </p:cNvSpPr>
          <p:nvPr>
            <p:ph sz="quarter" idx="25" hasCustomPrompt="1"/>
          </p:nvPr>
        </p:nvSpPr>
        <p:spPr>
          <a:xfrm>
            <a:off x="3489601" y="1477288"/>
            <a:ext cx="2334670" cy="3095413"/>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2">
            <a:extLst>
              <a:ext uri="{FF2B5EF4-FFF2-40B4-BE49-F238E27FC236}">
                <a16:creationId xmlns:a16="http://schemas.microsoft.com/office/drawing/2014/main" id="{8ADE460B-02A0-4DA5-B76B-0C6DEA483E3D}"/>
              </a:ext>
            </a:extLst>
          </p:cNvPr>
          <p:cNvSpPr>
            <a:spLocks noGrp="1"/>
          </p:cNvSpPr>
          <p:nvPr>
            <p:ph sz="quarter" idx="26" hasCustomPrompt="1"/>
          </p:nvPr>
        </p:nvSpPr>
        <p:spPr>
          <a:xfrm>
            <a:off x="6238305" y="1477288"/>
            <a:ext cx="2334670" cy="3095413"/>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725469814"/>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x4">
    <p:bg>
      <p:bgPr>
        <a:solidFill>
          <a:srgbClr val="FFFFFF"/>
        </a:solidFill>
        <a:effectLst/>
      </p:bgPr>
    </p:bg>
    <p:spTree>
      <p:nvGrpSpPr>
        <p:cNvPr id="1" name=""/>
        <p:cNvGrpSpPr/>
        <p:nvPr/>
      </p:nvGrpSpPr>
      <p:grpSpPr>
        <a:xfrm>
          <a:off x="0" y="0"/>
          <a:ext cx="0" cy="0"/>
          <a:chOff x="0" y="0"/>
          <a:chExt cx="0" cy="0"/>
        </a:xfrm>
      </p:grpSpPr>
      <p:sp>
        <p:nvSpPr>
          <p:cNvPr id="19" name="Content Placeholder 13">
            <a:extLst>
              <a:ext uri="{FF2B5EF4-FFF2-40B4-BE49-F238E27FC236}">
                <a16:creationId xmlns:a16="http://schemas.microsoft.com/office/drawing/2014/main" id="{E5E743B1-6756-4C53-B6C8-44B28EFC4766}"/>
              </a:ext>
            </a:extLst>
          </p:cNvPr>
          <p:cNvSpPr>
            <a:spLocks noGrp="1"/>
          </p:cNvSpPr>
          <p:nvPr>
            <p:ph sz="quarter" idx="15" hasCustomPrompt="1"/>
          </p:nvPr>
        </p:nvSpPr>
        <p:spPr>
          <a:xfrm>
            <a:off x="714347" y="1142970"/>
            <a:ext cx="1643187" cy="190106"/>
          </a:xfrm>
          <a:prstGeom prst="rect">
            <a:avLst/>
          </a:prstGeom>
        </p:spPr>
        <p:txBody>
          <a:bodyPr lIns="0" tIns="0" rIns="0" bIns="0">
            <a:noAutofit/>
          </a:bodyPr>
          <a:lstStyle>
            <a:lvl1pPr marL="0" indent="0">
              <a:lnSpc>
                <a:spcPts val="1270"/>
              </a:lnSpc>
              <a:spcBef>
                <a:spcPts val="1587"/>
              </a:spcBef>
              <a:buNone/>
              <a:defRPr sz="1111" b="1" kern="1200" spc="-32" baseline="0">
                <a:solidFill>
                  <a:srgbClr val="71009E"/>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22" name="Text Placeholder 21">
            <a:extLst>
              <a:ext uri="{FF2B5EF4-FFF2-40B4-BE49-F238E27FC236}">
                <a16:creationId xmlns:a16="http://schemas.microsoft.com/office/drawing/2014/main" id="{419302CB-FCF5-4FB2-8EC3-6BBB171966B1}"/>
              </a:ext>
            </a:extLst>
          </p:cNvPr>
          <p:cNvSpPr>
            <a:spLocks noGrp="1"/>
          </p:cNvSpPr>
          <p:nvPr>
            <p:ph type="body" sz="quarter" idx="18" hasCustomPrompt="1"/>
          </p:nvPr>
        </p:nvSpPr>
        <p:spPr>
          <a:xfrm>
            <a:off x="565078" y="1142862"/>
            <a:ext cx="14287" cy="3429840"/>
          </a:xfrm>
          <a:prstGeom prst="roundRect">
            <a:avLst/>
          </a:prstGeom>
          <a:solidFill>
            <a:srgbClr val="EEE7EF"/>
          </a:solidFill>
        </p:spPr>
        <p:txBody>
          <a:bodyPr lIns="91422" tIns="45712" rIns="91422" bIns="45712"/>
          <a:lstStyle>
            <a:lvl1pPr marL="0" indent="0">
              <a:buNone/>
              <a:defRPr/>
            </a:lvl1pPr>
          </a:lstStyle>
          <a:p>
            <a:pPr lvl="0"/>
            <a:r>
              <a:rPr lang="en-AU" dirty="0"/>
              <a:t> </a:t>
            </a:r>
          </a:p>
        </p:txBody>
      </p:sp>
      <p:sp>
        <p:nvSpPr>
          <p:cNvPr id="15" name="Content Placeholder 13">
            <a:extLst>
              <a:ext uri="{FF2B5EF4-FFF2-40B4-BE49-F238E27FC236}">
                <a16:creationId xmlns:a16="http://schemas.microsoft.com/office/drawing/2014/main" id="{6158BA6B-0B3A-4D15-9C8D-D16127E6632A}"/>
              </a:ext>
            </a:extLst>
          </p:cNvPr>
          <p:cNvSpPr>
            <a:spLocks noGrp="1"/>
          </p:cNvSpPr>
          <p:nvPr>
            <p:ph sz="quarter" idx="20" hasCustomPrompt="1"/>
          </p:nvPr>
        </p:nvSpPr>
        <p:spPr>
          <a:xfrm>
            <a:off x="2785819" y="1142970"/>
            <a:ext cx="1643187" cy="190106"/>
          </a:xfrm>
          <a:prstGeom prst="rect">
            <a:avLst/>
          </a:prstGeom>
        </p:spPr>
        <p:txBody>
          <a:bodyPr lIns="0" tIns="0" rIns="0" bIns="0">
            <a:noAutofit/>
          </a:bodyPr>
          <a:lstStyle>
            <a:lvl1pPr marL="0" indent="0">
              <a:lnSpc>
                <a:spcPts val="1270"/>
              </a:lnSpc>
              <a:spcBef>
                <a:spcPts val="1587"/>
              </a:spcBef>
              <a:buNone/>
              <a:defRPr sz="1111" b="1" kern="1200" spc="-32" baseline="0">
                <a:solidFill>
                  <a:srgbClr val="71009E"/>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16" name="Text Placeholder 21">
            <a:extLst>
              <a:ext uri="{FF2B5EF4-FFF2-40B4-BE49-F238E27FC236}">
                <a16:creationId xmlns:a16="http://schemas.microsoft.com/office/drawing/2014/main" id="{58C5254A-D0C4-41F1-BC5A-1D07C4DE1212}"/>
              </a:ext>
            </a:extLst>
          </p:cNvPr>
          <p:cNvSpPr>
            <a:spLocks noGrp="1"/>
          </p:cNvSpPr>
          <p:nvPr>
            <p:ph type="body" sz="quarter" idx="21" hasCustomPrompt="1"/>
          </p:nvPr>
        </p:nvSpPr>
        <p:spPr>
          <a:xfrm>
            <a:off x="2636550" y="1142862"/>
            <a:ext cx="14287" cy="3429840"/>
          </a:xfrm>
          <a:prstGeom prst="roundRect">
            <a:avLst/>
          </a:prstGeom>
          <a:solidFill>
            <a:srgbClr val="EEE7EF"/>
          </a:solidFill>
        </p:spPr>
        <p:txBody>
          <a:bodyPr lIns="91422" tIns="45712" rIns="91422" bIns="45712"/>
          <a:lstStyle>
            <a:lvl1pPr marL="0" indent="0">
              <a:buNone/>
              <a:defRPr/>
            </a:lvl1pPr>
          </a:lstStyle>
          <a:p>
            <a:pPr lvl="0"/>
            <a:r>
              <a:rPr lang="en-AU" dirty="0"/>
              <a:t> </a:t>
            </a:r>
          </a:p>
        </p:txBody>
      </p:sp>
      <p:sp>
        <p:nvSpPr>
          <p:cNvPr id="24" name="Content Placeholder 13">
            <a:extLst>
              <a:ext uri="{FF2B5EF4-FFF2-40B4-BE49-F238E27FC236}">
                <a16:creationId xmlns:a16="http://schemas.microsoft.com/office/drawing/2014/main" id="{05FCAB35-5A9A-4453-9A29-60BD02879844}"/>
              </a:ext>
            </a:extLst>
          </p:cNvPr>
          <p:cNvSpPr>
            <a:spLocks noGrp="1"/>
          </p:cNvSpPr>
          <p:nvPr>
            <p:ph sz="quarter" idx="23" hasCustomPrompt="1"/>
          </p:nvPr>
        </p:nvSpPr>
        <p:spPr>
          <a:xfrm>
            <a:off x="4863885" y="1142970"/>
            <a:ext cx="1643187" cy="190106"/>
          </a:xfrm>
          <a:prstGeom prst="rect">
            <a:avLst/>
          </a:prstGeom>
        </p:spPr>
        <p:txBody>
          <a:bodyPr lIns="0" tIns="0" rIns="0" bIns="0">
            <a:noAutofit/>
          </a:bodyPr>
          <a:lstStyle>
            <a:lvl1pPr marL="0" indent="0">
              <a:lnSpc>
                <a:spcPts val="1270"/>
              </a:lnSpc>
              <a:spcBef>
                <a:spcPts val="1587"/>
              </a:spcBef>
              <a:buNone/>
              <a:defRPr sz="1111" b="1" kern="1200" spc="-32" baseline="0">
                <a:solidFill>
                  <a:srgbClr val="71009E"/>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26" name="Text Placeholder 21">
            <a:extLst>
              <a:ext uri="{FF2B5EF4-FFF2-40B4-BE49-F238E27FC236}">
                <a16:creationId xmlns:a16="http://schemas.microsoft.com/office/drawing/2014/main" id="{56A492A5-EAA8-45F5-93BF-3480241D2C7F}"/>
              </a:ext>
            </a:extLst>
          </p:cNvPr>
          <p:cNvSpPr>
            <a:spLocks noGrp="1"/>
          </p:cNvSpPr>
          <p:nvPr>
            <p:ph type="body" sz="quarter" idx="24" hasCustomPrompt="1"/>
          </p:nvPr>
        </p:nvSpPr>
        <p:spPr>
          <a:xfrm>
            <a:off x="4714614" y="1142862"/>
            <a:ext cx="14287" cy="3429840"/>
          </a:xfrm>
          <a:prstGeom prst="roundRect">
            <a:avLst/>
          </a:prstGeom>
          <a:solidFill>
            <a:srgbClr val="EEE7EF"/>
          </a:solidFill>
        </p:spPr>
        <p:txBody>
          <a:bodyPr lIns="91422" tIns="45712" rIns="91422" bIns="45712"/>
          <a:lstStyle>
            <a:lvl1pPr marL="0" indent="0">
              <a:buNone/>
              <a:defRPr/>
            </a:lvl1pPr>
          </a:lstStyle>
          <a:p>
            <a:pPr lvl="0"/>
            <a:r>
              <a:rPr lang="en-AU" dirty="0"/>
              <a:t> </a:t>
            </a:r>
          </a:p>
        </p:txBody>
      </p:sp>
      <p:sp>
        <p:nvSpPr>
          <p:cNvPr id="28" name="Content Placeholder 13">
            <a:extLst>
              <a:ext uri="{FF2B5EF4-FFF2-40B4-BE49-F238E27FC236}">
                <a16:creationId xmlns:a16="http://schemas.microsoft.com/office/drawing/2014/main" id="{C6525D39-C97A-40FB-898F-448A7ACA0CC9}"/>
              </a:ext>
            </a:extLst>
          </p:cNvPr>
          <p:cNvSpPr>
            <a:spLocks noGrp="1"/>
          </p:cNvSpPr>
          <p:nvPr>
            <p:ph sz="quarter" idx="26" hasCustomPrompt="1"/>
          </p:nvPr>
        </p:nvSpPr>
        <p:spPr>
          <a:xfrm>
            <a:off x="6930024" y="1142970"/>
            <a:ext cx="1643187" cy="190106"/>
          </a:xfrm>
          <a:prstGeom prst="rect">
            <a:avLst/>
          </a:prstGeom>
        </p:spPr>
        <p:txBody>
          <a:bodyPr lIns="0" tIns="0" rIns="0" bIns="0">
            <a:noAutofit/>
          </a:bodyPr>
          <a:lstStyle>
            <a:lvl1pPr marL="0" indent="0">
              <a:lnSpc>
                <a:spcPts val="1270"/>
              </a:lnSpc>
              <a:spcBef>
                <a:spcPts val="1587"/>
              </a:spcBef>
              <a:buNone/>
              <a:defRPr sz="1111" b="1" kern="1200" spc="-32" baseline="0">
                <a:solidFill>
                  <a:srgbClr val="71009E"/>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29" name="Text Placeholder 21">
            <a:extLst>
              <a:ext uri="{FF2B5EF4-FFF2-40B4-BE49-F238E27FC236}">
                <a16:creationId xmlns:a16="http://schemas.microsoft.com/office/drawing/2014/main" id="{2C47B90D-9B8A-4D38-96E7-11FB21BFC3AB}"/>
              </a:ext>
            </a:extLst>
          </p:cNvPr>
          <p:cNvSpPr>
            <a:spLocks noGrp="1"/>
          </p:cNvSpPr>
          <p:nvPr>
            <p:ph type="body" sz="quarter" idx="27" hasCustomPrompt="1"/>
          </p:nvPr>
        </p:nvSpPr>
        <p:spPr>
          <a:xfrm>
            <a:off x="6780755" y="1142862"/>
            <a:ext cx="14287" cy="3429840"/>
          </a:xfrm>
          <a:prstGeom prst="roundRect">
            <a:avLst/>
          </a:prstGeom>
          <a:solidFill>
            <a:srgbClr val="EEE7EF"/>
          </a:solidFill>
        </p:spPr>
        <p:txBody>
          <a:bodyPr lIns="91422" tIns="45712" rIns="91422" bIns="45712"/>
          <a:lstStyle>
            <a:lvl1pPr marL="0" indent="0">
              <a:buNone/>
              <a:defRPr/>
            </a:lvl1pPr>
          </a:lstStyle>
          <a:p>
            <a:pPr lvl="0"/>
            <a:r>
              <a:rPr lang="en-AU" dirty="0"/>
              <a:t> </a:t>
            </a:r>
          </a:p>
        </p:txBody>
      </p:sp>
      <p:sp>
        <p:nvSpPr>
          <p:cNvPr id="20" name="Text Placeholder 17">
            <a:extLst>
              <a:ext uri="{FF2B5EF4-FFF2-40B4-BE49-F238E27FC236}">
                <a16:creationId xmlns:a16="http://schemas.microsoft.com/office/drawing/2014/main" id="{67E1BE7F-F63B-4121-AFAA-A38531264561}"/>
              </a:ext>
            </a:extLst>
          </p:cNvPr>
          <p:cNvSpPr>
            <a:spLocks noGrp="1"/>
          </p:cNvSpPr>
          <p:nvPr>
            <p:ph type="body" sz="quarter" idx="10" hasCustomPrompt="1"/>
          </p:nvPr>
        </p:nvSpPr>
        <p:spPr>
          <a:xfrm>
            <a:off x="570793" y="570800"/>
            <a:ext cx="8002183" cy="283976"/>
          </a:xfrm>
          <a:prstGeom prst="rect">
            <a:avLst/>
          </a:prstGeom>
        </p:spPr>
        <p:txBody>
          <a:bodyPr lIns="0" tIns="0" rIns="0" bIns="0">
            <a:noAutofit/>
          </a:bodyPr>
          <a:lstStyle>
            <a:lvl1pPr marL="0" indent="0">
              <a:lnSpc>
                <a:spcPct val="90000"/>
              </a:lnSpc>
              <a:spcBef>
                <a:spcPts val="0"/>
              </a:spcBef>
              <a:buNone/>
              <a:defRPr sz="2222" b="1" spc="-32" baseline="0">
                <a:solidFill>
                  <a:srgbClr val="FF5500"/>
                </a:solidFill>
                <a:latin typeface="+mn-lt"/>
              </a:defRPr>
            </a:lvl1pPr>
          </a:lstStyle>
          <a:p>
            <a:pPr lvl="0"/>
            <a:r>
              <a:rPr lang="en-US" dirty="0"/>
              <a:t>heading</a:t>
            </a:r>
            <a:endParaRPr lang="en-AU" dirty="0"/>
          </a:p>
        </p:txBody>
      </p:sp>
      <p:sp>
        <p:nvSpPr>
          <p:cNvPr id="18" name="Content Placeholder 2">
            <a:extLst>
              <a:ext uri="{FF2B5EF4-FFF2-40B4-BE49-F238E27FC236}">
                <a16:creationId xmlns:a16="http://schemas.microsoft.com/office/drawing/2014/main" id="{F7CD33B1-21B1-481E-AE6E-99341F536368}"/>
              </a:ext>
            </a:extLst>
          </p:cNvPr>
          <p:cNvSpPr>
            <a:spLocks noGrp="1"/>
          </p:cNvSpPr>
          <p:nvPr>
            <p:ph sz="quarter" idx="12" hasCustomPrompt="1"/>
          </p:nvPr>
        </p:nvSpPr>
        <p:spPr>
          <a:xfrm>
            <a:off x="714347" y="1477288"/>
            <a:ext cx="1643186" cy="3095413"/>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1" name="Content Placeholder 2">
            <a:extLst>
              <a:ext uri="{FF2B5EF4-FFF2-40B4-BE49-F238E27FC236}">
                <a16:creationId xmlns:a16="http://schemas.microsoft.com/office/drawing/2014/main" id="{FD5E9BAF-920E-4D02-B775-D69F18670972}"/>
              </a:ext>
            </a:extLst>
          </p:cNvPr>
          <p:cNvSpPr>
            <a:spLocks noGrp="1"/>
          </p:cNvSpPr>
          <p:nvPr>
            <p:ph sz="quarter" idx="28" hasCustomPrompt="1"/>
          </p:nvPr>
        </p:nvSpPr>
        <p:spPr>
          <a:xfrm>
            <a:off x="2785819" y="1477288"/>
            <a:ext cx="1643186" cy="3095413"/>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Content Placeholder 2">
            <a:extLst>
              <a:ext uri="{FF2B5EF4-FFF2-40B4-BE49-F238E27FC236}">
                <a16:creationId xmlns:a16="http://schemas.microsoft.com/office/drawing/2014/main" id="{79D16922-91DB-422B-82E8-C023EFB7BB6B}"/>
              </a:ext>
            </a:extLst>
          </p:cNvPr>
          <p:cNvSpPr>
            <a:spLocks noGrp="1"/>
          </p:cNvSpPr>
          <p:nvPr>
            <p:ph sz="quarter" idx="29" hasCustomPrompt="1"/>
          </p:nvPr>
        </p:nvSpPr>
        <p:spPr>
          <a:xfrm>
            <a:off x="4863886" y="1477288"/>
            <a:ext cx="1643186" cy="3095413"/>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0" name="Content Placeholder 2">
            <a:extLst>
              <a:ext uri="{FF2B5EF4-FFF2-40B4-BE49-F238E27FC236}">
                <a16:creationId xmlns:a16="http://schemas.microsoft.com/office/drawing/2014/main" id="{3DE678A0-85DD-44FA-A3E5-1582B472FF1A}"/>
              </a:ext>
            </a:extLst>
          </p:cNvPr>
          <p:cNvSpPr>
            <a:spLocks noGrp="1"/>
          </p:cNvSpPr>
          <p:nvPr>
            <p:ph sz="quarter" idx="30" hasCustomPrompt="1"/>
          </p:nvPr>
        </p:nvSpPr>
        <p:spPr>
          <a:xfrm>
            <a:off x="6930022" y="1477288"/>
            <a:ext cx="1643186" cy="3095413"/>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73657446"/>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ic x1 purple">
    <p:bg>
      <p:bgPr>
        <a:solidFill>
          <a:srgbClr val="71009E"/>
        </a:solidFill>
        <a:effectLst/>
      </p:bgPr>
    </p:bg>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7D65231A-177D-4C58-A097-44EDD217E28F}"/>
              </a:ext>
            </a:extLst>
          </p:cNvPr>
          <p:cNvSpPr>
            <a:spLocks noGrp="1"/>
          </p:cNvSpPr>
          <p:nvPr>
            <p:ph type="body" sz="quarter" idx="10" hasCustomPrompt="1"/>
          </p:nvPr>
        </p:nvSpPr>
        <p:spPr>
          <a:xfrm>
            <a:off x="570793" y="570800"/>
            <a:ext cx="8002183" cy="283976"/>
          </a:xfrm>
          <a:prstGeom prst="rect">
            <a:avLst/>
          </a:prstGeom>
        </p:spPr>
        <p:txBody>
          <a:bodyPr lIns="0" tIns="0" rIns="0" bIns="0">
            <a:noAutofit/>
          </a:bodyPr>
          <a:lstStyle>
            <a:lvl1pPr marL="0" indent="0">
              <a:lnSpc>
                <a:spcPct val="90000"/>
              </a:lnSpc>
              <a:spcBef>
                <a:spcPts val="0"/>
              </a:spcBef>
              <a:buNone/>
              <a:defRPr sz="2222" b="1" spc="-32" baseline="0">
                <a:solidFill>
                  <a:schemeClr val="bg1"/>
                </a:solidFill>
                <a:latin typeface="+mn-lt"/>
              </a:defRPr>
            </a:lvl1pPr>
          </a:lstStyle>
          <a:p>
            <a:pPr lvl="0"/>
            <a:r>
              <a:rPr lang="en-US" dirty="0"/>
              <a:t>heading</a:t>
            </a:r>
            <a:endParaRPr lang="en-AU" dirty="0"/>
          </a:p>
        </p:txBody>
      </p:sp>
      <p:sp>
        <p:nvSpPr>
          <p:cNvPr id="3" name="Content Placeholder 2">
            <a:extLst>
              <a:ext uri="{FF2B5EF4-FFF2-40B4-BE49-F238E27FC236}">
                <a16:creationId xmlns:a16="http://schemas.microsoft.com/office/drawing/2014/main" id="{AE98D2D7-C729-461C-A1FA-8471C0F13C62}"/>
              </a:ext>
            </a:extLst>
          </p:cNvPr>
          <p:cNvSpPr>
            <a:spLocks noGrp="1"/>
          </p:cNvSpPr>
          <p:nvPr>
            <p:ph sz="quarter" idx="12" hasCustomPrompt="1"/>
          </p:nvPr>
        </p:nvSpPr>
        <p:spPr>
          <a:xfrm>
            <a:off x="570792" y="1144120"/>
            <a:ext cx="8000660" cy="3428580"/>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48099375"/>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x2 purple">
    <p:bg>
      <p:bgPr>
        <a:solidFill>
          <a:srgbClr val="71009E"/>
        </a:solidFill>
        <a:effectLst/>
      </p:bgPr>
    </p:bg>
    <p:spTree>
      <p:nvGrpSpPr>
        <p:cNvPr id="1" name=""/>
        <p:cNvGrpSpPr/>
        <p:nvPr/>
      </p:nvGrpSpPr>
      <p:grpSpPr>
        <a:xfrm>
          <a:off x="0" y="0"/>
          <a:ext cx="0" cy="0"/>
          <a:chOff x="0" y="0"/>
          <a:chExt cx="0" cy="0"/>
        </a:xfrm>
      </p:grpSpPr>
      <p:sp>
        <p:nvSpPr>
          <p:cNvPr id="19" name="Content Placeholder 13">
            <a:extLst>
              <a:ext uri="{FF2B5EF4-FFF2-40B4-BE49-F238E27FC236}">
                <a16:creationId xmlns:a16="http://schemas.microsoft.com/office/drawing/2014/main" id="{E5E743B1-6756-4C53-B6C8-44B28EFC4766}"/>
              </a:ext>
            </a:extLst>
          </p:cNvPr>
          <p:cNvSpPr>
            <a:spLocks noGrp="1"/>
          </p:cNvSpPr>
          <p:nvPr>
            <p:ph sz="quarter" idx="15" hasCustomPrompt="1"/>
          </p:nvPr>
        </p:nvSpPr>
        <p:spPr>
          <a:xfrm>
            <a:off x="714345" y="1142970"/>
            <a:ext cx="3714593" cy="190106"/>
          </a:xfrm>
          <a:prstGeom prst="rect">
            <a:avLst/>
          </a:prstGeom>
        </p:spPr>
        <p:txBody>
          <a:bodyPr lIns="0" tIns="0" rIns="0" bIns="0">
            <a:noAutofit/>
          </a:bodyPr>
          <a:lstStyle>
            <a:lvl1pPr marL="0" indent="0">
              <a:lnSpc>
                <a:spcPts val="1270"/>
              </a:lnSpc>
              <a:spcBef>
                <a:spcPts val="1587"/>
              </a:spcBef>
              <a:buNone/>
              <a:defRPr sz="1111" b="1" kern="1200" spc="-32" baseline="0">
                <a:solidFill>
                  <a:srgbClr val="FAB2D2"/>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21" name="Content Placeholder 13">
            <a:extLst>
              <a:ext uri="{FF2B5EF4-FFF2-40B4-BE49-F238E27FC236}">
                <a16:creationId xmlns:a16="http://schemas.microsoft.com/office/drawing/2014/main" id="{EA71BB5B-4D82-42F4-8814-788C672FB241}"/>
              </a:ext>
            </a:extLst>
          </p:cNvPr>
          <p:cNvSpPr>
            <a:spLocks noGrp="1"/>
          </p:cNvSpPr>
          <p:nvPr>
            <p:ph sz="quarter" idx="17" hasCustomPrompt="1"/>
          </p:nvPr>
        </p:nvSpPr>
        <p:spPr>
          <a:xfrm>
            <a:off x="4857546" y="1142970"/>
            <a:ext cx="3714593" cy="190106"/>
          </a:xfrm>
          <a:prstGeom prst="rect">
            <a:avLst/>
          </a:prstGeom>
        </p:spPr>
        <p:txBody>
          <a:bodyPr lIns="0" tIns="0" rIns="0" bIns="0">
            <a:noAutofit/>
          </a:bodyPr>
          <a:lstStyle>
            <a:lvl1pPr marL="0" indent="0">
              <a:lnSpc>
                <a:spcPts val="1270"/>
              </a:lnSpc>
              <a:spcBef>
                <a:spcPts val="1587"/>
              </a:spcBef>
              <a:buNone/>
              <a:defRPr sz="1111" b="1" kern="1200" spc="-32" baseline="0">
                <a:solidFill>
                  <a:srgbClr val="FAB2D2"/>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22" name="Text Placeholder 21">
            <a:extLst>
              <a:ext uri="{FF2B5EF4-FFF2-40B4-BE49-F238E27FC236}">
                <a16:creationId xmlns:a16="http://schemas.microsoft.com/office/drawing/2014/main" id="{419302CB-FCF5-4FB2-8EC3-6BBB171966B1}"/>
              </a:ext>
            </a:extLst>
          </p:cNvPr>
          <p:cNvSpPr>
            <a:spLocks noGrp="1"/>
          </p:cNvSpPr>
          <p:nvPr>
            <p:ph type="body" sz="quarter" idx="18" hasCustomPrompt="1"/>
          </p:nvPr>
        </p:nvSpPr>
        <p:spPr>
          <a:xfrm>
            <a:off x="565078" y="1142862"/>
            <a:ext cx="14287" cy="3429840"/>
          </a:xfrm>
          <a:prstGeom prst="roundRect">
            <a:avLst/>
          </a:prstGeom>
          <a:solidFill>
            <a:srgbClr val="9200CC">
              <a:alpha val="80000"/>
            </a:srgbClr>
          </a:solidFill>
        </p:spPr>
        <p:txBody>
          <a:bodyPr lIns="91422" tIns="45712" rIns="91422" bIns="45712"/>
          <a:lstStyle>
            <a:lvl1pPr marL="0" indent="0">
              <a:buNone/>
              <a:defRPr/>
            </a:lvl1pPr>
          </a:lstStyle>
          <a:p>
            <a:pPr lvl="0"/>
            <a:r>
              <a:rPr lang="en-AU" dirty="0"/>
              <a:t> </a:t>
            </a:r>
          </a:p>
        </p:txBody>
      </p:sp>
      <p:sp>
        <p:nvSpPr>
          <p:cNvPr id="25" name="Text Placeholder 21">
            <a:extLst>
              <a:ext uri="{FF2B5EF4-FFF2-40B4-BE49-F238E27FC236}">
                <a16:creationId xmlns:a16="http://schemas.microsoft.com/office/drawing/2014/main" id="{68E791CB-FA04-4635-8C0A-42099D514E36}"/>
              </a:ext>
            </a:extLst>
          </p:cNvPr>
          <p:cNvSpPr>
            <a:spLocks noGrp="1"/>
          </p:cNvSpPr>
          <p:nvPr>
            <p:ph type="body" sz="quarter" idx="19" hasCustomPrompt="1"/>
          </p:nvPr>
        </p:nvSpPr>
        <p:spPr>
          <a:xfrm>
            <a:off x="4702197" y="1142862"/>
            <a:ext cx="14287" cy="3429840"/>
          </a:xfrm>
          <a:prstGeom prst="roundRect">
            <a:avLst/>
          </a:prstGeom>
          <a:solidFill>
            <a:srgbClr val="9200CC">
              <a:alpha val="80000"/>
            </a:srgbClr>
          </a:solidFill>
        </p:spPr>
        <p:txBody>
          <a:bodyPr lIns="91422" tIns="45712" rIns="91422" bIns="45712"/>
          <a:lstStyle>
            <a:lvl1pPr marL="0" indent="0">
              <a:buNone/>
              <a:defRPr/>
            </a:lvl1pPr>
          </a:lstStyle>
          <a:p>
            <a:pPr lvl="0"/>
            <a:r>
              <a:rPr lang="en-AU" dirty="0"/>
              <a:t> </a:t>
            </a:r>
          </a:p>
        </p:txBody>
      </p:sp>
      <p:sp>
        <p:nvSpPr>
          <p:cNvPr id="9" name="Text Placeholder 17">
            <a:extLst>
              <a:ext uri="{FF2B5EF4-FFF2-40B4-BE49-F238E27FC236}">
                <a16:creationId xmlns:a16="http://schemas.microsoft.com/office/drawing/2014/main" id="{BCEE1A7E-C20F-40AB-BBA3-C0B9A8B0C673}"/>
              </a:ext>
            </a:extLst>
          </p:cNvPr>
          <p:cNvSpPr>
            <a:spLocks noGrp="1"/>
          </p:cNvSpPr>
          <p:nvPr>
            <p:ph type="body" sz="quarter" idx="10" hasCustomPrompt="1"/>
          </p:nvPr>
        </p:nvSpPr>
        <p:spPr>
          <a:xfrm>
            <a:off x="570793" y="570800"/>
            <a:ext cx="8002183" cy="283976"/>
          </a:xfrm>
          <a:prstGeom prst="rect">
            <a:avLst/>
          </a:prstGeom>
        </p:spPr>
        <p:txBody>
          <a:bodyPr lIns="0" tIns="0" rIns="0" bIns="0">
            <a:noAutofit/>
          </a:bodyPr>
          <a:lstStyle>
            <a:lvl1pPr marL="0" indent="0">
              <a:lnSpc>
                <a:spcPct val="90000"/>
              </a:lnSpc>
              <a:spcBef>
                <a:spcPts val="0"/>
              </a:spcBef>
              <a:buNone/>
              <a:defRPr sz="2222" b="1" spc="-32" baseline="0">
                <a:solidFill>
                  <a:schemeClr val="bg1"/>
                </a:solidFill>
                <a:latin typeface="+mn-lt"/>
              </a:defRPr>
            </a:lvl1pPr>
          </a:lstStyle>
          <a:p>
            <a:pPr lvl="0"/>
            <a:r>
              <a:rPr lang="en-US" dirty="0"/>
              <a:t>heading</a:t>
            </a:r>
            <a:endParaRPr lang="en-AU" dirty="0"/>
          </a:p>
        </p:txBody>
      </p:sp>
      <p:sp>
        <p:nvSpPr>
          <p:cNvPr id="11" name="Content Placeholder 2">
            <a:extLst>
              <a:ext uri="{FF2B5EF4-FFF2-40B4-BE49-F238E27FC236}">
                <a16:creationId xmlns:a16="http://schemas.microsoft.com/office/drawing/2014/main" id="{99F2CB78-5C17-45DC-904B-ABBF3E6937AC}"/>
              </a:ext>
            </a:extLst>
          </p:cNvPr>
          <p:cNvSpPr>
            <a:spLocks noGrp="1"/>
          </p:cNvSpPr>
          <p:nvPr>
            <p:ph sz="quarter" idx="12" hasCustomPrompt="1"/>
          </p:nvPr>
        </p:nvSpPr>
        <p:spPr>
          <a:xfrm>
            <a:off x="720424" y="1466190"/>
            <a:ext cx="3708514" cy="3095413"/>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Content Placeholder 2">
            <a:extLst>
              <a:ext uri="{FF2B5EF4-FFF2-40B4-BE49-F238E27FC236}">
                <a16:creationId xmlns:a16="http://schemas.microsoft.com/office/drawing/2014/main" id="{0A09DC8B-A3A2-4665-95A7-07BA24271CC1}"/>
              </a:ext>
            </a:extLst>
          </p:cNvPr>
          <p:cNvSpPr>
            <a:spLocks noGrp="1"/>
          </p:cNvSpPr>
          <p:nvPr>
            <p:ph sz="quarter" idx="20" hasCustomPrompt="1"/>
          </p:nvPr>
        </p:nvSpPr>
        <p:spPr>
          <a:xfrm>
            <a:off x="4860584" y="1466190"/>
            <a:ext cx="3708514" cy="3095413"/>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18417848"/>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00B26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9697" y="1597819"/>
            <a:ext cx="5097103" cy="1102519"/>
          </a:xfrm>
        </p:spPr>
        <p:txBody>
          <a:bodyPr/>
          <a:lstStyle>
            <a:lvl1pPr algn="l">
              <a:defRPr>
                <a:solidFill>
                  <a:srgbClr val="FFFFFF"/>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2987744" y="2914650"/>
            <a:ext cx="5699056" cy="131445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6" name="Slide Number Placeholder 5"/>
          <p:cNvSpPr>
            <a:spLocks noGrp="1"/>
          </p:cNvSpPr>
          <p:nvPr>
            <p:ph type="sldNum" sz="quarter" idx="12"/>
          </p:nvPr>
        </p:nvSpPr>
        <p:spPr/>
        <p:txBody>
          <a:bodyPr/>
          <a:lstStyle/>
          <a:p>
            <a:fld id="{9450EACC-5A99-C545-87E0-A1C4D89A7D0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6976" y="289531"/>
            <a:ext cx="3004079" cy="3947769"/>
          </a:xfrm>
          <a:prstGeom prst="rect">
            <a:avLst/>
          </a:prstGeom>
        </p:spPr>
      </p:pic>
    </p:spTree>
    <p:extLst>
      <p:ext uri="{BB962C8B-B14F-4D97-AF65-F5344CB8AC3E}">
        <p14:creationId xmlns:p14="http://schemas.microsoft.com/office/powerpoint/2010/main" val="3225974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x3 purple">
    <p:bg>
      <p:bgPr>
        <a:solidFill>
          <a:srgbClr val="71009E"/>
        </a:solidFill>
        <a:effectLst/>
      </p:bgPr>
    </p:bg>
    <p:spTree>
      <p:nvGrpSpPr>
        <p:cNvPr id="1" name=""/>
        <p:cNvGrpSpPr/>
        <p:nvPr/>
      </p:nvGrpSpPr>
      <p:grpSpPr>
        <a:xfrm>
          <a:off x="0" y="0"/>
          <a:ext cx="0" cy="0"/>
          <a:chOff x="0" y="0"/>
          <a:chExt cx="0" cy="0"/>
        </a:xfrm>
      </p:grpSpPr>
      <p:sp>
        <p:nvSpPr>
          <p:cNvPr id="19" name="Content Placeholder 13">
            <a:extLst>
              <a:ext uri="{FF2B5EF4-FFF2-40B4-BE49-F238E27FC236}">
                <a16:creationId xmlns:a16="http://schemas.microsoft.com/office/drawing/2014/main" id="{E5E743B1-6756-4C53-B6C8-44B28EFC4766}"/>
              </a:ext>
            </a:extLst>
          </p:cNvPr>
          <p:cNvSpPr>
            <a:spLocks noGrp="1"/>
          </p:cNvSpPr>
          <p:nvPr>
            <p:ph sz="quarter" idx="15" hasCustomPrompt="1"/>
          </p:nvPr>
        </p:nvSpPr>
        <p:spPr>
          <a:xfrm>
            <a:off x="714345" y="1142970"/>
            <a:ext cx="2334671" cy="190106"/>
          </a:xfrm>
          <a:prstGeom prst="rect">
            <a:avLst/>
          </a:prstGeom>
        </p:spPr>
        <p:txBody>
          <a:bodyPr lIns="0" tIns="0" rIns="0" bIns="0">
            <a:noAutofit/>
          </a:bodyPr>
          <a:lstStyle>
            <a:lvl1pPr marL="0" indent="0">
              <a:lnSpc>
                <a:spcPts val="1270"/>
              </a:lnSpc>
              <a:spcBef>
                <a:spcPts val="1587"/>
              </a:spcBef>
              <a:buNone/>
              <a:defRPr sz="1111" b="1" kern="1200" spc="-32" baseline="0">
                <a:solidFill>
                  <a:srgbClr val="FAB2D2"/>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22" name="Text Placeholder 21">
            <a:extLst>
              <a:ext uri="{FF2B5EF4-FFF2-40B4-BE49-F238E27FC236}">
                <a16:creationId xmlns:a16="http://schemas.microsoft.com/office/drawing/2014/main" id="{419302CB-FCF5-4FB2-8EC3-6BBB171966B1}"/>
              </a:ext>
            </a:extLst>
          </p:cNvPr>
          <p:cNvSpPr>
            <a:spLocks noGrp="1"/>
          </p:cNvSpPr>
          <p:nvPr>
            <p:ph type="body" sz="quarter" idx="18" hasCustomPrompt="1"/>
          </p:nvPr>
        </p:nvSpPr>
        <p:spPr>
          <a:xfrm>
            <a:off x="565078" y="1142862"/>
            <a:ext cx="14287" cy="3429840"/>
          </a:xfrm>
          <a:prstGeom prst="roundRect">
            <a:avLst/>
          </a:prstGeom>
          <a:solidFill>
            <a:srgbClr val="9200CC">
              <a:alpha val="80000"/>
            </a:srgbClr>
          </a:solidFill>
        </p:spPr>
        <p:txBody>
          <a:bodyPr lIns="91422" tIns="45712" rIns="91422" bIns="45712"/>
          <a:lstStyle>
            <a:lvl1pPr marL="0" indent="0">
              <a:buNone/>
              <a:defRPr/>
            </a:lvl1pPr>
          </a:lstStyle>
          <a:p>
            <a:pPr lvl="0"/>
            <a:r>
              <a:rPr lang="en-AU" dirty="0"/>
              <a:t> </a:t>
            </a:r>
          </a:p>
        </p:txBody>
      </p:sp>
      <p:sp>
        <p:nvSpPr>
          <p:cNvPr id="26" name="Content Placeholder 13">
            <a:extLst>
              <a:ext uri="{FF2B5EF4-FFF2-40B4-BE49-F238E27FC236}">
                <a16:creationId xmlns:a16="http://schemas.microsoft.com/office/drawing/2014/main" id="{8C41D3DD-8F6E-4AA4-B1ED-383BB160FDA0}"/>
              </a:ext>
            </a:extLst>
          </p:cNvPr>
          <p:cNvSpPr>
            <a:spLocks noGrp="1"/>
          </p:cNvSpPr>
          <p:nvPr>
            <p:ph sz="quarter" idx="30" hasCustomPrompt="1"/>
          </p:nvPr>
        </p:nvSpPr>
        <p:spPr>
          <a:xfrm>
            <a:off x="3489599" y="1142970"/>
            <a:ext cx="2334671" cy="190106"/>
          </a:xfrm>
          <a:prstGeom prst="rect">
            <a:avLst/>
          </a:prstGeom>
        </p:spPr>
        <p:txBody>
          <a:bodyPr lIns="0" tIns="0" rIns="0" bIns="0">
            <a:noAutofit/>
          </a:bodyPr>
          <a:lstStyle>
            <a:lvl1pPr marL="0" indent="0">
              <a:lnSpc>
                <a:spcPts val="1270"/>
              </a:lnSpc>
              <a:spcBef>
                <a:spcPts val="1587"/>
              </a:spcBef>
              <a:buNone/>
              <a:defRPr sz="1111" b="1" kern="1200" spc="-32" baseline="0">
                <a:solidFill>
                  <a:srgbClr val="FAB2D2"/>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27" name="Text Placeholder 21">
            <a:extLst>
              <a:ext uri="{FF2B5EF4-FFF2-40B4-BE49-F238E27FC236}">
                <a16:creationId xmlns:a16="http://schemas.microsoft.com/office/drawing/2014/main" id="{D7D49F97-1BA2-4F68-9FBD-5414A17699FA}"/>
              </a:ext>
            </a:extLst>
          </p:cNvPr>
          <p:cNvSpPr>
            <a:spLocks noGrp="1"/>
          </p:cNvSpPr>
          <p:nvPr>
            <p:ph type="body" sz="quarter" idx="31" hasCustomPrompt="1"/>
          </p:nvPr>
        </p:nvSpPr>
        <p:spPr>
          <a:xfrm>
            <a:off x="3340329" y="1142862"/>
            <a:ext cx="14287" cy="3429840"/>
          </a:xfrm>
          <a:prstGeom prst="roundRect">
            <a:avLst/>
          </a:prstGeom>
          <a:solidFill>
            <a:srgbClr val="9200CC">
              <a:alpha val="80000"/>
            </a:srgbClr>
          </a:solidFill>
        </p:spPr>
        <p:txBody>
          <a:bodyPr lIns="91422" tIns="45712" rIns="91422" bIns="45712"/>
          <a:lstStyle>
            <a:lvl1pPr marL="0" indent="0">
              <a:buNone/>
              <a:defRPr/>
            </a:lvl1pPr>
          </a:lstStyle>
          <a:p>
            <a:pPr lvl="0"/>
            <a:r>
              <a:rPr lang="en-AU" dirty="0"/>
              <a:t> </a:t>
            </a:r>
          </a:p>
        </p:txBody>
      </p:sp>
      <p:sp>
        <p:nvSpPr>
          <p:cNvPr id="29" name="Content Placeholder 13">
            <a:extLst>
              <a:ext uri="{FF2B5EF4-FFF2-40B4-BE49-F238E27FC236}">
                <a16:creationId xmlns:a16="http://schemas.microsoft.com/office/drawing/2014/main" id="{9F40084E-B77F-4B47-9592-4D4FC6C3A05C}"/>
              </a:ext>
            </a:extLst>
          </p:cNvPr>
          <p:cNvSpPr>
            <a:spLocks noGrp="1"/>
          </p:cNvSpPr>
          <p:nvPr>
            <p:ph sz="quarter" idx="33" hasCustomPrompt="1"/>
          </p:nvPr>
        </p:nvSpPr>
        <p:spPr>
          <a:xfrm>
            <a:off x="6238303" y="1142970"/>
            <a:ext cx="2334671" cy="190106"/>
          </a:xfrm>
          <a:prstGeom prst="rect">
            <a:avLst/>
          </a:prstGeom>
        </p:spPr>
        <p:txBody>
          <a:bodyPr lIns="0" tIns="0" rIns="0" bIns="0">
            <a:noAutofit/>
          </a:bodyPr>
          <a:lstStyle>
            <a:lvl1pPr marL="0" indent="0">
              <a:lnSpc>
                <a:spcPts val="1270"/>
              </a:lnSpc>
              <a:spcBef>
                <a:spcPts val="1587"/>
              </a:spcBef>
              <a:buNone/>
              <a:defRPr sz="1111" b="1" kern="1200" spc="-32" baseline="0">
                <a:solidFill>
                  <a:srgbClr val="FAB2D2"/>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30" name="Text Placeholder 21">
            <a:extLst>
              <a:ext uri="{FF2B5EF4-FFF2-40B4-BE49-F238E27FC236}">
                <a16:creationId xmlns:a16="http://schemas.microsoft.com/office/drawing/2014/main" id="{70ECE913-95D7-45C5-83ED-3D8410786A09}"/>
              </a:ext>
            </a:extLst>
          </p:cNvPr>
          <p:cNvSpPr>
            <a:spLocks noGrp="1"/>
          </p:cNvSpPr>
          <p:nvPr>
            <p:ph type="body" sz="quarter" idx="34" hasCustomPrompt="1"/>
          </p:nvPr>
        </p:nvSpPr>
        <p:spPr>
          <a:xfrm>
            <a:off x="6089036" y="1142862"/>
            <a:ext cx="14287" cy="3429840"/>
          </a:xfrm>
          <a:prstGeom prst="roundRect">
            <a:avLst/>
          </a:prstGeom>
          <a:solidFill>
            <a:srgbClr val="9200CC">
              <a:alpha val="80000"/>
            </a:srgbClr>
          </a:solidFill>
        </p:spPr>
        <p:txBody>
          <a:bodyPr lIns="91422" tIns="45712" rIns="91422" bIns="45712"/>
          <a:lstStyle>
            <a:lvl1pPr marL="0" indent="0">
              <a:buNone/>
              <a:defRPr/>
            </a:lvl1pPr>
          </a:lstStyle>
          <a:p>
            <a:pPr lvl="0"/>
            <a:r>
              <a:rPr lang="en-AU" dirty="0"/>
              <a:t> </a:t>
            </a:r>
          </a:p>
        </p:txBody>
      </p:sp>
      <p:sp>
        <p:nvSpPr>
          <p:cNvPr id="12" name="Text Placeholder 17">
            <a:extLst>
              <a:ext uri="{FF2B5EF4-FFF2-40B4-BE49-F238E27FC236}">
                <a16:creationId xmlns:a16="http://schemas.microsoft.com/office/drawing/2014/main" id="{0E82A9FA-FA33-45DA-A7E1-9650AB4025BE}"/>
              </a:ext>
            </a:extLst>
          </p:cNvPr>
          <p:cNvSpPr>
            <a:spLocks noGrp="1"/>
          </p:cNvSpPr>
          <p:nvPr>
            <p:ph type="body" sz="quarter" idx="10" hasCustomPrompt="1"/>
          </p:nvPr>
        </p:nvSpPr>
        <p:spPr>
          <a:xfrm>
            <a:off x="570793" y="570800"/>
            <a:ext cx="8002183" cy="283976"/>
          </a:xfrm>
          <a:prstGeom prst="rect">
            <a:avLst/>
          </a:prstGeom>
        </p:spPr>
        <p:txBody>
          <a:bodyPr lIns="0" tIns="0" rIns="0" bIns="0">
            <a:noAutofit/>
          </a:bodyPr>
          <a:lstStyle>
            <a:lvl1pPr marL="0" indent="0">
              <a:lnSpc>
                <a:spcPct val="90000"/>
              </a:lnSpc>
              <a:spcBef>
                <a:spcPts val="0"/>
              </a:spcBef>
              <a:buNone/>
              <a:defRPr sz="2222" b="1" spc="-32" baseline="0">
                <a:solidFill>
                  <a:schemeClr val="bg1"/>
                </a:solidFill>
                <a:latin typeface="+mn-lt"/>
              </a:defRPr>
            </a:lvl1pPr>
          </a:lstStyle>
          <a:p>
            <a:pPr lvl="0"/>
            <a:r>
              <a:rPr lang="en-US" dirty="0"/>
              <a:t>heading</a:t>
            </a:r>
            <a:endParaRPr lang="en-AU" dirty="0"/>
          </a:p>
        </p:txBody>
      </p:sp>
      <p:sp>
        <p:nvSpPr>
          <p:cNvPr id="13" name="Content Placeholder 2">
            <a:extLst>
              <a:ext uri="{FF2B5EF4-FFF2-40B4-BE49-F238E27FC236}">
                <a16:creationId xmlns:a16="http://schemas.microsoft.com/office/drawing/2014/main" id="{BB573352-D4A1-410C-9C84-9AC30C33406A}"/>
              </a:ext>
            </a:extLst>
          </p:cNvPr>
          <p:cNvSpPr>
            <a:spLocks noGrp="1"/>
          </p:cNvSpPr>
          <p:nvPr>
            <p:ph sz="quarter" idx="12" hasCustomPrompt="1"/>
          </p:nvPr>
        </p:nvSpPr>
        <p:spPr>
          <a:xfrm>
            <a:off x="720424" y="1466190"/>
            <a:ext cx="2334671" cy="3095413"/>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A3346E44-417F-420C-9945-4472634115B3}"/>
              </a:ext>
            </a:extLst>
          </p:cNvPr>
          <p:cNvSpPr>
            <a:spLocks noGrp="1"/>
          </p:cNvSpPr>
          <p:nvPr>
            <p:ph sz="quarter" idx="35" hasCustomPrompt="1"/>
          </p:nvPr>
        </p:nvSpPr>
        <p:spPr>
          <a:xfrm>
            <a:off x="3489599" y="1466190"/>
            <a:ext cx="2334671" cy="3095413"/>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2">
            <a:extLst>
              <a:ext uri="{FF2B5EF4-FFF2-40B4-BE49-F238E27FC236}">
                <a16:creationId xmlns:a16="http://schemas.microsoft.com/office/drawing/2014/main" id="{22560193-8DB8-4945-99F1-E6DD32DE3ED7}"/>
              </a:ext>
            </a:extLst>
          </p:cNvPr>
          <p:cNvSpPr>
            <a:spLocks noGrp="1"/>
          </p:cNvSpPr>
          <p:nvPr>
            <p:ph sz="quarter" idx="36" hasCustomPrompt="1"/>
          </p:nvPr>
        </p:nvSpPr>
        <p:spPr>
          <a:xfrm>
            <a:off x="6235341" y="1466190"/>
            <a:ext cx="2334671" cy="3095413"/>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997680313"/>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sic x4 purple">
    <p:bg>
      <p:bgPr>
        <a:solidFill>
          <a:srgbClr val="71009E"/>
        </a:solidFill>
        <a:effectLst/>
      </p:bgPr>
    </p:bg>
    <p:spTree>
      <p:nvGrpSpPr>
        <p:cNvPr id="1" name=""/>
        <p:cNvGrpSpPr/>
        <p:nvPr/>
      </p:nvGrpSpPr>
      <p:grpSpPr>
        <a:xfrm>
          <a:off x="0" y="0"/>
          <a:ext cx="0" cy="0"/>
          <a:chOff x="0" y="0"/>
          <a:chExt cx="0" cy="0"/>
        </a:xfrm>
      </p:grpSpPr>
      <p:sp>
        <p:nvSpPr>
          <p:cNvPr id="19" name="Content Placeholder 13">
            <a:extLst>
              <a:ext uri="{FF2B5EF4-FFF2-40B4-BE49-F238E27FC236}">
                <a16:creationId xmlns:a16="http://schemas.microsoft.com/office/drawing/2014/main" id="{E5E743B1-6756-4C53-B6C8-44B28EFC4766}"/>
              </a:ext>
            </a:extLst>
          </p:cNvPr>
          <p:cNvSpPr>
            <a:spLocks noGrp="1"/>
          </p:cNvSpPr>
          <p:nvPr>
            <p:ph sz="quarter" idx="15" hasCustomPrompt="1"/>
          </p:nvPr>
        </p:nvSpPr>
        <p:spPr>
          <a:xfrm>
            <a:off x="714347" y="1142970"/>
            <a:ext cx="1643187" cy="190106"/>
          </a:xfrm>
          <a:prstGeom prst="rect">
            <a:avLst/>
          </a:prstGeom>
        </p:spPr>
        <p:txBody>
          <a:bodyPr lIns="0" tIns="0" rIns="0" bIns="0">
            <a:noAutofit/>
          </a:bodyPr>
          <a:lstStyle>
            <a:lvl1pPr marL="0" indent="0">
              <a:lnSpc>
                <a:spcPts val="1270"/>
              </a:lnSpc>
              <a:spcBef>
                <a:spcPts val="1587"/>
              </a:spcBef>
              <a:buNone/>
              <a:defRPr sz="1111" b="1" kern="1200" spc="-32" baseline="0">
                <a:solidFill>
                  <a:srgbClr val="FAB2D2"/>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22" name="Text Placeholder 21">
            <a:extLst>
              <a:ext uri="{FF2B5EF4-FFF2-40B4-BE49-F238E27FC236}">
                <a16:creationId xmlns:a16="http://schemas.microsoft.com/office/drawing/2014/main" id="{419302CB-FCF5-4FB2-8EC3-6BBB171966B1}"/>
              </a:ext>
            </a:extLst>
          </p:cNvPr>
          <p:cNvSpPr>
            <a:spLocks noGrp="1"/>
          </p:cNvSpPr>
          <p:nvPr>
            <p:ph type="body" sz="quarter" idx="18" hasCustomPrompt="1"/>
          </p:nvPr>
        </p:nvSpPr>
        <p:spPr>
          <a:xfrm>
            <a:off x="565078" y="1142862"/>
            <a:ext cx="14287" cy="3429840"/>
          </a:xfrm>
          <a:prstGeom prst="roundRect">
            <a:avLst/>
          </a:prstGeom>
          <a:solidFill>
            <a:srgbClr val="9200CC">
              <a:alpha val="80000"/>
            </a:srgbClr>
          </a:solidFill>
        </p:spPr>
        <p:txBody>
          <a:bodyPr lIns="91422" tIns="45712" rIns="91422" bIns="45712"/>
          <a:lstStyle>
            <a:lvl1pPr marL="0" indent="0">
              <a:buNone/>
              <a:defRPr/>
            </a:lvl1pPr>
          </a:lstStyle>
          <a:p>
            <a:pPr lvl="0"/>
            <a:r>
              <a:rPr lang="en-AU" dirty="0"/>
              <a:t> </a:t>
            </a:r>
          </a:p>
        </p:txBody>
      </p:sp>
      <p:sp>
        <p:nvSpPr>
          <p:cNvPr id="38" name="Content Placeholder 13">
            <a:extLst>
              <a:ext uri="{FF2B5EF4-FFF2-40B4-BE49-F238E27FC236}">
                <a16:creationId xmlns:a16="http://schemas.microsoft.com/office/drawing/2014/main" id="{C556E6B2-F18E-4E63-AF8E-B2BCEF82931C}"/>
              </a:ext>
            </a:extLst>
          </p:cNvPr>
          <p:cNvSpPr>
            <a:spLocks noGrp="1"/>
          </p:cNvSpPr>
          <p:nvPr>
            <p:ph sz="quarter" idx="32" hasCustomPrompt="1"/>
          </p:nvPr>
        </p:nvSpPr>
        <p:spPr>
          <a:xfrm>
            <a:off x="2780365" y="1142970"/>
            <a:ext cx="1643187" cy="190106"/>
          </a:xfrm>
          <a:prstGeom prst="rect">
            <a:avLst/>
          </a:prstGeom>
        </p:spPr>
        <p:txBody>
          <a:bodyPr lIns="0" tIns="0" rIns="0" bIns="0">
            <a:noAutofit/>
          </a:bodyPr>
          <a:lstStyle>
            <a:lvl1pPr marL="0" indent="0">
              <a:lnSpc>
                <a:spcPts val="1270"/>
              </a:lnSpc>
              <a:spcBef>
                <a:spcPts val="1587"/>
              </a:spcBef>
              <a:buNone/>
              <a:defRPr sz="1111" b="1" kern="1200" spc="-32" baseline="0">
                <a:solidFill>
                  <a:srgbClr val="FAB2D2"/>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39" name="Text Placeholder 21">
            <a:extLst>
              <a:ext uri="{FF2B5EF4-FFF2-40B4-BE49-F238E27FC236}">
                <a16:creationId xmlns:a16="http://schemas.microsoft.com/office/drawing/2014/main" id="{E218E199-B32B-4082-ACE4-E751125186E8}"/>
              </a:ext>
            </a:extLst>
          </p:cNvPr>
          <p:cNvSpPr>
            <a:spLocks noGrp="1"/>
          </p:cNvSpPr>
          <p:nvPr>
            <p:ph type="body" sz="quarter" idx="33" hasCustomPrompt="1"/>
          </p:nvPr>
        </p:nvSpPr>
        <p:spPr>
          <a:xfrm>
            <a:off x="2631094" y="1142862"/>
            <a:ext cx="14287" cy="3429840"/>
          </a:xfrm>
          <a:prstGeom prst="roundRect">
            <a:avLst/>
          </a:prstGeom>
          <a:solidFill>
            <a:srgbClr val="9200CC">
              <a:alpha val="80000"/>
            </a:srgbClr>
          </a:solidFill>
        </p:spPr>
        <p:txBody>
          <a:bodyPr lIns="91422" tIns="45712" rIns="91422" bIns="45712"/>
          <a:lstStyle>
            <a:lvl1pPr marL="0" indent="0">
              <a:buNone/>
              <a:defRPr/>
            </a:lvl1pPr>
          </a:lstStyle>
          <a:p>
            <a:pPr lvl="0"/>
            <a:r>
              <a:rPr lang="en-AU" dirty="0"/>
              <a:t> </a:t>
            </a:r>
          </a:p>
        </p:txBody>
      </p:sp>
      <p:sp>
        <p:nvSpPr>
          <p:cNvPr id="41" name="Content Placeholder 13">
            <a:extLst>
              <a:ext uri="{FF2B5EF4-FFF2-40B4-BE49-F238E27FC236}">
                <a16:creationId xmlns:a16="http://schemas.microsoft.com/office/drawing/2014/main" id="{7D30CBEE-F8CE-4FE2-AA3E-3B8C4EB82F0E}"/>
              </a:ext>
            </a:extLst>
          </p:cNvPr>
          <p:cNvSpPr>
            <a:spLocks noGrp="1"/>
          </p:cNvSpPr>
          <p:nvPr>
            <p:ph sz="quarter" idx="35" hasCustomPrompt="1"/>
          </p:nvPr>
        </p:nvSpPr>
        <p:spPr>
          <a:xfrm>
            <a:off x="4847774" y="1142970"/>
            <a:ext cx="1643187" cy="190106"/>
          </a:xfrm>
          <a:prstGeom prst="rect">
            <a:avLst/>
          </a:prstGeom>
        </p:spPr>
        <p:txBody>
          <a:bodyPr lIns="0" tIns="0" rIns="0" bIns="0">
            <a:noAutofit/>
          </a:bodyPr>
          <a:lstStyle>
            <a:lvl1pPr marL="0" indent="0">
              <a:lnSpc>
                <a:spcPts val="1270"/>
              </a:lnSpc>
              <a:spcBef>
                <a:spcPts val="1587"/>
              </a:spcBef>
              <a:buNone/>
              <a:defRPr sz="1111" b="1" kern="1200" spc="-32" baseline="0">
                <a:solidFill>
                  <a:srgbClr val="FAB2D2"/>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42" name="Text Placeholder 21">
            <a:extLst>
              <a:ext uri="{FF2B5EF4-FFF2-40B4-BE49-F238E27FC236}">
                <a16:creationId xmlns:a16="http://schemas.microsoft.com/office/drawing/2014/main" id="{B384261D-1F98-4965-95A3-95AE06F2F8FD}"/>
              </a:ext>
            </a:extLst>
          </p:cNvPr>
          <p:cNvSpPr>
            <a:spLocks noGrp="1"/>
          </p:cNvSpPr>
          <p:nvPr>
            <p:ph type="body" sz="quarter" idx="36" hasCustomPrompt="1"/>
          </p:nvPr>
        </p:nvSpPr>
        <p:spPr>
          <a:xfrm>
            <a:off x="4698503" y="1142862"/>
            <a:ext cx="14287" cy="3429840"/>
          </a:xfrm>
          <a:prstGeom prst="roundRect">
            <a:avLst/>
          </a:prstGeom>
          <a:solidFill>
            <a:srgbClr val="9200CC">
              <a:alpha val="80000"/>
            </a:srgbClr>
          </a:solidFill>
        </p:spPr>
        <p:txBody>
          <a:bodyPr lIns="91422" tIns="45712" rIns="91422" bIns="45712"/>
          <a:lstStyle>
            <a:lvl1pPr marL="0" indent="0">
              <a:buNone/>
              <a:defRPr/>
            </a:lvl1pPr>
          </a:lstStyle>
          <a:p>
            <a:pPr lvl="0"/>
            <a:r>
              <a:rPr lang="en-AU" dirty="0"/>
              <a:t> </a:t>
            </a:r>
          </a:p>
        </p:txBody>
      </p:sp>
      <p:sp>
        <p:nvSpPr>
          <p:cNvPr id="44" name="Content Placeholder 13">
            <a:extLst>
              <a:ext uri="{FF2B5EF4-FFF2-40B4-BE49-F238E27FC236}">
                <a16:creationId xmlns:a16="http://schemas.microsoft.com/office/drawing/2014/main" id="{97EC8CCF-5E43-4387-8FBC-D87A4C4F536E}"/>
              </a:ext>
            </a:extLst>
          </p:cNvPr>
          <p:cNvSpPr>
            <a:spLocks noGrp="1"/>
          </p:cNvSpPr>
          <p:nvPr>
            <p:ph sz="quarter" idx="38" hasCustomPrompt="1"/>
          </p:nvPr>
        </p:nvSpPr>
        <p:spPr>
          <a:xfrm>
            <a:off x="6907930" y="1142970"/>
            <a:ext cx="1643187" cy="190106"/>
          </a:xfrm>
          <a:prstGeom prst="rect">
            <a:avLst/>
          </a:prstGeom>
        </p:spPr>
        <p:txBody>
          <a:bodyPr lIns="0" tIns="0" rIns="0" bIns="0">
            <a:noAutofit/>
          </a:bodyPr>
          <a:lstStyle>
            <a:lvl1pPr marL="0" indent="0">
              <a:lnSpc>
                <a:spcPts val="1270"/>
              </a:lnSpc>
              <a:spcBef>
                <a:spcPts val="1587"/>
              </a:spcBef>
              <a:buNone/>
              <a:defRPr sz="1111" b="1" kern="1200" spc="-32" baseline="0">
                <a:solidFill>
                  <a:srgbClr val="FAB2D2"/>
                </a:solidFill>
              </a:defRPr>
            </a:lvl1pPr>
            <a:lvl2pPr marL="302818" indent="-151409">
              <a:lnSpc>
                <a:spcPts val="2222"/>
              </a:lnSpc>
              <a:defRPr sz="1032" kern="1200" spc="-32">
                <a:solidFill>
                  <a:srgbClr val="603F66"/>
                </a:solidFill>
              </a:defRPr>
            </a:lvl2pPr>
            <a:lvl3pPr marL="457083" indent="-151409">
              <a:lnSpc>
                <a:spcPts val="2222"/>
              </a:lnSpc>
              <a:defRPr sz="1032" kern="1200" spc="-32">
                <a:solidFill>
                  <a:srgbClr val="603F66"/>
                </a:solidFill>
              </a:defRPr>
            </a:lvl3pPr>
            <a:lvl4pPr marL="628488" indent="-151409">
              <a:lnSpc>
                <a:spcPts val="2222"/>
              </a:lnSpc>
              <a:defRPr sz="1032" kern="1200" spc="-32">
                <a:solidFill>
                  <a:srgbClr val="603F66"/>
                </a:solidFill>
              </a:defRPr>
            </a:lvl4pPr>
            <a:lvl5pPr marL="771326" indent="-151409">
              <a:lnSpc>
                <a:spcPts val="2222"/>
              </a:lnSpc>
              <a:defRPr sz="1032" kern="1200" spc="-32">
                <a:solidFill>
                  <a:srgbClr val="603F66"/>
                </a:solidFill>
              </a:defRPr>
            </a:lvl5pPr>
          </a:lstStyle>
          <a:p>
            <a:pPr lvl="0"/>
            <a:r>
              <a:rPr lang="en-US" dirty="0"/>
              <a:t>Add your heading</a:t>
            </a:r>
            <a:endParaRPr lang="en-AU" dirty="0"/>
          </a:p>
        </p:txBody>
      </p:sp>
      <p:sp>
        <p:nvSpPr>
          <p:cNvPr id="45" name="Text Placeholder 21">
            <a:extLst>
              <a:ext uri="{FF2B5EF4-FFF2-40B4-BE49-F238E27FC236}">
                <a16:creationId xmlns:a16="http://schemas.microsoft.com/office/drawing/2014/main" id="{083461D2-5311-4A1F-ADCB-D55AD0DBEEF5}"/>
              </a:ext>
            </a:extLst>
          </p:cNvPr>
          <p:cNvSpPr>
            <a:spLocks noGrp="1"/>
          </p:cNvSpPr>
          <p:nvPr>
            <p:ph type="body" sz="quarter" idx="39" hasCustomPrompt="1"/>
          </p:nvPr>
        </p:nvSpPr>
        <p:spPr>
          <a:xfrm>
            <a:off x="6758659" y="1142862"/>
            <a:ext cx="14287" cy="3429840"/>
          </a:xfrm>
          <a:prstGeom prst="roundRect">
            <a:avLst/>
          </a:prstGeom>
          <a:solidFill>
            <a:srgbClr val="9200CC">
              <a:alpha val="80000"/>
            </a:srgbClr>
          </a:solidFill>
        </p:spPr>
        <p:txBody>
          <a:bodyPr lIns="91422" tIns="45712" rIns="91422" bIns="45712"/>
          <a:lstStyle>
            <a:lvl1pPr marL="0" indent="0">
              <a:buNone/>
              <a:defRPr/>
            </a:lvl1pPr>
          </a:lstStyle>
          <a:p>
            <a:pPr lvl="0"/>
            <a:r>
              <a:rPr lang="en-AU" dirty="0"/>
              <a:t> </a:t>
            </a:r>
          </a:p>
        </p:txBody>
      </p:sp>
      <p:sp>
        <p:nvSpPr>
          <p:cNvPr id="15" name="Text Placeholder 17">
            <a:extLst>
              <a:ext uri="{FF2B5EF4-FFF2-40B4-BE49-F238E27FC236}">
                <a16:creationId xmlns:a16="http://schemas.microsoft.com/office/drawing/2014/main" id="{DA1C005A-F45A-45BB-9889-B258CBBE1B5B}"/>
              </a:ext>
            </a:extLst>
          </p:cNvPr>
          <p:cNvSpPr>
            <a:spLocks noGrp="1"/>
          </p:cNvSpPr>
          <p:nvPr>
            <p:ph type="body" sz="quarter" idx="10" hasCustomPrompt="1"/>
          </p:nvPr>
        </p:nvSpPr>
        <p:spPr>
          <a:xfrm>
            <a:off x="570793" y="570800"/>
            <a:ext cx="8002183" cy="283976"/>
          </a:xfrm>
          <a:prstGeom prst="rect">
            <a:avLst/>
          </a:prstGeom>
        </p:spPr>
        <p:txBody>
          <a:bodyPr lIns="0" tIns="0" rIns="0" bIns="0">
            <a:noAutofit/>
          </a:bodyPr>
          <a:lstStyle>
            <a:lvl1pPr marL="0" indent="0">
              <a:lnSpc>
                <a:spcPct val="90000"/>
              </a:lnSpc>
              <a:spcBef>
                <a:spcPts val="0"/>
              </a:spcBef>
              <a:buNone/>
              <a:defRPr sz="2222" b="1" spc="-32" baseline="0">
                <a:solidFill>
                  <a:schemeClr val="bg1"/>
                </a:solidFill>
                <a:latin typeface="+mn-lt"/>
              </a:defRPr>
            </a:lvl1pPr>
          </a:lstStyle>
          <a:p>
            <a:pPr lvl="0"/>
            <a:r>
              <a:rPr lang="en-US" dirty="0"/>
              <a:t>heading</a:t>
            </a:r>
            <a:endParaRPr lang="en-AU" dirty="0"/>
          </a:p>
        </p:txBody>
      </p:sp>
      <p:sp>
        <p:nvSpPr>
          <p:cNvPr id="16" name="Content Placeholder 2">
            <a:extLst>
              <a:ext uri="{FF2B5EF4-FFF2-40B4-BE49-F238E27FC236}">
                <a16:creationId xmlns:a16="http://schemas.microsoft.com/office/drawing/2014/main" id="{8A83FC2E-CD51-41F0-AE75-F27555132122}"/>
              </a:ext>
            </a:extLst>
          </p:cNvPr>
          <p:cNvSpPr>
            <a:spLocks noGrp="1"/>
          </p:cNvSpPr>
          <p:nvPr>
            <p:ph sz="quarter" idx="12" hasCustomPrompt="1"/>
          </p:nvPr>
        </p:nvSpPr>
        <p:spPr>
          <a:xfrm>
            <a:off x="720424" y="1466190"/>
            <a:ext cx="1637107" cy="3095413"/>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Content Placeholder 2">
            <a:extLst>
              <a:ext uri="{FF2B5EF4-FFF2-40B4-BE49-F238E27FC236}">
                <a16:creationId xmlns:a16="http://schemas.microsoft.com/office/drawing/2014/main" id="{BB309595-F936-4F4C-97C1-8AFE3EF29A5D}"/>
              </a:ext>
            </a:extLst>
          </p:cNvPr>
          <p:cNvSpPr>
            <a:spLocks noGrp="1"/>
          </p:cNvSpPr>
          <p:nvPr>
            <p:ph sz="quarter" idx="40" hasCustomPrompt="1"/>
          </p:nvPr>
        </p:nvSpPr>
        <p:spPr>
          <a:xfrm>
            <a:off x="2777991" y="1466190"/>
            <a:ext cx="1637107" cy="3095413"/>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Content Placeholder 2">
            <a:extLst>
              <a:ext uri="{FF2B5EF4-FFF2-40B4-BE49-F238E27FC236}">
                <a16:creationId xmlns:a16="http://schemas.microsoft.com/office/drawing/2014/main" id="{21A9970B-6DFE-441A-93D8-B82068B94A0C}"/>
              </a:ext>
            </a:extLst>
          </p:cNvPr>
          <p:cNvSpPr>
            <a:spLocks noGrp="1"/>
          </p:cNvSpPr>
          <p:nvPr>
            <p:ph sz="quarter" idx="41" hasCustomPrompt="1"/>
          </p:nvPr>
        </p:nvSpPr>
        <p:spPr>
          <a:xfrm>
            <a:off x="4847773" y="1466190"/>
            <a:ext cx="1637107" cy="3095413"/>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1" name="Content Placeholder 2">
            <a:extLst>
              <a:ext uri="{FF2B5EF4-FFF2-40B4-BE49-F238E27FC236}">
                <a16:creationId xmlns:a16="http://schemas.microsoft.com/office/drawing/2014/main" id="{BC9526B1-1932-4346-9D2E-5AD047B5D788}"/>
              </a:ext>
            </a:extLst>
          </p:cNvPr>
          <p:cNvSpPr>
            <a:spLocks noGrp="1"/>
          </p:cNvSpPr>
          <p:nvPr>
            <p:ph sz="quarter" idx="42" hasCustomPrompt="1"/>
          </p:nvPr>
        </p:nvSpPr>
        <p:spPr>
          <a:xfrm>
            <a:off x="6907929" y="1466190"/>
            <a:ext cx="1637107" cy="3095413"/>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52539538"/>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rgbClr val="FFFFFF"/>
        </a:soli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70793" y="570800"/>
            <a:ext cx="8002183" cy="283976"/>
          </a:xfrm>
          <a:prstGeom prst="rect">
            <a:avLst/>
          </a:prstGeom>
        </p:spPr>
        <p:txBody>
          <a:bodyPr lIns="0" tIns="0" rIns="0" bIns="0">
            <a:noAutofit/>
          </a:bodyPr>
          <a:lstStyle>
            <a:lvl1pPr marL="0" indent="0">
              <a:lnSpc>
                <a:spcPct val="90000"/>
              </a:lnSpc>
              <a:spcBef>
                <a:spcPts val="0"/>
              </a:spcBef>
              <a:buNone/>
              <a:defRPr sz="2222" b="1" spc="-32" baseline="0">
                <a:solidFill>
                  <a:srgbClr val="FF5500"/>
                </a:solidFill>
                <a:latin typeface="+mn-lt"/>
              </a:defRPr>
            </a:lvl1pPr>
          </a:lstStyle>
          <a:p>
            <a:pPr lvl="0"/>
            <a:r>
              <a:rPr lang="en-US" dirty="0"/>
              <a:t>heading</a:t>
            </a:r>
            <a:endParaRPr lang="en-AU" dirty="0"/>
          </a:p>
        </p:txBody>
      </p:sp>
      <p:sp>
        <p:nvSpPr>
          <p:cNvPr id="4" name="Content Placeholder 2">
            <a:extLst>
              <a:ext uri="{FF2B5EF4-FFF2-40B4-BE49-F238E27FC236}">
                <a16:creationId xmlns:a16="http://schemas.microsoft.com/office/drawing/2014/main" id="{846C64DD-9F84-4217-8F9D-3FCC586DAA46}"/>
              </a:ext>
            </a:extLst>
          </p:cNvPr>
          <p:cNvSpPr>
            <a:spLocks noGrp="1"/>
          </p:cNvSpPr>
          <p:nvPr>
            <p:ph sz="quarter" idx="12" hasCustomPrompt="1"/>
          </p:nvPr>
        </p:nvSpPr>
        <p:spPr>
          <a:xfrm>
            <a:off x="570792" y="1144120"/>
            <a:ext cx="8000660" cy="3428580"/>
          </a:xfrm>
          <a:prstGeom prst="rect">
            <a:avLst/>
          </a:prstGeom>
        </p:spPr>
        <p:txBody>
          <a:bodyPr lIns="0" tIns="0" rIns="0" bIns="0"/>
          <a:lstStyle>
            <a:lvl1pPr marL="0" indent="-114271">
              <a:lnSpc>
                <a:spcPts val="3175"/>
              </a:lnSpc>
              <a:spcBef>
                <a:spcPts val="0"/>
              </a:spcBef>
              <a:spcAft>
                <a:spcPts val="1587"/>
              </a:spcAft>
              <a:buNone/>
              <a:defRPr sz="2937" b="0" spc="-32" baseline="0">
                <a:solidFill>
                  <a:srgbClr val="68099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Large format slide for a quote, fact, or bold statement. Ideally, to make the most impact, the content rolls over a few lines and fills the majority of the slide.</a:t>
            </a:r>
            <a:endParaRPr lang="en-AU" dirty="0"/>
          </a:p>
        </p:txBody>
      </p:sp>
    </p:spTree>
    <p:extLst>
      <p:ext uri="{BB962C8B-B14F-4D97-AF65-F5344CB8AC3E}">
        <p14:creationId xmlns:p14="http://schemas.microsoft.com/office/powerpoint/2010/main" val="1397950554"/>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FFFFFF"/>
        </a:solidFill>
        <a:effectLst/>
      </p:bgPr>
    </p:bg>
    <p:spTree>
      <p:nvGrpSpPr>
        <p:cNvPr id="1" name=""/>
        <p:cNvGrpSpPr/>
        <p:nvPr/>
      </p:nvGrpSpPr>
      <p:grpSpPr>
        <a:xfrm>
          <a:off x="0" y="0"/>
          <a:ext cx="0" cy="0"/>
          <a:chOff x="0" y="0"/>
          <a:chExt cx="0" cy="0"/>
        </a:xfrm>
      </p:grpSpPr>
      <p:sp>
        <p:nvSpPr>
          <p:cNvPr id="20" name="Text Placeholder 54">
            <a:extLst>
              <a:ext uri="{FF2B5EF4-FFF2-40B4-BE49-F238E27FC236}">
                <a16:creationId xmlns:a16="http://schemas.microsoft.com/office/drawing/2014/main" id="{6DB2B610-3C3B-4290-98F4-3D04D63E0768}"/>
              </a:ext>
            </a:extLst>
          </p:cNvPr>
          <p:cNvSpPr>
            <a:spLocks noGrp="1"/>
          </p:cNvSpPr>
          <p:nvPr>
            <p:ph type="body" sz="quarter" idx="31" hasCustomPrompt="1"/>
          </p:nvPr>
        </p:nvSpPr>
        <p:spPr>
          <a:xfrm>
            <a:off x="2744392" y="3749645"/>
            <a:ext cx="1443070" cy="506538"/>
          </a:xfrm>
          <a:prstGeom prst="callout1">
            <a:avLst>
              <a:gd name="adj1" fmla="val -166042"/>
              <a:gd name="adj2" fmla="val 50646"/>
              <a:gd name="adj3" fmla="val -26464"/>
              <a:gd name="adj4" fmla="val 50499"/>
            </a:avLst>
          </a:prstGeom>
          <a:ln w="31750" cap="rnd">
            <a:solidFill>
              <a:schemeClr val="accent1"/>
            </a:solidFill>
            <a:prstDash val="sysDot"/>
            <a:headEnd type="none" w="lg" len="lg"/>
            <a:tailEnd type="oval" w="med" len="med"/>
          </a:ln>
        </p:spPr>
        <p:txBody>
          <a:bodyPr lIns="0" tIns="0" rIns="0" bIns="0" anchor="t"/>
          <a:lstStyle>
            <a:lvl1pPr marL="0" indent="0" algn="ctr">
              <a:buNone/>
              <a:defRPr sz="1032" b="1" spc="-32" baseline="0">
                <a:solidFill>
                  <a:srgbClr val="71009E"/>
                </a:solidFill>
              </a:defRPr>
            </a:lvl1pPr>
          </a:lstStyle>
          <a:p>
            <a:pPr lvl="0"/>
            <a:r>
              <a:rPr lang="en-US" dirty="0"/>
              <a:t>Add your milestone</a:t>
            </a:r>
          </a:p>
        </p:txBody>
      </p:sp>
      <p:sp>
        <p:nvSpPr>
          <p:cNvPr id="21" name="Text Placeholder 54">
            <a:extLst>
              <a:ext uri="{FF2B5EF4-FFF2-40B4-BE49-F238E27FC236}">
                <a16:creationId xmlns:a16="http://schemas.microsoft.com/office/drawing/2014/main" id="{3AC81ED6-A596-440D-AE2E-403AE9EEE27F}"/>
              </a:ext>
            </a:extLst>
          </p:cNvPr>
          <p:cNvSpPr>
            <a:spLocks noGrp="1"/>
          </p:cNvSpPr>
          <p:nvPr>
            <p:ph type="body" sz="quarter" idx="32" hasCustomPrompt="1"/>
          </p:nvPr>
        </p:nvSpPr>
        <p:spPr>
          <a:xfrm>
            <a:off x="4957797" y="3749645"/>
            <a:ext cx="1443070" cy="506538"/>
          </a:xfrm>
          <a:prstGeom prst="callout1">
            <a:avLst>
              <a:gd name="adj1" fmla="val -166042"/>
              <a:gd name="adj2" fmla="val 50646"/>
              <a:gd name="adj3" fmla="val -26464"/>
              <a:gd name="adj4" fmla="val 50499"/>
            </a:avLst>
          </a:prstGeom>
          <a:ln w="31750" cap="rnd">
            <a:solidFill>
              <a:schemeClr val="accent1"/>
            </a:solidFill>
            <a:prstDash val="sysDot"/>
            <a:headEnd type="none" w="lg" len="lg"/>
            <a:tailEnd type="oval" w="med" len="med"/>
          </a:ln>
        </p:spPr>
        <p:txBody>
          <a:bodyPr lIns="0" tIns="0" rIns="0" bIns="0" anchor="t"/>
          <a:lstStyle>
            <a:lvl1pPr marL="0" indent="0" algn="ctr">
              <a:buNone/>
              <a:defRPr sz="1032" b="1" spc="-32" baseline="0">
                <a:solidFill>
                  <a:srgbClr val="71009E"/>
                </a:solidFill>
              </a:defRPr>
            </a:lvl1pPr>
          </a:lstStyle>
          <a:p>
            <a:pPr lvl="0"/>
            <a:r>
              <a:rPr lang="en-US" dirty="0"/>
              <a:t>Add your milestone</a:t>
            </a:r>
          </a:p>
        </p:txBody>
      </p:sp>
      <p:cxnSp>
        <p:nvCxnSpPr>
          <p:cNvPr id="4" name="Straight Connector 3">
            <a:extLst>
              <a:ext uri="{FF2B5EF4-FFF2-40B4-BE49-F238E27FC236}">
                <a16:creationId xmlns:a16="http://schemas.microsoft.com/office/drawing/2014/main" id="{E4B29830-B5B3-4054-BA31-B4896E71E1C6}"/>
              </a:ext>
            </a:extLst>
          </p:cNvPr>
          <p:cNvCxnSpPr>
            <a:cxnSpLocks/>
          </p:cNvCxnSpPr>
          <p:nvPr userDrawn="1"/>
        </p:nvCxnSpPr>
        <p:spPr>
          <a:xfrm>
            <a:off x="0" y="2823864"/>
            <a:ext cx="9144000" cy="0"/>
          </a:xfrm>
          <a:prstGeom prst="line">
            <a:avLst/>
          </a:prstGeom>
          <a:ln w="38100" cap="rnd">
            <a:solidFill>
              <a:srgbClr val="FF5500"/>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4ACCDD22-5FD6-44FF-8476-874EE3D6E635}"/>
              </a:ext>
            </a:extLst>
          </p:cNvPr>
          <p:cNvSpPr>
            <a:spLocks noGrp="1"/>
          </p:cNvSpPr>
          <p:nvPr>
            <p:ph type="body" sz="quarter" idx="11" hasCustomPrompt="1"/>
          </p:nvPr>
        </p:nvSpPr>
        <p:spPr>
          <a:xfrm>
            <a:off x="2166441" y="2631077"/>
            <a:ext cx="385568" cy="385573"/>
          </a:xfrm>
          <a:prstGeom prst="ellipse">
            <a:avLst/>
          </a:prstGeom>
          <a:solidFill>
            <a:srgbClr val="FF5500"/>
          </a:solidFill>
        </p:spPr>
        <p:txBody>
          <a:bodyPr lIns="0" tIns="0" rIns="0" bIns="0" anchor="ctr"/>
          <a:lstStyle>
            <a:lvl1pPr marL="0" indent="0" algn="ctr">
              <a:lnSpc>
                <a:spcPct val="100000"/>
              </a:lnSpc>
              <a:spcBef>
                <a:spcPts val="0"/>
              </a:spcBef>
              <a:buNone/>
              <a:defRPr sz="794" b="1">
                <a:solidFill>
                  <a:schemeClr val="bg1"/>
                </a:solidFill>
              </a:defRPr>
            </a:lvl1pPr>
          </a:lstStyle>
          <a:p>
            <a:pPr lvl="0"/>
            <a:r>
              <a:rPr lang="en-AU" dirty="0"/>
              <a:t>12</a:t>
            </a:r>
            <a:br>
              <a:rPr lang="en-AU" dirty="0"/>
            </a:br>
            <a:r>
              <a:rPr lang="en-AU" dirty="0"/>
              <a:t>Aug</a:t>
            </a:r>
          </a:p>
        </p:txBody>
      </p:sp>
      <p:sp>
        <p:nvSpPr>
          <p:cNvPr id="11" name="Text Placeholder 54">
            <a:extLst>
              <a:ext uri="{FF2B5EF4-FFF2-40B4-BE49-F238E27FC236}">
                <a16:creationId xmlns:a16="http://schemas.microsoft.com/office/drawing/2014/main" id="{35F93324-36D4-42CB-B8B6-2205AE5938D1}"/>
              </a:ext>
            </a:extLst>
          </p:cNvPr>
          <p:cNvSpPr>
            <a:spLocks noGrp="1"/>
          </p:cNvSpPr>
          <p:nvPr>
            <p:ph type="body" sz="quarter" idx="23" hasCustomPrompt="1"/>
          </p:nvPr>
        </p:nvSpPr>
        <p:spPr>
          <a:xfrm>
            <a:off x="1637690" y="1463367"/>
            <a:ext cx="1443070" cy="506538"/>
          </a:xfrm>
          <a:prstGeom prst="callout1">
            <a:avLst>
              <a:gd name="adj1" fmla="val 232465"/>
              <a:gd name="adj2" fmla="val 50122"/>
              <a:gd name="adj3" fmla="val 121297"/>
              <a:gd name="adj4" fmla="val 49975"/>
            </a:avLst>
          </a:prstGeom>
          <a:ln w="31750" cap="rnd">
            <a:solidFill>
              <a:schemeClr val="accent1"/>
            </a:solidFill>
            <a:prstDash val="sysDot"/>
            <a:headEnd type="none" w="lg" len="lg"/>
            <a:tailEnd type="oval" w="med" len="med"/>
          </a:ln>
        </p:spPr>
        <p:txBody>
          <a:bodyPr lIns="0" tIns="0" rIns="0" bIns="0" anchor="b"/>
          <a:lstStyle>
            <a:lvl1pPr marL="0" indent="0" algn="ctr">
              <a:buNone/>
              <a:defRPr sz="1032" b="1" spc="-32" baseline="0">
                <a:solidFill>
                  <a:srgbClr val="71009E"/>
                </a:solidFill>
              </a:defRPr>
            </a:lvl1pPr>
          </a:lstStyle>
          <a:p>
            <a:pPr lvl="0"/>
            <a:r>
              <a:rPr lang="en-US" dirty="0"/>
              <a:t>Add your milestone</a:t>
            </a:r>
          </a:p>
        </p:txBody>
      </p:sp>
      <p:sp>
        <p:nvSpPr>
          <p:cNvPr id="12" name="Text Placeholder 7">
            <a:extLst>
              <a:ext uri="{FF2B5EF4-FFF2-40B4-BE49-F238E27FC236}">
                <a16:creationId xmlns:a16="http://schemas.microsoft.com/office/drawing/2014/main" id="{4E8D240A-555D-4EDB-80DF-6256BA3E3627}"/>
              </a:ext>
            </a:extLst>
          </p:cNvPr>
          <p:cNvSpPr>
            <a:spLocks noGrp="1"/>
          </p:cNvSpPr>
          <p:nvPr>
            <p:ph type="body" sz="quarter" idx="24" hasCustomPrompt="1"/>
          </p:nvPr>
        </p:nvSpPr>
        <p:spPr>
          <a:xfrm>
            <a:off x="4379846" y="2631077"/>
            <a:ext cx="385568" cy="385573"/>
          </a:xfrm>
          <a:prstGeom prst="ellipse">
            <a:avLst/>
          </a:prstGeom>
          <a:solidFill>
            <a:srgbClr val="FF5500"/>
          </a:solidFill>
        </p:spPr>
        <p:txBody>
          <a:bodyPr lIns="0" tIns="0" rIns="0" bIns="0" anchor="ctr"/>
          <a:lstStyle>
            <a:lvl1pPr marL="0" indent="0" algn="ctr">
              <a:lnSpc>
                <a:spcPct val="100000"/>
              </a:lnSpc>
              <a:spcBef>
                <a:spcPts val="0"/>
              </a:spcBef>
              <a:buNone/>
              <a:defRPr sz="794" b="1">
                <a:solidFill>
                  <a:schemeClr val="bg1"/>
                </a:solidFill>
              </a:defRPr>
            </a:lvl1pPr>
          </a:lstStyle>
          <a:p>
            <a:pPr lvl="0"/>
            <a:r>
              <a:rPr lang="en-AU" dirty="0"/>
              <a:t>12</a:t>
            </a:r>
          </a:p>
          <a:p>
            <a:pPr lvl="0"/>
            <a:r>
              <a:rPr lang="en-AU" dirty="0"/>
              <a:t>Oct</a:t>
            </a:r>
          </a:p>
        </p:txBody>
      </p:sp>
      <p:sp>
        <p:nvSpPr>
          <p:cNvPr id="13" name="Text Placeholder 54">
            <a:extLst>
              <a:ext uri="{FF2B5EF4-FFF2-40B4-BE49-F238E27FC236}">
                <a16:creationId xmlns:a16="http://schemas.microsoft.com/office/drawing/2014/main" id="{490B6E9E-880A-410C-91A7-A8BC2B52F140}"/>
              </a:ext>
            </a:extLst>
          </p:cNvPr>
          <p:cNvSpPr>
            <a:spLocks noGrp="1"/>
          </p:cNvSpPr>
          <p:nvPr>
            <p:ph type="body" sz="quarter" idx="25" hasCustomPrompt="1"/>
          </p:nvPr>
        </p:nvSpPr>
        <p:spPr>
          <a:xfrm>
            <a:off x="3851095" y="1463367"/>
            <a:ext cx="1443070" cy="506538"/>
          </a:xfrm>
          <a:prstGeom prst="callout1">
            <a:avLst>
              <a:gd name="adj1" fmla="val 232465"/>
              <a:gd name="adj2" fmla="val 50122"/>
              <a:gd name="adj3" fmla="val 121297"/>
              <a:gd name="adj4" fmla="val 49975"/>
            </a:avLst>
          </a:prstGeom>
          <a:ln w="31750" cap="rnd">
            <a:solidFill>
              <a:schemeClr val="accent1"/>
            </a:solidFill>
            <a:prstDash val="sysDot"/>
            <a:headEnd type="none" w="lg" len="lg"/>
            <a:tailEnd type="oval" w="med" len="med"/>
          </a:ln>
        </p:spPr>
        <p:txBody>
          <a:bodyPr lIns="0" tIns="0" rIns="0" bIns="0" anchor="b"/>
          <a:lstStyle>
            <a:lvl1pPr marL="0" indent="0" algn="ctr">
              <a:buNone/>
              <a:defRPr sz="1032" b="1" spc="-32" baseline="0">
                <a:solidFill>
                  <a:srgbClr val="71009E"/>
                </a:solidFill>
              </a:defRPr>
            </a:lvl1pPr>
          </a:lstStyle>
          <a:p>
            <a:pPr lvl="0"/>
            <a:r>
              <a:rPr lang="en-US" dirty="0"/>
              <a:t>Add your milestone</a:t>
            </a:r>
          </a:p>
        </p:txBody>
      </p:sp>
      <p:sp>
        <p:nvSpPr>
          <p:cNvPr id="14" name="Text Placeholder 7">
            <a:extLst>
              <a:ext uri="{FF2B5EF4-FFF2-40B4-BE49-F238E27FC236}">
                <a16:creationId xmlns:a16="http://schemas.microsoft.com/office/drawing/2014/main" id="{62D7837D-9084-4246-9D9E-5863DA36F7BB}"/>
              </a:ext>
            </a:extLst>
          </p:cNvPr>
          <p:cNvSpPr>
            <a:spLocks noGrp="1"/>
          </p:cNvSpPr>
          <p:nvPr>
            <p:ph type="body" sz="quarter" idx="26" hasCustomPrompt="1"/>
          </p:nvPr>
        </p:nvSpPr>
        <p:spPr>
          <a:xfrm>
            <a:off x="6593251" y="2631077"/>
            <a:ext cx="385568" cy="385573"/>
          </a:xfrm>
          <a:prstGeom prst="ellipse">
            <a:avLst/>
          </a:prstGeom>
          <a:solidFill>
            <a:srgbClr val="FF5500"/>
          </a:solidFill>
        </p:spPr>
        <p:txBody>
          <a:bodyPr lIns="0" tIns="0" rIns="0" bIns="0" anchor="ctr"/>
          <a:lstStyle>
            <a:lvl1pPr marL="0" indent="0" algn="ctr">
              <a:lnSpc>
                <a:spcPct val="100000"/>
              </a:lnSpc>
              <a:spcBef>
                <a:spcPts val="0"/>
              </a:spcBef>
              <a:buNone/>
              <a:defRPr sz="794" b="1">
                <a:solidFill>
                  <a:schemeClr val="bg1"/>
                </a:solidFill>
              </a:defRPr>
            </a:lvl1pPr>
          </a:lstStyle>
          <a:p>
            <a:pPr lvl="0"/>
            <a:r>
              <a:rPr lang="en-AU" dirty="0"/>
              <a:t>12</a:t>
            </a:r>
          </a:p>
          <a:p>
            <a:pPr lvl="0"/>
            <a:r>
              <a:rPr lang="en-AU" dirty="0"/>
              <a:t>Dec</a:t>
            </a:r>
          </a:p>
        </p:txBody>
      </p:sp>
      <p:sp>
        <p:nvSpPr>
          <p:cNvPr id="15" name="Text Placeholder 54">
            <a:extLst>
              <a:ext uri="{FF2B5EF4-FFF2-40B4-BE49-F238E27FC236}">
                <a16:creationId xmlns:a16="http://schemas.microsoft.com/office/drawing/2014/main" id="{40C50C9C-E49F-4F35-803F-385C6B70C046}"/>
              </a:ext>
            </a:extLst>
          </p:cNvPr>
          <p:cNvSpPr>
            <a:spLocks noGrp="1"/>
          </p:cNvSpPr>
          <p:nvPr>
            <p:ph type="body" sz="quarter" idx="27" hasCustomPrompt="1"/>
          </p:nvPr>
        </p:nvSpPr>
        <p:spPr>
          <a:xfrm>
            <a:off x="6064500" y="1463367"/>
            <a:ext cx="1443070" cy="506538"/>
          </a:xfrm>
          <a:prstGeom prst="callout1">
            <a:avLst>
              <a:gd name="adj1" fmla="val 232465"/>
              <a:gd name="adj2" fmla="val 50122"/>
              <a:gd name="adj3" fmla="val 121297"/>
              <a:gd name="adj4" fmla="val 49975"/>
            </a:avLst>
          </a:prstGeom>
          <a:ln w="31750" cap="rnd">
            <a:solidFill>
              <a:schemeClr val="accent1"/>
            </a:solidFill>
            <a:prstDash val="sysDot"/>
            <a:headEnd type="none" w="lg" len="lg"/>
            <a:tailEnd type="oval" w="med" len="med"/>
          </a:ln>
        </p:spPr>
        <p:txBody>
          <a:bodyPr lIns="0" tIns="0" rIns="0" bIns="0" anchor="b"/>
          <a:lstStyle>
            <a:lvl1pPr marL="0" indent="0" algn="ctr">
              <a:buNone/>
              <a:defRPr sz="1032" b="1" spc="-32" baseline="0">
                <a:solidFill>
                  <a:srgbClr val="71009E"/>
                </a:solidFill>
              </a:defRPr>
            </a:lvl1pPr>
          </a:lstStyle>
          <a:p>
            <a:pPr lvl="0"/>
            <a:r>
              <a:rPr lang="en-US" dirty="0"/>
              <a:t>Add your milestone</a:t>
            </a:r>
          </a:p>
        </p:txBody>
      </p:sp>
      <p:sp>
        <p:nvSpPr>
          <p:cNvPr id="16" name="Text Placeholder 7">
            <a:extLst>
              <a:ext uri="{FF2B5EF4-FFF2-40B4-BE49-F238E27FC236}">
                <a16:creationId xmlns:a16="http://schemas.microsoft.com/office/drawing/2014/main" id="{C0A2A3FD-C6C3-4954-95FF-0F195216246E}"/>
              </a:ext>
            </a:extLst>
          </p:cNvPr>
          <p:cNvSpPr>
            <a:spLocks noGrp="1"/>
          </p:cNvSpPr>
          <p:nvPr>
            <p:ph type="body" sz="quarter" idx="28" hasCustomPrompt="1"/>
          </p:nvPr>
        </p:nvSpPr>
        <p:spPr>
          <a:xfrm>
            <a:off x="5486549" y="2631077"/>
            <a:ext cx="385568" cy="385573"/>
          </a:xfrm>
          <a:prstGeom prst="ellipse">
            <a:avLst/>
          </a:prstGeom>
          <a:solidFill>
            <a:srgbClr val="FF5500"/>
          </a:solidFill>
        </p:spPr>
        <p:txBody>
          <a:bodyPr lIns="0" tIns="0" rIns="0" bIns="0" anchor="ctr"/>
          <a:lstStyle>
            <a:lvl1pPr marL="0" indent="0" algn="ctr">
              <a:lnSpc>
                <a:spcPct val="100000"/>
              </a:lnSpc>
              <a:spcBef>
                <a:spcPts val="0"/>
              </a:spcBef>
              <a:buNone/>
              <a:defRPr sz="794" b="1">
                <a:solidFill>
                  <a:schemeClr val="bg1"/>
                </a:solidFill>
              </a:defRPr>
            </a:lvl1pPr>
          </a:lstStyle>
          <a:p>
            <a:pPr lvl="0"/>
            <a:r>
              <a:rPr lang="en-AU" dirty="0"/>
              <a:t>12</a:t>
            </a:r>
          </a:p>
          <a:p>
            <a:pPr lvl="0"/>
            <a:r>
              <a:rPr lang="en-AU" dirty="0"/>
              <a:t>Nov</a:t>
            </a:r>
          </a:p>
        </p:txBody>
      </p:sp>
      <p:sp>
        <p:nvSpPr>
          <p:cNvPr id="19" name="Text Placeholder 7">
            <a:extLst>
              <a:ext uri="{FF2B5EF4-FFF2-40B4-BE49-F238E27FC236}">
                <a16:creationId xmlns:a16="http://schemas.microsoft.com/office/drawing/2014/main" id="{BBA1F1A6-AA8A-4C72-8E7A-B3F80C798DFA}"/>
              </a:ext>
            </a:extLst>
          </p:cNvPr>
          <p:cNvSpPr>
            <a:spLocks noGrp="1"/>
          </p:cNvSpPr>
          <p:nvPr>
            <p:ph type="body" sz="quarter" idx="30" hasCustomPrompt="1"/>
          </p:nvPr>
        </p:nvSpPr>
        <p:spPr>
          <a:xfrm>
            <a:off x="3273144" y="2631077"/>
            <a:ext cx="385568" cy="385573"/>
          </a:xfrm>
          <a:prstGeom prst="ellipse">
            <a:avLst/>
          </a:prstGeom>
          <a:solidFill>
            <a:srgbClr val="FF5500"/>
          </a:solidFill>
        </p:spPr>
        <p:txBody>
          <a:bodyPr lIns="0" tIns="0" rIns="0" bIns="0" anchor="ctr"/>
          <a:lstStyle>
            <a:lvl1pPr marL="0" indent="0" algn="ctr">
              <a:lnSpc>
                <a:spcPct val="100000"/>
              </a:lnSpc>
              <a:spcBef>
                <a:spcPts val="0"/>
              </a:spcBef>
              <a:buNone/>
              <a:defRPr sz="794" b="1">
                <a:solidFill>
                  <a:schemeClr val="bg1"/>
                </a:solidFill>
              </a:defRPr>
            </a:lvl1pPr>
          </a:lstStyle>
          <a:p>
            <a:pPr lvl="0"/>
            <a:r>
              <a:rPr lang="en-AU" dirty="0"/>
              <a:t>12</a:t>
            </a:r>
          </a:p>
          <a:p>
            <a:pPr lvl="0"/>
            <a:r>
              <a:rPr lang="en-AU" dirty="0"/>
              <a:t>Sep</a:t>
            </a:r>
          </a:p>
        </p:txBody>
      </p:sp>
      <p:sp>
        <p:nvSpPr>
          <p:cNvPr id="22" name="Text Placeholder 17">
            <a:extLst>
              <a:ext uri="{FF2B5EF4-FFF2-40B4-BE49-F238E27FC236}">
                <a16:creationId xmlns:a16="http://schemas.microsoft.com/office/drawing/2014/main" id="{C3A24F21-B1F5-4481-B035-3BA500573B5F}"/>
              </a:ext>
            </a:extLst>
          </p:cNvPr>
          <p:cNvSpPr>
            <a:spLocks noGrp="1"/>
          </p:cNvSpPr>
          <p:nvPr>
            <p:ph type="body" sz="quarter" idx="10" hasCustomPrompt="1"/>
          </p:nvPr>
        </p:nvSpPr>
        <p:spPr>
          <a:xfrm>
            <a:off x="570793" y="570800"/>
            <a:ext cx="8002183" cy="283976"/>
          </a:xfrm>
          <a:prstGeom prst="rect">
            <a:avLst/>
          </a:prstGeom>
        </p:spPr>
        <p:txBody>
          <a:bodyPr lIns="0" tIns="0" rIns="0" bIns="0">
            <a:noAutofit/>
          </a:bodyPr>
          <a:lstStyle>
            <a:lvl1pPr marL="0" indent="0">
              <a:lnSpc>
                <a:spcPct val="90000"/>
              </a:lnSpc>
              <a:spcBef>
                <a:spcPts val="0"/>
              </a:spcBef>
              <a:buNone/>
              <a:defRPr sz="2222" b="1" spc="-32" baseline="0">
                <a:solidFill>
                  <a:schemeClr val="bg2"/>
                </a:solidFill>
                <a:latin typeface="+mn-lt"/>
              </a:defRPr>
            </a:lvl1pPr>
          </a:lstStyle>
          <a:p>
            <a:pPr lvl="0"/>
            <a:r>
              <a:rPr lang="en-US" dirty="0"/>
              <a:t>heading</a:t>
            </a:r>
            <a:endParaRPr lang="en-AU" dirty="0"/>
          </a:p>
        </p:txBody>
      </p:sp>
      <p:sp>
        <p:nvSpPr>
          <p:cNvPr id="18" name="Content Placeholder 2">
            <a:extLst>
              <a:ext uri="{FF2B5EF4-FFF2-40B4-BE49-F238E27FC236}">
                <a16:creationId xmlns:a16="http://schemas.microsoft.com/office/drawing/2014/main" id="{BCAEA033-BF97-4A4E-8DAC-25AE6EB27059}"/>
              </a:ext>
            </a:extLst>
          </p:cNvPr>
          <p:cNvSpPr>
            <a:spLocks noGrp="1"/>
          </p:cNvSpPr>
          <p:nvPr>
            <p:ph sz="quarter" idx="12" hasCustomPrompt="1"/>
          </p:nvPr>
        </p:nvSpPr>
        <p:spPr>
          <a:xfrm>
            <a:off x="570792" y="1144121"/>
            <a:ext cx="8000660" cy="244329"/>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Summary of the slide</a:t>
            </a:r>
            <a:endParaRPr lang="en-AU" dirty="0"/>
          </a:p>
        </p:txBody>
      </p:sp>
    </p:spTree>
    <p:extLst>
      <p:ext uri="{BB962C8B-B14F-4D97-AF65-F5344CB8AC3E}">
        <p14:creationId xmlns:p14="http://schemas.microsoft.com/office/powerpoint/2010/main" val="2293552482"/>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ouped orange">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D15C677D-E283-4A69-8739-F8469E68ED00}"/>
              </a:ext>
            </a:extLst>
          </p:cNvPr>
          <p:cNvSpPr>
            <a:spLocks noGrp="1"/>
          </p:cNvSpPr>
          <p:nvPr>
            <p:ph type="body" sz="quarter" idx="10" hasCustomPrompt="1"/>
          </p:nvPr>
        </p:nvSpPr>
        <p:spPr>
          <a:xfrm>
            <a:off x="2643143" y="576059"/>
            <a:ext cx="5929832" cy="283976"/>
          </a:xfrm>
          <a:prstGeom prst="rect">
            <a:avLst/>
          </a:prstGeom>
        </p:spPr>
        <p:txBody>
          <a:bodyPr lIns="0" tIns="0" rIns="0" bIns="0">
            <a:noAutofit/>
          </a:bodyPr>
          <a:lstStyle>
            <a:lvl1pPr marL="0" indent="0">
              <a:lnSpc>
                <a:spcPct val="90000"/>
              </a:lnSpc>
              <a:spcBef>
                <a:spcPts val="0"/>
              </a:spcBef>
              <a:buNone/>
              <a:defRPr sz="2222" b="1" spc="-32" baseline="0">
                <a:solidFill>
                  <a:schemeClr val="bg2"/>
                </a:solidFill>
                <a:latin typeface="+mn-lt"/>
              </a:defRPr>
            </a:lvl1pPr>
          </a:lstStyle>
          <a:p>
            <a:pPr lvl="0"/>
            <a:r>
              <a:rPr lang="en-US" dirty="0"/>
              <a:t>heading</a:t>
            </a:r>
            <a:endParaRPr lang="en-AU" dirty="0"/>
          </a:p>
        </p:txBody>
      </p:sp>
      <p:sp>
        <p:nvSpPr>
          <p:cNvPr id="26" name="Text Placeholder 32">
            <a:extLst>
              <a:ext uri="{FF2B5EF4-FFF2-40B4-BE49-F238E27FC236}">
                <a16:creationId xmlns:a16="http://schemas.microsoft.com/office/drawing/2014/main" id="{452B9F06-5C89-426F-B5CE-B5DDD8A102B4}"/>
              </a:ext>
            </a:extLst>
          </p:cNvPr>
          <p:cNvSpPr>
            <a:spLocks noGrp="1"/>
          </p:cNvSpPr>
          <p:nvPr>
            <p:ph type="body" sz="quarter" idx="14" hasCustomPrompt="1"/>
          </p:nvPr>
        </p:nvSpPr>
        <p:spPr>
          <a:xfrm>
            <a:off x="2" y="0"/>
            <a:ext cx="2038051" cy="5143500"/>
          </a:xfrm>
          <a:prstGeom prst="rect">
            <a:avLst/>
          </a:prstGeom>
          <a:blipFill dpi="0" rotWithShape="1">
            <a:blip r:embed="rId2"/>
            <a:srcRect/>
            <a:tile tx="0" ty="0" sx="50000" sy="50000" flip="none" algn="tl"/>
          </a:blipFill>
        </p:spPr>
        <p:txBody>
          <a:bodyPr lIns="179966" tIns="0" rIns="179966" bIns="0" anchor="ctr" anchorCtr="0"/>
          <a:lstStyle>
            <a:lvl1pPr marL="0" indent="0" algn="ctr">
              <a:spcBef>
                <a:spcPts val="1905"/>
              </a:spcBef>
              <a:buNone/>
              <a:defRPr sz="1111" b="1" spc="-32" baseline="0">
                <a:solidFill>
                  <a:schemeClr val="bg1"/>
                </a:solidFill>
              </a:defRPr>
            </a:lvl1pPr>
          </a:lstStyle>
          <a:p>
            <a:pPr lvl="0"/>
            <a:r>
              <a:rPr lang="en-US" dirty="0"/>
              <a:t>List your talking points here, and move the arrow to progress through the steps</a:t>
            </a:r>
            <a:endParaRPr lang="en-AU" dirty="0"/>
          </a:p>
        </p:txBody>
      </p:sp>
      <p:sp>
        <p:nvSpPr>
          <p:cNvPr id="30" name="Text Placeholder 2">
            <a:extLst>
              <a:ext uri="{FF2B5EF4-FFF2-40B4-BE49-F238E27FC236}">
                <a16:creationId xmlns:a16="http://schemas.microsoft.com/office/drawing/2014/main" id="{E27729CF-C2B5-4099-BA68-B69B4F1280BA}"/>
              </a:ext>
            </a:extLst>
          </p:cNvPr>
          <p:cNvSpPr>
            <a:spLocks noGrp="1"/>
          </p:cNvSpPr>
          <p:nvPr>
            <p:ph type="body" sz="quarter" idx="19" hasCustomPrompt="1"/>
          </p:nvPr>
        </p:nvSpPr>
        <p:spPr>
          <a:xfrm rot="2700000">
            <a:off x="1948753" y="2482453"/>
            <a:ext cx="178594" cy="178594"/>
          </a:xfrm>
          <a:prstGeom prst="rect">
            <a:avLst/>
          </a:prstGeom>
          <a:solidFill>
            <a:schemeClr val="bg1"/>
          </a:solidFill>
        </p:spPr>
        <p:txBody>
          <a:bodyPr lIns="91422" tIns="45712" rIns="91422" bIns="45712"/>
          <a:lstStyle>
            <a:lvl1pPr marL="0" indent="0">
              <a:buNone/>
              <a:defRPr sz="635">
                <a:solidFill>
                  <a:schemeClr val="bg1"/>
                </a:solidFill>
              </a:defRPr>
            </a:lvl1pPr>
          </a:lstStyle>
          <a:p>
            <a:pPr lvl="0"/>
            <a:r>
              <a:rPr lang="en-AU" dirty="0"/>
              <a:t> </a:t>
            </a:r>
          </a:p>
        </p:txBody>
      </p:sp>
      <p:sp>
        <p:nvSpPr>
          <p:cNvPr id="9" name="Content Placeholder 2">
            <a:extLst>
              <a:ext uri="{FF2B5EF4-FFF2-40B4-BE49-F238E27FC236}">
                <a16:creationId xmlns:a16="http://schemas.microsoft.com/office/drawing/2014/main" id="{BB6BF11C-372C-42A1-B784-25DD29827ED3}"/>
              </a:ext>
            </a:extLst>
          </p:cNvPr>
          <p:cNvSpPr>
            <a:spLocks noGrp="1"/>
          </p:cNvSpPr>
          <p:nvPr>
            <p:ph sz="quarter" idx="20" hasCustomPrompt="1"/>
          </p:nvPr>
        </p:nvSpPr>
        <p:spPr>
          <a:xfrm>
            <a:off x="2638966" y="1143795"/>
            <a:ext cx="5930066" cy="3428907"/>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70797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ouped purple">
    <p:spTree>
      <p:nvGrpSpPr>
        <p:cNvPr id="1" name=""/>
        <p:cNvGrpSpPr/>
        <p:nvPr/>
      </p:nvGrpSpPr>
      <p:grpSpPr>
        <a:xfrm>
          <a:off x="0" y="0"/>
          <a:ext cx="0" cy="0"/>
          <a:chOff x="0" y="0"/>
          <a:chExt cx="0" cy="0"/>
        </a:xfrm>
      </p:grpSpPr>
      <p:sp>
        <p:nvSpPr>
          <p:cNvPr id="26" name="Text Placeholder 32">
            <a:extLst>
              <a:ext uri="{FF2B5EF4-FFF2-40B4-BE49-F238E27FC236}">
                <a16:creationId xmlns:a16="http://schemas.microsoft.com/office/drawing/2014/main" id="{452B9F06-5C89-426F-B5CE-B5DDD8A102B4}"/>
              </a:ext>
            </a:extLst>
          </p:cNvPr>
          <p:cNvSpPr>
            <a:spLocks noGrp="1"/>
          </p:cNvSpPr>
          <p:nvPr>
            <p:ph type="body" sz="quarter" idx="14" hasCustomPrompt="1"/>
          </p:nvPr>
        </p:nvSpPr>
        <p:spPr>
          <a:xfrm>
            <a:off x="2" y="0"/>
            <a:ext cx="2038051" cy="5143500"/>
          </a:xfrm>
          <a:prstGeom prst="rect">
            <a:avLst/>
          </a:prstGeom>
          <a:blipFill dpi="0" rotWithShape="1">
            <a:blip r:embed="rId2"/>
            <a:srcRect/>
            <a:tile tx="0" ty="0" sx="50000" sy="50000" flip="none" algn="tl"/>
          </a:blipFill>
        </p:spPr>
        <p:txBody>
          <a:bodyPr lIns="179966" tIns="0" rIns="179966" bIns="0" anchor="ctr" anchorCtr="0"/>
          <a:lstStyle>
            <a:lvl1pPr marL="0" indent="0" algn="ctr">
              <a:spcBef>
                <a:spcPts val="1905"/>
              </a:spcBef>
              <a:buNone/>
              <a:defRPr sz="1111" b="1" spc="-32" baseline="0">
                <a:solidFill>
                  <a:schemeClr val="bg1"/>
                </a:solidFill>
              </a:defRPr>
            </a:lvl1pPr>
          </a:lstStyle>
          <a:p>
            <a:pPr lvl="0"/>
            <a:r>
              <a:rPr lang="en-US" dirty="0"/>
              <a:t>List your talking points here, and move the arrow to progress through the steps</a:t>
            </a:r>
            <a:endParaRPr lang="en-AU" dirty="0"/>
          </a:p>
        </p:txBody>
      </p:sp>
      <p:sp>
        <p:nvSpPr>
          <p:cNvPr id="30" name="Text Placeholder 2">
            <a:extLst>
              <a:ext uri="{FF2B5EF4-FFF2-40B4-BE49-F238E27FC236}">
                <a16:creationId xmlns:a16="http://schemas.microsoft.com/office/drawing/2014/main" id="{E27729CF-C2B5-4099-BA68-B69B4F1280BA}"/>
              </a:ext>
            </a:extLst>
          </p:cNvPr>
          <p:cNvSpPr>
            <a:spLocks noGrp="1"/>
          </p:cNvSpPr>
          <p:nvPr>
            <p:ph type="body" sz="quarter" idx="19" hasCustomPrompt="1"/>
          </p:nvPr>
        </p:nvSpPr>
        <p:spPr>
          <a:xfrm rot="2700000">
            <a:off x="1948753" y="2482453"/>
            <a:ext cx="178594" cy="178594"/>
          </a:xfrm>
          <a:prstGeom prst="rect">
            <a:avLst/>
          </a:prstGeom>
          <a:solidFill>
            <a:schemeClr val="bg1"/>
          </a:solidFill>
        </p:spPr>
        <p:txBody>
          <a:bodyPr lIns="91422" tIns="45712" rIns="91422" bIns="45712"/>
          <a:lstStyle>
            <a:lvl1pPr marL="0" indent="0">
              <a:buNone/>
              <a:defRPr sz="635">
                <a:solidFill>
                  <a:schemeClr val="bg1"/>
                </a:solidFill>
              </a:defRPr>
            </a:lvl1pPr>
          </a:lstStyle>
          <a:p>
            <a:pPr lvl="0"/>
            <a:r>
              <a:rPr lang="en-AU" dirty="0"/>
              <a:t> </a:t>
            </a:r>
          </a:p>
        </p:txBody>
      </p:sp>
      <p:sp>
        <p:nvSpPr>
          <p:cNvPr id="6" name="Text Placeholder 17">
            <a:extLst>
              <a:ext uri="{FF2B5EF4-FFF2-40B4-BE49-F238E27FC236}">
                <a16:creationId xmlns:a16="http://schemas.microsoft.com/office/drawing/2014/main" id="{87210456-6F26-4F4C-86CF-E372BA4110B6}"/>
              </a:ext>
            </a:extLst>
          </p:cNvPr>
          <p:cNvSpPr>
            <a:spLocks noGrp="1"/>
          </p:cNvSpPr>
          <p:nvPr>
            <p:ph type="body" sz="quarter" idx="10" hasCustomPrompt="1"/>
          </p:nvPr>
        </p:nvSpPr>
        <p:spPr>
          <a:xfrm>
            <a:off x="2643143" y="576059"/>
            <a:ext cx="5929832" cy="283976"/>
          </a:xfrm>
          <a:prstGeom prst="rect">
            <a:avLst/>
          </a:prstGeom>
        </p:spPr>
        <p:txBody>
          <a:bodyPr lIns="0" tIns="0" rIns="0" bIns="0">
            <a:noAutofit/>
          </a:bodyPr>
          <a:lstStyle>
            <a:lvl1pPr marL="0" indent="0">
              <a:lnSpc>
                <a:spcPct val="90000"/>
              </a:lnSpc>
              <a:spcBef>
                <a:spcPts val="0"/>
              </a:spcBef>
              <a:buNone/>
              <a:defRPr sz="2222" b="1" spc="-32" baseline="0">
                <a:solidFill>
                  <a:schemeClr val="bg2"/>
                </a:solidFill>
                <a:latin typeface="+mn-lt"/>
              </a:defRPr>
            </a:lvl1pPr>
          </a:lstStyle>
          <a:p>
            <a:pPr lvl="0"/>
            <a:r>
              <a:rPr lang="en-US" dirty="0"/>
              <a:t>heading</a:t>
            </a:r>
            <a:endParaRPr lang="en-AU" dirty="0"/>
          </a:p>
        </p:txBody>
      </p:sp>
      <p:sp>
        <p:nvSpPr>
          <p:cNvPr id="7" name="Content Placeholder 2">
            <a:extLst>
              <a:ext uri="{FF2B5EF4-FFF2-40B4-BE49-F238E27FC236}">
                <a16:creationId xmlns:a16="http://schemas.microsoft.com/office/drawing/2014/main" id="{160986C0-609E-4BF0-B072-CCD87E7BE63B}"/>
              </a:ext>
            </a:extLst>
          </p:cNvPr>
          <p:cNvSpPr>
            <a:spLocks noGrp="1"/>
          </p:cNvSpPr>
          <p:nvPr>
            <p:ph sz="quarter" idx="20" hasCustomPrompt="1"/>
          </p:nvPr>
        </p:nvSpPr>
        <p:spPr>
          <a:xfrm>
            <a:off x="2638966" y="1143795"/>
            <a:ext cx="5930066" cy="3428907"/>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984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ouped pink">
    <p:spTree>
      <p:nvGrpSpPr>
        <p:cNvPr id="1" name=""/>
        <p:cNvGrpSpPr/>
        <p:nvPr/>
      </p:nvGrpSpPr>
      <p:grpSpPr>
        <a:xfrm>
          <a:off x="0" y="0"/>
          <a:ext cx="0" cy="0"/>
          <a:chOff x="0" y="0"/>
          <a:chExt cx="0" cy="0"/>
        </a:xfrm>
      </p:grpSpPr>
      <p:sp>
        <p:nvSpPr>
          <p:cNvPr id="26" name="Text Placeholder 32">
            <a:extLst>
              <a:ext uri="{FF2B5EF4-FFF2-40B4-BE49-F238E27FC236}">
                <a16:creationId xmlns:a16="http://schemas.microsoft.com/office/drawing/2014/main" id="{452B9F06-5C89-426F-B5CE-B5DDD8A102B4}"/>
              </a:ext>
            </a:extLst>
          </p:cNvPr>
          <p:cNvSpPr>
            <a:spLocks noGrp="1"/>
          </p:cNvSpPr>
          <p:nvPr>
            <p:ph type="body" sz="quarter" idx="14" hasCustomPrompt="1"/>
          </p:nvPr>
        </p:nvSpPr>
        <p:spPr>
          <a:xfrm>
            <a:off x="2" y="0"/>
            <a:ext cx="2038051" cy="5143500"/>
          </a:xfrm>
          <a:prstGeom prst="rect">
            <a:avLst/>
          </a:prstGeom>
          <a:blipFill dpi="0" rotWithShape="1">
            <a:blip r:embed="rId2"/>
            <a:srcRect/>
            <a:tile tx="0" ty="0" sx="50000" sy="50000" flip="none" algn="tl"/>
          </a:blipFill>
        </p:spPr>
        <p:txBody>
          <a:bodyPr lIns="179966" tIns="0" rIns="179966" bIns="0" anchor="ctr" anchorCtr="0"/>
          <a:lstStyle>
            <a:lvl1pPr marL="0" indent="0" algn="ctr">
              <a:spcBef>
                <a:spcPts val="1905"/>
              </a:spcBef>
              <a:buNone/>
              <a:defRPr sz="1111" b="1" spc="-32" baseline="0">
                <a:solidFill>
                  <a:srgbClr val="71009E"/>
                </a:solidFill>
              </a:defRPr>
            </a:lvl1pPr>
          </a:lstStyle>
          <a:p>
            <a:pPr lvl="0"/>
            <a:r>
              <a:rPr lang="en-US" dirty="0"/>
              <a:t>List your talking points here, and move the arrow to progress through the steps</a:t>
            </a:r>
            <a:endParaRPr lang="en-AU" dirty="0"/>
          </a:p>
        </p:txBody>
      </p:sp>
      <p:sp>
        <p:nvSpPr>
          <p:cNvPr id="30" name="Text Placeholder 2">
            <a:extLst>
              <a:ext uri="{FF2B5EF4-FFF2-40B4-BE49-F238E27FC236}">
                <a16:creationId xmlns:a16="http://schemas.microsoft.com/office/drawing/2014/main" id="{E27729CF-C2B5-4099-BA68-B69B4F1280BA}"/>
              </a:ext>
            </a:extLst>
          </p:cNvPr>
          <p:cNvSpPr>
            <a:spLocks noGrp="1"/>
          </p:cNvSpPr>
          <p:nvPr>
            <p:ph type="body" sz="quarter" idx="19" hasCustomPrompt="1"/>
          </p:nvPr>
        </p:nvSpPr>
        <p:spPr>
          <a:xfrm rot="2700000">
            <a:off x="1948753" y="2482453"/>
            <a:ext cx="178594" cy="178594"/>
          </a:xfrm>
          <a:prstGeom prst="rect">
            <a:avLst/>
          </a:prstGeom>
          <a:solidFill>
            <a:schemeClr val="bg1"/>
          </a:solidFill>
        </p:spPr>
        <p:txBody>
          <a:bodyPr lIns="91422" tIns="45712" rIns="91422" bIns="45712"/>
          <a:lstStyle>
            <a:lvl1pPr marL="0" indent="0">
              <a:buNone/>
              <a:defRPr sz="635">
                <a:solidFill>
                  <a:schemeClr val="bg1"/>
                </a:solidFill>
              </a:defRPr>
            </a:lvl1pPr>
          </a:lstStyle>
          <a:p>
            <a:pPr lvl="0"/>
            <a:r>
              <a:rPr lang="en-AU" dirty="0"/>
              <a:t> </a:t>
            </a:r>
          </a:p>
        </p:txBody>
      </p:sp>
      <p:sp>
        <p:nvSpPr>
          <p:cNvPr id="6" name="Text Placeholder 17">
            <a:extLst>
              <a:ext uri="{FF2B5EF4-FFF2-40B4-BE49-F238E27FC236}">
                <a16:creationId xmlns:a16="http://schemas.microsoft.com/office/drawing/2014/main" id="{1D24936B-150B-44D9-A935-4D5603BF334D}"/>
              </a:ext>
            </a:extLst>
          </p:cNvPr>
          <p:cNvSpPr>
            <a:spLocks noGrp="1"/>
          </p:cNvSpPr>
          <p:nvPr>
            <p:ph type="body" sz="quarter" idx="10" hasCustomPrompt="1"/>
          </p:nvPr>
        </p:nvSpPr>
        <p:spPr>
          <a:xfrm>
            <a:off x="2643143" y="576059"/>
            <a:ext cx="5929832" cy="283976"/>
          </a:xfrm>
          <a:prstGeom prst="rect">
            <a:avLst/>
          </a:prstGeom>
        </p:spPr>
        <p:txBody>
          <a:bodyPr lIns="0" tIns="0" rIns="0" bIns="0">
            <a:noAutofit/>
          </a:bodyPr>
          <a:lstStyle>
            <a:lvl1pPr marL="0" indent="0">
              <a:lnSpc>
                <a:spcPct val="90000"/>
              </a:lnSpc>
              <a:spcBef>
                <a:spcPts val="0"/>
              </a:spcBef>
              <a:buNone/>
              <a:defRPr sz="2222" b="1" spc="-32" baseline="0">
                <a:solidFill>
                  <a:schemeClr val="bg2"/>
                </a:solidFill>
                <a:latin typeface="+mn-lt"/>
              </a:defRPr>
            </a:lvl1pPr>
          </a:lstStyle>
          <a:p>
            <a:pPr lvl="0"/>
            <a:r>
              <a:rPr lang="en-US" dirty="0"/>
              <a:t>heading</a:t>
            </a:r>
            <a:endParaRPr lang="en-AU" dirty="0"/>
          </a:p>
        </p:txBody>
      </p:sp>
      <p:sp>
        <p:nvSpPr>
          <p:cNvPr id="7" name="Content Placeholder 2">
            <a:extLst>
              <a:ext uri="{FF2B5EF4-FFF2-40B4-BE49-F238E27FC236}">
                <a16:creationId xmlns:a16="http://schemas.microsoft.com/office/drawing/2014/main" id="{E6CBDD7A-EF55-4C87-AC1A-E57445BBAC77}"/>
              </a:ext>
            </a:extLst>
          </p:cNvPr>
          <p:cNvSpPr>
            <a:spLocks noGrp="1"/>
          </p:cNvSpPr>
          <p:nvPr>
            <p:ph sz="quarter" idx="20" hasCustomPrompt="1"/>
          </p:nvPr>
        </p:nvSpPr>
        <p:spPr>
          <a:xfrm>
            <a:off x="2638966" y="1143795"/>
            <a:ext cx="5930066" cy="3428907"/>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56496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ouped mint">
    <p:spTree>
      <p:nvGrpSpPr>
        <p:cNvPr id="1" name=""/>
        <p:cNvGrpSpPr/>
        <p:nvPr/>
      </p:nvGrpSpPr>
      <p:grpSpPr>
        <a:xfrm>
          <a:off x="0" y="0"/>
          <a:ext cx="0" cy="0"/>
          <a:chOff x="0" y="0"/>
          <a:chExt cx="0" cy="0"/>
        </a:xfrm>
      </p:grpSpPr>
      <p:sp>
        <p:nvSpPr>
          <p:cNvPr id="26" name="Text Placeholder 32">
            <a:extLst>
              <a:ext uri="{FF2B5EF4-FFF2-40B4-BE49-F238E27FC236}">
                <a16:creationId xmlns:a16="http://schemas.microsoft.com/office/drawing/2014/main" id="{452B9F06-5C89-426F-B5CE-B5DDD8A102B4}"/>
              </a:ext>
            </a:extLst>
          </p:cNvPr>
          <p:cNvSpPr>
            <a:spLocks noGrp="1"/>
          </p:cNvSpPr>
          <p:nvPr>
            <p:ph type="body" sz="quarter" idx="14" hasCustomPrompt="1"/>
          </p:nvPr>
        </p:nvSpPr>
        <p:spPr>
          <a:xfrm>
            <a:off x="2" y="0"/>
            <a:ext cx="2038051" cy="5143500"/>
          </a:xfrm>
          <a:prstGeom prst="rect">
            <a:avLst/>
          </a:prstGeom>
          <a:blipFill dpi="0" rotWithShape="1">
            <a:blip r:embed="rId2"/>
            <a:srcRect/>
            <a:tile tx="0" ty="0" sx="50000" sy="50000" flip="none" algn="tl"/>
          </a:blipFill>
        </p:spPr>
        <p:txBody>
          <a:bodyPr lIns="179966" tIns="0" rIns="179966" bIns="0" anchor="ctr" anchorCtr="0"/>
          <a:lstStyle>
            <a:lvl1pPr marL="0" indent="0" algn="ctr">
              <a:spcBef>
                <a:spcPts val="1905"/>
              </a:spcBef>
              <a:buNone/>
              <a:defRPr sz="1111" b="1" spc="-32" baseline="0">
                <a:solidFill>
                  <a:srgbClr val="71009E"/>
                </a:solidFill>
              </a:defRPr>
            </a:lvl1pPr>
          </a:lstStyle>
          <a:p>
            <a:pPr lvl="0"/>
            <a:r>
              <a:rPr lang="en-US" dirty="0"/>
              <a:t>List your talking points here, and move the arrow to progress through the steps</a:t>
            </a:r>
            <a:endParaRPr lang="en-AU" dirty="0"/>
          </a:p>
        </p:txBody>
      </p:sp>
      <p:sp>
        <p:nvSpPr>
          <p:cNvPr id="30" name="Text Placeholder 2">
            <a:extLst>
              <a:ext uri="{FF2B5EF4-FFF2-40B4-BE49-F238E27FC236}">
                <a16:creationId xmlns:a16="http://schemas.microsoft.com/office/drawing/2014/main" id="{E27729CF-C2B5-4099-BA68-B69B4F1280BA}"/>
              </a:ext>
            </a:extLst>
          </p:cNvPr>
          <p:cNvSpPr>
            <a:spLocks noGrp="1"/>
          </p:cNvSpPr>
          <p:nvPr>
            <p:ph type="body" sz="quarter" idx="19" hasCustomPrompt="1"/>
          </p:nvPr>
        </p:nvSpPr>
        <p:spPr>
          <a:xfrm rot="2700000">
            <a:off x="1948753" y="2482453"/>
            <a:ext cx="178594" cy="178594"/>
          </a:xfrm>
          <a:prstGeom prst="rect">
            <a:avLst/>
          </a:prstGeom>
          <a:solidFill>
            <a:schemeClr val="bg1"/>
          </a:solidFill>
        </p:spPr>
        <p:txBody>
          <a:bodyPr lIns="91422" tIns="45712" rIns="91422" bIns="45712"/>
          <a:lstStyle>
            <a:lvl1pPr marL="0" indent="0">
              <a:buNone/>
              <a:defRPr sz="635">
                <a:solidFill>
                  <a:schemeClr val="bg1"/>
                </a:solidFill>
              </a:defRPr>
            </a:lvl1pPr>
          </a:lstStyle>
          <a:p>
            <a:pPr lvl="0"/>
            <a:r>
              <a:rPr lang="en-AU" dirty="0"/>
              <a:t> </a:t>
            </a:r>
          </a:p>
        </p:txBody>
      </p:sp>
      <p:sp>
        <p:nvSpPr>
          <p:cNvPr id="6" name="Text Placeholder 17">
            <a:extLst>
              <a:ext uri="{FF2B5EF4-FFF2-40B4-BE49-F238E27FC236}">
                <a16:creationId xmlns:a16="http://schemas.microsoft.com/office/drawing/2014/main" id="{5C291C13-97C7-4DBE-9931-FFD93E6C0EB7}"/>
              </a:ext>
            </a:extLst>
          </p:cNvPr>
          <p:cNvSpPr>
            <a:spLocks noGrp="1"/>
          </p:cNvSpPr>
          <p:nvPr>
            <p:ph type="body" sz="quarter" idx="10" hasCustomPrompt="1"/>
          </p:nvPr>
        </p:nvSpPr>
        <p:spPr>
          <a:xfrm>
            <a:off x="2643143" y="576059"/>
            <a:ext cx="5929832" cy="283976"/>
          </a:xfrm>
          <a:prstGeom prst="rect">
            <a:avLst/>
          </a:prstGeom>
        </p:spPr>
        <p:txBody>
          <a:bodyPr lIns="0" tIns="0" rIns="0" bIns="0">
            <a:noAutofit/>
          </a:bodyPr>
          <a:lstStyle>
            <a:lvl1pPr marL="0" indent="0">
              <a:lnSpc>
                <a:spcPct val="90000"/>
              </a:lnSpc>
              <a:spcBef>
                <a:spcPts val="0"/>
              </a:spcBef>
              <a:buNone/>
              <a:defRPr sz="2222" b="1" spc="-32" baseline="0">
                <a:solidFill>
                  <a:schemeClr val="bg2"/>
                </a:solidFill>
                <a:latin typeface="+mn-lt"/>
              </a:defRPr>
            </a:lvl1pPr>
          </a:lstStyle>
          <a:p>
            <a:pPr lvl="0"/>
            <a:r>
              <a:rPr lang="en-US" dirty="0"/>
              <a:t>heading</a:t>
            </a:r>
            <a:endParaRPr lang="en-AU" dirty="0"/>
          </a:p>
        </p:txBody>
      </p:sp>
      <p:sp>
        <p:nvSpPr>
          <p:cNvPr id="7" name="Content Placeholder 2">
            <a:extLst>
              <a:ext uri="{FF2B5EF4-FFF2-40B4-BE49-F238E27FC236}">
                <a16:creationId xmlns:a16="http://schemas.microsoft.com/office/drawing/2014/main" id="{D978CE6D-E929-405C-94B2-DA6477A7D99F}"/>
              </a:ext>
            </a:extLst>
          </p:cNvPr>
          <p:cNvSpPr>
            <a:spLocks noGrp="1"/>
          </p:cNvSpPr>
          <p:nvPr>
            <p:ph sz="quarter" idx="20" hasCustomPrompt="1"/>
          </p:nvPr>
        </p:nvSpPr>
        <p:spPr>
          <a:xfrm>
            <a:off x="2638966" y="1143795"/>
            <a:ext cx="5930066" cy="3428907"/>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6618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sktop: Browser screen">
    <p:bg>
      <p:bgPr>
        <a:solidFill>
          <a:srgbClr val="680991"/>
        </a:solidFill>
        <a:effectLst/>
      </p:bgPr>
    </p:bg>
    <p:spTree>
      <p:nvGrpSpPr>
        <p:cNvPr id="1" name=""/>
        <p:cNvGrpSpPr/>
        <p:nvPr/>
      </p:nvGrpSpPr>
      <p:grpSpPr>
        <a:xfrm>
          <a:off x="0" y="0"/>
          <a:ext cx="0" cy="0"/>
          <a:chOff x="0" y="0"/>
          <a:chExt cx="0" cy="0"/>
        </a:xfrm>
      </p:grpSpPr>
      <p:sp>
        <p:nvSpPr>
          <p:cNvPr id="8" name="Rectangle 14">
            <a:extLst>
              <a:ext uri="{FF2B5EF4-FFF2-40B4-BE49-F238E27FC236}">
                <a16:creationId xmlns:a16="http://schemas.microsoft.com/office/drawing/2014/main" id="{BBE925B7-F6E9-49CC-8F84-C1559F595A4B}"/>
              </a:ext>
            </a:extLst>
          </p:cNvPr>
          <p:cNvSpPr/>
          <p:nvPr userDrawn="1"/>
        </p:nvSpPr>
        <p:spPr>
          <a:xfrm rot="2700000">
            <a:off x="-794687" y="-991527"/>
            <a:ext cx="2893310" cy="4753304"/>
          </a:xfrm>
          <a:custGeom>
            <a:avLst/>
            <a:gdLst>
              <a:gd name="connsiteX0" fmla="*/ 0 w 6233222"/>
              <a:gd name="connsiteY0" fmla="*/ 0 h 6233222"/>
              <a:gd name="connsiteX1" fmla="*/ 6233222 w 6233222"/>
              <a:gd name="connsiteY1" fmla="*/ 0 h 6233222"/>
              <a:gd name="connsiteX2" fmla="*/ 6233222 w 6233222"/>
              <a:gd name="connsiteY2" fmla="*/ 6233222 h 6233222"/>
              <a:gd name="connsiteX3" fmla="*/ 0 w 6233222"/>
              <a:gd name="connsiteY3" fmla="*/ 6233222 h 6233222"/>
              <a:gd name="connsiteX4" fmla="*/ 0 w 6233222"/>
              <a:gd name="connsiteY4" fmla="*/ 0 h 6233222"/>
              <a:gd name="connsiteX0" fmla="*/ 0 w 6233222"/>
              <a:gd name="connsiteY0" fmla="*/ 6045 h 6239267"/>
              <a:gd name="connsiteX1" fmla="*/ 4872400 w 6233222"/>
              <a:gd name="connsiteY1" fmla="*/ 0 h 6239267"/>
              <a:gd name="connsiteX2" fmla="*/ 6233222 w 6233222"/>
              <a:gd name="connsiteY2" fmla="*/ 6045 h 6239267"/>
              <a:gd name="connsiteX3" fmla="*/ 6233222 w 6233222"/>
              <a:gd name="connsiteY3" fmla="*/ 6239267 h 6239267"/>
              <a:gd name="connsiteX4" fmla="*/ 0 w 6233222"/>
              <a:gd name="connsiteY4" fmla="*/ 6239267 h 6239267"/>
              <a:gd name="connsiteX5" fmla="*/ 0 w 6233222"/>
              <a:gd name="connsiteY5" fmla="*/ 6045 h 6239267"/>
              <a:gd name="connsiteX0" fmla="*/ 0 w 6233222"/>
              <a:gd name="connsiteY0" fmla="*/ 6045 h 6239267"/>
              <a:gd name="connsiteX1" fmla="*/ 4872400 w 6233222"/>
              <a:gd name="connsiteY1" fmla="*/ 0 h 6239267"/>
              <a:gd name="connsiteX2" fmla="*/ 6233222 w 6233222"/>
              <a:gd name="connsiteY2" fmla="*/ 6045 h 6239267"/>
              <a:gd name="connsiteX3" fmla="*/ 6232909 w 6233222"/>
              <a:gd name="connsiteY3" fmla="*/ 6034732 h 6239267"/>
              <a:gd name="connsiteX4" fmla="*/ 6233222 w 6233222"/>
              <a:gd name="connsiteY4" fmla="*/ 6239267 h 6239267"/>
              <a:gd name="connsiteX5" fmla="*/ 0 w 6233222"/>
              <a:gd name="connsiteY5" fmla="*/ 6239267 h 6239267"/>
              <a:gd name="connsiteX6" fmla="*/ 0 w 6233222"/>
              <a:gd name="connsiteY6" fmla="*/ 6045 h 6239267"/>
              <a:gd name="connsiteX0" fmla="*/ 0 w 6233222"/>
              <a:gd name="connsiteY0" fmla="*/ 6045 h 6239267"/>
              <a:gd name="connsiteX1" fmla="*/ 4872400 w 6233222"/>
              <a:gd name="connsiteY1" fmla="*/ 0 h 6239267"/>
              <a:gd name="connsiteX2" fmla="*/ 6233222 w 6233222"/>
              <a:gd name="connsiteY2" fmla="*/ 6045 h 6239267"/>
              <a:gd name="connsiteX3" fmla="*/ 6232909 w 6233222"/>
              <a:gd name="connsiteY3" fmla="*/ 6034732 h 6239267"/>
              <a:gd name="connsiteX4" fmla="*/ 6233222 w 6233222"/>
              <a:gd name="connsiteY4" fmla="*/ 6239267 h 6239267"/>
              <a:gd name="connsiteX5" fmla="*/ 0 w 6233222"/>
              <a:gd name="connsiteY5" fmla="*/ 6045 h 6239267"/>
              <a:gd name="connsiteX0" fmla="*/ 0 w 6233222"/>
              <a:gd name="connsiteY0" fmla="*/ 6045 h 6035687"/>
              <a:gd name="connsiteX1" fmla="*/ 4872400 w 6233222"/>
              <a:gd name="connsiteY1" fmla="*/ 0 h 6035687"/>
              <a:gd name="connsiteX2" fmla="*/ 6233222 w 6233222"/>
              <a:gd name="connsiteY2" fmla="*/ 6045 h 6035687"/>
              <a:gd name="connsiteX3" fmla="*/ 6232909 w 6233222"/>
              <a:gd name="connsiteY3" fmla="*/ 6034732 h 6035687"/>
              <a:gd name="connsiteX4" fmla="*/ 1686967 w 6233222"/>
              <a:gd name="connsiteY4" fmla="*/ 2568587 h 6035687"/>
              <a:gd name="connsiteX5" fmla="*/ 0 w 6233222"/>
              <a:gd name="connsiteY5" fmla="*/ 6045 h 6035687"/>
              <a:gd name="connsiteX0" fmla="*/ 1 w 4546256"/>
              <a:gd name="connsiteY0" fmla="*/ 2568587 h 6035687"/>
              <a:gd name="connsiteX1" fmla="*/ 3185434 w 4546256"/>
              <a:gd name="connsiteY1" fmla="*/ 0 h 6035687"/>
              <a:gd name="connsiteX2" fmla="*/ 4546256 w 4546256"/>
              <a:gd name="connsiteY2" fmla="*/ 6045 h 6035687"/>
              <a:gd name="connsiteX3" fmla="*/ 4545943 w 4546256"/>
              <a:gd name="connsiteY3" fmla="*/ 6034732 h 6035687"/>
              <a:gd name="connsiteX4" fmla="*/ 1 w 4546256"/>
              <a:gd name="connsiteY4" fmla="*/ 2568587 h 6035687"/>
              <a:gd name="connsiteX0" fmla="*/ 1 w 2013824"/>
              <a:gd name="connsiteY0" fmla="*/ 1800774 h 6035521"/>
              <a:gd name="connsiteX1" fmla="*/ 653002 w 2013824"/>
              <a:gd name="connsiteY1" fmla="*/ 0 h 6035521"/>
              <a:gd name="connsiteX2" fmla="*/ 2013824 w 2013824"/>
              <a:gd name="connsiteY2" fmla="*/ 6045 h 6035521"/>
              <a:gd name="connsiteX3" fmla="*/ 2013511 w 2013824"/>
              <a:gd name="connsiteY3" fmla="*/ 6034732 h 6035521"/>
              <a:gd name="connsiteX4" fmla="*/ 1 w 2013824"/>
              <a:gd name="connsiteY4" fmla="*/ 1800774 h 6035521"/>
              <a:gd name="connsiteX0" fmla="*/ 0 w 3677415"/>
              <a:gd name="connsiteY0" fmla="*/ 2346323 h 6035632"/>
              <a:gd name="connsiteX1" fmla="*/ 2316593 w 3677415"/>
              <a:gd name="connsiteY1" fmla="*/ 0 h 6035632"/>
              <a:gd name="connsiteX2" fmla="*/ 3677415 w 3677415"/>
              <a:gd name="connsiteY2" fmla="*/ 6045 h 6035632"/>
              <a:gd name="connsiteX3" fmla="*/ 3677102 w 3677415"/>
              <a:gd name="connsiteY3" fmla="*/ 6034732 h 6035632"/>
              <a:gd name="connsiteX4" fmla="*/ 0 w 3677415"/>
              <a:gd name="connsiteY4" fmla="*/ 2346323 h 6035632"/>
              <a:gd name="connsiteX0" fmla="*/ 0 w 3677415"/>
              <a:gd name="connsiteY0" fmla="*/ 2346323 h 6035632"/>
              <a:gd name="connsiteX1" fmla="*/ 2316593 w 3677415"/>
              <a:gd name="connsiteY1" fmla="*/ 0 h 6035632"/>
              <a:gd name="connsiteX2" fmla="*/ 2377261 w 3677415"/>
              <a:gd name="connsiteY2" fmla="*/ 2648 h 6035632"/>
              <a:gd name="connsiteX3" fmla="*/ 3677415 w 3677415"/>
              <a:gd name="connsiteY3" fmla="*/ 6045 h 6035632"/>
              <a:gd name="connsiteX4" fmla="*/ 3677102 w 3677415"/>
              <a:gd name="connsiteY4" fmla="*/ 6034732 h 6035632"/>
              <a:gd name="connsiteX5" fmla="*/ 0 w 3677415"/>
              <a:gd name="connsiteY5" fmla="*/ 2346323 h 6035632"/>
              <a:gd name="connsiteX0" fmla="*/ 0 w 3677415"/>
              <a:gd name="connsiteY0" fmla="*/ 2343675 h 6032984"/>
              <a:gd name="connsiteX1" fmla="*/ 2377261 w 3677415"/>
              <a:gd name="connsiteY1" fmla="*/ 0 h 6032984"/>
              <a:gd name="connsiteX2" fmla="*/ 3677415 w 3677415"/>
              <a:gd name="connsiteY2" fmla="*/ 3397 h 6032984"/>
              <a:gd name="connsiteX3" fmla="*/ 3677102 w 3677415"/>
              <a:gd name="connsiteY3" fmla="*/ 6032084 h 6032984"/>
              <a:gd name="connsiteX4" fmla="*/ 0 w 3677415"/>
              <a:gd name="connsiteY4" fmla="*/ 2343675 h 6032984"/>
              <a:gd name="connsiteX0" fmla="*/ 1 w 3522076"/>
              <a:gd name="connsiteY0" fmla="*/ 2333587 h 6032982"/>
              <a:gd name="connsiteX1" fmla="*/ 2221922 w 3522076"/>
              <a:gd name="connsiteY1" fmla="*/ 0 h 6032982"/>
              <a:gd name="connsiteX2" fmla="*/ 3522076 w 3522076"/>
              <a:gd name="connsiteY2" fmla="*/ 3397 h 6032982"/>
              <a:gd name="connsiteX3" fmla="*/ 3521763 w 3522076"/>
              <a:gd name="connsiteY3" fmla="*/ 6032084 h 6032982"/>
              <a:gd name="connsiteX4" fmla="*/ 1 w 3522076"/>
              <a:gd name="connsiteY4" fmla="*/ 2333587 h 6032982"/>
              <a:gd name="connsiteX0" fmla="*/ 0 w 3645137"/>
              <a:gd name="connsiteY0" fmla="*/ 2343674 h 6032984"/>
              <a:gd name="connsiteX1" fmla="*/ 2344983 w 3645137"/>
              <a:gd name="connsiteY1" fmla="*/ 0 h 6032984"/>
              <a:gd name="connsiteX2" fmla="*/ 3645137 w 3645137"/>
              <a:gd name="connsiteY2" fmla="*/ 3397 h 6032984"/>
              <a:gd name="connsiteX3" fmla="*/ 3644824 w 3645137"/>
              <a:gd name="connsiteY3" fmla="*/ 6032084 h 6032984"/>
              <a:gd name="connsiteX4" fmla="*/ 0 w 3645137"/>
              <a:gd name="connsiteY4" fmla="*/ 2343674 h 6032984"/>
              <a:gd name="connsiteX0" fmla="*/ 0 w 3645137"/>
              <a:gd name="connsiteY0" fmla="*/ 2343674 h 6033045"/>
              <a:gd name="connsiteX1" fmla="*/ 2344983 w 3645137"/>
              <a:gd name="connsiteY1" fmla="*/ 0 h 6033045"/>
              <a:gd name="connsiteX2" fmla="*/ 3645137 w 3645137"/>
              <a:gd name="connsiteY2" fmla="*/ 3397 h 6033045"/>
              <a:gd name="connsiteX3" fmla="*/ 3644824 w 3645137"/>
              <a:gd name="connsiteY3" fmla="*/ 6032084 h 6033045"/>
              <a:gd name="connsiteX4" fmla="*/ 0 w 3645137"/>
              <a:gd name="connsiteY4" fmla="*/ 2343674 h 6033045"/>
              <a:gd name="connsiteX0" fmla="*/ 0 w 3914924"/>
              <a:gd name="connsiteY0" fmla="*/ 2343674 h 6620467"/>
              <a:gd name="connsiteX1" fmla="*/ 2344983 w 3914924"/>
              <a:gd name="connsiteY1" fmla="*/ 0 h 6620467"/>
              <a:gd name="connsiteX2" fmla="*/ 3645137 w 3914924"/>
              <a:gd name="connsiteY2" fmla="*/ 3397 h 6620467"/>
              <a:gd name="connsiteX3" fmla="*/ 3645201 w 3914924"/>
              <a:gd name="connsiteY3" fmla="*/ 5988668 h 6620467"/>
              <a:gd name="connsiteX4" fmla="*/ 3644824 w 3914924"/>
              <a:gd name="connsiteY4" fmla="*/ 6032084 h 6620467"/>
              <a:gd name="connsiteX5" fmla="*/ 0 w 3914924"/>
              <a:gd name="connsiteY5" fmla="*/ 2343674 h 6620467"/>
              <a:gd name="connsiteX0" fmla="*/ 0 w 3741477"/>
              <a:gd name="connsiteY0" fmla="*/ 2343674 h 6023046"/>
              <a:gd name="connsiteX1" fmla="*/ 2344983 w 3741477"/>
              <a:gd name="connsiteY1" fmla="*/ 0 h 6023046"/>
              <a:gd name="connsiteX2" fmla="*/ 3645137 w 3741477"/>
              <a:gd name="connsiteY2" fmla="*/ 3397 h 6023046"/>
              <a:gd name="connsiteX3" fmla="*/ 3645201 w 3741477"/>
              <a:gd name="connsiteY3" fmla="*/ 5988668 h 6023046"/>
              <a:gd name="connsiteX4" fmla="*/ 0 w 3741477"/>
              <a:gd name="connsiteY4" fmla="*/ 2343674 h 6023046"/>
              <a:gd name="connsiteX0" fmla="*/ 0 w 3645213"/>
              <a:gd name="connsiteY0" fmla="*/ 2343674 h 6023046"/>
              <a:gd name="connsiteX1" fmla="*/ 2344983 w 3645213"/>
              <a:gd name="connsiteY1" fmla="*/ 0 h 6023046"/>
              <a:gd name="connsiteX2" fmla="*/ 3645137 w 3645213"/>
              <a:gd name="connsiteY2" fmla="*/ 3397 h 6023046"/>
              <a:gd name="connsiteX3" fmla="*/ 3645201 w 3645213"/>
              <a:gd name="connsiteY3" fmla="*/ 5988668 h 6023046"/>
              <a:gd name="connsiteX4" fmla="*/ 0 w 3645213"/>
              <a:gd name="connsiteY4" fmla="*/ 2343674 h 6023046"/>
              <a:gd name="connsiteX0" fmla="*/ 0 w 3645213"/>
              <a:gd name="connsiteY0" fmla="*/ 2343674 h 5988668"/>
              <a:gd name="connsiteX1" fmla="*/ 2344983 w 3645213"/>
              <a:gd name="connsiteY1" fmla="*/ 0 h 5988668"/>
              <a:gd name="connsiteX2" fmla="*/ 3645137 w 3645213"/>
              <a:gd name="connsiteY2" fmla="*/ 3397 h 5988668"/>
              <a:gd name="connsiteX3" fmla="*/ 3645201 w 3645213"/>
              <a:gd name="connsiteY3" fmla="*/ 5988668 h 5988668"/>
              <a:gd name="connsiteX4" fmla="*/ 0 w 3645213"/>
              <a:gd name="connsiteY4" fmla="*/ 2343674 h 5988668"/>
              <a:gd name="connsiteX0" fmla="*/ 0 w 3645213"/>
              <a:gd name="connsiteY0" fmla="*/ 2343674 h 5988668"/>
              <a:gd name="connsiteX1" fmla="*/ 2344983 w 3645213"/>
              <a:gd name="connsiteY1" fmla="*/ 0 h 5988668"/>
              <a:gd name="connsiteX2" fmla="*/ 3645137 w 3645213"/>
              <a:gd name="connsiteY2" fmla="*/ 3397 h 5988668"/>
              <a:gd name="connsiteX3" fmla="*/ 3645201 w 3645213"/>
              <a:gd name="connsiteY3" fmla="*/ 5988668 h 5988668"/>
              <a:gd name="connsiteX4" fmla="*/ 0 w 3645213"/>
              <a:gd name="connsiteY4" fmla="*/ 2343674 h 598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213" h="5988668">
                <a:moveTo>
                  <a:pt x="0" y="2343674"/>
                </a:moveTo>
                <a:lnTo>
                  <a:pt x="2344983" y="0"/>
                </a:lnTo>
                <a:lnTo>
                  <a:pt x="3645137" y="3397"/>
                </a:lnTo>
                <a:cubicBezTo>
                  <a:pt x="3645130" y="5950321"/>
                  <a:pt x="3645253" y="4983887"/>
                  <a:pt x="3645201" y="5988668"/>
                </a:cubicBezTo>
                <a:lnTo>
                  <a:pt x="0" y="2343674"/>
                </a:lnTo>
                <a:close/>
              </a:path>
            </a:pathLst>
          </a:custGeom>
          <a:solidFill>
            <a:srgbClr val="71009E"/>
          </a:solidFill>
          <a:ln>
            <a:noFill/>
          </a:ln>
        </p:spPr>
        <p:style>
          <a:lnRef idx="2">
            <a:schemeClr val="accent1">
              <a:shade val="50000"/>
            </a:schemeClr>
          </a:lnRef>
          <a:fillRef idx="1">
            <a:schemeClr val="accent1"/>
          </a:fillRef>
          <a:effectRef idx="0">
            <a:schemeClr val="accent1"/>
          </a:effectRef>
          <a:fontRef idx="minor">
            <a:schemeClr val="lt1"/>
          </a:fontRef>
        </p:style>
        <p:txBody>
          <a:bodyPr lIns="72563" tIns="36282" rIns="72563" bIns="36282" rtlCol="0" anchor="ctr"/>
          <a:lstStyle/>
          <a:p>
            <a:pPr algn="ctr"/>
            <a:endParaRPr lang="en-AU" sz="1429"/>
          </a:p>
        </p:txBody>
      </p:sp>
      <p:sp>
        <p:nvSpPr>
          <p:cNvPr id="16" name="Rectangle 14">
            <a:extLst>
              <a:ext uri="{FF2B5EF4-FFF2-40B4-BE49-F238E27FC236}">
                <a16:creationId xmlns:a16="http://schemas.microsoft.com/office/drawing/2014/main" id="{107F6983-C9AA-475A-B89C-035C24AE72D8}"/>
              </a:ext>
            </a:extLst>
          </p:cNvPr>
          <p:cNvSpPr/>
          <p:nvPr userDrawn="1"/>
        </p:nvSpPr>
        <p:spPr>
          <a:xfrm>
            <a:off x="7305463" y="1069660"/>
            <a:ext cx="1854311" cy="3732761"/>
          </a:xfrm>
          <a:custGeom>
            <a:avLst/>
            <a:gdLst>
              <a:gd name="connsiteX0" fmla="*/ 0 w 6233222"/>
              <a:gd name="connsiteY0" fmla="*/ 0 h 6233222"/>
              <a:gd name="connsiteX1" fmla="*/ 6233222 w 6233222"/>
              <a:gd name="connsiteY1" fmla="*/ 0 h 6233222"/>
              <a:gd name="connsiteX2" fmla="*/ 6233222 w 6233222"/>
              <a:gd name="connsiteY2" fmla="*/ 6233222 h 6233222"/>
              <a:gd name="connsiteX3" fmla="*/ 0 w 6233222"/>
              <a:gd name="connsiteY3" fmla="*/ 6233222 h 6233222"/>
              <a:gd name="connsiteX4" fmla="*/ 0 w 6233222"/>
              <a:gd name="connsiteY4" fmla="*/ 0 h 6233222"/>
              <a:gd name="connsiteX0" fmla="*/ 0 w 6233222"/>
              <a:gd name="connsiteY0" fmla="*/ 6045 h 6239267"/>
              <a:gd name="connsiteX1" fmla="*/ 4872400 w 6233222"/>
              <a:gd name="connsiteY1" fmla="*/ 0 h 6239267"/>
              <a:gd name="connsiteX2" fmla="*/ 6233222 w 6233222"/>
              <a:gd name="connsiteY2" fmla="*/ 6045 h 6239267"/>
              <a:gd name="connsiteX3" fmla="*/ 6233222 w 6233222"/>
              <a:gd name="connsiteY3" fmla="*/ 6239267 h 6239267"/>
              <a:gd name="connsiteX4" fmla="*/ 0 w 6233222"/>
              <a:gd name="connsiteY4" fmla="*/ 6239267 h 6239267"/>
              <a:gd name="connsiteX5" fmla="*/ 0 w 6233222"/>
              <a:gd name="connsiteY5" fmla="*/ 6045 h 6239267"/>
              <a:gd name="connsiteX0" fmla="*/ 0 w 6233222"/>
              <a:gd name="connsiteY0" fmla="*/ 6045 h 6239267"/>
              <a:gd name="connsiteX1" fmla="*/ 4872400 w 6233222"/>
              <a:gd name="connsiteY1" fmla="*/ 0 h 6239267"/>
              <a:gd name="connsiteX2" fmla="*/ 6233222 w 6233222"/>
              <a:gd name="connsiteY2" fmla="*/ 6045 h 6239267"/>
              <a:gd name="connsiteX3" fmla="*/ 6232909 w 6233222"/>
              <a:gd name="connsiteY3" fmla="*/ 6034732 h 6239267"/>
              <a:gd name="connsiteX4" fmla="*/ 6233222 w 6233222"/>
              <a:gd name="connsiteY4" fmla="*/ 6239267 h 6239267"/>
              <a:gd name="connsiteX5" fmla="*/ 0 w 6233222"/>
              <a:gd name="connsiteY5" fmla="*/ 6239267 h 6239267"/>
              <a:gd name="connsiteX6" fmla="*/ 0 w 6233222"/>
              <a:gd name="connsiteY6" fmla="*/ 6045 h 6239267"/>
              <a:gd name="connsiteX0" fmla="*/ 0 w 6233222"/>
              <a:gd name="connsiteY0" fmla="*/ 6045 h 6239267"/>
              <a:gd name="connsiteX1" fmla="*/ 4872400 w 6233222"/>
              <a:gd name="connsiteY1" fmla="*/ 0 h 6239267"/>
              <a:gd name="connsiteX2" fmla="*/ 6233222 w 6233222"/>
              <a:gd name="connsiteY2" fmla="*/ 6045 h 6239267"/>
              <a:gd name="connsiteX3" fmla="*/ 6232909 w 6233222"/>
              <a:gd name="connsiteY3" fmla="*/ 6034732 h 6239267"/>
              <a:gd name="connsiteX4" fmla="*/ 6233222 w 6233222"/>
              <a:gd name="connsiteY4" fmla="*/ 6239267 h 6239267"/>
              <a:gd name="connsiteX5" fmla="*/ 0 w 6233222"/>
              <a:gd name="connsiteY5" fmla="*/ 6045 h 6239267"/>
              <a:gd name="connsiteX0" fmla="*/ 0 w 6233222"/>
              <a:gd name="connsiteY0" fmla="*/ 6045 h 6035687"/>
              <a:gd name="connsiteX1" fmla="*/ 4872400 w 6233222"/>
              <a:gd name="connsiteY1" fmla="*/ 0 h 6035687"/>
              <a:gd name="connsiteX2" fmla="*/ 6233222 w 6233222"/>
              <a:gd name="connsiteY2" fmla="*/ 6045 h 6035687"/>
              <a:gd name="connsiteX3" fmla="*/ 6232909 w 6233222"/>
              <a:gd name="connsiteY3" fmla="*/ 6034732 h 6035687"/>
              <a:gd name="connsiteX4" fmla="*/ 1686967 w 6233222"/>
              <a:gd name="connsiteY4" fmla="*/ 2568587 h 6035687"/>
              <a:gd name="connsiteX5" fmla="*/ 0 w 6233222"/>
              <a:gd name="connsiteY5" fmla="*/ 6045 h 6035687"/>
              <a:gd name="connsiteX0" fmla="*/ 1 w 4546256"/>
              <a:gd name="connsiteY0" fmla="*/ 2568587 h 6035687"/>
              <a:gd name="connsiteX1" fmla="*/ 3185434 w 4546256"/>
              <a:gd name="connsiteY1" fmla="*/ 0 h 6035687"/>
              <a:gd name="connsiteX2" fmla="*/ 4546256 w 4546256"/>
              <a:gd name="connsiteY2" fmla="*/ 6045 h 6035687"/>
              <a:gd name="connsiteX3" fmla="*/ 4545943 w 4546256"/>
              <a:gd name="connsiteY3" fmla="*/ 6034732 h 6035687"/>
              <a:gd name="connsiteX4" fmla="*/ 1 w 4546256"/>
              <a:gd name="connsiteY4" fmla="*/ 2568587 h 6035687"/>
              <a:gd name="connsiteX0" fmla="*/ 1 w 2013824"/>
              <a:gd name="connsiteY0" fmla="*/ 1800774 h 6035521"/>
              <a:gd name="connsiteX1" fmla="*/ 653002 w 2013824"/>
              <a:gd name="connsiteY1" fmla="*/ 0 h 6035521"/>
              <a:gd name="connsiteX2" fmla="*/ 2013824 w 2013824"/>
              <a:gd name="connsiteY2" fmla="*/ 6045 h 6035521"/>
              <a:gd name="connsiteX3" fmla="*/ 2013511 w 2013824"/>
              <a:gd name="connsiteY3" fmla="*/ 6034732 h 6035521"/>
              <a:gd name="connsiteX4" fmla="*/ 1 w 2013824"/>
              <a:gd name="connsiteY4" fmla="*/ 1800774 h 6035521"/>
              <a:gd name="connsiteX0" fmla="*/ 0 w 3677415"/>
              <a:gd name="connsiteY0" fmla="*/ 2346323 h 6035632"/>
              <a:gd name="connsiteX1" fmla="*/ 2316593 w 3677415"/>
              <a:gd name="connsiteY1" fmla="*/ 0 h 6035632"/>
              <a:gd name="connsiteX2" fmla="*/ 3677415 w 3677415"/>
              <a:gd name="connsiteY2" fmla="*/ 6045 h 6035632"/>
              <a:gd name="connsiteX3" fmla="*/ 3677102 w 3677415"/>
              <a:gd name="connsiteY3" fmla="*/ 6034732 h 6035632"/>
              <a:gd name="connsiteX4" fmla="*/ 0 w 3677415"/>
              <a:gd name="connsiteY4" fmla="*/ 2346323 h 6035632"/>
              <a:gd name="connsiteX0" fmla="*/ 0 w 3677415"/>
              <a:gd name="connsiteY0" fmla="*/ 2346323 h 6255826"/>
              <a:gd name="connsiteX1" fmla="*/ 2316593 w 3677415"/>
              <a:gd name="connsiteY1" fmla="*/ 0 h 6255826"/>
              <a:gd name="connsiteX2" fmla="*/ 3677415 w 3677415"/>
              <a:gd name="connsiteY2" fmla="*/ 6045 h 6255826"/>
              <a:gd name="connsiteX3" fmla="*/ 3677102 w 3677415"/>
              <a:gd name="connsiteY3" fmla="*/ 6034732 h 6255826"/>
              <a:gd name="connsiteX4" fmla="*/ 2336239 w 3677415"/>
              <a:gd name="connsiteY4" fmla="*/ 4702818 h 6255826"/>
              <a:gd name="connsiteX5" fmla="*/ 0 w 3677415"/>
              <a:gd name="connsiteY5" fmla="*/ 2346323 h 6255826"/>
              <a:gd name="connsiteX0" fmla="*/ 0 w 3677415"/>
              <a:gd name="connsiteY0" fmla="*/ 2346323 h 6255826"/>
              <a:gd name="connsiteX1" fmla="*/ 2316593 w 3677415"/>
              <a:gd name="connsiteY1" fmla="*/ 0 h 6255826"/>
              <a:gd name="connsiteX2" fmla="*/ 3677415 w 3677415"/>
              <a:gd name="connsiteY2" fmla="*/ 6045 h 6255826"/>
              <a:gd name="connsiteX3" fmla="*/ 3677102 w 3677415"/>
              <a:gd name="connsiteY3" fmla="*/ 6034732 h 6255826"/>
              <a:gd name="connsiteX4" fmla="*/ 2336239 w 3677415"/>
              <a:gd name="connsiteY4" fmla="*/ 4702818 h 6255826"/>
              <a:gd name="connsiteX5" fmla="*/ 0 w 3677415"/>
              <a:gd name="connsiteY5" fmla="*/ 2346323 h 6255826"/>
              <a:gd name="connsiteX0" fmla="*/ 0 w 3677425"/>
              <a:gd name="connsiteY0" fmla="*/ 2346323 h 4702818"/>
              <a:gd name="connsiteX1" fmla="*/ 2316593 w 3677425"/>
              <a:gd name="connsiteY1" fmla="*/ 0 h 4702818"/>
              <a:gd name="connsiteX2" fmla="*/ 3677415 w 3677425"/>
              <a:gd name="connsiteY2" fmla="*/ 6045 h 4702818"/>
              <a:gd name="connsiteX3" fmla="*/ 2336239 w 3677425"/>
              <a:gd name="connsiteY3" fmla="*/ 4702818 h 4702818"/>
              <a:gd name="connsiteX4" fmla="*/ 0 w 3677425"/>
              <a:gd name="connsiteY4" fmla="*/ 2346323 h 4702818"/>
              <a:gd name="connsiteX0" fmla="*/ 0 w 2336239"/>
              <a:gd name="connsiteY0" fmla="*/ 2346323 h 4702818"/>
              <a:gd name="connsiteX1" fmla="*/ 2316593 w 2336239"/>
              <a:gd name="connsiteY1" fmla="*/ 0 h 4702818"/>
              <a:gd name="connsiteX2" fmla="*/ 2336239 w 2336239"/>
              <a:gd name="connsiteY2" fmla="*/ 4702818 h 4702818"/>
              <a:gd name="connsiteX3" fmla="*/ 0 w 2336239"/>
              <a:gd name="connsiteY3" fmla="*/ 2346323 h 4702818"/>
            </a:gdLst>
            <a:ahLst/>
            <a:cxnLst>
              <a:cxn ang="0">
                <a:pos x="connsiteX0" y="connsiteY0"/>
              </a:cxn>
              <a:cxn ang="0">
                <a:pos x="connsiteX1" y="connsiteY1"/>
              </a:cxn>
              <a:cxn ang="0">
                <a:pos x="connsiteX2" y="connsiteY2"/>
              </a:cxn>
              <a:cxn ang="0">
                <a:pos x="connsiteX3" y="connsiteY3"/>
              </a:cxn>
            </a:cxnLst>
            <a:rect l="l" t="t" r="r" b="b"/>
            <a:pathLst>
              <a:path w="2336239" h="4702818">
                <a:moveTo>
                  <a:pt x="0" y="2346323"/>
                </a:moveTo>
                <a:lnTo>
                  <a:pt x="2316593" y="0"/>
                </a:lnTo>
                <a:cubicBezTo>
                  <a:pt x="2323142" y="1567606"/>
                  <a:pt x="2329690" y="3135212"/>
                  <a:pt x="2336239" y="4702818"/>
                </a:cubicBezTo>
                <a:cubicBezTo>
                  <a:pt x="1723389" y="4088083"/>
                  <a:pt x="2196433" y="4566540"/>
                  <a:pt x="0" y="2346323"/>
                </a:cubicBezTo>
                <a:close/>
              </a:path>
            </a:pathLst>
          </a:custGeom>
          <a:solidFill>
            <a:srgbClr val="71009E"/>
          </a:solidFill>
          <a:ln>
            <a:noFill/>
          </a:ln>
        </p:spPr>
        <p:style>
          <a:lnRef idx="2">
            <a:schemeClr val="accent1">
              <a:shade val="50000"/>
            </a:schemeClr>
          </a:lnRef>
          <a:fillRef idx="1">
            <a:schemeClr val="accent1"/>
          </a:fillRef>
          <a:effectRef idx="0">
            <a:schemeClr val="accent1"/>
          </a:effectRef>
          <a:fontRef idx="minor">
            <a:schemeClr val="lt1"/>
          </a:fontRef>
        </p:style>
        <p:txBody>
          <a:bodyPr lIns="72563" tIns="36282" rIns="72563" bIns="36282" rtlCol="0" anchor="ctr"/>
          <a:lstStyle/>
          <a:p>
            <a:pPr algn="ctr"/>
            <a:endParaRPr lang="en-AU" sz="1429"/>
          </a:p>
        </p:txBody>
      </p:sp>
      <p:pic>
        <p:nvPicPr>
          <p:cNvPr id="5" name="Picture 4">
            <a:extLst>
              <a:ext uri="{FF2B5EF4-FFF2-40B4-BE49-F238E27FC236}">
                <a16:creationId xmlns:a16="http://schemas.microsoft.com/office/drawing/2014/main" id="{ACD8595F-AC42-42D4-84CD-5D8E212401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 y="0"/>
            <a:ext cx="9143860" cy="5143500"/>
          </a:xfrm>
          <a:prstGeom prst="rect">
            <a:avLst/>
          </a:prstGeom>
        </p:spPr>
      </p:pic>
      <p:sp>
        <p:nvSpPr>
          <p:cNvPr id="14" name="Picture Placeholder 13">
            <a:extLst>
              <a:ext uri="{FF2B5EF4-FFF2-40B4-BE49-F238E27FC236}">
                <a16:creationId xmlns:a16="http://schemas.microsoft.com/office/drawing/2014/main" id="{3E631F1B-CB88-487C-B879-4C6A6149F7D3}"/>
              </a:ext>
            </a:extLst>
          </p:cNvPr>
          <p:cNvSpPr>
            <a:spLocks noGrp="1"/>
          </p:cNvSpPr>
          <p:nvPr>
            <p:ph type="pic" sz="quarter" idx="12" hasCustomPrompt="1"/>
          </p:nvPr>
        </p:nvSpPr>
        <p:spPr>
          <a:xfrm>
            <a:off x="574333" y="833575"/>
            <a:ext cx="7994946" cy="4308994"/>
          </a:xfrm>
          <a:prstGeom prst="rect">
            <a:avLst/>
          </a:prstGeom>
          <a:noFill/>
          <a:ln>
            <a:noFill/>
          </a:ln>
        </p:spPr>
        <p:txBody>
          <a:bodyPr lIns="91422" tIns="45712" rIns="91422" bIns="45712" anchor="ctr"/>
          <a:lstStyle>
            <a:lvl1pPr marL="0" indent="0" algn="ctr">
              <a:buNone/>
              <a:defRPr sz="1111" b="1">
                <a:solidFill>
                  <a:srgbClr val="FF5500"/>
                </a:solidFill>
              </a:defRPr>
            </a:lvl1pPr>
          </a:lstStyle>
          <a:p>
            <a:r>
              <a:rPr lang="en-AU" dirty="0"/>
              <a:t>Add your 1680x905 screenshot</a:t>
            </a:r>
          </a:p>
          <a:p>
            <a:endParaRPr lang="en-AU" dirty="0"/>
          </a:p>
          <a:p>
            <a:endParaRPr lang="en-AU" dirty="0"/>
          </a:p>
          <a:p>
            <a:endParaRPr lang="en-AU" dirty="0"/>
          </a:p>
        </p:txBody>
      </p:sp>
      <p:sp>
        <p:nvSpPr>
          <p:cNvPr id="7" name="Text Placeholder 6">
            <a:extLst>
              <a:ext uri="{FF2B5EF4-FFF2-40B4-BE49-F238E27FC236}">
                <a16:creationId xmlns:a16="http://schemas.microsoft.com/office/drawing/2014/main" id="{04E1B7BE-D55D-4906-AA24-EA76515B0700}"/>
              </a:ext>
            </a:extLst>
          </p:cNvPr>
          <p:cNvSpPr>
            <a:spLocks noGrp="1"/>
          </p:cNvSpPr>
          <p:nvPr>
            <p:ph type="body" sz="quarter" idx="13" hasCustomPrompt="1"/>
          </p:nvPr>
        </p:nvSpPr>
        <p:spPr>
          <a:xfrm>
            <a:off x="1028876" y="631282"/>
            <a:ext cx="7307796" cy="149945"/>
          </a:xfrm>
          <a:prstGeom prst="rect">
            <a:avLst/>
          </a:prstGeom>
        </p:spPr>
        <p:txBody>
          <a:bodyPr lIns="91422" tIns="45712" rIns="91422" bIns="45712" anchor="ctr"/>
          <a:lstStyle>
            <a:lvl1pPr marL="0" indent="0">
              <a:buNone/>
              <a:defRPr sz="635" b="1"/>
            </a:lvl1pPr>
          </a:lstStyle>
          <a:p>
            <a:pPr lvl="0"/>
            <a:r>
              <a:rPr lang="en-AU" dirty="0"/>
              <a:t>Add your URL</a:t>
            </a:r>
          </a:p>
        </p:txBody>
      </p:sp>
    </p:spTree>
    <p:extLst>
      <p:ext uri="{BB962C8B-B14F-4D97-AF65-F5344CB8AC3E}">
        <p14:creationId xmlns:p14="http://schemas.microsoft.com/office/powerpoint/2010/main" val="15616900"/>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sktop: Browser close-up">
    <p:bg>
      <p:bgPr>
        <a:solidFill>
          <a:srgbClr val="FFE8F3"/>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701719D-DC5A-4341-B920-1FD7FD6D3D25}"/>
              </a:ext>
            </a:extLst>
          </p:cNvPr>
          <p:cNvSpPr/>
          <p:nvPr userDrawn="1"/>
        </p:nvSpPr>
        <p:spPr>
          <a:xfrm rot="2700000">
            <a:off x="-794687" y="-991527"/>
            <a:ext cx="2893310" cy="4753304"/>
          </a:xfrm>
          <a:custGeom>
            <a:avLst/>
            <a:gdLst>
              <a:gd name="connsiteX0" fmla="*/ 0 w 6233222"/>
              <a:gd name="connsiteY0" fmla="*/ 0 h 6233222"/>
              <a:gd name="connsiteX1" fmla="*/ 6233222 w 6233222"/>
              <a:gd name="connsiteY1" fmla="*/ 0 h 6233222"/>
              <a:gd name="connsiteX2" fmla="*/ 6233222 w 6233222"/>
              <a:gd name="connsiteY2" fmla="*/ 6233222 h 6233222"/>
              <a:gd name="connsiteX3" fmla="*/ 0 w 6233222"/>
              <a:gd name="connsiteY3" fmla="*/ 6233222 h 6233222"/>
              <a:gd name="connsiteX4" fmla="*/ 0 w 6233222"/>
              <a:gd name="connsiteY4" fmla="*/ 0 h 6233222"/>
              <a:gd name="connsiteX0" fmla="*/ 0 w 6233222"/>
              <a:gd name="connsiteY0" fmla="*/ 6045 h 6239267"/>
              <a:gd name="connsiteX1" fmla="*/ 4872400 w 6233222"/>
              <a:gd name="connsiteY1" fmla="*/ 0 h 6239267"/>
              <a:gd name="connsiteX2" fmla="*/ 6233222 w 6233222"/>
              <a:gd name="connsiteY2" fmla="*/ 6045 h 6239267"/>
              <a:gd name="connsiteX3" fmla="*/ 6233222 w 6233222"/>
              <a:gd name="connsiteY3" fmla="*/ 6239267 h 6239267"/>
              <a:gd name="connsiteX4" fmla="*/ 0 w 6233222"/>
              <a:gd name="connsiteY4" fmla="*/ 6239267 h 6239267"/>
              <a:gd name="connsiteX5" fmla="*/ 0 w 6233222"/>
              <a:gd name="connsiteY5" fmla="*/ 6045 h 6239267"/>
              <a:gd name="connsiteX0" fmla="*/ 0 w 6233222"/>
              <a:gd name="connsiteY0" fmla="*/ 6045 h 6239267"/>
              <a:gd name="connsiteX1" fmla="*/ 4872400 w 6233222"/>
              <a:gd name="connsiteY1" fmla="*/ 0 h 6239267"/>
              <a:gd name="connsiteX2" fmla="*/ 6233222 w 6233222"/>
              <a:gd name="connsiteY2" fmla="*/ 6045 h 6239267"/>
              <a:gd name="connsiteX3" fmla="*/ 6232909 w 6233222"/>
              <a:gd name="connsiteY3" fmla="*/ 6034732 h 6239267"/>
              <a:gd name="connsiteX4" fmla="*/ 6233222 w 6233222"/>
              <a:gd name="connsiteY4" fmla="*/ 6239267 h 6239267"/>
              <a:gd name="connsiteX5" fmla="*/ 0 w 6233222"/>
              <a:gd name="connsiteY5" fmla="*/ 6239267 h 6239267"/>
              <a:gd name="connsiteX6" fmla="*/ 0 w 6233222"/>
              <a:gd name="connsiteY6" fmla="*/ 6045 h 6239267"/>
              <a:gd name="connsiteX0" fmla="*/ 0 w 6233222"/>
              <a:gd name="connsiteY0" fmla="*/ 6045 h 6239267"/>
              <a:gd name="connsiteX1" fmla="*/ 4872400 w 6233222"/>
              <a:gd name="connsiteY1" fmla="*/ 0 h 6239267"/>
              <a:gd name="connsiteX2" fmla="*/ 6233222 w 6233222"/>
              <a:gd name="connsiteY2" fmla="*/ 6045 h 6239267"/>
              <a:gd name="connsiteX3" fmla="*/ 6232909 w 6233222"/>
              <a:gd name="connsiteY3" fmla="*/ 6034732 h 6239267"/>
              <a:gd name="connsiteX4" fmla="*/ 6233222 w 6233222"/>
              <a:gd name="connsiteY4" fmla="*/ 6239267 h 6239267"/>
              <a:gd name="connsiteX5" fmla="*/ 0 w 6233222"/>
              <a:gd name="connsiteY5" fmla="*/ 6045 h 6239267"/>
              <a:gd name="connsiteX0" fmla="*/ 0 w 6233222"/>
              <a:gd name="connsiteY0" fmla="*/ 6045 h 6035687"/>
              <a:gd name="connsiteX1" fmla="*/ 4872400 w 6233222"/>
              <a:gd name="connsiteY1" fmla="*/ 0 h 6035687"/>
              <a:gd name="connsiteX2" fmla="*/ 6233222 w 6233222"/>
              <a:gd name="connsiteY2" fmla="*/ 6045 h 6035687"/>
              <a:gd name="connsiteX3" fmla="*/ 6232909 w 6233222"/>
              <a:gd name="connsiteY3" fmla="*/ 6034732 h 6035687"/>
              <a:gd name="connsiteX4" fmla="*/ 1686967 w 6233222"/>
              <a:gd name="connsiteY4" fmla="*/ 2568587 h 6035687"/>
              <a:gd name="connsiteX5" fmla="*/ 0 w 6233222"/>
              <a:gd name="connsiteY5" fmla="*/ 6045 h 6035687"/>
              <a:gd name="connsiteX0" fmla="*/ 1 w 4546256"/>
              <a:gd name="connsiteY0" fmla="*/ 2568587 h 6035687"/>
              <a:gd name="connsiteX1" fmla="*/ 3185434 w 4546256"/>
              <a:gd name="connsiteY1" fmla="*/ 0 h 6035687"/>
              <a:gd name="connsiteX2" fmla="*/ 4546256 w 4546256"/>
              <a:gd name="connsiteY2" fmla="*/ 6045 h 6035687"/>
              <a:gd name="connsiteX3" fmla="*/ 4545943 w 4546256"/>
              <a:gd name="connsiteY3" fmla="*/ 6034732 h 6035687"/>
              <a:gd name="connsiteX4" fmla="*/ 1 w 4546256"/>
              <a:gd name="connsiteY4" fmla="*/ 2568587 h 6035687"/>
              <a:gd name="connsiteX0" fmla="*/ 1 w 2013824"/>
              <a:gd name="connsiteY0" fmla="*/ 1800774 h 6035521"/>
              <a:gd name="connsiteX1" fmla="*/ 653002 w 2013824"/>
              <a:gd name="connsiteY1" fmla="*/ 0 h 6035521"/>
              <a:gd name="connsiteX2" fmla="*/ 2013824 w 2013824"/>
              <a:gd name="connsiteY2" fmla="*/ 6045 h 6035521"/>
              <a:gd name="connsiteX3" fmla="*/ 2013511 w 2013824"/>
              <a:gd name="connsiteY3" fmla="*/ 6034732 h 6035521"/>
              <a:gd name="connsiteX4" fmla="*/ 1 w 2013824"/>
              <a:gd name="connsiteY4" fmla="*/ 1800774 h 6035521"/>
              <a:gd name="connsiteX0" fmla="*/ 0 w 3677415"/>
              <a:gd name="connsiteY0" fmla="*/ 2346323 h 6035632"/>
              <a:gd name="connsiteX1" fmla="*/ 2316593 w 3677415"/>
              <a:gd name="connsiteY1" fmla="*/ 0 h 6035632"/>
              <a:gd name="connsiteX2" fmla="*/ 3677415 w 3677415"/>
              <a:gd name="connsiteY2" fmla="*/ 6045 h 6035632"/>
              <a:gd name="connsiteX3" fmla="*/ 3677102 w 3677415"/>
              <a:gd name="connsiteY3" fmla="*/ 6034732 h 6035632"/>
              <a:gd name="connsiteX4" fmla="*/ 0 w 3677415"/>
              <a:gd name="connsiteY4" fmla="*/ 2346323 h 6035632"/>
              <a:gd name="connsiteX0" fmla="*/ 0 w 3677415"/>
              <a:gd name="connsiteY0" fmla="*/ 2346323 h 6035632"/>
              <a:gd name="connsiteX1" fmla="*/ 2316593 w 3677415"/>
              <a:gd name="connsiteY1" fmla="*/ 0 h 6035632"/>
              <a:gd name="connsiteX2" fmla="*/ 2377261 w 3677415"/>
              <a:gd name="connsiteY2" fmla="*/ 2648 h 6035632"/>
              <a:gd name="connsiteX3" fmla="*/ 3677415 w 3677415"/>
              <a:gd name="connsiteY3" fmla="*/ 6045 h 6035632"/>
              <a:gd name="connsiteX4" fmla="*/ 3677102 w 3677415"/>
              <a:gd name="connsiteY4" fmla="*/ 6034732 h 6035632"/>
              <a:gd name="connsiteX5" fmla="*/ 0 w 3677415"/>
              <a:gd name="connsiteY5" fmla="*/ 2346323 h 6035632"/>
              <a:gd name="connsiteX0" fmla="*/ 0 w 3677415"/>
              <a:gd name="connsiteY0" fmla="*/ 2343675 h 6032984"/>
              <a:gd name="connsiteX1" fmla="*/ 2377261 w 3677415"/>
              <a:gd name="connsiteY1" fmla="*/ 0 h 6032984"/>
              <a:gd name="connsiteX2" fmla="*/ 3677415 w 3677415"/>
              <a:gd name="connsiteY2" fmla="*/ 3397 h 6032984"/>
              <a:gd name="connsiteX3" fmla="*/ 3677102 w 3677415"/>
              <a:gd name="connsiteY3" fmla="*/ 6032084 h 6032984"/>
              <a:gd name="connsiteX4" fmla="*/ 0 w 3677415"/>
              <a:gd name="connsiteY4" fmla="*/ 2343675 h 6032984"/>
              <a:gd name="connsiteX0" fmla="*/ 1 w 3522076"/>
              <a:gd name="connsiteY0" fmla="*/ 2333587 h 6032982"/>
              <a:gd name="connsiteX1" fmla="*/ 2221922 w 3522076"/>
              <a:gd name="connsiteY1" fmla="*/ 0 h 6032982"/>
              <a:gd name="connsiteX2" fmla="*/ 3522076 w 3522076"/>
              <a:gd name="connsiteY2" fmla="*/ 3397 h 6032982"/>
              <a:gd name="connsiteX3" fmla="*/ 3521763 w 3522076"/>
              <a:gd name="connsiteY3" fmla="*/ 6032084 h 6032982"/>
              <a:gd name="connsiteX4" fmla="*/ 1 w 3522076"/>
              <a:gd name="connsiteY4" fmla="*/ 2333587 h 6032982"/>
              <a:gd name="connsiteX0" fmla="*/ 0 w 3645137"/>
              <a:gd name="connsiteY0" fmla="*/ 2343674 h 6032984"/>
              <a:gd name="connsiteX1" fmla="*/ 2344983 w 3645137"/>
              <a:gd name="connsiteY1" fmla="*/ 0 h 6032984"/>
              <a:gd name="connsiteX2" fmla="*/ 3645137 w 3645137"/>
              <a:gd name="connsiteY2" fmla="*/ 3397 h 6032984"/>
              <a:gd name="connsiteX3" fmla="*/ 3644824 w 3645137"/>
              <a:gd name="connsiteY3" fmla="*/ 6032084 h 6032984"/>
              <a:gd name="connsiteX4" fmla="*/ 0 w 3645137"/>
              <a:gd name="connsiteY4" fmla="*/ 2343674 h 6032984"/>
              <a:gd name="connsiteX0" fmla="*/ 0 w 3645137"/>
              <a:gd name="connsiteY0" fmla="*/ 2343674 h 6033045"/>
              <a:gd name="connsiteX1" fmla="*/ 2344983 w 3645137"/>
              <a:gd name="connsiteY1" fmla="*/ 0 h 6033045"/>
              <a:gd name="connsiteX2" fmla="*/ 3645137 w 3645137"/>
              <a:gd name="connsiteY2" fmla="*/ 3397 h 6033045"/>
              <a:gd name="connsiteX3" fmla="*/ 3644824 w 3645137"/>
              <a:gd name="connsiteY3" fmla="*/ 6032084 h 6033045"/>
              <a:gd name="connsiteX4" fmla="*/ 0 w 3645137"/>
              <a:gd name="connsiteY4" fmla="*/ 2343674 h 6033045"/>
              <a:gd name="connsiteX0" fmla="*/ 0 w 3914924"/>
              <a:gd name="connsiteY0" fmla="*/ 2343674 h 6620467"/>
              <a:gd name="connsiteX1" fmla="*/ 2344983 w 3914924"/>
              <a:gd name="connsiteY1" fmla="*/ 0 h 6620467"/>
              <a:gd name="connsiteX2" fmla="*/ 3645137 w 3914924"/>
              <a:gd name="connsiteY2" fmla="*/ 3397 h 6620467"/>
              <a:gd name="connsiteX3" fmla="*/ 3645201 w 3914924"/>
              <a:gd name="connsiteY3" fmla="*/ 5988668 h 6620467"/>
              <a:gd name="connsiteX4" fmla="*/ 3644824 w 3914924"/>
              <a:gd name="connsiteY4" fmla="*/ 6032084 h 6620467"/>
              <a:gd name="connsiteX5" fmla="*/ 0 w 3914924"/>
              <a:gd name="connsiteY5" fmla="*/ 2343674 h 6620467"/>
              <a:gd name="connsiteX0" fmla="*/ 0 w 3741477"/>
              <a:gd name="connsiteY0" fmla="*/ 2343674 h 6023046"/>
              <a:gd name="connsiteX1" fmla="*/ 2344983 w 3741477"/>
              <a:gd name="connsiteY1" fmla="*/ 0 h 6023046"/>
              <a:gd name="connsiteX2" fmla="*/ 3645137 w 3741477"/>
              <a:gd name="connsiteY2" fmla="*/ 3397 h 6023046"/>
              <a:gd name="connsiteX3" fmla="*/ 3645201 w 3741477"/>
              <a:gd name="connsiteY3" fmla="*/ 5988668 h 6023046"/>
              <a:gd name="connsiteX4" fmla="*/ 0 w 3741477"/>
              <a:gd name="connsiteY4" fmla="*/ 2343674 h 6023046"/>
              <a:gd name="connsiteX0" fmla="*/ 0 w 3645213"/>
              <a:gd name="connsiteY0" fmla="*/ 2343674 h 6023046"/>
              <a:gd name="connsiteX1" fmla="*/ 2344983 w 3645213"/>
              <a:gd name="connsiteY1" fmla="*/ 0 h 6023046"/>
              <a:gd name="connsiteX2" fmla="*/ 3645137 w 3645213"/>
              <a:gd name="connsiteY2" fmla="*/ 3397 h 6023046"/>
              <a:gd name="connsiteX3" fmla="*/ 3645201 w 3645213"/>
              <a:gd name="connsiteY3" fmla="*/ 5988668 h 6023046"/>
              <a:gd name="connsiteX4" fmla="*/ 0 w 3645213"/>
              <a:gd name="connsiteY4" fmla="*/ 2343674 h 6023046"/>
              <a:gd name="connsiteX0" fmla="*/ 0 w 3645213"/>
              <a:gd name="connsiteY0" fmla="*/ 2343674 h 5988668"/>
              <a:gd name="connsiteX1" fmla="*/ 2344983 w 3645213"/>
              <a:gd name="connsiteY1" fmla="*/ 0 h 5988668"/>
              <a:gd name="connsiteX2" fmla="*/ 3645137 w 3645213"/>
              <a:gd name="connsiteY2" fmla="*/ 3397 h 5988668"/>
              <a:gd name="connsiteX3" fmla="*/ 3645201 w 3645213"/>
              <a:gd name="connsiteY3" fmla="*/ 5988668 h 5988668"/>
              <a:gd name="connsiteX4" fmla="*/ 0 w 3645213"/>
              <a:gd name="connsiteY4" fmla="*/ 2343674 h 5988668"/>
              <a:gd name="connsiteX0" fmla="*/ 0 w 3645213"/>
              <a:gd name="connsiteY0" fmla="*/ 2343674 h 5988668"/>
              <a:gd name="connsiteX1" fmla="*/ 2344983 w 3645213"/>
              <a:gd name="connsiteY1" fmla="*/ 0 h 5988668"/>
              <a:gd name="connsiteX2" fmla="*/ 3645137 w 3645213"/>
              <a:gd name="connsiteY2" fmla="*/ 3397 h 5988668"/>
              <a:gd name="connsiteX3" fmla="*/ 3645201 w 3645213"/>
              <a:gd name="connsiteY3" fmla="*/ 5988668 h 5988668"/>
              <a:gd name="connsiteX4" fmla="*/ 0 w 3645213"/>
              <a:gd name="connsiteY4" fmla="*/ 2343674 h 598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213" h="5988668">
                <a:moveTo>
                  <a:pt x="0" y="2343674"/>
                </a:moveTo>
                <a:lnTo>
                  <a:pt x="2344983" y="0"/>
                </a:lnTo>
                <a:lnTo>
                  <a:pt x="3645137" y="3397"/>
                </a:lnTo>
                <a:cubicBezTo>
                  <a:pt x="3645130" y="5950321"/>
                  <a:pt x="3645253" y="4983887"/>
                  <a:pt x="3645201" y="5988668"/>
                </a:cubicBezTo>
                <a:lnTo>
                  <a:pt x="0" y="2343674"/>
                </a:lnTo>
                <a:close/>
              </a:path>
            </a:pathLst>
          </a:custGeom>
          <a:solidFill>
            <a:srgbClr val="FDD9E9"/>
          </a:solidFill>
          <a:ln>
            <a:noFill/>
          </a:ln>
        </p:spPr>
        <p:style>
          <a:lnRef idx="2">
            <a:schemeClr val="accent1">
              <a:shade val="50000"/>
            </a:schemeClr>
          </a:lnRef>
          <a:fillRef idx="1">
            <a:schemeClr val="accent1"/>
          </a:fillRef>
          <a:effectRef idx="0">
            <a:schemeClr val="accent1"/>
          </a:effectRef>
          <a:fontRef idx="minor">
            <a:schemeClr val="lt1"/>
          </a:fontRef>
        </p:style>
        <p:txBody>
          <a:bodyPr lIns="72563" tIns="36282" rIns="72563" bIns="36282" rtlCol="0" anchor="ctr"/>
          <a:lstStyle/>
          <a:p>
            <a:pPr algn="ctr"/>
            <a:endParaRPr lang="en-AU" sz="1429"/>
          </a:p>
        </p:txBody>
      </p:sp>
      <p:pic>
        <p:nvPicPr>
          <p:cNvPr id="11" name="Picture 10">
            <a:extLst>
              <a:ext uri="{FF2B5EF4-FFF2-40B4-BE49-F238E27FC236}">
                <a16:creationId xmlns:a16="http://schemas.microsoft.com/office/drawing/2014/main" id="{5AD94FF5-F706-4E67-8CF0-05125ECE4D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3860" cy="5143500"/>
          </a:xfrm>
          <a:prstGeom prst="rect">
            <a:avLst/>
          </a:prstGeom>
        </p:spPr>
      </p:pic>
      <p:sp>
        <p:nvSpPr>
          <p:cNvPr id="17" name="Picture Placeholder 16">
            <a:extLst>
              <a:ext uri="{FF2B5EF4-FFF2-40B4-BE49-F238E27FC236}">
                <a16:creationId xmlns:a16="http://schemas.microsoft.com/office/drawing/2014/main" id="{EAA1B66F-9039-415B-89F1-EE7373DD0BA5}"/>
              </a:ext>
            </a:extLst>
          </p:cNvPr>
          <p:cNvSpPr>
            <a:spLocks noGrp="1"/>
          </p:cNvSpPr>
          <p:nvPr>
            <p:ph type="pic" sz="quarter" idx="12" hasCustomPrompt="1"/>
          </p:nvPr>
        </p:nvSpPr>
        <p:spPr>
          <a:xfrm>
            <a:off x="2645933" y="833272"/>
            <a:ext cx="6497680" cy="4314708"/>
          </a:xfrm>
          <a:prstGeom prst="rect">
            <a:avLst/>
          </a:prstGeom>
        </p:spPr>
        <p:txBody>
          <a:bodyPr lIns="91422" tIns="45712" rIns="91422" bIns="45712" anchor="ctr"/>
          <a:lstStyle>
            <a:lvl1pPr marL="0" indent="0" algn="ctr">
              <a:buNone/>
              <a:defRPr sz="1111" b="1">
                <a:solidFill>
                  <a:srgbClr val="FF5500"/>
                </a:solidFill>
              </a:defRPr>
            </a:lvl1pPr>
          </a:lstStyle>
          <a:p>
            <a:r>
              <a:rPr lang="en-AU" dirty="0"/>
              <a:t>Add your 1366x905 screenshot</a:t>
            </a:r>
          </a:p>
          <a:p>
            <a:endParaRPr lang="en-AU" dirty="0"/>
          </a:p>
          <a:p>
            <a:endParaRPr lang="en-AU" dirty="0"/>
          </a:p>
          <a:p>
            <a:endParaRPr lang="en-AU" dirty="0"/>
          </a:p>
        </p:txBody>
      </p:sp>
      <p:sp>
        <p:nvSpPr>
          <p:cNvPr id="19" name="Text Placeholder 6">
            <a:extLst>
              <a:ext uri="{FF2B5EF4-FFF2-40B4-BE49-F238E27FC236}">
                <a16:creationId xmlns:a16="http://schemas.microsoft.com/office/drawing/2014/main" id="{7348C069-89E9-463A-A281-FBD91E1C73E5}"/>
              </a:ext>
            </a:extLst>
          </p:cNvPr>
          <p:cNvSpPr>
            <a:spLocks noGrp="1"/>
          </p:cNvSpPr>
          <p:nvPr>
            <p:ph type="body" sz="quarter" idx="13" hasCustomPrompt="1"/>
          </p:nvPr>
        </p:nvSpPr>
        <p:spPr>
          <a:xfrm>
            <a:off x="3107297" y="631282"/>
            <a:ext cx="5840638" cy="149945"/>
          </a:xfrm>
          <a:prstGeom prst="rect">
            <a:avLst/>
          </a:prstGeom>
        </p:spPr>
        <p:txBody>
          <a:bodyPr lIns="91422" tIns="45712" rIns="91422" bIns="45712" anchor="ctr"/>
          <a:lstStyle>
            <a:lvl1pPr marL="0" indent="0">
              <a:buNone/>
              <a:defRPr sz="635" b="1"/>
            </a:lvl1pPr>
          </a:lstStyle>
          <a:p>
            <a:pPr lvl="0"/>
            <a:r>
              <a:rPr lang="en-AU" dirty="0"/>
              <a:t>Add your URL</a:t>
            </a:r>
          </a:p>
        </p:txBody>
      </p:sp>
      <p:sp>
        <p:nvSpPr>
          <p:cNvPr id="8" name="Text Placeholder 17">
            <a:extLst>
              <a:ext uri="{FF2B5EF4-FFF2-40B4-BE49-F238E27FC236}">
                <a16:creationId xmlns:a16="http://schemas.microsoft.com/office/drawing/2014/main" id="{3DE49890-DA57-476F-9B8C-E6ACD16045E9}"/>
              </a:ext>
            </a:extLst>
          </p:cNvPr>
          <p:cNvSpPr>
            <a:spLocks noGrp="1"/>
          </p:cNvSpPr>
          <p:nvPr>
            <p:ph type="body" sz="quarter" idx="14" hasCustomPrompt="1"/>
          </p:nvPr>
        </p:nvSpPr>
        <p:spPr>
          <a:xfrm>
            <a:off x="570791" y="576059"/>
            <a:ext cx="1786740" cy="283976"/>
          </a:xfrm>
          <a:prstGeom prst="rect">
            <a:avLst/>
          </a:prstGeom>
        </p:spPr>
        <p:txBody>
          <a:bodyPr lIns="0" tIns="0" rIns="0" bIns="0">
            <a:noAutofit/>
          </a:bodyPr>
          <a:lstStyle>
            <a:lvl1pPr marL="0" indent="0">
              <a:lnSpc>
                <a:spcPct val="90000"/>
              </a:lnSpc>
              <a:spcBef>
                <a:spcPts val="0"/>
              </a:spcBef>
              <a:buNone/>
              <a:defRPr sz="2222" b="1" spc="-32" baseline="0">
                <a:solidFill>
                  <a:schemeClr val="bg2"/>
                </a:solidFill>
                <a:latin typeface="+mn-lt"/>
              </a:defRPr>
            </a:lvl1pPr>
          </a:lstStyle>
          <a:p>
            <a:pPr lvl="0"/>
            <a:r>
              <a:rPr lang="en-US" dirty="0"/>
              <a:t>heading</a:t>
            </a:r>
            <a:endParaRPr lang="en-AU" dirty="0"/>
          </a:p>
        </p:txBody>
      </p:sp>
      <p:sp>
        <p:nvSpPr>
          <p:cNvPr id="10" name="Content Placeholder 2">
            <a:extLst>
              <a:ext uri="{FF2B5EF4-FFF2-40B4-BE49-F238E27FC236}">
                <a16:creationId xmlns:a16="http://schemas.microsoft.com/office/drawing/2014/main" id="{E5016428-D034-4399-9064-4B783139FD71}"/>
              </a:ext>
            </a:extLst>
          </p:cNvPr>
          <p:cNvSpPr>
            <a:spLocks noGrp="1"/>
          </p:cNvSpPr>
          <p:nvPr>
            <p:ph sz="quarter" idx="15" hasCustomPrompt="1"/>
          </p:nvPr>
        </p:nvSpPr>
        <p:spPr>
          <a:xfrm>
            <a:off x="568417" y="1144120"/>
            <a:ext cx="1786740" cy="3428580"/>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10541214"/>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00B26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9697" y="1597819"/>
            <a:ext cx="5097103" cy="1102519"/>
          </a:xfrm>
        </p:spPr>
        <p:txBody>
          <a:bodyPr/>
          <a:lstStyle>
            <a:lvl1pPr algn="l">
              <a:defRPr>
                <a:solidFill>
                  <a:srgbClr val="FFFFFF"/>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2987744" y="2914650"/>
            <a:ext cx="5699056" cy="131445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6" name="Slide Number Placeholder 5"/>
          <p:cNvSpPr>
            <a:spLocks noGrp="1"/>
          </p:cNvSpPr>
          <p:nvPr>
            <p:ph type="sldNum" sz="quarter" idx="12"/>
          </p:nvPr>
        </p:nvSpPr>
        <p:spPr/>
        <p:txBody>
          <a:bodyPr/>
          <a:lstStyle/>
          <a:p>
            <a:fld id="{9450EACC-5A99-C545-87E0-A1C4D89A7D0D}" type="slidenum">
              <a:rPr lang="en-US" smtClean="0"/>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6437" y="729761"/>
            <a:ext cx="5590904" cy="1878544"/>
          </a:xfrm>
          <a:prstGeom prst="rect">
            <a:avLst/>
          </a:prstGeom>
        </p:spPr>
      </p:pic>
    </p:spTree>
    <p:extLst>
      <p:ext uri="{BB962C8B-B14F-4D97-AF65-F5344CB8AC3E}">
        <p14:creationId xmlns:p14="http://schemas.microsoft.com/office/powerpoint/2010/main" val="3210374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ndroid: Browser sc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F5E03E3-0AA1-4A9B-990C-33A92ECDB1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22366" y="520184"/>
            <a:ext cx="2099269" cy="4083256"/>
          </a:xfrm>
          <a:prstGeom prst="rect">
            <a:avLst/>
          </a:prstGeom>
        </p:spPr>
      </p:pic>
      <p:sp>
        <p:nvSpPr>
          <p:cNvPr id="10" name="Picture Placeholder 7">
            <a:extLst>
              <a:ext uri="{FF2B5EF4-FFF2-40B4-BE49-F238E27FC236}">
                <a16:creationId xmlns:a16="http://schemas.microsoft.com/office/drawing/2014/main" id="{14D168C1-46EA-4D3B-AF1F-B690297BD3C5}"/>
              </a:ext>
            </a:extLst>
          </p:cNvPr>
          <p:cNvSpPr>
            <a:spLocks noGrp="1"/>
          </p:cNvSpPr>
          <p:nvPr>
            <p:ph type="pic" sz="quarter" idx="12"/>
          </p:nvPr>
        </p:nvSpPr>
        <p:spPr>
          <a:xfrm>
            <a:off x="3706618" y="1144715"/>
            <a:ext cx="1730768" cy="3191097"/>
          </a:xfrm>
          <a:custGeom>
            <a:avLst/>
            <a:gdLst>
              <a:gd name="connsiteX0" fmla="*/ 0 w 2180588"/>
              <a:gd name="connsiteY0" fmla="*/ 174229 h 4025549"/>
              <a:gd name="connsiteX1" fmla="*/ 174229 w 2180588"/>
              <a:gd name="connsiteY1" fmla="*/ 0 h 4025549"/>
              <a:gd name="connsiteX2" fmla="*/ 2006359 w 2180588"/>
              <a:gd name="connsiteY2" fmla="*/ 0 h 4025549"/>
              <a:gd name="connsiteX3" fmla="*/ 2180588 w 2180588"/>
              <a:gd name="connsiteY3" fmla="*/ 174229 h 4025549"/>
              <a:gd name="connsiteX4" fmla="*/ 2180588 w 2180588"/>
              <a:gd name="connsiteY4" fmla="*/ 3851320 h 4025549"/>
              <a:gd name="connsiteX5" fmla="*/ 2006359 w 2180588"/>
              <a:gd name="connsiteY5" fmla="*/ 4025549 h 4025549"/>
              <a:gd name="connsiteX6" fmla="*/ 174229 w 2180588"/>
              <a:gd name="connsiteY6" fmla="*/ 4025549 h 4025549"/>
              <a:gd name="connsiteX7" fmla="*/ 0 w 2180588"/>
              <a:gd name="connsiteY7" fmla="*/ 3851320 h 4025549"/>
              <a:gd name="connsiteX8" fmla="*/ 0 w 2180588"/>
              <a:gd name="connsiteY8" fmla="*/ 174229 h 4025549"/>
              <a:gd name="connsiteX0" fmla="*/ 0 w 2180588"/>
              <a:gd name="connsiteY0" fmla="*/ 44813 h 4062820"/>
              <a:gd name="connsiteX1" fmla="*/ 174229 w 2180588"/>
              <a:gd name="connsiteY1" fmla="*/ 37271 h 4062820"/>
              <a:gd name="connsiteX2" fmla="*/ 2006359 w 2180588"/>
              <a:gd name="connsiteY2" fmla="*/ 37271 h 4062820"/>
              <a:gd name="connsiteX3" fmla="*/ 2180588 w 2180588"/>
              <a:gd name="connsiteY3" fmla="*/ 211500 h 4062820"/>
              <a:gd name="connsiteX4" fmla="*/ 2180588 w 2180588"/>
              <a:gd name="connsiteY4" fmla="*/ 3888591 h 4062820"/>
              <a:gd name="connsiteX5" fmla="*/ 2006359 w 2180588"/>
              <a:gd name="connsiteY5" fmla="*/ 4062820 h 4062820"/>
              <a:gd name="connsiteX6" fmla="*/ 174229 w 2180588"/>
              <a:gd name="connsiteY6" fmla="*/ 4062820 h 4062820"/>
              <a:gd name="connsiteX7" fmla="*/ 0 w 2180588"/>
              <a:gd name="connsiteY7" fmla="*/ 3888591 h 4062820"/>
              <a:gd name="connsiteX8" fmla="*/ 0 w 2180588"/>
              <a:gd name="connsiteY8" fmla="*/ 44813 h 4062820"/>
              <a:gd name="connsiteX0" fmla="*/ 0 w 2180588"/>
              <a:gd name="connsiteY0" fmla="*/ 46527 h 4064534"/>
              <a:gd name="connsiteX1" fmla="*/ 174229 w 2180588"/>
              <a:gd name="connsiteY1" fmla="*/ 38985 h 4064534"/>
              <a:gd name="connsiteX2" fmla="*/ 2006359 w 2180588"/>
              <a:gd name="connsiteY2" fmla="*/ 38985 h 4064534"/>
              <a:gd name="connsiteX3" fmla="*/ 2178207 w 2180588"/>
              <a:gd name="connsiteY3" fmla="*/ 44146 h 4064534"/>
              <a:gd name="connsiteX4" fmla="*/ 2180588 w 2180588"/>
              <a:gd name="connsiteY4" fmla="*/ 3890305 h 4064534"/>
              <a:gd name="connsiteX5" fmla="*/ 2006359 w 2180588"/>
              <a:gd name="connsiteY5" fmla="*/ 4064534 h 4064534"/>
              <a:gd name="connsiteX6" fmla="*/ 174229 w 2180588"/>
              <a:gd name="connsiteY6" fmla="*/ 4064534 h 4064534"/>
              <a:gd name="connsiteX7" fmla="*/ 0 w 2180588"/>
              <a:gd name="connsiteY7" fmla="*/ 3890305 h 4064534"/>
              <a:gd name="connsiteX8" fmla="*/ 0 w 2180588"/>
              <a:gd name="connsiteY8" fmla="*/ 46527 h 4064534"/>
              <a:gd name="connsiteX0" fmla="*/ 0 w 2180588"/>
              <a:gd name="connsiteY0" fmla="*/ 44814 h 4062821"/>
              <a:gd name="connsiteX1" fmla="*/ 174229 w 2180588"/>
              <a:gd name="connsiteY1" fmla="*/ 37272 h 4062821"/>
              <a:gd name="connsiteX2" fmla="*/ 2178207 w 2180588"/>
              <a:gd name="connsiteY2" fmla="*/ 42433 h 4062821"/>
              <a:gd name="connsiteX3" fmla="*/ 2180588 w 2180588"/>
              <a:gd name="connsiteY3" fmla="*/ 3888592 h 4062821"/>
              <a:gd name="connsiteX4" fmla="*/ 2006359 w 2180588"/>
              <a:gd name="connsiteY4" fmla="*/ 4062821 h 4062821"/>
              <a:gd name="connsiteX5" fmla="*/ 174229 w 2180588"/>
              <a:gd name="connsiteY5" fmla="*/ 4062821 h 4062821"/>
              <a:gd name="connsiteX6" fmla="*/ 0 w 2180588"/>
              <a:gd name="connsiteY6" fmla="*/ 3888592 h 4062821"/>
              <a:gd name="connsiteX7" fmla="*/ 0 w 2180588"/>
              <a:gd name="connsiteY7" fmla="*/ 44814 h 4062821"/>
              <a:gd name="connsiteX0" fmla="*/ 0 w 2180588"/>
              <a:gd name="connsiteY0" fmla="*/ 481812 h 4499819"/>
              <a:gd name="connsiteX1" fmla="*/ 2178207 w 2180588"/>
              <a:gd name="connsiteY1" fmla="*/ 479431 h 4499819"/>
              <a:gd name="connsiteX2" fmla="*/ 2180588 w 2180588"/>
              <a:gd name="connsiteY2" fmla="*/ 4325590 h 4499819"/>
              <a:gd name="connsiteX3" fmla="*/ 2006359 w 2180588"/>
              <a:gd name="connsiteY3" fmla="*/ 4499819 h 4499819"/>
              <a:gd name="connsiteX4" fmla="*/ 174229 w 2180588"/>
              <a:gd name="connsiteY4" fmla="*/ 4499819 h 4499819"/>
              <a:gd name="connsiteX5" fmla="*/ 0 w 2180588"/>
              <a:gd name="connsiteY5" fmla="*/ 4325590 h 4499819"/>
              <a:gd name="connsiteX6" fmla="*/ 0 w 2180588"/>
              <a:gd name="connsiteY6" fmla="*/ 481812 h 4499819"/>
              <a:gd name="connsiteX0" fmla="*/ 0 w 2180588"/>
              <a:gd name="connsiteY0" fmla="*/ 286067 h 4304074"/>
              <a:gd name="connsiteX1" fmla="*/ 2178207 w 2180588"/>
              <a:gd name="connsiteY1" fmla="*/ 283686 h 4304074"/>
              <a:gd name="connsiteX2" fmla="*/ 2180588 w 2180588"/>
              <a:gd name="connsiteY2" fmla="*/ 4129845 h 4304074"/>
              <a:gd name="connsiteX3" fmla="*/ 2006359 w 2180588"/>
              <a:gd name="connsiteY3" fmla="*/ 4304074 h 4304074"/>
              <a:gd name="connsiteX4" fmla="*/ 174229 w 2180588"/>
              <a:gd name="connsiteY4" fmla="*/ 4304074 h 4304074"/>
              <a:gd name="connsiteX5" fmla="*/ 0 w 2180588"/>
              <a:gd name="connsiteY5" fmla="*/ 4129845 h 4304074"/>
              <a:gd name="connsiteX6" fmla="*/ 0 w 2180588"/>
              <a:gd name="connsiteY6" fmla="*/ 286067 h 4304074"/>
              <a:gd name="connsiteX0" fmla="*/ 0 w 2180588"/>
              <a:gd name="connsiteY0" fmla="*/ 2381 h 4020388"/>
              <a:gd name="connsiteX1" fmla="*/ 2178207 w 2180588"/>
              <a:gd name="connsiteY1" fmla="*/ 0 h 4020388"/>
              <a:gd name="connsiteX2" fmla="*/ 2180588 w 2180588"/>
              <a:gd name="connsiteY2" fmla="*/ 3846159 h 4020388"/>
              <a:gd name="connsiteX3" fmla="*/ 2006359 w 2180588"/>
              <a:gd name="connsiteY3" fmla="*/ 4020388 h 4020388"/>
              <a:gd name="connsiteX4" fmla="*/ 174229 w 2180588"/>
              <a:gd name="connsiteY4" fmla="*/ 4020388 h 4020388"/>
              <a:gd name="connsiteX5" fmla="*/ 0 w 2180588"/>
              <a:gd name="connsiteY5" fmla="*/ 3846159 h 4020388"/>
              <a:gd name="connsiteX6" fmla="*/ 0 w 2180588"/>
              <a:gd name="connsiteY6" fmla="*/ 2381 h 402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588" h="4020388">
                <a:moveTo>
                  <a:pt x="0" y="2381"/>
                </a:moveTo>
                <a:lnTo>
                  <a:pt x="2178207" y="0"/>
                </a:lnTo>
                <a:cubicBezTo>
                  <a:pt x="2179001" y="1282053"/>
                  <a:pt x="2179794" y="2564106"/>
                  <a:pt x="2180588" y="3846159"/>
                </a:cubicBezTo>
                <a:cubicBezTo>
                  <a:pt x="2180588" y="3942383"/>
                  <a:pt x="2102583" y="4020388"/>
                  <a:pt x="2006359" y="4020388"/>
                </a:cubicBezTo>
                <a:lnTo>
                  <a:pt x="174229" y="4020388"/>
                </a:lnTo>
                <a:cubicBezTo>
                  <a:pt x="78005" y="4020388"/>
                  <a:pt x="0" y="3942383"/>
                  <a:pt x="0" y="3846159"/>
                </a:cubicBezTo>
                <a:lnTo>
                  <a:pt x="0" y="2381"/>
                </a:lnTo>
                <a:close/>
              </a:path>
            </a:pathLst>
          </a:custGeom>
        </p:spPr>
        <p:txBody>
          <a:bodyPr lIns="91422" tIns="45712" rIns="91422" bIns="45712" anchor="ctr" anchorCtr="0"/>
          <a:lstStyle>
            <a:lvl1pPr marL="0" indent="0" algn="ctr">
              <a:buNone/>
              <a:defRPr sz="1032" b="1">
                <a:solidFill>
                  <a:srgbClr val="FF5500"/>
                </a:solidFill>
              </a:defRPr>
            </a:lvl1pPr>
          </a:lstStyle>
          <a:p>
            <a:endParaRPr lang="en-US" dirty="0"/>
          </a:p>
          <a:p>
            <a:r>
              <a:rPr lang="en-US" dirty="0"/>
              <a:t>Add your 375x690px screenshot</a:t>
            </a:r>
          </a:p>
          <a:p>
            <a:endParaRPr lang="en-US" dirty="0"/>
          </a:p>
          <a:p>
            <a:endParaRPr lang="en-US" dirty="0"/>
          </a:p>
          <a:p>
            <a:endParaRPr lang="en-US" dirty="0"/>
          </a:p>
          <a:p>
            <a:endParaRPr lang="en-US" dirty="0"/>
          </a:p>
        </p:txBody>
      </p:sp>
      <p:sp>
        <p:nvSpPr>
          <p:cNvPr id="12" name="Text Placeholder 42">
            <a:extLst>
              <a:ext uri="{FF2B5EF4-FFF2-40B4-BE49-F238E27FC236}">
                <a16:creationId xmlns:a16="http://schemas.microsoft.com/office/drawing/2014/main" id="{5D06A865-42AF-410E-904A-7A226A82C9C3}"/>
              </a:ext>
            </a:extLst>
          </p:cNvPr>
          <p:cNvSpPr>
            <a:spLocks noGrp="1"/>
          </p:cNvSpPr>
          <p:nvPr>
            <p:ph type="body" sz="quarter" idx="20" hasCustomPrompt="1"/>
          </p:nvPr>
        </p:nvSpPr>
        <p:spPr>
          <a:xfrm>
            <a:off x="5975749" y="1340047"/>
            <a:ext cx="2602706" cy="215708"/>
          </a:xfrm>
          <a:prstGeom prst="rect">
            <a:avLst/>
          </a:prstGeom>
        </p:spPr>
        <p:txBody>
          <a:bodyPr lIns="0" tIns="0" rIns="0" bIns="0"/>
          <a:lstStyle>
            <a:lvl1pPr marL="0" indent="0">
              <a:buNone/>
              <a:defRPr sz="1111" b="0" spc="-32" baseline="0">
                <a:solidFill>
                  <a:schemeClr val="bg1">
                    <a:alpha val="80000"/>
                  </a:schemeClr>
                </a:solidFill>
              </a:defRPr>
            </a:lvl1pPr>
          </a:lstStyle>
          <a:p>
            <a:pPr lvl="0"/>
            <a:r>
              <a:rPr lang="en-US" dirty="0"/>
              <a:t>Short explanation, if required.</a:t>
            </a:r>
            <a:endParaRPr lang="en-AU" dirty="0"/>
          </a:p>
        </p:txBody>
      </p:sp>
      <p:sp>
        <p:nvSpPr>
          <p:cNvPr id="13" name="Text Placeholder 54">
            <a:extLst>
              <a:ext uri="{FF2B5EF4-FFF2-40B4-BE49-F238E27FC236}">
                <a16:creationId xmlns:a16="http://schemas.microsoft.com/office/drawing/2014/main" id="{A2E646D9-D1F6-4CB8-8DA6-633CE9EC6420}"/>
              </a:ext>
            </a:extLst>
          </p:cNvPr>
          <p:cNvSpPr>
            <a:spLocks noGrp="1"/>
          </p:cNvSpPr>
          <p:nvPr>
            <p:ph type="body" sz="quarter" idx="21" hasCustomPrompt="1"/>
          </p:nvPr>
        </p:nvSpPr>
        <p:spPr>
          <a:xfrm>
            <a:off x="5975749" y="1140620"/>
            <a:ext cx="2602706" cy="215652"/>
          </a:xfrm>
          <a:prstGeom prst="callout1">
            <a:avLst>
              <a:gd name="adj1" fmla="val 48926"/>
              <a:gd name="adj2" fmla="val -4486"/>
              <a:gd name="adj3" fmla="val -68558"/>
              <a:gd name="adj4" fmla="val -34294"/>
            </a:avLst>
          </a:prstGeom>
          <a:ln w="31750" cap="rnd">
            <a:solidFill>
              <a:schemeClr val="accent1"/>
            </a:solidFill>
            <a:prstDash val="sysDot"/>
            <a:headEnd type="none" w="lg" len="lg"/>
            <a:tailEnd type="oval" w="med" len="med"/>
          </a:ln>
        </p:spPr>
        <p:txBody>
          <a:bodyPr lIns="0" tIns="0" rIns="0" bIns="0"/>
          <a:lstStyle>
            <a:lvl1pPr marL="0" indent="0">
              <a:buNone/>
              <a:defRPr sz="1111" b="1" spc="-32" baseline="0">
                <a:solidFill>
                  <a:schemeClr val="bg1"/>
                </a:solidFill>
              </a:defRPr>
            </a:lvl1pPr>
          </a:lstStyle>
          <a:p>
            <a:pPr lvl="0"/>
            <a:r>
              <a:rPr lang="en-US" dirty="0"/>
              <a:t>Call-out</a:t>
            </a:r>
            <a:endParaRPr lang="en-AU" dirty="0"/>
          </a:p>
        </p:txBody>
      </p:sp>
      <p:sp>
        <p:nvSpPr>
          <p:cNvPr id="14" name="Text Placeholder 42">
            <a:extLst>
              <a:ext uri="{FF2B5EF4-FFF2-40B4-BE49-F238E27FC236}">
                <a16:creationId xmlns:a16="http://schemas.microsoft.com/office/drawing/2014/main" id="{FD0FC1E9-67D1-47B7-A900-7A1979C05721}"/>
              </a:ext>
            </a:extLst>
          </p:cNvPr>
          <p:cNvSpPr>
            <a:spLocks noGrp="1"/>
          </p:cNvSpPr>
          <p:nvPr>
            <p:ph type="body" sz="quarter" idx="22" hasCustomPrompt="1"/>
          </p:nvPr>
        </p:nvSpPr>
        <p:spPr>
          <a:xfrm>
            <a:off x="5975749" y="2393135"/>
            <a:ext cx="2602706" cy="215708"/>
          </a:xfrm>
          <a:prstGeom prst="rect">
            <a:avLst/>
          </a:prstGeom>
        </p:spPr>
        <p:txBody>
          <a:bodyPr lIns="0" tIns="0" rIns="0" bIns="0"/>
          <a:lstStyle>
            <a:lvl1pPr marL="0" indent="0">
              <a:buNone/>
              <a:defRPr sz="1111" b="0" spc="-32" baseline="0">
                <a:solidFill>
                  <a:schemeClr val="bg1">
                    <a:alpha val="80000"/>
                  </a:schemeClr>
                </a:solidFill>
              </a:defRPr>
            </a:lvl1pPr>
          </a:lstStyle>
          <a:p>
            <a:pPr lvl="0"/>
            <a:r>
              <a:rPr lang="en-US" dirty="0"/>
              <a:t>Short explanation, if required.</a:t>
            </a:r>
            <a:endParaRPr lang="en-AU" dirty="0"/>
          </a:p>
        </p:txBody>
      </p:sp>
      <p:sp>
        <p:nvSpPr>
          <p:cNvPr id="16" name="Text Placeholder 54">
            <a:extLst>
              <a:ext uri="{FF2B5EF4-FFF2-40B4-BE49-F238E27FC236}">
                <a16:creationId xmlns:a16="http://schemas.microsoft.com/office/drawing/2014/main" id="{409AA3FC-B15F-4DBA-91CB-7530801B37F6}"/>
              </a:ext>
            </a:extLst>
          </p:cNvPr>
          <p:cNvSpPr>
            <a:spLocks noGrp="1"/>
          </p:cNvSpPr>
          <p:nvPr>
            <p:ph type="body" sz="quarter" idx="23" hasCustomPrompt="1"/>
          </p:nvPr>
        </p:nvSpPr>
        <p:spPr>
          <a:xfrm>
            <a:off x="5975749" y="2193708"/>
            <a:ext cx="2602706" cy="215652"/>
          </a:xfrm>
          <a:prstGeom prst="callout1">
            <a:avLst>
              <a:gd name="adj1" fmla="val 48926"/>
              <a:gd name="adj2" fmla="val -4486"/>
              <a:gd name="adj3" fmla="val 254097"/>
              <a:gd name="adj4" fmla="val -38910"/>
            </a:avLst>
          </a:prstGeom>
          <a:ln w="31750" cap="rnd">
            <a:solidFill>
              <a:schemeClr val="accent1"/>
            </a:solidFill>
            <a:prstDash val="sysDot"/>
            <a:headEnd type="none" w="lg" len="lg"/>
            <a:tailEnd type="oval" w="med" len="med"/>
          </a:ln>
        </p:spPr>
        <p:txBody>
          <a:bodyPr lIns="0" tIns="0" rIns="0" bIns="0"/>
          <a:lstStyle>
            <a:lvl1pPr marL="0" indent="0">
              <a:buNone/>
              <a:defRPr sz="1111" b="1" spc="-32" baseline="0">
                <a:solidFill>
                  <a:schemeClr val="bg1"/>
                </a:solidFill>
              </a:defRPr>
            </a:lvl1pPr>
          </a:lstStyle>
          <a:p>
            <a:pPr lvl="0"/>
            <a:r>
              <a:rPr lang="en-US" dirty="0"/>
              <a:t>Call-out</a:t>
            </a:r>
            <a:endParaRPr lang="en-AU" dirty="0"/>
          </a:p>
        </p:txBody>
      </p:sp>
      <p:sp>
        <p:nvSpPr>
          <p:cNvPr id="20" name="Text Placeholder 42">
            <a:extLst>
              <a:ext uri="{FF2B5EF4-FFF2-40B4-BE49-F238E27FC236}">
                <a16:creationId xmlns:a16="http://schemas.microsoft.com/office/drawing/2014/main" id="{6AC179C2-A869-4D8F-AAB0-3611CBDD549F}"/>
              </a:ext>
            </a:extLst>
          </p:cNvPr>
          <p:cNvSpPr>
            <a:spLocks noGrp="1"/>
          </p:cNvSpPr>
          <p:nvPr>
            <p:ph type="body" sz="quarter" idx="24" hasCustomPrompt="1"/>
          </p:nvPr>
        </p:nvSpPr>
        <p:spPr>
          <a:xfrm>
            <a:off x="5975749" y="3442903"/>
            <a:ext cx="2602706" cy="215708"/>
          </a:xfrm>
          <a:prstGeom prst="rect">
            <a:avLst/>
          </a:prstGeom>
        </p:spPr>
        <p:txBody>
          <a:bodyPr lIns="0" tIns="0" rIns="0" bIns="0"/>
          <a:lstStyle>
            <a:lvl1pPr marL="0" indent="0">
              <a:buNone/>
              <a:defRPr sz="1111" b="0" spc="-32" baseline="0">
                <a:solidFill>
                  <a:schemeClr val="bg1">
                    <a:alpha val="80000"/>
                  </a:schemeClr>
                </a:solidFill>
              </a:defRPr>
            </a:lvl1pPr>
          </a:lstStyle>
          <a:p>
            <a:pPr lvl="0"/>
            <a:r>
              <a:rPr lang="en-US" dirty="0"/>
              <a:t>Short explanation, if required.</a:t>
            </a:r>
            <a:endParaRPr lang="en-AU" dirty="0"/>
          </a:p>
        </p:txBody>
      </p:sp>
      <p:sp>
        <p:nvSpPr>
          <p:cNvPr id="21" name="Text Placeholder 54">
            <a:extLst>
              <a:ext uri="{FF2B5EF4-FFF2-40B4-BE49-F238E27FC236}">
                <a16:creationId xmlns:a16="http://schemas.microsoft.com/office/drawing/2014/main" id="{566D63C7-DC1F-429D-A9A6-A1FF78330DAA}"/>
              </a:ext>
            </a:extLst>
          </p:cNvPr>
          <p:cNvSpPr>
            <a:spLocks noGrp="1"/>
          </p:cNvSpPr>
          <p:nvPr>
            <p:ph type="body" sz="quarter" idx="25" hasCustomPrompt="1"/>
          </p:nvPr>
        </p:nvSpPr>
        <p:spPr>
          <a:xfrm>
            <a:off x="5975749" y="3243479"/>
            <a:ext cx="2602706" cy="215652"/>
          </a:xfrm>
          <a:prstGeom prst="callout1">
            <a:avLst>
              <a:gd name="adj1" fmla="val 48926"/>
              <a:gd name="adj2" fmla="val -4486"/>
              <a:gd name="adj3" fmla="val 156604"/>
              <a:gd name="adj4" fmla="val -38910"/>
            </a:avLst>
          </a:prstGeom>
          <a:ln w="31750" cap="rnd">
            <a:solidFill>
              <a:schemeClr val="accent1"/>
            </a:solidFill>
            <a:prstDash val="sysDot"/>
            <a:headEnd type="none" w="lg" len="lg"/>
            <a:tailEnd type="oval" w="med" len="med"/>
          </a:ln>
        </p:spPr>
        <p:txBody>
          <a:bodyPr lIns="0" tIns="0" rIns="0" bIns="0"/>
          <a:lstStyle>
            <a:lvl1pPr marL="0" indent="0">
              <a:buNone/>
              <a:defRPr sz="1111" b="1" spc="-32" baseline="0">
                <a:solidFill>
                  <a:schemeClr val="bg1"/>
                </a:solidFill>
              </a:defRPr>
            </a:lvl1pPr>
          </a:lstStyle>
          <a:p>
            <a:pPr lvl="0"/>
            <a:r>
              <a:rPr lang="en-US" dirty="0"/>
              <a:t>Call-out</a:t>
            </a:r>
            <a:endParaRPr lang="en-AU" dirty="0"/>
          </a:p>
        </p:txBody>
      </p:sp>
      <p:sp>
        <p:nvSpPr>
          <p:cNvPr id="24" name="Text Placeholder 6">
            <a:extLst>
              <a:ext uri="{FF2B5EF4-FFF2-40B4-BE49-F238E27FC236}">
                <a16:creationId xmlns:a16="http://schemas.microsoft.com/office/drawing/2014/main" id="{E4C7F14D-C47E-4BCB-A9D1-067C98253686}"/>
              </a:ext>
            </a:extLst>
          </p:cNvPr>
          <p:cNvSpPr>
            <a:spLocks noGrp="1"/>
          </p:cNvSpPr>
          <p:nvPr>
            <p:ph type="body" sz="quarter" idx="13" hasCustomPrompt="1"/>
          </p:nvPr>
        </p:nvSpPr>
        <p:spPr>
          <a:xfrm>
            <a:off x="3807516" y="948175"/>
            <a:ext cx="1344460" cy="149945"/>
          </a:xfrm>
          <a:prstGeom prst="rect">
            <a:avLst/>
          </a:prstGeom>
        </p:spPr>
        <p:txBody>
          <a:bodyPr lIns="91422" tIns="45712" rIns="91422" bIns="45712" anchor="ctr"/>
          <a:lstStyle>
            <a:lvl1pPr marL="0" indent="0">
              <a:buNone/>
              <a:defRPr sz="635" b="1"/>
            </a:lvl1pPr>
          </a:lstStyle>
          <a:p>
            <a:pPr lvl="0"/>
            <a:r>
              <a:rPr lang="en-AU" dirty="0"/>
              <a:t>Add your URL</a:t>
            </a:r>
          </a:p>
        </p:txBody>
      </p:sp>
      <p:sp>
        <p:nvSpPr>
          <p:cNvPr id="15" name="Text Placeholder 17">
            <a:extLst>
              <a:ext uri="{FF2B5EF4-FFF2-40B4-BE49-F238E27FC236}">
                <a16:creationId xmlns:a16="http://schemas.microsoft.com/office/drawing/2014/main" id="{47E2EFC4-B7AC-41C3-BDC1-6884192C1392}"/>
              </a:ext>
            </a:extLst>
          </p:cNvPr>
          <p:cNvSpPr>
            <a:spLocks noGrp="1"/>
          </p:cNvSpPr>
          <p:nvPr>
            <p:ph type="body" sz="quarter" idx="14" hasCustomPrompt="1"/>
          </p:nvPr>
        </p:nvSpPr>
        <p:spPr>
          <a:xfrm>
            <a:off x="570792" y="576059"/>
            <a:ext cx="2638415" cy="283976"/>
          </a:xfrm>
          <a:prstGeom prst="rect">
            <a:avLst/>
          </a:prstGeom>
        </p:spPr>
        <p:txBody>
          <a:bodyPr lIns="0" tIns="0" rIns="0" bIns="0">
            <a:noAutofit/>
          </a:bodyPr>
          <a:lstStyle>
            <a:lvl1pPr marL="0" indent="0">
              <a:lnSpc>
                <a:spcPct val="90000"/>
              </a:lnSpc>
              <a:spcBef>
                <a:spcPts val="0"/>
              </a:spcBef>
              <a:buNone/>
              <a:defRPr sz="2222" b="1" spc="-32" baseline="0">
                <a:solidFill>
                  <a:schemeClr val="bg1"/>
                </a:solidFill>
                <a:latin typeface="+mn-lt"/>
              </a:defRPr>
            </a:lvl1pPr>
          </a:lstStyle>
          <a:p>
            <a:pPr lvl="0"/>
            <a:r>
              <a:rPr lang="en-US" dirty="0"/>
              <a:t>heading</a:t>
            </a:r>
            <a:endParaRPr lang="en-AU" dirty="0"/>
          </a:p>
        </p:txBody>
      </p:sp>
      <p:sp>
        <p:nvSpPr>
          <p:cNvPr id="19" name="Content Placeholder 2">
            <a:extLst>
              <a:ext uri="{FF2B5EF4-FFF2-40B4-BE49-F238E27FC236}">
                <a16:creationId xmlns:a16="http://schemas.microsoft.com/office/drawing/2014/main" id="{6EBE99D4-378E-4B36-896C-BA3F7FE1A0E1}"/>
              </a:ext>
            </a:extLst>
          </p:cNvPr>
          <p:cNvSpPr>
            <a:spLocks noGrp="1"/>
          </p:cNvSpPr>
          <p:nvPr>
            <p:ph sz="quarter" idx="26" hasCustomPrompt="1"/>
          </p:nvPr>
        </p:nvSpPr>
        <p:spPr>
          <a:xfrm>
            <a:off x="570792" y="1117499"/>
            <a:ext cx="2638415" cy="3444105"/>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74671362"/>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droid: Full sc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FBF03AA-50D6-421F-9E5D-6452D0B63F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22997" y="520184"/>
            <a:ext cx="2099269" cy="4083256"/>
          </a:xfrm>
          <a:prstGeom prst="rect">
            <a:avLst/>
          </a:prstGeom>
        </p:spPr>
      </p:pic>
      <p:sp>
        <p:nvSpPr>
          <p:cNvPr id="15" name="Picture Placeholder 7">
            <a:extLst>
              <a:ext uri="{FF2B5EF4-FFF2-40B4-BE49-F238E27FC236}">
                <a16:creationId xmlns:a16="http://schemas.microsoft.com/office/drawing/2014/main" id="{F785FF41-8B9A-4CCC-BF9A-23895933D84C}"/>
              </a:ext>
            </a:extLst>
          </p:cNvPr>
          <p:cNvSpPr>
            <a:spLocks noGrp="1"/>
          </p:cNvSpPr>
          <p:nvPr>
            <p:ph type="pic" sz="quarter" idx="26"/>
          </p:nvPr>
        </p:nvSpPr>
        <p:spPr>
          <a:xfrm>
            <a:off x="3706618" y="750893"/>
            <a:ext cx="1730768" cy="3589239"/>
          </a:xfrm>
          <a:prstGeom prst="roundRect">
            <a:avLst>
              <a:gd name="adj" fmla="val 7990"/>
            </a:avLst>
          </a:prstGeom>
        </p:spPr>
        <p:txBody>
          <a:bodyPr lIns="91422" tIns="45712" rIns="91422" bIns="45712" anchor="ctr" anchorCtr="0"/>
          <a:lstStyle>
            <a:lvl1pPr marL="0" indent="0" algn="ctr">
              <a:buNone/>
              <a:defRPr sz="1032" b="1">
                <a:solidFill>
                  <a:srgbClr val="FF5500"/>
                </a:solidFill>
              </a:defRPr>
            </a:lvl1pPr>
          </a:lstStyle>
          <a:p>
            <a:endParaRPr lang="en-US" dirty="0"/>
          </a:p>
          <a:p>
            <a:r>
              <a:rPr lang="en-US" dirty="0"/>
              <a:t>Add your 375x740px screenshot</a:t>
            </a:r>
          </a:p>
          <a:p>
            <a:endParaRPr lang="en-US" dirty="0"/>
          </a:p>
          <a:p>
            <a:endParaRPr lang="en-US" dirty="0"/>
          </a:p>
          <a:p>
            <a:endParaRPr lang="en-US" dirty="0"/>
          </a:p>
          <a:p>
            <a:endParaRPr lang="en-US" dirty="0"/>
          </a:p>
        </p:txBody>
      </p:sp>
      <p:sp>
        <p:nvSpPr>
          <p:cNvPr id="22" name="Text Placeholder 17">
            <a:extLst>
              <a:ext uri="{FF2B5EF4-FFF2-40B4-BE49-F238E27FC236}">
                <a16:creationId xmlns:a16="http://schemas.microsoft.com/office/drawing/2014/main" id="{5A81AA14-946A-44E3-8EC4-6968F023A946}"/>
              </a:ext>
            </a:extLst>
          </p:cNvPr>
          <p:cNvSpPr>
            <a:spLocks noGrp="1"/>
          </p:cNvSpPr>
          <p:nvPr>
            <p:ph type="body" sz="quarter" idx="14" hasCustomPrompt="1"/>
          </p:nvPr>
        </p:nvSpPr>
        <p:spPr>
          <a:xfrm>
            <a:off x="570792" y="576059"/>
            <a:ext cx="2638415" cy="283976"/>
          </a:xfrm>
          <a:prstGeom prst="rect">
            <a:avLst/>
          </a:prstGeom>
        </p:spPr>
        <p:txBody>
          <a:bodyPr lIns="0" tIns="0" rIns="0" bIns="0">
            <a:noAutofit/>
          </a:bodyPr>
          <a:lstStyle>
            <a:lvl1pPr marL="0" indent="0">
              <a:lnSpc>
                <a:spcPct val="90000"/>
              </a:lnSpc>
              <a:spcBef>
                <a:spcPts val="0"/>
              </a:spcBef>
              <a:buNone/>
              <a:defRPr sz="2222" b="1" spc="-32" baseline="0">
                <a:solidFill>
                  <a:schemeClr val="bg1"/>
                </a:solidFill>
                <a:latin typeface="+mn-lt"/>
              </a:defRPr>
            </a:lvl1pPr>
          </a:lstStyle>
          <a:p>
            <a:pPr lvl="0"/>
            <a:r>
              <a:rPr lang="en-US" dirty="0"/>
              <a:t>heading</a:t>
            </a:r>
            <a:endParaRPr lang="en-AU" dirty="0"/>
          </a:p>
        </p:txBody>
      </p:sp>
      <p:sp>
        <p:nvSpPr>
          <p:cNvPr id="19" name="Content Placeholder 2">
            <a:extLst>
              <a:ext uri="{FF2B5EF4-FFF2-40B4-BE49-F238E27FC236}">
                <a16:creationId xmlns:a16="http://schemas.microsoft.com/office/drawing/2014/main" id="{2797B654-A17A-451D-8759-DF33845C6299}"/>
              </a:ext>
            </a:extLst>
          </p:cNvPr>
          <p:cNvSpPr>
            <a:spLocks noGrp="1"/>
          </p:cNvSpPr>
          <p:nvPr>
            <p:ph sz="quarter" idx="27" hasCustomPrompt="1"/>
          </p:nvPr>
        </p:nvSpPr>
        <p:spPr>
          <a:xfrm>
            <a:off x="570792" y="1117499"/>
            <a:ext cx="2638415" cy="3444105"/>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Text Placeholder 42">
            <a:extLst>
              <a:ext uri="{FF2B5EF4-FFF2-40B4-BE49-F238E27FC236}">
                <a16:creationId xmlns:a16="http://schemas.microsoft.com/office/drawing/2014/main" id="{24BC428B-0B37-4338-B600-57E2DC80F78F}"/>
              </a:ext>
            </a:extLst>
          </p:cNvPr>
          <p:cNvSpPr>
            <a:spLocks noGrp="1"/>
          </p:cNvSpPr>
          <p:nvPr>
            <p:ph type="body" sz="quarter" idx="20" hasCustomPrompt="1"/>
          </p:nvPr>
        </p:nvSpPr>
        <p:spPr>
          <a:xfrm>
            <a:off x="5975749" y="1340047"/>
            <a:ext cx="2602706" cy="215708"/>
          </a:xfrm>
          <a:prstGeom prst="rect">
            <a:avLst/>
          </a:prstGeom>
        </p:spPr>
        <p:txBody>
          <a:bodyPr lIns="0" tIns="0" rIns="0" bIns="0"/>
          <a:lstStyle>
            <a:lvl1pPr marL="0" indent="0">
              <a:buNone/>
              <a:defRPr sz="1111" b="0" spc="-32" baseline="0">
                <a:solidFill>
                  <a:schemeClr val="bg1">
                    <a:alpha val="80000"/>
                  </a:schemeClr>
                </a:solidFill>
              </a:defRPr>
            </a:lvl1pPr>
          </a:lstStyle>
          <a:p>
            <a:pPr lvl="0"/>
            <a:r>
              <a:rPr lang="en-US" dirty="0"/>
              <a:t>Short explanation, if required.</a:t>
            </a:r>
            <a:endParaRPr lang="en-AU" dirty="0"/>
          </a:p>
        </p:txBody>
      </p:sp>
      <p:sp>
        <p:nvSpPr>
          <p:cNvPr id="23" name="Text Placeholder 54">
            <a:extLst>
              <a:ext uri="{FF2B5EF4-FFF2-40B4-BE49-F238E27FC236}">
                <a16:creationId xmlns:a16="http://schemas.microsoft.com/office/drawing/2014/main" id="{3FF73D82-9472-423E-B543-DF18DB754051}"/>
              </a:ext>
            </a:extLst>
          </p:cNvPr>
          <p:cNvSpPr>
            <a:spLocks noGrp="1"/>
          </p:cNvSpPr>
          <p:nvPr>
            <p:ph type="body" sz="quarter" idx="21" hasCustomPrompt="1"/>
          </p:nvPr>
        </p:nvSpPr>
        <p:spPr>
          <a:xfrm>
            <a:off x="5975749" y="1140620"/>
            <a:ext cx="2602706" cy="215652"/>
          </a:xfrm>
          <a:prstGeom prst="callout1">
            <a:avLst>
              <a:gd name="adj1" fmla="val 48926"/>
              <a:gd name="adj2" fmla="val -4486"/>
              <a:gd name="adj3" fmla="val -68558"/>
              <a:gd name="adj4" fmla="val -34294"/>
            </a:avLst>
          </a:prstGeom>
          <a:ln w="31750" cap="rnd">
            <a:solidFill>
              <a:schemeClr val="accent1"/>
            </a:solidFill>
            <a:prstDash val="sysDot"/>
            <a:headEnd type="none" w="lg" len="lg"/>
            <a:tailEnd type="oval" w="med" len="med"/>
          </a:ln>
        </p:spPr>
        <p:txBody>
          <a:bodyPr lIns="0" tIns="0" rIns="0" bIns="0"/>
          <a:lstStyle>
            <a:lvl1pPr marL="0" indent="0">
              <a:buNone/>
              <a:defRPr sz="1111" b="1" spc="-32" baseline="0">
                <a:solidFill>
                  <a:schemeClr val="bg1"/>
                </a:solidFill>
              </a:defRPr>
            </a:lvl1pPr>
          </a:lstStyle>
          <a:p>
            <a:pPr lvl="0"/>
            <a:r>
              <a:rPr lang="en-US" dirty="0"/>
              <a:t>Call-out</a:t>
            </a:r>
            <a:endParaRPr lang="en-AU" dirty="0"/>
          </a:p>
        </p:txBody>
      </p:sp>
      <p:sp>
        <p:nvSpPr>
          <p:cNvPr id="24" name="Text Placeholder 42">
            <a:extLst>
              <a:ext uri="{FF2B5EF4-FFF2-40B4-BE49-F238E27FC236}">
                <a16:creationId xmlns:a16="http://schemas.microsoft.com/office/drawing/2014/main" id="{FCC7FC60-DD13-4C82-BA83-4CCF961DFCBE}"/>
              </a:ext>
            </a:extLst>
          </p:cNvPr>
          <p:cNvSpPr>
            <a:spLocks noGrp="1"/>
          </p:cNvSpPr>
          <p:nvPr>
            <p:ph type="body" sz="quarter" idx="22" hasCustomPrompt="1"/>
          </p:nvPr>
        </p:nvSpPr>
        <p:spPr>
          <a:xfrm>
            <a:off x="5975749" y="2393135"/>
            <a:ext cx="2602706" cy="215708"/>
          </a:xfrm>
          <a:prstGeom prst="rect">
            <a:avLst/>
          </a:prstGeom>
        </p:spPr>
        <p:txBody>
          <a:bodyPr lIns="0" tIns="0" rIns="0" bIns="0"/>
          <a:lstStyle>
            <a:lvl1pPr marL="0" indent="0">
              <a:buNone/>
              <a:defRPr sz="1111" b="0" spc="-32" baseline="0">
                <a:solidFill>
                  <a:schemeClr val="bg1">
                    <a:alpha val="80000"/>
                  </a:schemeClr>
                </a:solidFill>
              </a:defRPr>
            </a:lvl1pPr>
          </a:lstStyle>
          <a:p>
            <a:pPr lvl="0"/>
            <a:r>
              <a:rPr lang="en-US" dirty="0"/>
              <a:t>Short explanation, if required.</a:t>
            </a:r>
            <a:endParaRPr lang="en-AU" dirty="0"/>
          </a:p>
        </p:txBody>
      </p:sp>
      <p:sp>
        <p:nvSpPr>
          <p:cNvPr id="25" name="Text Placeholder 54">
            <a:extLst>
              <a:ext uri="{FF2B5EF4-FFF2-40B4-BE49-F238E27FC236}">
                <a16:creationId xmlns:a16="http://schemas.microsoft.com/office/drawing/2014/main" id="{15E4D0D2-F267-49EB-B1EE-4FC8875F212E}"/>
              </a:ext>
            </a:extLst>
          </p:cNvPr>
          <p:cNvSpPr>
            <a:spLocks noGrp="1"/>
          </p:cNvSpPr>
          <p:nvPr>
            <p:ph type="body" sz="quarter" idx="23" hasCustomPrompt="1"/>
          </p:nvPr>
        </p:nvSpPr>
        <p:spPr>
          <a:xfrm>
            <a:off x="5975749" y="2193708"/>
            <a:ext cx="2602706" cy="215652"/>
          </a:xfrm>
          <a:prstGeom prst="callout1">
            <a:avLst>
              <a:gd name="adj1" fmla="val 48926"/>
              <a:gd name="adj2" fmla="val -4486"/>
              <a:gd name="adj3" fmla="val 254097"/>
              <a:gd name="adj4" fmla="val -38910"/>
            </a:avLst>
          </a:prstGeom>
          <a:ln w="31750" cap="rnd">
            <a:solidFill>
              <a:schemeClr val="accent1"/>
            </a:solidFill>
            <a:prstDash val="sysDot"/>
            <a:headEnd type="none" w="lg" len="lg"/>
            <a:tailEnd type="oval" w="med" len="med"/>
          </a:ln>
        </p:spPr>
        <p:txBody>
          <a:bodyPr lIns="0" tIns="0" rIns="0" bIns="0"/>
          <a:lstStyle>
            <a:lvl1pPr marL="0" indent="0">
              <a:buNone/>
              <a:defRPr sz="1111" b="1" spc="-32" baseline="0">
                <a:solidFill>
                  <a:schemeClr val="bg1"/>
                </a:solidFill>
              </a:defRPr>
            </a:lvl1pPr>
          </a:lstStyle>
          <a:p>
            <a:pPr lvl="0"/>
            <a:r>
              <a:rPr lang="en-US" dirty="0"/>
              <a:t>Call-out</a:t>
            </a:r>
            <a:endParaRPr lang="en-AU" dirty="0"/>
          </a:p>
        </p:txBody>
      </p:sp>
      <p:sp>
        <p:nvSpPr>
          <p:cNvPr id="26" name="Text Placeholder 42">
            <a:extLst>
              <a:ext uri="{FF2B5EF4-FFF2-40B4-BE49-F238E27FC236}">
                <a16:creationId xmlns:a16="http://schemas.microsoft.com/office/drawing/2014/main" id="{7FCA06BA-5587-420E-8576-FDFDA4EE2F22}"/>
              </a:ext>
            </a:extLst>
          </p:cNvPr>
          <p:cNvSpPr>
            <a:spLocks noGrp="1"/>
          </p:cNvSpPr>
          <p:nvPr>
            <p:ph type="body" sz="quarter" idx="24" hasCustomPrompt="1"/>
          </p:nvPr>
        </p:nvSpPr>
        <p:spPr>
          <a:xfrm>
            <a:off x="5975749" y="3442903"/>
            <a:ext cx="2602706" cy="215708"/>
          </a:xfrm>
          <a:prstGeom prst="rect">
            <a:avLst/>
          </a:prstGeom>
        </p:spPr>
        <p:txBody>
          <a:bodyPr lIns="0" tIns="0" rIns="0" bIns="0"/>
          <a:lstStyle>
            <a:lvl1pPr marL="0" indent="0">
              <a:buNone/>
              <a:defRPr sz="1111" b="0" spc="-32" baseline="0">
                <a:solidFill>
                  <a:schemeClr val="bg1">
                    <a:alpha val="80000"/>
                  </a:schemeClr>
                </a:solidFill>
              </a:defRPr>
            </a:lvl1pPr>
          </a:lstStyle>
          <a:p>
            <a:pPr lvl="0"/>
            <a:r>
              <a:rPr lang="en-US" dirty="0"/>
              <a:t>Short explanation, if required.</a:t>
            </a:r>
            <a:endParaRPr lang="en-AU" dirty="0"/>
          </a:p>
        </p:txBody>
      </p:sp>
      <p:sp>
        <p:nvSpPr>
          <p:cNvPr id="27" name="Text Placeholder 54">
            <a:extLst>
              <a:ext uri="{FF2B5EF4-FFF2-40B4-BE49-F238E27FC236}">
                <a16:creationId xmlns:a16="http://schemas.microsoft.com/office/drawing/2014/main" id="{F8B520FF-57E1-46BF-877B-7E0C807D0889}"/>
              </a:ext>
            </a:extLst>
          </p:cNvPr>
          <p:cNvSpPr>
            <a:spLocks noGrp="1"/>
          </p:cNvSpPr>
          <p:nvPr>
            <p:ph type="body" sz="quarter" idx="25" hasCustomPrompt="1"/>
          </p:nvPr>
        </p:nvSpPr>
        <p:spPr>
          <a:xfrm>
            <a:off x="5975749" y="3243479"/>
            <a:ext cx="2602706" cy="215652"/>
          </a:xfrm>
          <a:prstGeom prst="callout1">
            <a:avLst>
              <a:gd name="adj1" fmla="val 48926"/>
              <a:gd name="adj2" fmla="val -4486"/>
              <a:gd name="adj3" fmla="val 156604"/>
              <a:gd name="adj4" fmla="val -38910"/>
            </a:avLst>
          </a:prstGeom>
          <a:ln w="31750" cap="rnd">
            <a:solidFill>
              <a:schemeClr val="accent1"/>
            </a:solidFill>
            <a:prstDash val="sysDot"/>
            <a:headEnd type="none" w="lg" len="lg"/>
            <a:tailEnd type="oval" w="med" len="med"/>
          </a:ln>
        </p:spPr>
        <p:txBody>
          <a:bodyPr lIns="0" tIns="0" rIns="0" bIns="0"/>
          <a:lstStyle>
            <a:lvl1pPr marL="0" indent="0">
              <a:buNone/>
              <a:defRPr sz="1111" b="1" spc="-32" baseline="0">
                <a:solidFill>
                  <a:schemeClr val="bg1"/>
                </a:solidFill>
              </a:defRPr>
            </a:lvl1pPr>
          </a:lstStyle>
          <a:p>
            <a:pPr lvl="0"/>
            <a:r>
              <a:rPr lang="en-US" dirty="0"/>
              <a:t>Call-out</a:t>
            </a:r>
            <a:endParaRPr lang="en-AU" dirty="0"/>
          </a:p>
        </p:txBody>
      </p:sp>
    </p:spTree>
    <p:extLst>
      <p:ext uri="{BB962C8B-B14F-4D97-AF65-F5344CB8AC3E}">
        <p14:creationId xmlns:p14="http://schemas.microsoft.com/office/powerpoint/2010/main" val="2843214444"/>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OS: Browser sc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B8A16DB-F813-4B47-B8AA-1DEAD3A18A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45983" y="325746"/>
            <a:ext cx="2650511" cy="4386144"/>
          </a:xfrm>
          <a:prstGeom prst="rect">
            <a:avLst/>
          </a:prstGeom>
        </p:spPr>
      </p:pic>
      <p:sp>
        <p:nvSpPr>
          <p:cNvPr id="22" name="Picture Placeholder 7">
            <a:extLst>
              <a:ext uri="{FF2B5EF4-FFF2-40B4-BE49-F238E27FC236}">
                <a16:creationId xmlns:a16="http://schemas.microsoft.com/office/drawing/2014/main" id="{4FC2FD7D-F2D1-4350-A96D-E185F437E4D9}"/>
              </a:ext>
            </a:extLst>
          </p:cNvPr>
          <p:cNvSpPr>
            <a:spLocks noGrp="1"/>
          </p:cNvSpPr>
          <p:nvPr>
            <p:ph type="pic" sz="quarter" idx="26"/>
          </p:nvPr>
        </p:nvSpPr>
        <p:spPr>
          <a:xfrm>
            <a:off x="3723165" y="1290810"/>
            <a:ext cx="1702998" cy="2734554"/>
          </a:xfrm>
          <a:custGeom>
            <a:avLst/>
            <a:gdLst>
              <a:gd name="connsiteX0" fmla="*/ 0 w 2152650"/>
              <a:gd name="connsiteY0" fmla="*/ 38468 h 3448551"/>
              <a:gd name="connsiteX1" fmla="*/ 38468 w 2152650"/>
              <a:gd name="connsiteY1" fmla="*/ 0 h 3448551"/>
              <a:gd name="connsiteX2" fmla="*/ 2114182 w 2152650"/>
              <a:gd name="connsiteY2" fmla="*/ 0 h 3448551"/>
              <a:gd name="connsiteX3" fmla="*/ 2152650 w 2152650"/>
              <a:gd name="connsiteY3" fmla="*/ 38468 h 3448551"/>
              <a:gd name="connsiteX4" fmla="*/ 2152650 w 2152650"/>
              <a:gd name="connsiteY4" fmla="*/ 3410083 h 3448551"/>
              <a:gd name="connsiteX5" fmla="*/ 2114182 w 2152650"/>
              <a:gd name="connsiteY5" fmla="*/ 3448551 h 3448551"/>
              <a:gd name="connsiteX6" fmla="*/ 38468 w 2152650"/>
              <a:gd name="connsiteY6" fmla="*/ 3448551 h 3448551"/>
              <a:gd name="connsiteX7" fmla="*/ 0 w 2152650"/>
              <a:gd name="connsiteY7" fmla="*/ 3410083 h 3448551"/>
              <a:gd name="connsiteX8" fmla="*/ 0 w 2152650"/>
              <a:gd name="connsiteY8" fmla="*/ 38468 h 3448551"/>
              <a:gd name="connsiteX0" fmla="*/ 0 w 2155031"/>
              <a:gd name="connsiteY0" fmla="*/ 10984 h 3454404"/>
              <a:gd name="connsiteX1" fmla="*/ 40849 w 2155031"/>
              <a:gd name="connsiteY1" fmla="*/ 5853 h 3454404"/>
              <a:gd name="connsiteX2" fmla="*/ 2116563 w 2155031"/>
              <a:gd name="connsiteY2" fmla="*/ 5853 h 3454404"/>
              <a:gd name="connsiteX3" fmla="*/ 2155031 w 2155031"/>
              <a:gd name="connsiteY3" fmla="*/ 44321 h 3454404"/>
              <a:gd name="connsiteX4" fmla="*/ 2155031 w 2155031"/>
              <a:gd name="connsiteY4" fmla="*/ 3415936 h 3454404"/>
              <a:gd name="connsiteX5" fmla="*/ 2116563 w 2155031"/>
              <a:gd name="connsiteY5" fmla="*/ 3454404 h 3454404"/>
              <a:gd name="connsiteX6" fmla="*/ 40849 w 2155031"/>
              <a:gd name="connsiteY6" fmla="*/ 3454404 h 3454404"/>
              <a:gd name="connsiteX7" fmla="*/ 2381 w 2155031"/>
              <a:gd name="connsiteY7" fmla="*/ 3415936 h 3454404"/>
              <a:gd name="connsiteX8" fmla="*/ 0 w 2155031"/>
              <a:gd name="connsiteY8" fmla="*/ 10984 h 3454404"/>
              <a:gd name="connsiteX0" fmla="*/ 0 w 2155031"/>
              <a:gd name="connsiteY0" fmla="*/ 16091 h 3459511"/>
              <a:gd name="connsiteX1" fmla="*/ 40849 w 2155031"/>
              <a:gd name="connsiteY1" fmla="*/ 10960 h 3459511"/>
              <a:gd name="connsiteX2" fmla="*/ 2116563 w 2155031"/>
              <a:gd name="connsiteY2" fmla="*/ 10960 h 3459511"/>
              <a:gd name="connsiteX3" fmla="*/ 2155031 w 2155031"/>
              <a:gd name="connsiteY3" fmla="*/ 8947 h 3459511"/>
              <a:gd name="connsiteX4" fmla="*/ 2155031 w 2155031"/>
              <a:gd name="connsiteY4" fmla="*/ 3421043 h 3459511"/>
              <a:gd name="connsiteX5" fmla="*/ 2116563 w 2155031"/>
              <a:gd name="connsiteY5" fmla="*/ 3459511 h 3459511"/>
              <a:gd name="connsiteX6" fmla="*/ 40849 w 2155031"/>
              <a:gd name="connsiteY6" fmla="*/ 3459511 h 3459511"/>
              <a:gd name="connsiteX7" fmla="*/ 2381 w 2155031"/>
              <a:gd name="connsiteY7" fmla="*/ 3421043 h 3459511"/>
              <a:gd name="connsiteX8" fmla="*/ 0 w 2155031"/>
              <a:gd name="connsiteY8" fmla="*/ 16091 h 3459511"/>
              <a:gd name="connsiteX0" fmla="*/ 0 w 2155031"/>
              <a:gd name="connsiteY0" fmla="*/ 10985 h 3454405"/>
              <a:gd name="connsiteX1" fmla="*/ 40849 w 2155031"/>
              <a:gd name="connsiteY1" fmla="*/ 5854 h 3454405"/>
              <a:gd name="connsiteX2" fmla="*/ 2155031 w 2155031"/>
              <a:gd name="connsiteY2" fmla="*/ 3841 h 3454405"/>
              <a:gd name="connsiteX3" fmla="*/ 2155031 w 2155031"/>
              <a:gd name="connsiteY3" fmla="*/ 3415937 h 3454405"/>
              <a:gd name="connsiteX4" fmla="*/ 2116563 w 2155031"/>
              <a:gd name="connsiteY4" fmla="*/ 3454405 h 3454405"/>
              <a:gd name="connsiteX5" fmla="*/ 40849 w 2155031"/>
              <a:gd name="connsiteY5" fmla="*/ 3454405 h 3454405"/>
              <a:gd name="connsiteX6" fmla="*/ 2381 w 2155031"/>
              <a:gd name="connsiteY6" fmla="*/ 3415937 h 3454405"/>
              <a:gd name="connsiteX7" fmla="*/ 0 w 2155031"/>
              <a:gd name="connsiteY7" fmla="*/ 10985 h 3454405"/>
              <a:gd name="connsiteX0" fmla="*/ 0 w 2155031"/>
              <a:gd name="connsiteY0" fmla="*/ 429651 h 3873071"/>
              <a:gd name="connsiteX1" fmla="*/ 2155031 w 2155031"/>
              <a:gd name="connsiteY1" fmla="*/ 422507 h 3873071"/>
              <a:gd name="connsiteX2" fmla="*/ 2155031 w 2155031"/>
              <a:gd name="connsiteY2" fmla="*/ 3834603 h 3873071"/>
              <a:gd name="connsiteX3" fmla="*/ 2116563 w 2155031"/>
              <a:gd name="connsiteY3" fmla="*/ 3873071 h 3873071"/>
              <a:gd name="connsiteX4" fmla="*/ 40849 w 2155031"/>
              <a:gd name="connsiteY4" fmla="*/ 3873071 h 3873071"/>
              <a:gd name="connsiteX5" fmla="*/ 2381 w 2155031"/>
              <a:gd name="connsiteY5" fmla="*/ 3834603 h 3873071"/>
              <a:gd name="connsiteX6" fmla="*/ 0 w 2155031"/>
              <a:gd name="connsiteY6" fmla="*/ 429651 h 3873071"/>
              <a:gd name="connsiteX0" fmla="*/ 0 w 2155031"/>
              <a:gd name="connsiteY0" fmla="*/ 255321 h 3698741"/>
              <a:gd name="connsiteX1" fmla="*/ 2155031 w 2155031"/>
              <a:gd name="connsiteY1" fmla="*/ 248177 h 3698741"/>
              <a:gd name="connsiteX2" fmla="*/ 2155031 w 2155031"/>
              <a:gd name="connsiteY2" fmla="*/ 3660273 h 3698741"/>
              <a:gd name="connsiteX3" fmla="*/ 2116563 w 2155031"/>
              <a:gd name="connsiteY3" fmla="*/ 3698741 h 3698741"/>
              <a:gd name="connsiteX4" fmla="*/ 40849 w 2155031"/>
              <a:gd name="connsiteY4" fmla="*/ 3698741 h 3698741"/>
              <a:gd name="connsiteX5" fmla="*/ 2381 w 2155031"/>
              <a:gd name="connsiteY5" fmla="*/ 3660273 h 3698741"/>
              <a:gd name="connsiteX6" fmla="*/ 0 w 2155031"/>
              <a:gd name="connsiteY6" fmla="*/ 255321 h 3698741"/>
              <a:gd name="connsiteX0" fmla="*/ 0 w 2155031"/>
              <a:gd name="connsiteY0" fmla="*/ 7144 h 3450564"/>
              <a:gd name="connsiteX1" fmla="*/ 2155031 w 2155031"/>
              <a:gd name="connsiteY1" fmla="*/ 0 h 3450564"/>
              <a:gd name="connsiteX2" fmla="*/ 2155031 w 2155031"/>
              <a:gd name="connsiteY2" fmla="*/ 3412096 h 3450564"/>
              <a:gd name="connsiteX3" fmla="*/ 2116563 w 2155031"/>
              <a:gd name="connsiteY3" fmla="*/ 3450564 h 3450564"/>
              <a:gd name="connsiteX4" fmla="*/ 40849 w 2155031"/>
              <a:gd name="connsiteY4" fmla="*/ 3450564 h 3450564"/>
              <a:gd name="connsiteX5" fmla="*/ 2381 w 2155031"/>
              <a:gd name="connsiteY5" fmla="*/ 3412096 h 3450564"/>
              <a:gd name="connsiteX6" fmla="*/ 0 w 2155031"/>
              <a:gd name="connsiteY6" fmla="*/ 7144 h 3450564"/>
              <a:gd name="connsiteX0" fmla="*/ 0 w 2155031"/>
              <a:gd name="connsiteY0" fmla="*/ 2381 h 3450564"/>
              <a:gd name="connsiteX1" fmla="*/ 2155031 w 2155031"/>
              <a:gd name="connsiteY1" fmla="*/ 0 h 3450564"/>
              <a:gd name="connsiteX2" fmla="*/ 2155031 w 2155031"/>
              <a:gd name="connsiteY2" fmla="*/ 3412096 h 3450564"/>
              <a:gd name="connsiteX3" fmla="*/ 2116563 w 2155031"/>
              <a:gd name="connsiteY3" fmla="*/ 3450564 h 3450564"/>
              <a:gd name="connsiteX4" fmla="*/ 40849 w 2155031"/>
              <a:gd name="connsiteY4" fmla="*/ 3450564 h 3450564"/>
              <a:gd name="connsiteX5" fmla="*/ 2381 w 2155031"/>
              <a:gd name="connsiteY5" fmla="*/ 3412096 h 3450564"/>
              <a:gd name="connsiteX6" fmla="*/ 0 w 2155031"/>
              <a:gd name="connsiteY6" fmla="*/ 2381 h 345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5031" h="3450564">
                <a:moveTo>
                  <a:pt x="0" y="2381"/>
                </a:moveTo>
                <a:lnTo>
                  <a:pt x="2155031" y="0"/>
                </a:lnTo>
                <a:lnTo>
                  <a:pt x="2155031" y="3412096"/>
                </a:lnTo>
                <a:cubicBezTo>
                  <a:pt x="2155031" y="3433341"/>
                  <a:pt x="2137808" y="3450564"/>
                  <a:pt x="2116563" y="3450564"/>
                </a:cubicBezTo>
                <a:lnTo>
                  <a:pt x="40849" y="3450564"/>
                </a:lnTo>
                <a:cubicBezTo>
                  <a:pt x="19604" y="3450564"/>
                  <a:pt x="2381" y="3433341"/>
                  <a:pt x="2381" y="3412096"/>
                </a:cubicBezTo>
                <a:cubicBezTo>
                  <a:pt x="2381" y="2288224"/>
                  <a:pt x="0" y="1126253"/>
                  <a:pt x="0" y="2381"/>
                </a:cubicBezTo>
                <a:close/>
              </a:path>
            </a:pathLst>
          </a:custGeom>
          <a:solidFill>
            <a:srgbClr val="FFFFFF"/>
          </a:solidFill>
        </p:spPr>
        <p:txBody>
          <a:bodyPr lIns="91422" tIns="45712" rIns="91422" bIns="45712" anchor="ctr" anchorCtr="0"/>
          <a:lstStyle>
            <a:lvl1pPr marL="0" indent="0" algn="ctr">
              <a:buNone/>
              <a:defRPr sz="1032" b="1">
                <a:solidFill>
                  <a:srgbClr val="FF5500"/>
                </a:solidFill>
              </a:defRPr>
            </a:lvl1pPr>
          </a:lstStyle>
          <a:p>
            <a:endParaRPr lang="en-US" dirty="0"/>
          </a:p>
          <a:p>
            <a:r>
              <a:rPr lang="en-US" dirty="0"/>
              <a:t>Add your 375x602px screenshot</a:t>
            </a:r>
          </a:p>
          <a:p>
            <a:endParaRPr lang="en-US" dirty="0"/>
          </a:p>
          <a:p>
            <a:endParaRPr lang="en-US" dirty="0"/>
          </a:p>
          <a:p>
            <a:endParaRPr lang="en-US" dirty="0"/>
          </a:p>
          <a:p>
            <a:endParaRPr lang="en-US" dirty="0"/>
          </a:p>
        </p:txBody>
      </p:sp>
      <p:sp>
        <p:nvSpPr>
          <p:cNvPr id="25" name="Text Placeholder 6">
            <a:extLst>
              <a:ext uri="{FF2B5EF4-FFF2-40B4-BE49-F238E27FC236}">
                <a16:creationId xmlns:a16="http://schemas.microsoft.com/office/drawing/2014/main" id="{2CFE7275-A361-4283-9BC2-7EEFDDAE107D}"/>
              </a:ext>
            </a:extLst>
          </p:cNvPr>
          <p:cNvSpPr>
            <a:spLocks noGrp="1"/>
          </p:cNvSpPr>
          <p:nvPr>
            <p:ph type="body" sz="quarter" idx="13" hasCustomPrompt="1"/>
          </p:nvPr>
        </p:nvSpPr>
        <p:spPr>
          <a:xfrm>
            <a:off x="3778524" y="1103918"/>
            <a:ext cx="1586953" cy="149945"/>
          </a:xfrm>
          <a:prstGeom prst="rect">
            <a:avLst/>
          </a:prstGeom>
        </p:spPr>
        <p:txBody>
          <a:bodyPr lIns="91422" tIns="45712" rIns="91422" bIns="45712" anchor="ctr"/>
          <a:lstStyle>
            <a:lvl1pPr marL="0" indent="0" algn="ctr">
              <a:buNone/>
              <a:defRPr sz="635" b="1"/>
            </a:lvl1pPr>
          </a:lstStyle>
          <a:p>
            <a:pPr lvl="0"/>
            <a:r>
              <a:rPr lang="en-AU" dirty="0"/>
              <a:t>Add your URL</a:t>
            </a:r>
          </a:p>
        </p:txBody>
      </p:sp>
      <p:sp>
        <p:nvSpPr>
          <p:cNvPr id="15" name="Text Placeholder 17">
            <a:extLst>
              <a:ext uri="{FF2B5EF4-FFF2-40B4-BE49-F238E27FC236}">
                <a16:creationId xmlns:a16="http://schemas.microsoft.com/office/drawing/2014/main" id="{48D424B3-E66C-4CB2-9E5F-639420109C46}"/>
              </a:ext>
            </a:extLst>
          </p:cNvPr>
          <p:cNvSpPr>
            <a:spLocks noGrp="1"/>
          </p:cNvSpPr>
          <p:nvPr>
            <p:ph type="body" sz="quarter" idx="14" hasCustomPrompt="1"/>
          </p:nvPr>
        </p:nvSpPr>
        <p:spPr>
          <a:xfrm>
            <a:off x="570792" y="576059"/>
            <a:ext cx="2638415" cy="283976"/>
          </a:xfrm>
          <a:prstGeom prst="rect">
            <a:avLst/>
          </a:prstGeom>
        </p:spPr>
        <p:txBody>
          <a:bodyPr lIns="0" tIns="0" rIns="0" bIns="0">
            <a:noAutofit/>
          </a:bodyPr>
          <a:lstStyle>
            <a:lvl1pPr marL="0" indent="0">
              <a:lnSpc>
                <a:spcPct val="90000"/>
              </a:lnSpc>
              <a:spcBef>
                <a:spcPts val="0"/>
              </a:spcBef>
              <a:buNone/>
              <a:defRPr sz="2222" b="1" spc="-32" baseline="0">
                <a:solidFill>
                  <a:schemeClr val="bg1"/>
                </a:solidFill>
                <a:latin typeface="+mn-lt"/>
              </a:defRPr>
            </a:lvl1pPr>
          </a:lstStyle>
          <a:p>
            <a:pPr lvl="0"/>
            <a:r>
              <a:rPr lang="en-US" dirty="0"/>
              <a:t>heading</a:t>
            </a:r>
            <a:endParaRPr lang="en-AU" dirty="0"/>
          </a:p>
        </p:txBody>
      </p:sp>
      <p:sp>
        <p:nvSpPr>
          <p:cNvPr id="17" name="Content Placeholder 2">
            <a:extLst>
              <a:ext uri="{FF2B5EF4-FFF2-40B4-BE49-F238E27FC236}">
                <a16:creationId xmlns:a16="http://schemas.microsoft.com/office/drawing/2014/main" id="{6B2E816B-7594-4E6A-981B-D821AAAC1C07}"/>
              </a:ext>
            </a:extLst>
          </p:cNvPr>
          <p:cNvSpPr>
            <a:spLocks noGrp="1"/>
          </p:cNvSpPr>
          <p:nvPr>
            <p:ph sz="quarter" idx="27" hasCustomPrompt="1"/>
          </p:nvPr>
        </p:nvSpPr>
        <p:spPr>
          <a:xfrm>
            <a:off x="570792" y="1117499"/>
            <a:ext cx="2638415" cy="3444105"/>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9" name="Text Placeholder 42">
            <a:extLst>
              <a:ext uri="{FF2B5EF4-FFF2-40B4-BE49-F238E27FC236}">
                <a16:creationId xmlns:a16="http://schemas.microsoft.com/office/drawing/2014/main" id="{13E9FCDB-2251-4A54-8274-A0994EFD7384}"/>
              </a:ext>
            </a:extLst>
          </p:cNvPr>
          <p:cNvSpPr>
            <a:spLocks noGrp="1"/>
          </p:cNvSpPr>
          <p:nvPr>
            <p:ph type="body" sz="quarter" idx="20" hasCustomPrompt="1"/>
          </p:nvPr>
        </p:nvSpPr>
        <p:spPr>
          <a:xfrm>
            <a:off x="5975749" y="1616740"/>
            <a:ext cx="2602706" cy="215708"/>
          </a:xfrm>
          <a:prstGeom prst="rect">
            <a:avLst/>
          </a:prstGeom>
        </p:spPr>
        <p:txBody>
          <a:bodyPr lIns="0" tIns="0" rIns="0" bIns="0"/>
          <a:lstStyle>
            <a:lvl1pPr marL="0" indent="0">
              <a:buNone/>
              <a:defRPr sz="1111" b="0" spc="-32" baseline="0">
                <a:solidFill>
                  <a:schemeClr val="bg1">
                    <a:alpha val="80000"/>
                  </a:schemeClr>
                </a:solidFill>
              </a:defRPr>
            </a:lvl1pPr>
          </a:lstStyle>
          <a:p>
            <a:pPr lvl="0"/>
            <a:r>
              <a:rPr lang="en-US" dirty="0"/>
              <a:t>Short explanation, if required.</a:t>
            </a:r>
            <a:endParaRPr lang="en-AU" dirty="0"/>
          </a:p>
        </p:txBody>
      </p:sp>
      <p:sp>
        <p:nvSpPr>
          <p:cNvPr id="30" name="Text Placeholder 54">
            <a:extLst>
              <a:ext uri="{FF2B5EF4-FFF2-40B4-BE49-F238E27FC236}">
                <a16:creationId xmlns:a16="http://schemas.microsoft.com/office/drawing/2014/main" id="{F403BF7D-2CB3-4B3B-A10F-C28E9CE00B20}"/>
              </a:ext>
            </a:extLst>
          </p:cNvPr>
          <p:cNvSpPr>
            <a:spLocks noGrp="1"/>
          </p:cNvSpPr>
          <p:nvPr>
            <p:ph type="body" sz="quarter" idx="21" hasCustomPrompt="1"/>
          </p:nvPr>
        </p:nvSpPr>
        <p:spPr>
          <a:xfrm>
            <a:off x="5975749" y="1417313"/>
            <a:ext cx="2602706" cy="215652"/>
          </a:xfrm>
          <a:prstGeom prst="callout1">
            <a:avLst>
              <a:gd name="adj1" fmla="val 48926"/>
              <a:gd name="adj2" fmla="val -4486"/>
              <a:gd name="adj3" fmla="val -68558"/>
              <a:gd name="adj4" fmla="val -34294"/>
            </a:avLst>
          </a:prstGeom>
          <a:ln w="31750" cap="rnd">
            <a:solidFill>
              <a:schemeClr val="accent1"/>
            </a:solidFill>
            <a:prstDash val="sysDot"/>
            <a:headEnd type="none" w="lg" len="lg"/>
            <a:tailEnd type="oval" w="med" len="med"/>
          </a:ln>
        </p:spPr>
        <p:txBody>
          <a:bodyPr lIns="0" tIns="0" rIns="0" bIns="0"/>
          <a:lstStyle>
            <a:lvl1pPr marL="0" indent="0">
              <a:buNone/>
              <a:defRPr sz="1111" b="1" spc="-32" baseline="0">
                <a:solidFill>
                  <a:schemeClr val="bg1"/>
                </a:solidFill>
              </a:defRPr>
            </a:lvl1pPr>
          </a:lstStyle>
          <a:p>
            <a:pPr lvl="0"/>
            <a:r>
              <a:rPr lang="en-US" dirty="0"/>
              <a:t>Call-out</a:t>
            </a:r>
            <a:endParaRPr lang="en-AU" dirty="0"/>
          </a:p>
        </p:txBody>
      </p:sp>
      <p:sp>
        <p:nvSpPr>
          <p:cNvPr id="31" name="Text Placeholder 42">
            <a:extLst>
              <a:ext uri="{FF2B5EF4-FFF2-40B4-BE49-F238E27FC236}">
                <a16:creationId xmlns:a16="http://schemas.microsoft.com/office/drawing/2014/main" id="{6ADC8C4D-F38E-4AFF-B276-75CD2DF1BCEB}"/>
              </a:ext>
            </a:extLst>
          </p:cNvPr>
          <p:cNvSpPr>
            <a:spLocks noGrp="1"/>
          </p:cNvSpPr>
          <p:nvPr>
            <p:ph type="body" sz="quarter" idx="22" hasCustomPrompt="1"/>
          </p:nvPr>
        </p:nvSpPr>
        <p:spPr>
          <a:xfrm>
            <a:off x="5975749" y="2669828"/>
            <a:ext cx="2602706" cy="215708"/>
          </a:xfrm>
          <a:prstGeom prst="rect">
            <a:avLst/>
          </a:prstGeom>
        </p:spPr>
        <p:txBody>
          <a:bodyPr lIns="0" tIns="0" rIns="0" bIns="0"/>
          <a:lstStyle>
            <a:lvl1pPr marL="0" indent="0">
              <a:buNone/>
              <a:defRPr sz="1111" b="0" spc="-32" baseline="0">
                <a:solidFill>
                  <a:schemeClr val="bg1">
                    <a:alpha val="80000"/>
                  </a:schemeClr>
                </a:solidFill>
              </a:defRPr>
            </a:lvl1pPr>
          </a:lstStyle>
          <a:p>
            <a:pPr lvl="0"/>
            <a:r>
              <a:rPr lang="en-US" dirty="0"/>
              <a:t>Short explanation, if required.</a:t>
            </a:r>
            <a:endParaRPr lang="en-AU" dirty="0"/>
          </a:p>
        </p:txBody>
      </p:sp>
      <p:sp>
        <p:nvSpPr>
          <p:cNvPr id="32" name="Text Placeholder 54">
            <a:extLst>
              <a:ext uri="{FF2B5EF4-FFF2-40B4-BE49-F238E27FC236}">
                <a16:creationId xmlns:a16="http://schemas.microsoft.com/office/drawing/2014/main" id="{0F508C34-4099-4C23-AA7F-9BE271716947}"/>
              </a:ext>
            </a:extLst>
          </p:cNvPr>
          <p:cNvSpPr>
            <a:spLocks noGrp="1"/>
          </p:cNvSpPr>
          <p:nvPr>
            <p:ph type="body" sz="quarter" idx="23" hasCustomPrompt="1"/>
          </p:nvPr>
        </p:nvSpPr>
        <p:spPr>
          <a:xfrm>
            <a:off x="5975749" y="2470401"/>
            <a:ext cx="2602706" cy="215652"/>
          </a:xfrm>
          <a:prstGeom prst="callout1">
            <a:avLst>
              <a:gd name="adj1" fmla="val 48926"/>
              <a:gd name="adj2" fmla="val -4486"/>
              <a:gd name="adj3" fmla="val 254097"/>
              <a:gd name="adj4" fmla="val -38910"/>
            </a:avLst>
          </a:prstGeom>
          <a:ln w="31750" cap="rnd">
            <a:solidFill>
              <a:schemeClr val="accent1"/>
            </a:solidFill>
            <a:prstDash val="sysDot"/>
            <a:headEnd type="none" w="lg" len="lg"/>
            <a:tailEnd type="oval" w="med" len="med"/>
          </a:ln>
        </p:spPr>
        <p:txBody>
          <a:bodyPr lIns="0" tIns="0" rIns="0" bIns="0"/>
          <a:lstStyle>
            <a:lvl1pPr marL="0" indent="0">
              <a:buNone/>
              <a:defRPr sz="1111" b="1" spc="-32" baseline="0">
                <a:solidFill>
                  <a:schemeClr val="bg1"/>
                </a:solidFill>
              </a:defRPr>
            </a:lvl1pPr>
          </a:lstStyle>
          <a:p>
            <a:pPr lvl="0"/>
            <a:r>
              <a:rPr lang="en-US" dirty="0"/>
              <a:t>Call-out</a:t>
            </a:r>
            <a:endParaRPr lang="en-AU" dirty="0"/>
          </a:p>
        </p:txBody>
      </p:sp>
      <p:sp>
        <p:nvSpPr>
          <p:cNvPr id="33" name="Text Placeholder 42">
            <a:extLst>
              <a:ext uri="{FF2B5EF4-FFF2-40B4-BE49-F238E27FC236}">
                <a16:creationId xmlns:a16="http://schemas.microsoft.com/office/drawing/2014/main" id="{57EE2189-DE64-4810-9479-DB4256B92B7B}"/>
              </a:ext>
            </a:extLst>
          </p:cNvPr>
          <p:cNvSpPr>
            <a:spLocks noGrp="1"/>
          </p:cNvSpPr>
          <p:nvPr>
            <p:ph type="body" sz="quarter" idx="24" hasCustomPrompt="1"/>
          </p:nvPr>
        </p:nvSpPr>
        <p:spPr>
          <a:xfrm>
            <a:off x="5975749" y="3719596"/>
            <a:ext cx="2602706" cy="215708"/>
          </a:xfrm>
          <a:prstGeom prst="rect">
            <a:avLst/>
          </a:prstGeom>
        </p:spPr>
        <p:txBody>
          <a:bodyPr lIns="0" tIns="0" rIns="0" bIns="0"/>
          <a:lstStyle>
            <a:lvl1pPr marL="0" indent="0">
              <a:buNone/>
              <a:defRPr sz="1111" b="0" spc="-32" baseline="0">
                <a:solidFill>
                  <a:schemeClr val="bg1">
                    <a:alpha val="80000"/>
                  </a:schemeClr>
                </a:solidFill>
              </a:defRPr>
            </a:lvl1pPr>
          </a:lstStyle>
          <a:p>
            <a:pPr lvl="0"/>
            <a:r>
              <a:rPr lang="en-US" dirty="0"/>
              <a:t>Short explanation, if required.</a:t>
            </a:r>
            <a:endParaRPr lang="en-AU" dirty="0"/>
          </a:p>
        </p:txBody>
      </p:sp>
      <p:sp>
        <p:nvSpPr>
          <p:cNvPr id="34" name="Text Placeholder 54">
            <a:extLst>
              <a:ext uri="{FF2B5EF4-FFF2-40B4-BE49-F238E27FC236}">
                <a16:creationId xmlns:a16="http://schemas.microsoft.com/office/drawing/2014/main" id="{5DED8378-4C86-4D98-AF42-8D02D71FBFF6}"/>
              </a:ext>
            </a:extLst>
          </p:cNvPr>
          <p:cNvSpPr>
            <a:spLocks noGrp="1"/>
          </p:cNvSpPr>
          <p:nvPr>
            <p:ph type="body" sz="quarter" idx="25" hasCustomPrompt="1"/>
          </p:nvPr>
        </p:nvSpPr>
        <p:spPr>
          <a:xfrm>
            <a:off x="5975749" y="3520172"/>
            <a:ext cx="2602706" cy="215652"/>
          </a:xfrm>
          <a:prstGeom prst="callout1">
            <a:avLst>
              <a:gd name="adj1" fmla="val 48926"/>
              <a:gd name="adj2" fmla="val -4486"/>
              <a:gd name="adj3" fmla="val 156604"/>
              <a:gd name="adj4" fmla="val -38910"/>
            </a:avLst>
          </a:prstGeom>
          <a:ln w="31750" cap="rnd">
            <a:solidFill>
              <a:schemeClr val="accent1"/>
            </a:solidFill>
            <a:prstDash val="sysDot"/>
            <a:headEnd type="none" w="lg" len="lg"/>
            <a:tailEnd type="oval" w="med" len="med"/>
          </a:ln>
        </p:spPr>
        <p:txBody>
          <a:bodyPr lIns="0" tIns="0" rIns="0" bIns="0"/>
          <a:lstStyle>
            <a:lvl1pPr marL="0" indent="0">
              <a:buNone/>
              <a:defRPr sz="1111" b="1" spc="-32" baseline="0">
                <a:solidFill>
                  <a:schemeClr val="bg1"/>
                </a:solidFill>
              </a:defRPr>
            </a:lvl1pPr>
          </a:lstStyle>
          <a:p>
            <a:pPr lvl="0"/>
            <a:r>
              <a:rPr lang="en-US" dirty="0"/>
              <a:t>Call-out</a:t>
            </a:r>
            <a:endParaRPr lang="en-AU" dirty="0"/>
          </a:p>
        </p:txBody>
      </p:sp>
    </p:spTree>
    <p:extLst>
      <p:ext uri="{BB962C8B-B14F-4D97-AF65-F5344CB8AC3E}">
        <p14:creationId xmlns:p14="http://schemas.microsoft.com/office/powerpoint/2010/main" val="80358228"/>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OS: Full sc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F87E9C6-802B-49CF-A5E3-9E260816ED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45983" y="325746"/>
            <a:ext cx="2650511" cy="4386144"/>
          </a:xfrm>
          <a:prstGeom prst="rect">
            <a:avLst/>
          </a:prstGeom>
        </p:spPr>
      </p:pic>
      <p:sp>
        <p:nvSpPr>
          <p:cNvPr id="22" name="Picture Placeholder 7">
            <a:extLst>
              <a:ext uri="{FF2B5EF4-FFF2-40B4-BE49-F238E27FC236}">
                <a16:creationId xmlns:a16="http://schemas.microsoft.com/office/drawing/2014/main" id="{4FC2FD7D-F2D1-4350-A96D-E185F437E4D9}"/>
              </a:ext>
            </a:extLst>
          </p:cNvPr>
          <p:cNvSpPr>
            <a:spLocks noGrp="1"/>
          </p:cNvSpPr>
          <p:nvPr>
            <p:ph type="pic" sz="quarter" idx="26"/>
          </p:nvPr>
        </p:nvSpPr>
        <p:spPr>
          <a:xfrm>
            <a:off x="3719594" y="997955"/>
            <a:ext cx="1708594" cy="3031666"/>
          </a:xfrm>
          <a:prstGeom prst="roundRect">
            <a:avLst>
              <a:gd name="adj" fmla="val 1787"/>
            </a:avLst>
          </a:prstGeom>
          <a:solidFill>
            <a:srgbClr val="FFFFFF"/>
          </a:solidFill>
        </p:spPr>
        <p:txBody>
          <a:bodyPr lIns="91422" tIns="45712" rIns="91422" bIns="45712" anchor="ctr" anchorCtr="0"/>
          <a:lstStyle>
            <a:lvl1pPr marL="0" indent="0" algn="ctr">
              <a:buNone/>
              <a:defRPr sz="1032" b="1">
                <a:solidFill>
                  <a:srgbClr val="FF5500"/>
                </a:solidFill>
              </a:defRPr>
            </a:lvl1pPr>
          </a:lstStyle>
          <a:p>
            <a:endParaRPr lang="en-US" dirty="0"/>
          </a:p>
          <a:p>
            <a:r>
              <a:rPr lang="en-US" dirty="0"/>
              <a:t>Add your 375x667px screenshot</a:t>
            </a:r>
          </a:p>
          <a:p>
            <a:endParaRPr lang="en-US" dirty="0"/>
          </a:p>
          <a:p>
            <a:endParaRPr lang="en-US" dirty="0"/>
          </a:p>
          <a:p>
            <a:endParaRPr lang="en-US" dirty="0"/>
          </a:p>
          <a:p>
            <a:endParaRPr lang="en-US" dirty="0"/>
          </a:p>
        </p:txBody>
      </p:sp>
      <p:sp>
        <p:nvSpPr>
          <p:cNvPr id="15" name="Text Placeholder 17">
            <a:extLst>
              <a:ext uri="{FF2B5EF4-FFF2-40B4-BE49-F238E27FC236}">
                <a16:creationId xmlns:a16="http://schemas.microsoft.com/office/drawing/2014/main" id="{BA00BDF8-BD24-43B7-97D8-1F6B4426F054}"/>
              </a:ext>
            </a:extLst>
          </p:cNvPr>
          <p:cNvSpPr>
            <a:spLocks noGrp="1"/>
          </p:cNvSpPr>
          <p:nvPr>
            <p:ph type="body" sz="quarter" idx="14" hasCustomPrompt="1"/>
          </p:nvPr>
        </p:nvSpPr>
        <p:spPr>
          <a:xfrm>
            <a:off x="570792" y="576059"/>
            <a:ext cx="2638415" cy="283976"/>
          </a:xfrm>
          <a:prstGeom prst="rect">
            <a:avLst/>
          </a:prstGeom>
        </p:spPr>
        <p:txBody>
          <a:bodyPr lIns="0" tIns="0" rIns="0" bIns="0">
            <a:noAutofit/>
          </a:bodyPr>
          <a:lstStyle>
            <a:lvl1pPr marL="0" indent="0">
              <a:lnSpc>
                <a:spcPct val="90000"/>
              </a:lnSpc>
              <a:spcBef>
                <a:spcPts val="0"/>
              </a:spcBef>
              <a:buNone/>
              <a:defRPr sz="2222" b="1" spc="-32" baseline="0">
                <a:solidFill>
                  <a:schemeClr val="bg1"/>
                </a:solidFill>
                <a:latin typeface="+mn-lt"/>
              </a:defRPr>
            </a:lvl1pPr>
          </a:lstStyle>
          <a:p>
            <a:pPr lvl="0"/>
            <a:r>
              <a:rPr lang="en-US" dirty="0"/>
              <a:t>heading</a:t>
            </a:r>
            <a:endParaRPr lang="en-AU" dirty="0"/>
          </a:p>
        </p:txBody>
      </p:sp>
      <p:sp>
        <p:nvSpPr>
          <p:cNvPr id="17" name="Content Placeholder 2">
            <a:extLst>
              <a:ext uri="{FF2B5EF4-FFF2-40B4-BE49-F238E27FC236}">
                <a16:creationId xmlns:a16="http://schemas.microsoft.com/office/drawing/2014/main" id="{E61E0267-FC32-41D9-B537-3F5E25F6EAA4}"/>
              </a:ext>
            </a:extLst>
          </p:cNvPr>
          <p:cNvSpPr>
            <a:spLocks noGrp="1"/>
          </p:cNvSpPr>
          <p:nvPr>
            <p:ph sz="quarter" idx="27" hasCustomPrompt="1"/>
          </p:nvPr>
        </p:nvSpPr>
        <p:spPr>
          <a:xfrm>
            <a:off x="570792" y="1117499"/>
            <a:ext cx="2638415" cy="3444105"/>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Text Placeholder 42">
            <a:extLst>
              <a:ext uri="{FF2B5EF4-FFF2-40B4-BE49-F238E27FC236}">
                <a16:creationId xmlns:a16="http://schemas.microsoft.com/office/drawing/2014/main" id="{02C9F831-1CDE-48BE-981A-44F787F67767}"/>
              </a:ext>
            </a:extLst>
          </p:cNvPr>
          <p:cNvSpPr>
            <a:spLocks noGrp="1"/>
          </p:cNvSpPr>
          <p:nvPr>
            <p:ph type="body" sz="quarter" idx="20" hasCustomPrompt="1"/>
          </p:nvPr>
        </p:nvSpPr>
        <p:spPr>
          <a:xfrm>
            <a:off x="5975749" y="1616740"/>
            <a:ext cx="2602706" cy="215708"/>
          </a:xfrm>
          <a:prstGeom prst="rect">
            <a:avLst/>
          </a:prstGeom>
        </p:spPr>
        <p:txBody>
          <a:bodyPr lIns="0" tIns="0" rIns="0" bIns="0"/>
          <a:lstStyle>
            <a:lvl1pPr marL="0" indent="0">
              <a:buNone/>
              <a:defRPr sz="1111" b="0" spc="-32" baseline="0">
                <a:solidFill>
                  <a:schemeClr val="bg1">
                    <a:alpha val="80000"/>
                  </a:schemeClr>
                </a:solidFill>
              </a:defRPr>
            </a:lvl1pPr>
          </a:lstStyle>
          <a:p>
            <a:pPr lvl="0"/>
            <a:r>
              <a:rPr lang="en-US" dirty="0"/>
              <a:t>Short explanation, if required.</a:t>
            </a:r>
            <a:endParaRPr lang="en-AU" dirty="0"/>
          </a:p>
        </p:txBody>
      </p:sp>
      <p:sp>
        <p:nvSpPr>
          <p:cNvPr id="19" name="Text Placeholder 54">
            <a:extLst>
              <a:ext uri="{FF2B5EF4-FFF2-40B4-BE49-F238E27FC236}">
                <a16:creationId xmlns:a16="http://schemas.microsoft.com/office/drawing/2014/main" id="{4FAC93F0-C95A-4A95-BED9-0573B7115DCA}"/>
              </a:ext>
            </a:extLst>
          </p:cNvPr>
          <p:cNvSpPr>
            <a:spLocks noGrp="1"/>
          </p:cNvSpPr>
          <p:nvPr>
            <p:ph type="body" sz="quarter" idx="21" hasCustomPrompt="1"/>
          </p:nvPr>
        </p:nvSpPr>
        <p:spPr>
          <a:xfrm>
            <a:off x="5975749" y="1417313"/>
            <a:ext cx="2602706" cy="215652"/>
          </a:xfrm>
          <a:prstGeom prst="callout1">
            <a:avLst>
              <a:gd name="adj1" fmla="val 48926"/>
              <a:gd name="adj2" fmla="val -4486"/>
              <a:gd name="adj3" fmla="val -68558"/>
              <a:gd name="adj4" fmla="val -34294"/>
            </a:avLst>
          </a:prstGeom>
          <a:ln w="31750" cap="rnd">
            <a:solidFill>
              <a:schemeClr val="accent1"/>
            </a:solidFill>
            <a:prstDash val="sysDot"/>
            <a:headEnd type="none" w="lg" len="lg"/>
            <a:tailEnd type="oval" w="med" len="med"/>
          </a:ln>
        </p:spPr>
        <p:txBody>
          <a:bodyPr lIns="0" tIns="0" rIns="0" bIns="0"/>
          <a:lstStyle>
            <a:lvl1pPr marL="0" indent="0">
              <a:buNone/>
              <a:defRPr sz="1111" b="1" spc="-32" baseline="0">
                <a:solidFill>
                  <a:schemeClr val="bg1"/>
                </a:solidFill>
              </a:defRPr>
            </a:lvl1pPr>
          </a:lstStyle>
          <a:p>
            <a:pPr lvl="0"/>
            <a:r>
              <a:rPr lang="en-US" dirty="0"/>
              <a:t>Call-out</a:t>
            </a:r>
            <a:endParaRPr lang="en-AU" dirty="0"/>
          </a:p>
        </p:txBody>
      </p:sp>
      <p:sp>
        <p:nvSpPr>
          <p:cNvPr id="24" name="Text Placeholder 42">
            <a:extLst>
              <a:ext uri="{FF2B5EF4-FFF2-40B4-BE49-F238E27FC236}">
                <a16:creationId xmlns:a16="http://schemas.microsoft.com/office/drawing/2014/main" id="{8422AB26-0405-46BD-AC52-69ED276C47B1}"/>
              </a:ext>
            </a:extLst>
          </p:cNvPr>
          <p:cNvSpPr>
            <a:spLocks noGrp="1"/>
          </p:cNvSpPr>
          <p:nvPr>
            <p:ph type="body" sz="quarter" idx="22" hasCustomPrompt="1"/>
          </p:nvPr>
        </p:nvSpPr>
        <p:spPr>
          <a:xfrm>
            <a:off x="5975749" y="2669828"/>
            <a:ext cx="2602706" cy="215708"/>
          </a:xfrm>
          <a:prstGeom prst="rect">
            <a:avLst/>
          </a:prstGeom>
        </p:spPr>
        <p:txBody>
          <a:bodyPr lIns="0" tIns="0" rIns="0" bIns="0"/>
          <a:lstStyle>
            <a:lvl1pPr marL="0" indent="0">
              <a:buNone/>
              <a:defRPr sz="1111" b="0" spc="-32" baseline="0">
                <a:solidFill>
                  <a:schemeClr val="bg1">
                    <a:alpha val="80000"/>
                  </a:schemeClr>
                </a:solidFill>
              </a:defRPr>
            </a:lvl1pPr>
          </a:lstStyle>
          <a:p>
            <a:pPr lvl="0"/>
            <a:r>
              <a:rPr lang="en-US" dirty="0"/>
              <a:t>Short explanation, if required.</a:t>
            </a:r>
            <a:endParaRPr lang="en-AU" dirty="0"/>
          </a:p>
        </p:txBody>
      </p:sp>
      <p:sp>
        <p:nvSpPr>
          <p:cNvPr id="25" name="Text Placeholder 54">
            <a:extLst>
              <a:ext uri="{FF2B5EF4-FFF2-40B4-BE49-F238E27FC236}">
                <a16:creationId xmlns:a16="http://schemas.microsoft.com/office/drawing/2014/main" id="{3E892704-3114-4F23-A6DB-4AAFE7474DF0}"/>
              </a:ext>
            </a:extLst>
          </p:cNvPr>
          <p:cNvSpPr>
            <a:spLocks noGrp="1"/>
          </p:cNvSpPr>
          <p:nvPr>
            <p:ph type="body" sz="quarter" idx="23" hasCustomPrompt="1"/>
          </p:nvPr>
        </p:nvSpPr>
        <p:spPr>
          <a:xfrm>
            <a:off x="5975749" y="2470401"/>
            <a:ext cx="2602706" cy="215652"/>
          </a:xfrm>
          <a:prstGeom prst="callout1">
            <a:avLst>
              <a:gd name="adj1" fmla="val 48926"/>
              <a:gd name="adj2" fmla="val -4486"/>
              <a:gd name="adj3" fmla="val 254097"/>
              <a:gd name="adj4" fmla="val -38910"/>
            </a:avLst>
          </a:prstGeom>
          <a:ln w="31750" cap="rnd">
            <a:solidFill>
              <a:schemeClr val="accent1"/>
            </a:solidFill>
            <a:prstDash val="sysDot"/>
            <a:headEnd type="none" w="lg" len="lg"/>
            <a:tailEnd type="oval" w="med" len="med"/>
          </a:ln>
        </p:spPr>
        <p:txBody>
          <a:bodyPr lIns="0" tIns="0" rIns="0" bIns="0"/>
          <a:lstStyle>
            <a:lvl1pPr marL="0" indent="0">
              <a:buNone/>
              <a:defRPr sz="1111" b="1" spc="-32" baseline="0">
                <a:solidFill>
                  <a:schemeClr val="bg1"/>
                </a:solidFill>
              </a:defRPr>
            </a:lvl1pPr>
          </a:lstStyle>
          <a:p>
            <a:pPr lvl="0"/>
            <a:r>
              <a:rPr lang="en-US" dirty="0"/>
              <a:t>Call-out</a:t>
            </a:r>
            <a:endParaRPr lang="en-AU" dirty="0"/>
          </a:p>
        </p:txBody>
      </p:sp>
      <p:sp>
        <p:nvSpPr>
          <p:cNvPr id="26" name="Text Placeholder 42">
            <a:extLst>
              <a:ext uri="{FF2B5EF4-FFF2-40B4-BE49-F238E27FC236}">
                <a16:creationId xmlns:a16="http://schemas.microsoft.com/office/drawing/2014/main" id="{49B5458D-5856-42A9-B276-31822EB9D551}"/>
              </a:ext>
            </a:extLst>
          </p:cNvPr>
          <p:cNvSpPr>
            <a:spLocks noGrp="1"/>
          </p:cNvSpPr>
          <p:nvPr>
            <p:ph type="body" sz="quarter" idx="24" hasCustomPrompt="1"/>
          </p:nvPr>
        </p:nvSpPr>
        <p:spPr>
          <a:xfrm>
            <a:off x="5975749" y="3719596"/>
            <a:ext cx="2602706" cy="215708"/>
          </a:xfrm>
          <a:prstGeom prst="rect">
            <a:avLst/>
          </a:prstGeom>
        </p:spPr>
        <p:txBody>
          <a:bodyPr lIns="0" tIns="0" rIns="0" bIns="0"/>
          <a:lstStyle>
            <a:lvl1pPr marL="0" indent="0">
              <a:buNone/>
              <a:defRPr sz="1111" b="0" spc="-32" baseline="0">
                <a:solidFill>
                  <a:schemeClr val="bg1">
                    <a:alpha val="80000"/>
                  </a:schemeClr>
                </a:solidFill>
              </a:defRPr>
            </a:lvl1pPr>
          </a:lstStyle>
          <a:p>
            <a:pPr lvl="0"/>
            <a:r>
              <a:rPr lang="en-US" dirty="0"/>
              <a:t>Short explanation, if required.</a:t>
            </a:r>
            <a:endParaRPr lang="en-AU" dirty="0"/>
          </a:p>
        </p:txBody>
      </p:sp>
      <p:sp>
        <p:nvSpPr>
          <p:cNvPr id="27" name="Text Placeholder 54">
            <a:extLst>
              <a:ext uri="{FF2B5EF4-FFF2-40B4-BE49-F238E27FC236}">
                <a16:creationId xmlns:a16="http://schemas.microsoft.com/office/drawing/2014/main" id="{E771D9F4-68B6-43ED-8675-31DDBEC4CDB0}"/>
              </a:ext>
            </a:extLst>
          </p:cNvPr>
          <p:cNvSpPr>
            <a:spLocks noGrp="1"/>
          </p:cNvSpPr>
          <p:nvPr>
            <p:ph type="body" sz="quarter" idx="25" hasCustomPrompt="1"/>
          </p:nvPr>
        </p:nvSpPr>
        <p:spPr>
          <a:xfrm>
            <a:off x="5975749" y="3520172"/>
            <a:ext cx="2602706" cy="215652"/>
          </a:xfrm>
          <a:prstGeom prst="callout1">
            <a:avLst>
              <a:gd name="adj1" fmla="val 48926"/>
              <a:gd name="adj2" fmla="val -4486"/>
              <a:gd name="adj3" fmla="val 156604"/>
              <a:gd name="adj4" fmla="val -38910"/>
            </a:avLst>
          </a:prstGeom>
          <a:ln w="31750" cap="rnd">
            <a:solidFill>
              <a:schemeClr val="accent1"/>
            </a:solidFill>
            <a:prstDash val="sysDot"/>
            <a:headEnd type="none" w="lg" len="lg"/>
            <a:tailEnd type="oval" w="med" len="med"/>
          </a:ln>
        </p:spPr>
        <p:txBody>
          <a:bodyPr lIns="0" tIns="0" rIns="0" bIns="0"/>
          <a:lstStyle>
            <a:lvl1pPr marL="0" indent="0">
              <a:buNone/>
              <a:defRPr sz="1111" b="1" spc="-32" baseline="0">
                <a:solidFill>
                  <a:schemeClr val="bg1"/>
                </a:solidFill>
              </a:defRPr>
            </a:lvl1pPr>
          </a:lstStyle>
          <a:p>
            <a:pPr lvl="0"/>
            <a:r>
              <a:rPr lang="en-US" dirty="0"/>
              <a:t>Call-out</a:t>
            </a:r>
            <a:endParaRPr lang="en-AU" dirty="0"/>
          </a:p>
        </p:txBody>
      </p:sp>
    </p:spTree>
    <p:extLst>
      <p:ext uri="{BB962C8B-B14F-4D97-AF65-F5344CB8AC3E}">
        <p14:creationId xmlns:p14="http://schemas.microsoft.com/office/powerpoint/2010/main" val="496478149"/>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OS: Full screen alterna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7D2FA2-42A8-4FBC-A5DE-F31B3903A7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75834" y="516243"/>
            <a:ext cx="4582645" cy="5107670"/>
          </a:xfrm>
          <a:prstGeom prst="rect">
            <a:avLst/>
          </a:prstGeom>
        </p:spPr>
      </p:pic>
      <p:sp>
        <p:nvSpPr>
          <p:cNvPr id="25" name="Picture Placeholder 7">
            <a:extLst>
              <a:ext uri="{FF2B5EF4-FFF2-40B4-BE49-F238E27FC236}">
                <a16:creationId xmlns:a16="http://schemas.microsoft.com/office/drawing/2014/main" id="{CC0AA516-012D-4576-9752-F65849D3EFEE}"/>
              </a:ext>
            </a:extLst>
          </p:cNvPr>
          <p:cNvSpPr>
            <a:spLocks noGrp="1"/>
          </p:cNvSpPr>
          <p:nvPr>
            <p:ph type="pic" sz="quarter" idx="26"/>
          </p:nvPr>
        </p:nvSpPr>
        <p:spPr>
          <a:xfrm>
            <a:off x="5319558" y="996066"/>
            <a:ext cx="1711717" cy="3031666"/>
          </a:xfrm>
          <a:custGeom>
            <a:avLst/>
            <a:gdLst>
              <a:gd name="connsiteX0" fmla="*/ 0 w 2152650"/>
              <a:gd name="connsiteY0" fmla="*/ 38468 h 3819525"/>
              <a:gd name="connsiteX1" fmla="*/ 38468 w 2152650"/>
              <a:gd name="connsiteY1" fmla="*/ 0 h 3819525"/>
              <a:gd name="connsiteX2" fmla="*/ 2114182 w 2152650"/>
              <a:gd name="connsiteY2" fmla="*/ 0 h 3819525"/>
              <a:gd name="connsiteX3" fmla="*/ 2152650 w 2152650"/>
              <a:gd name="connsiteY3" fmla="*/ 38468 h 3819525"/>
              <a:gd name="connsiteX4" fmla="*/ 2152650 w 2152650"/>
              <a:gd name="connsiteY4" fmla="*/ 3781057 h 3819525"/>
              <a:gd name="connsiteX5" fmla="*/ 2114182 w 2152650"/>
              <a:gd name="connsiteY5" fmla="*/ 3819525 h 3819525"/>
              <a:gd name="connsiteX6" fmla="*/ 38468 w 2152650"/>
              <a:gd name="connsiteY6" fmla="*/ 3819525 h 3819525"/>
              <a:gd name="connsiteX7" fmla="*/ 0 w 2152650"/>
              <a:gd name="connsiteY7" fmla="*/ 3781057 h 3819525"/>
              <a:gd name="connsiteX8" fmla="*/ 0 w 2152650"/>
              <a:gd name="connsiteY8" fmla="*/ 38468 h 3819525"/>
              <a:gd name="connsiteX0" fmla="*/ 1529 w 2154179"/>
              <a:gd name="connsiteY0" fmla="*/ 38468 h 3819525"/>
              <a:gd name="connsiteX1" fmla="*/ 39997 w 2154179"/>
              <a:gd name="connsiteY1" fmla="*/ 0 h 3819525"/>
              <a:gd name="connsiteX2" fmla="*/ 2115711 w 2154179"/>
              <a:gd name="connsiteY2" fmla="*/ 0 h 3819525"/>
              <a:gd name="connsiteX3" fmla="*/ 2154179 w 2154179"/>
              <a:gd name="connsiteY3" fmla="*/ 38468 h 3819525"/>
              <a:gd name="connsiteX4" fmla="*/ 2154179 w 2154179"/>
              <a:gd name="connsiteY4" fmla="*/ 3781057 h 3819525"/>
              <a:gd name="connsiteX5" fmla="*/ 2115711 w 2154179"/>
              <a:gd name="connsiteY5" fmla="*/ 3819525 h 3819525"/>
              <a:gd name="connsiteX6" fmla="*/ 39997 w 2154179"/>
              <a:gd name="connsiteY6" fmla="*/ 3819525 h 3819525"/>
              <a:gd name="connsiteX7" fmla="*/ 1529 w 2154179"/>
              <a:gd name="connsiteY7" fmla="*/ 3781057 h 3819525"/>
              <a:gd name="connsiteX8" fmla="*/ 0 w 2154179"/>
              <a:gd name="connsiteY8" fmla="*/ 2633738 h 3819525"/>
              <a:gd name="connsiteX9" fmla="*/ 1529 w 2154179"/>
              <a:gd name="connsiteY9" fmla="*/ 38468 h 3819525"/>
              <a:gd name="connsiteX0" fmla="*/ 3347 w 2155997"/>
              <a:gd name="connsiteY0" fmla="*/ 38468 h 3819525"/>
              <a:gd name="connsiteX1" fmla="*/ 41815 w 2155997"/>
              <a:gd name="connsiteY1" fmla="*/ 0 h 3819525"/>
              <a:gd name="connsiteX2" fmla="*/ 2117529 w 2155997"/>
              <a:gd name="connsiteY2" fmla="*/ 0 h 3819525"/>
              <a:gd name="connsiteX3" fmla="*/ 2155997 w 2155997"/>
              <a:gd name="connsiteY3" fmla="*/ 38468 h 3819525"/>
              <a:gd name="connsiteX4" fmla="*/ 2155997 w 2155997"/>
              <a:gd name="connsiteY4" fmla="*/ 3781057 h 3819525"/>
              <a:gd name="connsiteX5" fmla="*/ 2117529 w 2155997"/>
              <a:gd name="connsiteY5" fmla="*/ 3819525 h 3819525"/>
              <a:gd name="connsiteX6" fmla="*/ 41815 w 2155997"/>
              <a:gd name="connsiteY6" fmla="*/ 3819525 h 3819525"/>
              <a:gd name="connsiteX7" fmla="*/ 3347 w 2155997"/>
              <a:gd name="connsiteY7" fmla="*/ 3781057 h 3819525"/>
              <a:gd name="connsiteX8" fmla="*/ 1819 w 2155997"/>
              <a:gd name="connsiteY8" fmla="*/ 2871963 h 3819525"/>
              <a:gd name="connsiteX9" fmla="*/ 1818 w 2155997"/>
              <a:gd name="connsiteY9" fmla="*/ 2633738 h 3819525"/>
              <a:gd name="connsiteX10" fmla="*/ 3347 w 2155997"/>
              <a:gd name="connsiteY10" fmla="*/ 38468 h 3819525"/>
              <a:gd name="connsiteX0" fmla="*/ 3347 w 2155997"/>
              <a:gd name="connsiteY0" fmla="*/ 38468 h 3819525"/>
              <a:gd name="connsiteX1" fmla="*/ 41815 w 2155997"/>
              <a:gd name="connsiteY1" fmla="*/ 0 h 3819525"/>
              <a:gd name="connsiteX2" fmla="*/ 2117529 w 2155997"/>
              <a:gd name="connsiteY2" fmla="*/ 0 h 3819525"/>
              <a:gd name="connsiteX3" fmla="*/ 2155997 w 2155997"/>
              <a:gd name="connsiteY3" fmla="*/ 38468 h 3819525"/>
              <a:gd name="connsiteX4" fmla="*/ 2155997 w 2155997"/>
              <a:gd name="connsiteY4" fmla="*/ 3781057 h 3819525"/>
              <a:gd name="connsiteX5" fmla="*/ 2117529 w 2155997"/>
              <a:gd name="connsiteY5" fmla="*/ 3819525 h 3819525"/>
              <a:gd name="connsiteX6" fmla="*/ 41815 w 2155997"/>
              <a:gd name="connsiteY6" fmla="*/ 3819525 h 3819525"/>
              <a:gd name="connsiteX7" fmla="*/ 3347 w 2155997"/>
              <a:gd name="connsiteY7" fmla="*/ 3781057 h 3819525"/>
              <a:gd name="connsiteX8" fmla="*/ 1819 w 2155997"/>
              <a:gd name="connsiteY8" fmla="*/ 2871963 h 3819525"/>
              <a:gd name="connsiteX9" fmla="*/ 1818 w 2155997"/>
              <a:gd name="connsiteY9" fmla="*/ 2633738 h 3819525"/>
              <a:gd name="connsiteX10" fmla="*/ 3347 w 2155997"/>
              <a:gd name="connsiteY10" fmla="*/ 38468 h 3819525"/>
              <a:gd name="connsiteX0" fmla="*/ 3347 w 2155997"/>
              <a:gd name="connsiteY0" fmla="*/ 38468 h 3819525"/>
              <a:gd name="connsiteX1" fmla="*/ 41815 w 2155997"/>
              <a:gd name="connsiteY1" fmla="*/ 0 h 3819525"/>
              <a:gd name="connsiteX2" fmla="*/ 2117529 w 2155997"/>
              <a:gd name="connsiteY2" fmla="*/ 0 h 3819525"/>
              <a:gd name="connsiteX3" fmla="*/ 2155997 w 2155997"/>
              <a:gd name="connsiteY3" fmla="*/ 38468 h 3819525"/>
              <a:gd name="connsiteX4" fmla="*/ 2155997 w 2155997"/>
              <a:gd name="connsiteY4" fmla="*/ 3781057 h 3819525"/>
              <a:gd name="connsiteX5" fmla="*/ 2117529 w 2155997"/>
              <a:gd name="connsiteY5" fmla="*/ 3819525 h 3819525"/>
              <a:gd name="connsiteX6" fmla="*/ 41815 w 2155997"/>
              <a:gd name="connsiteY6" fmla="*/ 3819525 h 3819525"/>
              <a:gd name="connsiteX7" fmla="*/ 3347 w 2155997"/>
              <a:gd name="connsiteY7" fmla="*/ 3781057 h 3819525"/>
              <a:gd name="connsiteX8" fmla="*/ 1819 w 2155997"/>
              <a:gd name="connsiteY8" fmla="*/ 2871963 h 3819525"/>
              <a:gd name="connsiteX9" fmla="*/ 1818 w 2155997"/>
              <a:gd name="connsiteY9" fmla="*/ 2633738 h 3819525"/>
              <a:gd name="connsiteX10" fmla="*/ 3347 w 2155997"/>
              <a:gd name="connsiteY10" fmla="*/ 38468 h 3819525"/>
              <a:gd name="connsiteX0" fmla="*/ 3347 w 2155997"/>
              <a:gd name="connsiteY0" fmla="*/ 38468 h 3819525"/>
              <a:gd name="connsiteX1" fmla="*/ 41815 w 2155997"/>
              <a:gd name="connsiteY1" fmla="*/ 0 h 3819525"/>
              <a:gd name="connsiteX2" fmla="*/ 2117529 w 2155997"/>
              <a:gd name="connsiteY2" fmla="*/ 0 h 3819525"/>
              <a:gd name="connsiteX3" fmla="*/ 2155997 w 2155997"/>
              <a:gd name="connsiteY3" fmla="*/ 38468 h 3819525"/>
              <a:gd name="connsiteX4" fmla="*/ 2155997 w 2155997"/>
              <a:gd name="connsiteY4" fmla="*/ 3781057 h 3819525"/>
              <a:gd name="connsiteX5" fmla="*/ 2117529 w 2155997"/>
              <a:gd name="connsiteY5" fmla="*/ 3819525 h 3819525"/>
              <a:gd name="connsiteX6" fmla="*/ 41815 w 2155997"/>
              <a:gd name="connsiteY6" fmla="*/ 3819525 h 3819525"/>
              <a:gd name="connsiteX7" fmla="*/ 3347 w 2155997"/>
              <a:gd name="connsiteY7" fmla="*/ 3781057 h 3819525"/>
              <a:gd name="connsiteX8" fmla="*/ 1819 w 2155997"/>
              <a:gd name="connsiteY8" fmla="*/ 2871963 h 3819525"/>
              <a:gd name="connsiteX9" fmla="*/ 1818 w 2155997"/>
              <a:gd name="connsiteY9" fmla="*/ 2633738 h 3819525"/>
              <a:gd name="connsiteX10" fmla="*/ 3347 w 2155997"/>
              <a:gd name="connsiteY10" fmla="*/ 38468 h 3819525"/>
              <a:gd name="connsiteX0" fmla="*/ 3347 w 2155997"/>
              <a:gd name="connsiteY0" fmla="*/ 38468 h 3819525"/>
              <a:gd name="connsiteX1" fmla="*/ 41815 w 2155997"/>
              <a:gd name="connsiteY1" fmla="*/ 0 h 3819525"/>
              <a:gd name="connsiteX2" fmla="*/ 2117529 w 2155997"/>
              <a:gd name="connsiteY2" fmla="*/ 0 h 3819525"/>
              <a:gd name="connsiteX3" fmla="*/ 2155997 w 2155997"/>
              <a:gd name="connsiteY3" fmla="*/ 38468 h 3819525"/>
              <a:gd name="connsiteX4" fmla="*/ 2155997 w 2155997"/>
              <a:gd name="connsiteY4" fmla="*/ 3781057 h 3819525"/>
              <a:gd name="connsiteX5" fmla="*/ 2117529 w 2155997"/>
              <a:gd name="connsiteY5" fmla="*/ 3819525 h 3819525"/>
              <a:gd name="connsiteX6" fmla="*/ 41815 w 2155997"/>
              <a:gd name="connsiteY6" fmla="*/ 3819525 h 3819525"/>
              <a:gd name="connsiteX7" fmla="*/ 3347 w 2155997"/>
              <a:gd name="connsiteY7" fmla="*/ 3781057 h 3819525"/>
              <a:gd name="connsiteX8" fmla="*/ 1819 w 2155997"/>
              <a:gd name="connsiteY8" fmla="*/ 2871963 h 3819525"/>
              <a:gd name="connsiteX9" fmla="*/ 1818 w 2155997"/>
              <a:gd name="connsiteY9" fmla="*/ 2633738 h 3819525"/>
              <a:gd name="connsiteX10" fmla="*/ 3347 w 2155997"/>
              <a:gd name="connsiteY10" fmla="*/ 38468 h 3819525"/>
              <a:gd name="connsiteX0" fmla="*/ 3347 w 2155997"/>
              <a:gd name="connsiteY0" fmla="*/ 38468 h 3819525"/>
              <a:gd name="connsiteX1" fmla="*/ 41815 w 2155997"/>
              <a:gd name="connsiteY1" fmla="*/ 0 h 3819525"/>
              <a:gd name="connsiteX2" fmla="*/ 2117529 w 2155997"/>
              <a:gd name="connsiteY2" fmla="*/ 0 h 3819525"/>
              <a:gd name="connsiteX3" fmla="*/ 2155997 w 2155997"/>
              <a:gd name="connsiteY3" fmla="*/ 38468 h 3819525"/>
              <a:gd name="connsiteX4" fmla="*/ 2155997 w 2155997"/>
              <a:gd name="connsiteY4" fmla="*/ 3781057 h 3819525"/>
              <a:gd name="connsiteX5" fmla="*/ 2117529 w 2155997"/>
              <a:gd name="connsiteY5" fmla="*/ 3819525 h 3819525"/>
              <a:gd name="connsiteX6" fmla="*/ 41815 w 2155997"/>
              <a:gd name="connsiteY6" fmla="*/ 3819525 h 3819525"/>
              <a:gd name="connsiteX7" fmla="*/ 3347 w 2155997"/>
              <a:gd name="connsiteY7" fmla="*/ 3781057 h 3819525"/>
              <a:gd name="connsiteX8" fmla="*/ 1819 w 2155997"/>
              <a:gd name="connsiteY8" fmla="*/ 2871963 h 3819525"/>
              <a:gd name="connsiteX9" fmla="*/ 1818 w 2155997"/>
              <a:gd name="connsiteY9" fmla="*/ 2633738 h 3819525"/>
              <a:gd name="connsiteX10" fmla="*/ 3347 w 2155997"/>
              <a:gd name="connsiteY10" fmla="*/ 38468 h 3819525"/>
              <a:gd name="connsiteX0" fmla="*/ 4526 w 2157176"/>
              <a:gd name="connsiteY0" fmla="*/ 38468 h 3819525"/>
              <a:gd name="connsiteX1" fmla="*/ 42994 w 2157176"/>
              <a:gd name="connsiteY1" fmla="*/ 0 h 3819525"/>
              <a:gd name="connsiteX2" fmla="*/ 2118708 w 2157176"/>
              <a:gd name="connsiteY2" fmla="*/ 0 h 3819525"/>
              <a:gd name="connsiteX3" fmla="*/ 2157176 w 2157176"/>
              <a:gd name="connsiteY3" fmla="*/ 38468 h 3819525"/>
              <a:gd name="connsiteX4" fmla="*/ 2157176 w 2157176"/>
              <a:gd name="connsiteY4" fmla="*/ 3781057 h 3819525"/>
              <a:gd name="connsiteX5" fmla="*/ 2118708 w 2157176"/>
              <a:gd name="connsiteY5" fmla="*/ 3819525 h 3819525"/>
              <a:gd name="connsiteX6" fmla="*/ 42994 w 2157176"/>
              <a:gd name="connsiteY6" fmla="*/ 3819525 h 3819525"/>
              <a:gd name="connsiteX7" fmla="*/ 4526 w 2157176"/>
              <a:gd name="connsiteY7" fmla="*/ 3781057 h 3819525"/>
              <a:gd name="connsiteX8" fmla="*/ 591 w 2157176"/>
              <a:gd name="connsiteY8" fmla="*/ 3389321 h 3819525"/>
              <a:gd name="connsiteX9" fmla="*/ 2998 w 2157176"/>
              <a:gd name="connsiteY9" fmla="*/ 2871963 h 3819525"/>
              <a:gd name="connsiteX10" fmla="*/ 2997 w 2157176"/>
              <a:gd name="connsiteY10" fmla="*/ 2633738 h 3819525"/>
              <a:gd name="connsiteX11" fmla="*/ 4526 w 2157176"/>
              <a:gd name="connsiteY11" fmla="*/ 38468 h 3819525"/>
              <a:gd name="connsiteX0" fmla="*/ 3935 w 2156585"/>
              <a:gd name="connsiteY0" fmla="*/ 38468 h 3819525"/>
              <a:gd name="connsiteX1" fmla="*/ 42403 w 2156585"/>
              <a:gd name="connsiteY1" fmla="*/ 0 h 3819525"/>
              <a:gd name="connsiteX2" fmla="*/ 2118117 w 2156585"/>
              <a:gd name="connsiteY2" fmla="*/ 0 h 3819525"/>
              <a:gd name="connsiteX3" fmla="*/ 2156585 w 2156585"/>
              <a:gd name="connsiteY3" fmla="*/ 38468 h 3819525"/>
              <a:gd name="connsiteX4" fmla="*/ 2156585 w 2156585"/>
              <a:gd name="connsiteY4" fmla="*/ 3781057 h 3819525"/>
              <a:gd name="connsiteX5" fmla="*/ 2118117 w 2156585"/>
              <a:gd name="connsiteY5" fmla="*/ 3819525 h 3819525"/>
              <a:gd name="connsiteX6" fmla="*/ 42403 w 2156585"/>
              <a:gd name="connsiteY6" fmla="*/ 3819525 h 3819525"/>
              <a:gd name="connsiteX7" fmla="*/ 3935 w 2156585"/>
              <a:gd name="connsiteY7" fmla="*/ 3781057 h 3819525"/>
              <a:gd name="connsiteX8" fmla="*/ 2407 w 2156585"/>
              <a:gd name="connsiteY8" fmla="*/ 3690111 h 3819525"/>
              <a:gd name="connsiteX9" fmla="*/ 0 w 2156585"/>
              <a:gd name="connsiteY9" fmla="*/ 3389321 h 3819525"/>
              <a:gd name="connsiteX10" fmla="*/ 2407 w 2156585"/>
              <a:gd name="connsiteY10" fmla="*/ 2871963 h 3819525"/>
              <a:gd name="connsiteX11" fmla="*/ 2406 w 2156585"/>
              <a:gd name="connsiteY11" fmla="*/ 2633738 h 3819525"/>
              <a:gd name="connsiteX12" fmla="*/ 3935 w 2156585"/>
              <a:gd name="connsiteY12" fmla="*/ 38468 h 3819525"/>
              <a:gd name="connsiteX0" fmla="*/ 3935 w 2156585"/>
              <a:gd name="connsiteY0" fmla="*/ 38468 h 3819525"/>
              <a:gd name="connsiteX1" fmla="*/ 42403 w 2156585"/>
              <a:gd name="connsiteY1" fmla="*/ 0 h 3819525"/>
              <a:gd name="connsiteX2" fmla="*/ 2118117 w 2156585"/>
              <a:gd name="connsiteY2" fmla="*/ 0 h 3819525"/>
              <a:gd name="connsiteX3" fmla="*/ 2156585 w 2156585"/>
              <a:gd name="connsiteY3" fmla="*/ 38468 h 3819525"/>
              <a:gd name="connsiteX4" fmla="*/ 2156585 w 2156585"/>
              <a:gd name="connsiteY4" fmla="*/ 3781057 h 3819525"/>
              <a:gd name="connsiteX5" fmla="*/ 2118117 w 2156585"/>
              <a:gd name="connsiteY5" fmla="*/ 3819525 h 3819525"/>
              <a:gd name="connsiteX6" fmla="*/ 42403 w 2156585"/>
              <a:gd name="connsiteY6" fmla="*/ 3819525 h 3819525"/>
              <a:gd name="connsiteX7" fmla="*/ 3935 w 2156585"/>
              <a:gd name="connsiteY7" fmla="*/ 3781057 h 3819525"/>
              <a:gd name="connsiteX8" fmla="*/ 2407 w 2156585"/>
              <a:gd name="connsiteY8" fmla="*/ 3690111 h 3819525"/>
              <a:gd name="connsiteX9" fmla="*/ 0 w 2156585"/>
              <a:gd name="connsiteY9" fmla="*/ 3389321 h 3819525"/>
              <a:gd name="connsiteX10" fmla="*/ 2407 w 2156585"/>
              <a:gd name="connsiteY10" fmla="*/ 2871963 h 3819525"/>
              <a:gd name="connsiteX11" fmla="*/ 2406 w 2156585"/>
              <a:gd name="connsiteY11" fmla="*/ 2633738 h 3819525"/>
              <a:gd name="connsiteX12" fmla="*/ 3935 w 2156585"/>
              <a:gd name="connsiteY12" fmla="*/ 38468 h 3819525"/>
              <a:gd name="connsiteX0" fmla="*/ 3935 w 2156585"/>
              <a:gd name="connsiteY0" fmla="*/ 38468 h 3819525"/>
              <a:gd name="connsiteX1" fmla="*/ 42403 w 2156585"/>
              <a:gd name="connsiteY1" fmla="*/ 0 h 3819525"/>
              <a:gd name="connsiteX2" fmla="*/ 2118117 w 2156585"/>
              <a:gd name="connsiteY2" fmla="*/ 0 h 3819525"/>
              <a:gd name="connsiteX3" fmla="*/ 2156585 w 2156585"/>
              <a:gd name="connsiteY3" fmla="*/ 38468 h 3819525"/>
              <a:gd name="connsiteX4" fmla="*/ 2156585 w 2156585"/>
              <a:gd name="connsiteY4" fmla="*/ 3781057 h 3819525"/>
              <a:gd name="connsiteX5" fmla="*/ 2118117 w 2156585"/>
              <a:gd name="connsiteY5" fmla="*/ 3819525 h 3819525"/>
              <a:gd name="connsiteX6" fmla="*/ 42403 w 2156585"/>
              <a:gd name="connsiteY6" fmla="*/ 3819525 h 3819525"/>
              <a:gd name="connsiteX7" fmla="*/ 3935 w 2156585"/>
              <a:gd name="connsiteY7" fmla="*/ 3781057 h 3819525"/>
              <a:gd name="connsiteX8" fmla="*/ 2407 w 2156585"/>
              <a:gd name="connsiteY8" fmla="*/ 3690111 h 3819525"/>
              <a:gd name="connsiteX9" fmla="*/ 0 w 2156585"/>
              <a:gd name="connsiteY9" fmla="*/ 3389321 h 3819525"/>
              <a:gd name="connsiteX10" fmla="*/ 2407 w 2156585"/>
              <a:gd name="connsiteY10" fmla="*/ 2871963 h 3819525"/>
              <a:gd name="connsiteX11" fmla="*/ 2406 w 2156585"/>
              <a:gd name="connsiteY11" fmla="*/ 2633738 h 3819525"/>
              <a:gd name="connsiteX12" fmla="*/ 3935 w 2156585"/>
              <a:gd name="connsiteY12" fmla="*/ 38468 h 3819525"/>
              <a:gd name="connsiteX0" fmla="*/ 3935 w 2156585"/>
              <a:gd name="connsiteY0" fmla="*/ 38468 h 3819525"/>
              <a:gd name="connsiteX1" fmla="*/ 42403 w 2156585"/>
              <a:gd name="connsiteY1" fmla="*/ 0 h 3819525"/>
              <a:gd name="connsiteX2" fmla="*/ 2118117 w 2156585"/>
              <a:gd name="connsiteY2" fmla="*/ 0 h 3819525"/>
              <a:gd name="connsiteX3" fmla="*/ 2156585 w 2156585"/>
              <a:gd name="connsiteY3" fmla="*/ 38468 h 3819525"/>
              <a:gd name="connsiteX4" fmla="*/ 2156585 w 2156585"/>
              <a:gd name="connsiteY4" fmla="*/ 3781057 h 3819525"/>
              <a:gd name="connsiteX5" fmla="*/ 2118117 w 2156585"/>
              <a:gd name="connsiteY5" fmla="*/ 3819525 h 3819525"/>
              <a:gd name="connsiteX6" fmla="*/ 42403 w 2156585"/>
              <a:gd name="connsiteY6" fmla="*/ 3819525 h 3819525"/>
              <a:gd name="connsiteX7" fmla="*/ 3935 w 2156585"/>
              <a:gd name="connsiteY7" fmla="*/ 3781057 h 3819525"/>
              <a:gd name="connsiteX8" fmla="*/ 2407 w 2156585"/>
              <a:gd name="connsiteY8" fmla="*/ 3690111 h 3819525"/>
              <a:gd name="connsiteX9" fmla="*/ 0 w 2156585"/>
              <a:gd name="connsiteY9" fmla="*/ 3389321 h 3819525"/>
              <a:gd name="connsiteX10" fmla="*/ 2407 w 2156585"/>
              <a:gd name="connsiteY10" fmla="*/ 2871963 h 3819525"/>
              <a:gd name="connsiteX11" fmla="*/ 2406 w 2156585"/>
              <a:gd name="connsiteY11" fmla="*/ 2633738 h 3819525"/>
              <a:gd name="connsiteX12" fmla="*/ 3935 w 2156585"/>
              <a:gd name="connsiteY12" fmla="*/ 38468 h 3819525"/>
              <a:gd name="connsiteX0" fmla="*/ 3935 w 2156585"/>
              <a:gd name="connsiteY0" fmla="*/ 38468 h 3819525"/>
              <a:gd name="connsiteX1" fmla="*/ 42403 w 2156585"/>
              <a:gd name="connsiteY1" fmla="*/ 0 h 3819525"/>
              <a:gd name="connsiteX2" fmla="*/ 2118117 w 2156585"/>
              <a:gd name="connsiteY2" fmla="*/ 0 h 3819525"/>
              <a:gd name="connsiteX3" fmla="*/ 2156585 w 2156585"/>
              <a:gd name="connsiteY3" fmla="*/ 38468 h 3819525"/>
              <a:gd name="connsiteX4" fmla="*/ 2156585 w 2156585"/>
              <a:gd name="connsiteY4" fmla="*/ 3781057 h 3819525"/>
              <a:gd name="connsiteX5" fmla="*/ 2118117 w 2156585"/>
              <a:gd name="connsiteY5" fmla="*/ 3819525 h 3819525"/>
              <a:gd name="connsiteX6" fmla="*/ 42403 w 2156585"/>
              <a:gd name="connsiteY6" fmla="*/ 3819525 h 3819525"/>
              <a:gd name="connsiteX7" fmla="*/ 3935 w 2156585"/>
              <a:gd name="connsiteY7" fmla="*/ 3781057 h 3819525"/>
              <a:gd name="connsiteX8" fmla="*/ 2407 w 2156585"/>
              <a:gd name="connsiteY8" fmla="*/ 3690111 h 3819525"/>
              <a:gd name="connsiteX9" fmla="*/ 0 w 2156585"/>
              <a:gd name="connsiteY9" fmla="*/ 3389321 h 3819525"/>
              <a:gd name="connsiteX10" fmla="*/ 2407 w 2156585"/>
              <a:gd name="connsiteY10" fmla="*/ 2871963 h 3819525"/>
              <a:gd name="connsiteX11" fmla="*/ 2406 w 2156585"/>
              <a:gd name="connsiteY11" fmla="*/ 2633738 h 3819525"/>
              <a:gd name="connsiteX12" fmla="*/ 3935 w 2156585"/>
              <a:gd name="connsiteY12" fmla="*/ 38468 h 3819525"/>
              <a:gd name="connsiteX0" fmla="*/ 3935 w 2156585"/>
              <a:gd name="connsiteY0" fmla="*/ 38468 h 3819525"/>
              <a:gd name="connsiteX1" fmla="*/ 42403 w 2156585"/>
              <a:gd name="connsiteY1" fmla="*/ 0 h 3819525"/>
              <a:gd name="connsiteX2" fmla="*/ 2118117 w 2156585"/>
              <a:gd name="connsiteY2" fmla="*/ 0 h 3819525"/>
              <a:gd name="connsiteX3" fmla="*/ 2156585 w 2156585"/>
              <a:gd name="connsiteY3" fmla="*/ 38468 h 3819525"/>
              <a:gd name="connsiteX4" fmla="*/ 2156585 w 2156585"/>
              <a:gd name="connsiteY4" fmla="*/ 3781057 h 3819525"/>
              <a:gd name="connsiteX5" fmla="*/ 2118117 w 2156585"/>
              <a:gd name="connsiteY5" fmla="*/ 3819525 h 3819525"/>
              <a:gd name="connsiteX6" fmla="*/ 42403 w 2156585"/>
              <a:gd name="connsiteY6" fmla="*/ 3819525 h 3819525"/>
              <a:gd name="connsiteX7" fmla="*/ 3935 w 2156585"/>
              <a:gd name="connsiteY7" fmla="*/ 3781057 h 3819525"/>
              <a:gd name="connsiteX8" fmla="*/ 2407 w 2156585"/>
              <a:gd name="connsiteY8" fmla="*/ 3690111 h 3819525"/>
              <a:gd name="connsiteX9" fmla="*/ 0 w 2156585"/>
              <a:gd name="connsiteY9" fmla="*/ 3389321 h 3819525"/>
              <a:gd name="connsiteX10" fmla="*/ 2407 w 2156585"/>
              <a:gd name="connsiteY10" fmla="*/ 2871963 h 3819525"/>
              <a:gd name="connsiteX11" fmla="*/ 2406 w 2156585"/>
              <a:gd name="connsiteY11" fmla="*/ 2633738 h 3819525"/>
              <a:gd name="connsiteX12" fmla="*/ 3935 w 2156585"/>
              <a:gd name="connsiteY12" fmla="*/ 38468 h 381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6585" h="3819525">
                <a:moveTo>
                  <a:pt x="3935" y="38468"/>
                </a:moveTo>
                <a:cubicBezTo>
                  <a:pt x="3935" y="17223"/>
                  <a:pt x="21158" y="0"/>
                  <a:pt x="42403" y="0"/>
                </a:cubicBezTo>
                <a:lnTo>
                  <a:pt x="2118117" y="0"/>
                </a:lnTo>
                <a:cubicBezTo>
                  <a:pt x="2139362" y="0"/>
                  <a:pt x="2156585" y="17223"/>
                  <a:pt x="2156585" y="38468"/>
                </a:cubicBezTo>
                <a:lnTo>
                  <a:pt x="2156585" y="3781057"/>
                </a:lnTo>
                <a:cubicBezTo>
                  <a:pt x="2156585" y="3802302"/>
                  <a:pt x="2139362" y="3819525"/>
                  <a:pt x="2118117" y="3819525"/>
                </a:cubicBezTo>
                <a:lnTo>
                  <a:pt x="42403" y="3819525"/>
                </a:lnTo>
                <a:cubicBezTo>
                  <a:pt x="21158" y="3819525"/>
                  <a:pt x="3935" y="3802302"/>
                  <a:pt x="3935" y="3781057"/>
                </a:cubicBezTo>
                <a:cubicBezTo>
                  <a:pt x="-2731" y="3759488"/>
                  <a:pt x="3063" y="3755400"/>
                  <a:pt x="2407" y="3690111"/>
                </a:cubicBezTo>
                <a:cubicBezTo>
                  <a:pt x="83565" y="3567071"/>
                  <a:pt x="84222" y="3479959"/>
                  <a:pt x="0" y="3389321"/>
                </a:cubicBezTo>
                <a:cubicBezTo>
                  <a:pt x="0" y="3252963"/>
                  <a:pt x="2006" y="2997894"/>
                  <a:pt x="2407" y="2871963"/>
                </a:cubicBezTo>
                <a:cubicBezTo>
                  <a:pt x="16589" y="2798652"/>
                  <a:pt x="40652" y="2759477"/>
                  <a:pt x="2406" y="2633738"/>
                </a:cubicBezTo>
                <a:cubicBezTo>
                  <a:pt x="2916" y="1768648"/>
                  <a:pt x="3425" y="903558"/>
                  <a:pt x="3935" y="38468"/>
                </a:cubicBezTo>
                <a:close/>
              </a:path>
            </a:pathLst>
          </a:custGeom>
          <a:solidFill>
            <a:srgbClr val="FFFFFF"/>
          </a:solidFill>
        </p:spPr>
        <p:txBody>
          <a:bodyPr lIns="91422" tIns="45712" rIns="91422" bIns="45712" anchor="ctr" anchorCtr="0"/>
          <a:lstStyle>
            <a:lvl1pPr marL="0" indent="0" algn="ctr">
              <a:buNone/>
              <a:defRPr sz="1032" b="1">
                <a:solidFill>
                  <a:srgbClr val="FF5500"/>
                </a:solidFill>
              </a:defRPr>
            </a:lvl1pPr>
          </a:lstStyle>
          <a:p>
            <a:endParaRPr lang="en-US" dirty="0"/>
          </a:p>
          <a:p>
            <a:r>
              <a:rPr lang="en-US" dirty="0"/>
              <a:t>Add your 375x667px screenshot</a:t>
            </a:r>
          </a:p>
          <a:p>
            <a:endParaRPr lang="en-US" dirty="0"/>
          </a:p>
          <a:p>
            <a:endParaRPr lang="en-US" dirty="0"/>
          </a:p>
          <a:p>
            <a:endParaRPr lang="en-US" dirty="0"/>
          </a:p>
          <a:p>
            <a:endParaRPr lang="en-US" dirty="0"/>
          </a:p>
        </p:txBody>
      </p:sp>
      <p:sp>
        <p:nvSpPr>
          <p:cNvPr id="6" name="Text Placeholder 17">
            <a:extLst>
              <a:ext uri="{FF2B5EF4-FFF2-40B4-BE49-F238E27FC236}">
                <a16:creationId xmlns:a16="http://schemas.microsoft.com/office/drawing/2014/main" id="{7BBD5863-E442-4394-89A5-B80083EC92F0}"/>
              </a:ext>
            </a:extLst>
          </p:cNvPr>
          <p:cNvSpPr>
            <a:spLocks noGrp="1"/>
          </p:cNvSpPr>
          <p:nvPr>
            <p:ph type="body" sz="quarter" idx="14" hasCustomPrompt="1"/>
          </p:nvPr>
        </p:nvSpPr>
        <p:spPr>
          <a:xfrm>
            <a:off x="570791" y="576059"/>
            <a:ext cx="3428809" cy="283976"/>
          </a:xfrm>
          <a:prstGeom prst="rect">
            <a:avLst/>
          </a:prstGeom>
        </p:spPr>
        <p:txBody>
          <a:bodyPr lIns="0" tIns="0" rIns="0" bIns="0">
            <a:noAutofit/>
          </a:bodyPr>
          <a:lstStyle>
            <a:lvl1pPr marL="0" indent="0">
              <a:lnSpc>
                <a:spcPct val="90000"/>
              </a:lnSpc>
              <a:spcBef>
                <a:spcPts val="0"/>
              </a:spcBef>
              <a:buNone/>
              <a:defRPr sz="2222" b="1" spc="-32" baseline="0">
                <a:solidFill>
                  <a:schemeClr val="bg1"/>
                </a:solidFill>
                <a:latin typeface="+mn-lt"/>
              </a:defRPr>
            </a:lvl1pPr>
          </a:lstStyle>
          <a:p>
            <a:pPr lvl="0"/>
            <a:r>
              <a:rPr lang="en-US" dirty="0"/>
              <a:t>heading</a:t>
            </a:r>
            <a:endParaRPr lang="en-AU" dirty="0"/>
          </a:p>
        </p:txBody>
      </p:sp>
      <p:sp>
        <p:nvSpPr>
          <p:cNvPr id="7" name="Content Placeholder 2">
            <a:extLst>
              <a:ext uri="{FF2B5EF4-FFF2-40B4-BE49-F238E27FC236}">
                <a16:creationId xmlns:a16="http://schemas.microsoft.com/office/drawing/2014/main" id="{0C30115A-C403-40B3-BF81-10EC381928B9}"/>
              </a:ext>
            </a:extLst>
          </p:cNvPr>
          <p:cNvSpPr>
            <a:spLocks noGrp="1"/>
          </p:cNvSpPr>
          <p:nvPr>
            <p:ph sz="quarter" idx="27" hasCustomPrompt="1"/>
          </p:nvPr>
        </p:nvSpPr>
        <p:spPr>
          <a:xfrm>
            <a:off x="570791" y="1117499"/>
            <a:ext cx="3428809" cy="3444105"/>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88258563"/>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plit oran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5C8A8E-2324-4D04-87F9-0A4BB730CD5B}"/>
              </a:ext>
            </a:extLst>
          </p:cNvPr>
          <p:cNvSpPr/>
          <p:nvPr userDrawn="1"/>
        </p:nvSpPr>
        <p:spPr>
          <a:xfrm>
            <a:off x="1" y="1"/>
            <a:ext cx="4572629" cy="5143500"/>
          </a:xfrm>
          <a:prstGeom prst="rect">
            <a:avLst/>
          </a:prstGeom>
          <a:solidFill>
            <a:srgbClr val="FF55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63" tIns="36282" rIns="72563" bIns="36282" rtlCol="0" anchor="ctr"/>
          <a:lstStyle/>
          <a:p>
            <a:pPr algn="ctr"/>
            <a:endParaRPr lang="en-AU" sz="1429">
              <a:solidFill>
                <a:schemeClr val="bg1"/>
              </a:solidFill>
            </a:endParaRPr>
          </a:p>
        </p:txBody>
      </p:sp>
      <p:sp>
        <p:nvSpPr>
          <p:cNvPr id="6" name="Content Placeholder 10">
            <a:extLst>
              <a:ext uri="{FF2B5EF4-FFF2-40B4-BE49-F238E27FC236}">
                <a16:creationId xmlns:a16="http://schemas.microsoft.com/office/drawing/2014/main" id="{54986E1B-897C-404E-99FE-3214801782EA}"/>
              </a:ext>
            </a:extLst>
          </p:cNvPr>
          <p:cNvSpPr>
            <a:spLocks noGrp="1"/>
          </p:cNvSpPr>
          <p:nvPr>
            <p:ph sz="quarter" idx="14" hasCustomPrompt="1"/>
          </p:nvPr>
        </p:nvSpPr>
        <p:spPr>
          <a:xfrm>
            <a:off x="5137547" y="568352"/>
            <a:ext cx="3425138" cy="4007643"/>
          </a:xfrm>
          <a:prstGeom prst="rect">
            <a:avLst/>
          </a:prstGeom>
        </p:spPr>
        <p:txBody>
          <a:bodyPr lIns="91422" tIns="45712" rIns="91422" bIns="45712">
            <a:normAutofit/>
          </a:bodyPr>
          <a:lstStyle>
            <a:lvl1pPr marL="0" indent="0">
              <a:buNone/>
              <a:defRPr sz="1270" baseline="0">
                <a:solidFill>
                  <a:srgbClr val="614655"/>
                </a:solidFill>
                <a:latin typeface="+mn-lt"/>
              </a:defRPr>
            </a:lvl1pPr>
          </a:lstStyle>
          <a:p>
            <a:pPr lvl="0"/>
            <a:r>
              <a:rPr lang="en-AU" dirty="0"/>
              <a:t> </a:t>
            </a:r>
          </a:p>
        </p:txBody>
      </p:sp>
      <p:sp>
        <p:nvSpPr>
          <p:cNvPr id="7" name="Text Placeholder 17">
            <a:extLst>
              <a:ext uri="{FF2B5EF4-FFF2-40B4-BE49-F238E27FC236}">
                <a16:creationId xmlns:a16="http://schemas.microsoft.com/office/drawing/2014/main" id="{A2E7B788-F310-4821-A342-7850A7A7305C}"/>
              </a:ext>
            </a:extLst>
          </p:cNvPr>
          <p:cNvSpPr>
            <a:spLocks noGrp="1"/>
          </p:cNvSpPr>
          <p:nvPr>
            <p:ph type="body" sz="quarter" idx="15" hasCustomPrompt="1"/>
          </p:nvPr>
        </p:nvSpPr>
        <p:spPr>
          <a:xfrm>
            <a:off x="570790" y="576059"/>
            <a:ext cx="3431048" cy="283976"/>
          </a:xfrm>
          <a:prstGeom prst="rect">
            <a:avLst/>
          </a:prstGeom>
        </p:spPr>
        <p:txBody>
          <a:bodyPr lIns="0" tIns="0" rIns="0" bIns="0">
            <a:noAutofit/>
          </a:bodyPr>
          <a:lstStyle>
            <a:lvl1pPr marL="0" indent="0">
              <a:lnSpc>
                <a:spcPct val="90000"/>
              </a:lnSpc>
              <a:spcBef>
                <a:spcPts val="0"/>
              </a:spcBef>
              <a:buNone/>
              <a:defRPr sz="2222" b="1" spc="-32" baseline="0">
                <a:solidFill>
                  <a:schemeClr val="bg1"/>
                </a:solidFill>
                <a:latin typeface="+mn-lt"/>
              </a:defRPr>
            </a:lvl1pPr>
          </a:lstStyle>
          <a:p>
            <a:pPr lvl="0"/>
            <a:r>
              <a:rPr lang="en-US" dirty="0"/>
              <a:t>heading</a:t>
            </a:r>
            <a:endParaRPr lang="en-AU" dirty="0"/>
          </a:p>
        </p:txBody>
      </p:sp>
      <p:sp>
        <p:nvSpPr>
          <p:cNvPr id="8" name="Content Placeholder 2">
            <a:extLst>
              <a:ext uri="{FF2B5EF4-FFF2-40B4-BE49-F238E27FC236}">
                <a16:creationId xmlns:a16="http://schemas.microsoft.com/office/drawing/2014/main" id="{41DC0999-BAA7-4B40-88C5-32D566E695D0}"/>
              </a:ext>
            </a:extLst>
          </p:cNvPr>
          <p:cNvSpPr>
            <a:spLocks noGrp="1"/>
          </p:cNvSpPr>
          <p:nvPr>
            <p:ph sz="quarter" idx="12" hasCustomPrompt="1"/>
          </p:nvPr>
        </p:nvSpPr>
        <p:spPr>
          <a:xfrm>
            <a:off x="581318" y="1144120"/>
            <a:ext cx="3431049" cy="3428580"/>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449352233"/>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plit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5C8A8E-2324-4D04-87F9-0A4BB730CD5B}"/>
              </a:ext>
            </a:extLst>
          </p:cNvPr>
          <p:cNvSpPr/>
          <p:nvPr userDrawn="1"/>
        </p:nvSpPr>
        <p:spPr>
          <a:xfrm>
            <a:off x="1" y="1"/>
            <a:ext cx="4572629" cy="5143500"/>
          </a:xfrm>
          <a:prstGeom prst="rect">
            <a:avLst/>
          </a:prstGeom>
          <a:solidFill>
            <a:srgbClr val="680991"/>
          </a:solidFill>
          <a:ln>
            <a:noFill/>
          </a:ln>
        </p:spPr>
        <p:style>
          <a:lnRef idx="2">
            <a:schemeClr val="accent1">
              <a:shade val="50000"/>
            </a:schemeClr>
          </a:lnRef>
          <a:fillRef idx="1">
            <a:schemeClr val="accent1"/>
          </a:fillRef>
          <a:effectRef idx="0">
            <a:schemeClr val="accent1"/>
          </a:effectRef>
          <a:fontRef idx="minor">
            <a:schemeClr val="lt1"/>
          </a:fontRef>
        </p:style>
        <p:txBody>
          <a:bodyPr lIns="72563" tIns="36282" rIns="72563" bIns="36282" rtlCol="0" anchor="ctr"/>
          <a:lstStyle/>
          <a:p>
            <a:pPr algn="ctr"/>
            <a:endParaRPr lang="en-AU" sz="1429">
              <a:solidFill>
                <a:schemeClr val="bg1"/>
              </a:solidFill>
            </a:endParaRPr>
          </a:p>
        </p:txBody>
      </p:sp>
      <p:sp>
        <p:nvSpPr>
          <p:cNvPr id="6" name="Content Placeholder 10">
            <a:extLst>
              <a:ext uri="{FF2B5EF4-FFF2-40B4-BE49-F238E27FC236}">
                <a16:creationId xmlns:a16="http://schemas.microsoft.com/office/drawing/2014/main" id="{54986E1B-897C-404E-99FE-3214801782EA}"/>
              </a:ext>
            </a:extLst>
          </p:cNvPr>
          <p:cNvSpPr>
            <a:spLocks noGrp="1"/>
          </p:cNvSpPr>
          <p:nvPr>
            <p:ph sz="quarter" idx="14" hasCustomPrompt="1"/>
          </p:nvPr>
        </p:nvSpPr>
        <p:spPr>
          <a:xfrm>
            <a:off x="5137547" y="568352"/>
            <a:ext cx="3425138" cy="4007643"/>
          </a:xfrm>
          <a:prstGeom prst="rect">
            <a:avLst/>
          </a:prstGeom>
        </p:spPr>
        <p:txBody>
          <a:bodyPr lIns="91422" tIns="45712" rIns="91422" bIns="45712">
            <a:normAutofit/>
          </a:bodyPr>
          <a:lstStyle>
            <a:lvl1pPr marL="0" indent="0">
              <a:buNone/>
              <a:defRPr sz="1270" baseline="0">
                <a:solidFill>
                  <a:srgbClr val="614655"/>
                </a:solidFill>
                <a:latin typeface="+mn-lt"/>
              </a:defRPr>
            </a:lvl1pPr>
          </a:lstStyle>
          <a:p>
            <a:pPr lvl="0"/>
            <a:r>
              <a:rPr lang="en-AU" dirty="0"/>
              <a:t> </a:t>
            </a:r>
          </a:p>
        </p:txBody>
      </p:sp>
      <p:sp>
        <p:nvSpPr>
          <p:cNvPr id="7" name="Text Placeholder 17">
            <a:extLst>
              <a:ext uri="{FF2B5EF4-FFF2-40B4-BE49-F238E27FC236}">
                <a16:creationId xmlns:a16="http://schemas.microsoft.com/office/drawing/2014/main" id="{630D2F19-266F-4AE3-9DD7-21C0AE6C9070}"/>
              </a:ext>
            </a:extLst>
          </p:cNvPr>
          <p:cNvSpPr>
            <a:spLocks noGrp="1"/>
          </p:cNvSpPr>
          <p:nvPr>
            <p:ph type="body" sz="quarter" idx="15" hasCustomPrompt="1"/>
          </p:nvPr>
        </p:nvSpPr>
        <p:spPr>
          <a:xfrm>
            <a:off x="570790" y="576059"/>
            <a:ext cx="3431048" cy="283976"/>
          </a:xfrm>
          <a:prstGeom prst="rect">
            <a:avLst/>
          </a:prstGeom>
        </p:spPr>
        <p:txBody>
          <a:bodyPr lIns="0" tIns="0" rIns="0" bIns="0">
            <a:noAutofit/>
          </a:bodyPr>
          <a:lstStyle>
            <a:lvl1pPr marL="0" indent="0">
              <a:lnSpc>
                <a:spcPct val="90000"/>
              </a:lnSpc>
              <a:spcBef>
                <a:spcPts val="0"/>
              </a:spcBef>
              <a:buNone/>
              <a:defRPr sz="2222" b="1" spc="-32" baseline="0">
                <a:solidFill>
                  <a:schemeClr val="bg1"/>
                </a:solidFill>
                <a:latin typeface="+mn-lt"/>
              </a:defRPr>
            </a:lvl1pPr>
          </a:lstStyle>
          <a:p>
            <a:pPr lvl="0"/>
            <a:r>
              <a:rPr lang="en-US" dirty="0"/>
              <a:t>heading</a:t>
            </a:r>
            <a:endParaRPr lang="en-AU" dirty="0"/>
          </a:p>
        </p:txBody>
      </p:sp>
      <p:sp>
        <p:nvSpPr>
          <p:cNvPr id="8" name="Content Placeholder 2">
            <a:extLst>
              <a:ext uri="{FF2B5EF4-FFF2-40B4-BE49-F238E27FC236}">
                <a16:creationId xmlns:a16="http://schemas.microsoft.com/office/drawing/2014/main" id="{DCEDEEE8-317C-4E0F-945C-3A900E82989B}"/>
              </a:ext>
            </a:extLst>
          </p:cNvPr>
          <p:cNvSpPr>
            <a:spLocks noGrp="1"/>
          </p:cNvSpPr>
          <p:nvPr>
            <p:ph sz="quarter" idx="12" hasCustomPrompt="1"/>
          </p:nvPr>
        </p:nvSpPr>
        <p:spPr>
          <a:xfrm>
            <a:off x="581318" y="1144120"/>
            <a:ext cx="3431049" cy="3428580"/>
          </a:xfrm>
          <a:prstGeom prst="rect">
            <a:avLst/>
          </a:prstGeom>
        </p:spPr>
        <p:txBody>
          <a:bodyPr lIns="0" tIns="0" rIns="0" bIns="0"/>
          <a:lstStyle>
            <a:lvl1pPr marL="0" indent="-114271">
              <a:buNone/>
              <a:defRPr spc="-32" baseline="0">
                <a:solidFill>
                  <a:schemeClr val="bg1"/>
                </a:solidFill>
              </a:defRPr>
            </a:lvl1pPr>
            <a:lvl2pPr marL="285676" indent="-114271">
              <a:defRPr spc="-32" baseline="0">
                <a:solidFill>
                  <a:schemeClr val="bg1"/>
                </a:solidFill>
              </a:defRPr>
            </a:lvl2pPr>
            <a:lvl3pPr marL="571353" indent="-114271">
              <a:defRPr spc="-32" baseline="0">
                <a:solidFill>
                  <a:schemeClr val="bg1"/>
                </a:solidFill>
              </a:defRPr>
            </a:lvl3pPr>
            <a:lvl4pPr marL="857030" indent="-114271">
              <a:defRPr spc="-32" baseline="0">
                <a:solidFill>
                  <a:schemeClr val="bg1"/>
                </a:solidFill>
              </a:defRPr>
            </a:lvl4pPr>
            <a:lvl5pPr marL="1142707" indent="-114271">
              <a:defRPr spc="-32" baseline="0">
                <a:solidFill>
                  <a:schemeClr val="bg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762034749"/>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plit pi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5C8A8E-2324-4D04-87F9-0A4BB730CD5B}"/>
              </a:ext>
            </a:extLst>
          </p:cNvPr>
          <p:cNvSpPr/>
          <p:nvPr userDrawn="1"/>
        </p:nvSpPr>
        <p:spPr>
          <a:xfrm>
            <a:off x="1" y="1"/>
            <a:ext cx="4572629" cy="5143500"/>
          </a:xfrm>
          <a:prstGeom prst="rect">
            <a:avLst/>
          </a:prstGeom>
          <a:solidFill>
            <a:srgbClr val="FFE8F3"/>
          </a:solidFill>
          <a:ln>
            <a:noFill/>
          </a:ln>
        </p:spPr>
        <p:style>
          <a:lnRef idx="2">
            <a:schemeClr val="accent1">
              <a:shade val="50000"/>
            </a:schemeClr>
          </a:lnRef>
          <a:fillRef idx="1">
            <a:schemeClr val="accent1"/>
          </a:fillRef>
          <a:effectRef idx="0">
            <a:schemeClr val="accent1"/>
          </a:effectRef>
          <a:fontRef idx="minor">
            <a:schemeClr val="lt1"/>
          </a:fontRef>
        </p:style>
        <p:txBody>
          <a:bodyPr lIns="72563" tIns="36282" rIns="72563" bIns="36282" rtlCol="0" anchor="ctr"/>
          <a:lstStyle/>
          <a:p>
            <a:pPr algn="ctr"/>
            <a:endParaRPr lang="en-AU" sz="1429">
              <a:solidFill>
                <a:schemeClr val="bg1"/>
              </a:solidFill>
            </a:endParaRPr>
          </a:p>
        </p:txBody>
      </p:sp>
      <p:sp>
        <p:nvSpPr>
          <p:cNvPr id="6" name="Content Placeholder 10">
            <a:extLst>
              <a:ext uri="{FF2B5EF4-FFF2-40B4-BE49-F238E27FC236}">
                <a16:creationId xmlns:a16="http://schemas.microsoft.com/office/drawing/2014/main" id="{54986E1B-897C-404E-99FE-3214801782EA}"/>
              </a:ext>
            </a:extLst>
          </p:cNvPr>
          <p:cNvSpPr>
            <a:spLocks noGrp="1"/>
          </p:cNvSpPr>
          <p:nvPr>
            <p:ph sz="quarter" idx="14" hasCustomPrompt="1"/>
          </p:nvPr>
        </p:nvSpPr>
        <p:spPr>
          <a:xfrm>
            <a:off x="5137547" y="568352"/>
            <a:ext cx="3425138" cy="4007643"/>
          </a:xfrm>
          <a:prstGeom prst="rect">
            <a:avLst/>
          </a:prstGeom>
        </p:spPr>
        <p:txBody>
          <a:bodyPr lIns="91422" tIns="45712" rIns="91422" bIns="45712">
            <a:normAutofit/>
          </a:bodyPr>
          <a:lstStyle>
            <a:lvl1pPr marL="0" indent="0">
              <a:buNone/>
              <a:defRPr sz="1270" baseline="0">
                <a:solidFill>
                  <a:srgbClr val="614655"/>
                </a:solidFill>
                <a:latin typeface="+mn-lt"/>
              </a:defRPr>
            </a:lvl1pPr>
          </a:lstStyle>
          <a:p>
            <a:pPr lvl="0"/>
            <a:r>
              <a:rPr lang="en-AU" dirty="0"/>
              <a:t> </a:t>
            </a:r>
          </a:p>
        </p:txBody>
      </p:sp>
      <p:sp>
        <p:nvSpPr>
          <p:cNvPr id="7" name="Text Placeholder 17">
            <a:extLst>
              <a:ext uri="{FF2B5EF4-FFF2-40B4-BE49-F238E27FC236}">
                <a16:creationId xmlns:a16="http://schemas.microsoft.com/office/drawing/2014/main" id="{732FD329-C4DB-42D0-99DF-442A87F7E696}"/>
              </a:ext>
            </a:extLst>
          </p:cNvPr>
          <p:cNvSpPr>
            <a:spLocks noGrp="1"/>
          </p:cNvSpPr>
          <p:nvPr>
            <p:ph type="body" sz="quarter" idx="15" hasCustomPrompt="1"/>
          </p:nvPr>
        </p:nvSpPr>
        <p:spPr>
          <a:xfrm>
            <a:off x="570790" y="576059"/>
            <a:ext cx="3431048" cy="283976"/>
          </a:xfrm>
          <a:prstGeom prst="rect">
            <a:avLst/>
          </a:prstGeom>
        </p:spPr>
        <p:txBody>
          <a:bodyPr lIns="0" tIns="0" rIns="0" bIns="0">
            <a:noAutofit/>
          </a:bodyPr>
          <a:lstStyle>
            <a:lvl1pPr marL="0" indent="0">
              <a:lnSpc>
                <a:spcPct val="90000"/>
              </a:lnSpc>
              <a:spcBef>
                <a:spcPts val="0"/>
              </a:spcBef>
              <a:buNone/>
              <a:defRPr sz="2222" b="1" spc="-32" baseline="0">
                <a:solidFill>
                  <a:schemeClr val="accent2"/>
                </a:solidFill>
                <a:latin typeface="+mn-lt"/>
              </a:defRPr>
            </a:lvl1pPr>
          </a:lstStyle>
          <a:p>
            <a:pPr lvl="0"/>
            <a:r>
              <a:rPr lang="en-US" dirty="0"/>
              <a:t>heading</a:t>
            </a:r>
            <a:endParaRPr lang="en-AU" dirty="0"/>
          </a:p>
        </p:txBody>
      </p:sp>
      <p:sp>
        <p:nvSpPr>
          <p:cNvPr id="8" name="Content Placeholder 2">
            <a:extLst>
              <a:ext uri="{FF2B5EF4-FFF2-40B4-BE49-F238E27FC236}">
                <a16:creationId xmlns:a16="http://schemas.microsoft.com/office/drawing/2014/main" id="{91B063A6-DD17-45A4-AA47-406F678D2B1B}"/>
              </a:ext>
            </a:extLst>
          </p:cNvPr>
          <p:cNvSpPr>
            <a:spLocks noGrp="1"/>
          </p:cNvSpPr>
          <p:nvPr>
            <p:ph sz="quarter" idx="12" hasCustomPrompt="1"/>
          </p:nvPr>
        </p:nvSpPr>
        <p:spPr>
          <a:xfrm>
            <a:off x="581318" y="1144120"/>
            <a:ext cx="3431049" cy="3428580"/>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48554001"/>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plit mi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5C8A8E-2324-4D04-87F9-0A4BB730CD5B}"/>
              </a:ext>
            </a:extLst>
          </p:cNvPr>
          <p:cNvSpPr/>
          <p:nvPr userDrawn="1"/>
        </p:nvSpPr>
        <p:spPr>
          <a:xfrm>
            <a:off x="1" y="1"/>
            <a:ext cx="4572629" cy="5143500"/>
          </a:xfrm>
          <a:prstGeom prst="rect">
            <a:avLst/>
          </a:prstGeom>
          <a:solidFill>
            <a:srgbClr val="BAECE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63" tIns="36282" rIns="72563" bIns="36282" rtlCol="0" anchor="ctr"/>
          <a:lstStyle/>
          <a:p>
            <a:pPr algn="ctr"/>
            <a:endParaRPr lang="en-AU" sz="1429">
              <a:solidFill>
                <a:schemeClr val="bg1"/>
              </a:solidFill>
            </a:endParaRPr>
          </a:p>
        </p:txBody>
      </p:sp>
      <p:sp>
        <p:nvSpPr>
          <p:cNvPr id="6" name="Content Placeholder 10">
            <a:extLst>
              <a:ext uri="{FF2B5EF4-FFF2-40B4-BE49-F238E27FC236}">
                <a16:creationId xmlns:a16="http://schemas.microsoft.com/office/drawing/2014/main" id="{54986E1B-897C-404E-99FE-3214801782EA}"/>
              </a:ext>
            </a:extLst>
          </p:cNvPr>
          <p:cNvSpPr>
            <a:spLocks noGrp="1"/>
          </p:cNvSpPr>
          <p:nvPr>
            <p:ph sz="quarter" idx="14" hasCustomPrompt="1"/>
          </p:nvPr>
        </p:nvSpPr>
        <p:spPr>
          <a:xfrm>
            <a:off x="5137547" y="568352"/>
            <a:ext cx="3425138" cy="4007643"/>
          </a:xfrm>
          <a:prstGeom prst="rect">
            <a:avLst/>
          </a:prstGeom>
        </p:spPr>
        <p:txBody>
          <a:bodyPr lIns="91422" tIns="45712" rIns="91422" bIns="45712">
            <a:normAutofit/>
          </a:bodyPr>
          <a:lstStyle>
            <a:lvl1pPr marL="0" indent="0">
              <a:buNone/>
              <a:defRPr sz="1270" baseline="0">
                <a:solidFill>
                  <a:srgbClr val="614655"/>
                </a:solidFill>
                <a:latin typeface="+mn-lt"/>
              </a:defRPr>
            </a:lvl1pPr>
          </a:lstStyle>
          <a:p>
            <a:pPr lvl="0"/>
            <a:r>
              <a:rPr lang="en-AU" dirty="0"/>
              <a:t> </a:t>
            </a:r>
          </a:p>
        </p:txBody>
      </p:sp>
      <p:sp>
        <p:nvSpPr>
          <p:cNvPr id="7" name="Text Placeholder 17">
            <a:extLst>
              <a:ext uri="{FF2B5EF4-FFF2-40B4-BE49-F238E27FC236}">
                <a16:creationId xmlns:a16="http://schemas.microsoft.com/office/drawing/2014/main" id="{0E5F93E2-274F-43A5-B289-9689D53C7CD4}"/>
              </a:ext>
            </a:extLst>
          </p:cNvPr>
          <p:cNvSpPr>
            <a:spLocks noGrp="1"/>
          </p:cNvSpPr>
          <p:nvPr>
            <p:ph type="body" sz="quarter" idx="15" hasCustomPrompt="1"/>
          </p:nvPr>
        </p:nvSpPr>
        <p:spPr>
          <a:xfrm>
            <a:off x="570790" y="576059"/>
            <a:ext cx="3431048" cy="283976"/>
          </a:xfrm>
          <a:prstGeom prst="rect">
            <a:avLst/>
          </a:prstGeom>
        </p:spPr>
        <p:txBody>
          <a:bodyPr lIns="0" tIns="0" rIns="0" bIns="0">
            <a:noAutofit/>
          </a:bodyPr>
          <a:lstStyle>
            <a:lvl1pPr marL="0" indent="0">
              <a:lnSpc>
                <a:spcPct val="90000"/>
              </a:lnSpc>
              <a:spcBef>
                <a:spcPts val="0"/>
              </a:spcBef>
              <a:buNone/>
              <a:defRPr sz="2222" b="1" spc="-32" baseline="0">
                <a:solidFill>
                  <a:schemeClr val="accent2"/>
                </a:solidFill>
                <a:latin typeface="+mn-lt"/>
              </a:defRPr>
            </a:lvl1pPr>
          </a:lstStyle>
          <a:p>
            <a:pPr lvl="0"/>
            <a:r>
              <a:rPr lang="en-US" dirty="0"/>
              <a:t>heading</a:t>
            </a:r>
            <a:endParaRPr lang="en-AU" dirty="0"/>
          </a:p>
        </p:txBody>
      </p:sp>
      <p:sp>
        <p:nvSpPr>
          <p:cNvPr id="8" name="Content Placeholder 2">
            <a:extLst>
              <a:ext uri="{FF2B5EF4-FFF2-40B4-BE49-F238E27FC236}">
                <a16:creationId xmlns:a16="http://schemas.microsoft.com/office/drawing/2014/main" id="{02BD21DD-2D1E-4F63-BEA3-8AC209039FB9}"/>
              </a:ext>
            </a:extLst>
          </p:cNvPr>
          <p:cNvSpPr>
            <a:spLocks noGrp="1"/>
          </p:cNvSpPr>
          <p:nvPr>
            <p:ph sz="quarter" idx="12" hasCustomPrompt="1"/>
          </p:nvPr>
        </p:nvSpPr>
        <p:spPr>
          <a:xfrm>
            <a:off x="581318" y="1144120"/>
            <a:ext cx="3431049" cy="3428580"/>
          </a:xfrm>
          <a:prstGeom prst="rect">
            <a:avLst/>
          </a:prstGeom>
        </p:spPr>
        <p:txBody>
          <a:bodyPr lIns="0" tIns="0" rIns="0" bIns="0"/>
          <a:lstStyle>
            <a:lvl1pPr marL="0" indent="-114271">
              <a:buNone/>
              <a:defRPr spc="-32" baseline="0">
                <a:solidFill>
                  <a:schemeClr val="tx1"/>
                </a:solidFill>
              </a:defRPr>
            </a:lvl1pPr>
            <a:lvl2pPr marL="285676" indent="-114271">
              <a:defRPr spc="-32" baseline="0">
                <a:solidFill>
                  <a:schemeClr val="tx1"/>
                </a:solidFill>
              </a:defRPr>
            </a:lvl2pPr>
            <a:lvl3pPr marL="571353" indent="-114271">
              <a:defRPr spc="-32" baseline="0">
                <a:solidFill>
                  <a:schemeClr val="tx1"/>
                </a:solidFill>
              </a:defRPr>
            </a:lvl3pPr>
            <a:lvl4pPr marL="857030" indent="-114271">
              <a:defRPr spc="-32" baseline="0">
                <a:solidFill>
                  <a:schemeClr val="tx1"/>
                </a:solidFill>
              </a:defRPr>
            </a:lvl4pPr>
            <a:lvl5pPr marL="1142707" indent="-114271">
              <a:defRPr spc="-32" baseline="0">
                <a:solidFill>
                  <a:schemeClr val="tx1"/>
                </a:solidFill>
              </a:defRPr>
            </a:lvl5pPr>
          </a:lstStyle>
          <a:p>
            <a:pPr lvl="0"/>
            <a:r>
              <a:rPr lang="en-US" dirty="0"/>
              <a:t>Copy</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205994665"/>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1BFC9E-74EB-4F41-BACD-8A7516F58E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738" y="4291788"/>
            <a:ext cx="1522524" cy="292009"/>
          </a:xfrm>
          <a:prstGeom prst="rect">
            <a:avLst/>
          </a:prstGeom>
        </p:spPr>
      </p:pic>
      <p:sp>
        <p:nvSpPr>
          <p:cNvPr id="5" name="TextBox 4">
            <a:extLst>
              <a:ext uri="{FF2B5EF4-FFF2-40B4-BE49-F238E27FC236}">
                <a16:creationId xmlns:a16="http://schemas.microsoft.com/office/drawing/2014/main" id="{336B0DE4-6084-4B92-906C-130804F4D0C0}"/>
              </a:ext>
            </a:extLst>
          </p:cNvPr>
          <p:cNvSpPr txBox="1"/>
          <p:nvPr userDrawn="1"/>
        </p:nvSpPr>
        <p:spPr>
          <a:xfrm>
            <a:off x="570791" y="2199025"/>
            <a:ext cx="8002418" cy="561868"/>
          </a:xfrm>
          <a:prstGeom prst="rect">
            <a:avLst/>
          </a:prstGeom>
          <a:noFill/>
        </p:spPr>
        <p:txBody>
          <a:bodyPr wrap="square" lIns="72563" tIns="36282" rIns="72563" bIns="36282" rtlCol="0" anchor="b">
            <a:spAutoFit/>
          </a:bodyPr>
          <a:lstStyle/>
          <a:p>
            <a:pPr algn="ctr"/>
            <a:r>
              <a:rPr kumimoji="0" lang="en-US" sz="3175" b="1" i="0" u="none" strike="noStrike" kern="1200" cap="none" spc="0" normalizeH="0" baseline="0" noProof="0" dirty="0">
                <a:ln>
                  <a:noFill/>
                </a:ln>
                <a:solidFill>
                  <a:schemeClr val="bg1"/>
                </a:solidFill>
                <a:effectLst/>
                <a:uLnTx/>
                <a:uFillTx/>
                <a:latin typeface="+mn-lt"/>
                <a:ea typeface="+mj-ea"/>
                <a:cs typeface="+mj-cs"/>
              </a:rPr>
              <a:t>thank you</a:t>
            </a:r>
            <a:endParaRPr lang="en-AU" sz="3175" b="1" dirty="0">
              <a:solidFill>
                <a:schemeClr val="bg1"/>
              </a:solidFill>
              <a:latin typeface="+mn-lt"/>
            </a:endParaRPr>
          </a:p>
        </p:txBody>
      </p:sp>
    </p:spTree>
    <p:extLst>
      <p:ext uri="{BB962C8B-B14F-4D97-AF65-F5344CB8AC3E}">
        <p14:creationId xmlns:p14="http://schemas.microsoft.com/office/powerpoint/2010/main" val="1392136485"/>
      </p:ext>
    </p:extLst>
  </p:cSld>
  <p:clrMapOvr>
    <a:masterClrMapping/>
  </p:clrMapOvr>
  <p:transition spd="med">
    <p:push/>
  </p:transition>
  <p:extLst>
    <p:ext uri="{DCECCB84-F9BA-43D5-87BE-67443E8EF086}">
      <p15:sldGuideLst xmlns:p15="http://schemas.microsoft.com/office/powerpoint/2012/main">
        <p15:guide id="1" pos="453">
          <p15:clr>
            <a:srgbClr val="FBAE40"/>
          </p15:clr>
        </p15:guide>
        <p15:guide id="2" pos="6804">
          <p15:clr>
            <a:srgbClr val="FBAE40"/>
          </p15:clr>
        </p15:guide>
        <p15:guide id="3" orient="horz" pos="453">
          <p15:clr>
            <a:srgbClr val="FBAE40"/>
          </p15:clr>
        </p15:guide>
        <p15:guide id="4" orient="horz" pos="362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3D65DD7-27D6-6346-8174-5E05886CB251}" type="datetimeFigureOut">
              <a:rPr lang="en-US" smtClean="0"/>
              <a:t>5/9/23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450EACC-5A99-C545-87E0-A1C4D89A7D0D}" type="slidenum">
              <a:rPr lang="en-US" smtClean="0"/>
              <a:t>‹#›</a:t>
            </a:fld>
            <a:endParaRPr lang="en-US"/>
          </a:p>
        </p:txBody>
      </p:sp>
    </p:spTree>
    <p:extLst>
      <p:ext uri="{BB962C8B-B14F-4D97-AF65-F5344CB8AC3E}">
        <p14:creationId xmlns:p14="http://schemas.microsoft.com/office/powerpoint/2010/main" val="39155608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Freeform 6"/>
          <p:cNvSpPr/>
          <p:nvPr/>
        </p:nvSpPr>
        <p:spPr bwMode="auto">
          <a:xfrm>
            <a:off x="0" y="-2379"/>
            <a:ext cx="9144000" cy="390286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086861"/>
            <a:ext cx="7929000" cy="2228288"/>
          </a:xfrm>
        </p:spPr>
        <p:txBody>
          <a:bodyPr lIns="91422" tIns="45712" rIns="91422" bIns="45712"/>
          <a:lstStyle>
            <a:lvl1pPr>
              <a:defRPr sz="3969">
                <a:solidFill>
                  <a:srgbClr val="66088E"/>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607501" y="3960636"/>
            <a:ext cx="7929000" cy="326230"/>
          </a:xfrm>
        </p:spPr>
        <p:txBody>
          <a:bodyPr lIns="91422" tIns="45712" rIns="91422" bIns="45712" anchor="t"/>
          <a:lstStyle>
            <a:lvl1pPr marL="0" indent="0" algn="l">
              <a:buNone/>
              <a:defRPr>
                <a:solidFill>
                  <a:schemeClr val="tx1"/>
                </a:solidFill>
              </a:defRPr>
            </a:lvl1pPr>
            <a:lvl2pPr marL="342819" indent="0" algn="ctr">
              <a:buNone/>
              <a:defRPr>
                <a:solidFill>
                  <a:schemeClr val="tx1">
                    <a:tint val="75000"/>
                  </a:schemeClr>
                </a:solidFill>
              </a:defRPr>
            </a:lvl2pPr>
            <a:lvl3pPr marL="685638" indent="0" algn="ctr">
              <a:buNone/>
              <a:defRPr>
                <a:solidFill>
                  <a:schemeClr val="tx1">
                    <a:tint val="75000"/>
                  </a:schemeClr>
                </a:solidFill>
              </a:defRPr>
            </a:lvl3pPr>
            <a:lvl4pPr marL="1028457" indent="0" algn="ctr">
              <a:buNone/>
              <a:defRPr>
                <a:solidFill>
                  <a:schemeClr val="tx1">
                    <a:tint val="75000"/>
                  </a:schemeClr>
                </a:solidFill>
              </a:defRPr>
            </a:lvl4pPr>
            <a:lvl5pPr marL="1371275" indent="0" algn="ctr">
              <a:buNone/>
              <a:defRPr>
                <a:solidFill>
                  <a:schemeClr val="tx1">
                    <a:tint val="75000"/>
                  </a:schemeClr>
                </a:solidFill>
              </a:defRPr>
            </a:lvl5pPr>
            <a:lvl6pPr marL="1714093" indent="0" algn="ctr">
              <a:buNone/>
              <a:defRPr>
                <a:solidFill>
                  <a:schemeClr val="tx1">
                    <a:tint val="75000"/>
                  </a:schemeClr>
                </a:solidFill>
              </a:defRPr>
            </a:lvl6pPr>
            <a:lvl7pPr marL="2056912" indent="0" algn="ctr">
              <a:buNone/>
              <a:defRPr>
                <a:solidFill>
                  <a:schemeClr val="tx1">
                    <a:tint val="75000"/>
                  </a:schemeClr>
                </a:solidFill>
              </a:defRPr>
            </a:lvl7pPr>
            <a:lvl8pPr marL="2399731" indent="0" algn="ctr">
              <a:buNone/>
              <a:defRPr>
                <a:solidFill>
                  <a:schemeClr val="tx1">
                    <a:tint val="75000"/>
                  </a:schemeClr>
                </a:solidFill>
              </a:defRPr>
            </a:lvl8pPr>
            <a:lvl9pPr marL="2742549"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lIns="91422" tIns="45712" rIns="91422" bIns="45712"/>
          <a:lstStyle/>
          <a:p>
            <a:fld id="{5CF8909A-A46E-7546-BAC6-B86D4BCFBC5D}" type="datetimeFigureOut">
              <a:rPr lang="en-US" smtClean="0"/>
              <a:t>5/9/23</a:t>
            </a:fld>
            <a:endParaRPr lang="en-US"/>
          </a:p>
        </p:txBody>
      </p:sp>
      <p:sp>
        <p:nvSpPr>
          <p:cNvPr id="5" name="Footer Placeholder 4"/>
          <p:cNvSpPr>
            <a:spLocks noGrp="1"/>
          </p:cNvSpPr>
          <p:nvPr>
            <p:ph type="ftr" sz="quarter" idx="11"/>
          </p:nvPr>
        </p:nvSpPr>
        <p:spPr/>
        <p:txBody>
          <a:bodyPr lIns="91422" tIns="45712" rIns="91422" bIns="45712"/>
          <a:lstStyle/>
          <a:p>
            <a:endParaRPr lang="en-US"/>
          </a:p>
        </p:txBody>
      </p:sp>
      <p:sp>
        <p:nvSpPr>
          <p:cNvPr id="6" name="Slide Number Placeholder 5"/>
          <p:cNvSpPr>
            <a:spLocks noGrp="1"/>
          </p:cNvSpPr>
          <p:nvPr>
            <p:ph type="sldNum" sz="quarter" idx="12"/>
          </p:nvPr>
        </p:nvSpPr>
        <p:spPr/>
        <p:txBody>
          <a:bodyPr lIns="91422" tIns="45712" rIns="91422" bIns="45712"/>
          <a:lstStyle/>
          <a:p>
            <a:fld id="{F58D2BEA-4D57-2246-A807-333F20DA0FD2}" type="slidenum">
              <a:rPr lang="en-US" smtClean="0"/>
              <a:t>‹#›</a:t>
            </a:fld>
            <a:endParaRPr lang="en-US"/>
          </a:p>
        </p:txBody>
      </p:sp>
    </p:spTree>
    <p:extLst>
      <p:ext uri="{BB962C8B-B14F-4D97-AF65-F5344CB8AC3E}">
        <p14:creationId xmlns:p14="http://schemas.microsoft.com/office/powerpoint/2010/main" val="3120706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1" name="Freeform 6"/>
          <p:cNvSpPr/>
          <p:nvPr/>
        </p:nvSpPr>
        <p:spPr bwMode="auto">
          <a:xfrm>
            <a:off x="0" y="1"/>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gradFill>
            <a:gsLst>
              <a:gs pos="0">
                <a:schemeClr val="accent1">
                  <a:satMod val="103000"/>
                  <a:lumMod val="102000"/>
                  <a:tint val="94000"/>
                </a:schemeClr>
              </a:gs>
              <a:gs pos="0">
                <a:srgbClr val="FF5503"/>
              </a:gs>
              <a:gs pos="0">
                <a:schemeClr val="accent1">
                  <a:satMod val="110000"/>
                  <a:lumMod val="100000"/>
                  <a:shade val="100000"/>
                </a:schemeClr>
              </a:gs>
              <a:gs pos="100000">
                <a:schemeClr val="accent1">
                  <a:lumMod val="99000"/>
                  <a:satMod val="120000"/>
                  <a:shade val="78000"/>
                </a:schemeClr>
              </a:gs>
            </a:gsLst>
          </a:gra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3" y="335393"/>
            <a:ext cx="7928999" cy="727837"/>
          </a:xfrm>
        </p:spPr>
        <p:txBody>
          <a:bodyPr lIns="91422" tIns="45712" rIns="91422" bIns="45712"/>
          <a:lstStyle>
            <a:lvl1pPr>
              <a:defRPr>
                <a:solidFill>
                  <a:srgbClr val="66088E"/>
                </a:solidFill>
              </a:defRPr>
            </a:lvl1pPr>
          </a:lstStyle>
          <a:p>
            <a:r>
              <a:rPr lang="en-GB" dirty="0"/>
              <a:t>Click to edit Master title style</a:t>
            </a:r>
            <a:endParaRPr lang="en-US" dirty="0"/>
          </a:p>
        </p:txBody>
      </p:sp>
      <p:sp>
        <p:nvSpPr>
          <p:cNvPr id="3" name="Content Placeholder 2"/>
          <p:cNvSpPr>
            <a:spLocks noGrp="1"/>
          </p:cNvSpPr>
          <p:nvPr>
            <p:ph idx="1"/>
          </p:nvPr>
        </p:nvSpPr>
        <p:spPr>
          <a:xfrm>
            <a:off x="614034" y="1666717"/>
            <a:ext cx="7915930" cy="2727383"/>
          </a:xfrm>
        </p:spPr>
        <p:txBody>
          <a:bodyPr lIns="91422" tIns="45712" rIns="91422" bIns="45712"/>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lIns="91422" tIns="45712" rIns="91422" bIns="45712"/>
          <a:lstStyle/>
          <a:p>
            <a:endParaRPr lang="en-US" dirty="0"/>
          </a:p>
        </p:txBody>
      </p:sp>
      <p:sp>
        <p:nvSpPr>
          <p:cNvPr id="5" name="Footer Placeholder 4"/>
          <p:cNvSpPr>
            <a:spLocks noGrp="1"/>
          </p:cNvSpPr>
          <p:nvPr>
            <p:ph type="ftr" sz="quarter" idx="11"/>
          </p:nvPr>
        </p:nvSpPr>
        <p:spPr/>
        <p:txBody>
          <a:bodyPr lIns="91422" tIns="45712" rIns="91422" bIns="45712"/>
          <a:lstStyle/>
          <a:p>
            <a:endParaRPr lang="en-US" dirty="0"/>
          </a:p>
        </p:txBody>
      </p:sp>
      <p:sp>
        <p:nvSpPr>
          <p:cNvPr id="6" name="Slide Number Placeholder 5"/>
          <p:cNvSpPr>
            <a:spLocks noGrp="1"/>
          </p:cNvSpPr>
          <p:nvPr>
            <p:ph type="sldNum" sz="quarter" idx="12"/>
          </p:nvPr>
        </p:nvSpPr>
        <p:spPr/>
        <p:txBody>
          <a:bodyPr lIns="91422" tIns="45712" rIns="91422" bIns="45712"/>
          <a:lstStyle/>
          <a:p>
            <a:endParaRPr lang="en-US" dirty="0"/>
          </a:p>
        </p:txBody>
      </p:sp>
    </p:spTree>
    <p:extLst>
      <p:ext uri="{BB962C8B-B14F-4D97-AF65-F5344CB8AC3E}">
        <p14:creationId xmlns:p14="http://schemas.microsoft.com/office/powerpoint/2010/main" val="4265336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169334" y="50799"/>
            <a:ext cx="8805334" cy="762000"/>
          </a:xfrm>
          <a:prstGeom prst="rect">
            <a:avLst/>
          </a:prstGeom>
        </p:spPr>
        <p:txBody>
          <a:bodyPr vert="horz" lIns="91422" tIns="45712" rIns="91422" bIns="45712" rtlCol="0" anchor="t" anchorCtr="1">
            <a:noAutofit/>
          </a:bodyPr>
          <a:lstStyle/>
          <a:p>
            <a:r>
              <a:rPr lang="en-US"/>
              <a:t>Click to edit Master title style</a:t>
            </a:r>
            <a:endParaRPr lang="en-US" dirty="0"/>
          </a:p>
        </p:txBody>
      </p:sp>
    </p:spTree>
    <p:extLst>
      <p:ext uri="{BB962C8B-B14F-4D97-AF65-F5344CB8AC3E}">
        <p14:creationId xmlns:p14="http://schemas.microsoft.com/office/powerpoint/2010/main" val="135445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3D65DD7-27D6-6346-8174-5E05886CB251}" type="datetimeFigureOut">
              <a:rPr lang="en-US" smtClean="0"/>
              <a:t>5/9/23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450EACC-5A99-C545-87E0-A1C4D89A7D0D}" type="slidenum">
              <a:rPr lang="en-US" smtClean="0"/>
              <a:t>‹#›</a:t>
            </a:fld>
            <a:endParaRPr lang="en-US"/>
          </a:p>
        </p:txBody>
      </p:sp>
    </p:spTree>
    <p:extLst>
      <p:ext uri="{BB962C8B-B14F-4D97-AF65-F5344CB8AC3E}">
        <p14:creationId xmlns:p14="http://schemas.microsoft.com/office/powerpoint/2010/main" val="230199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F3D65DD7-27D6-6346-8174-5E05886CB251}" type="datetimeFigureOut">
              <a:rPr lang="en-US" smtClean="0"/>
              <a:t>5/9/23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450EACC-5A99-C545-87E0-A1C4D89A7D0D}" type="slidenum">
              <a:rPr lang="en-US" smtClean="0"/>
              <a:t>‹#›</a:t>
            </a:fld>
            <a:endParaRPr lang="en-US"/>
          </a:p>
        </p:txBody>
      </p:sp>
    </p:spTree>
    <p:extLst>
      <p:ext uri="{BB962C8B-B14F-4D97-AF65-F5344CB8AC3E}">
        <p14:creationId xmlns:p14="http://schemas.microsoft.com/office/powerpoint/2010/main" val="348933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F3D65DD7-27D6-6346-8174-5E05886CB251}" type="datetimeFigureOut">
              <a:rPr lang="en-US" smtClean="0"/>
              <a:t>5/9/23</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450EACC-5A99-C545-87E0-A1C4D89A7D0D}" type="slidenum">
              <a:rPr lang="en-US" smtClean="0"/>
              <a:t>‹#›</a:t>
            </a:fld>
            <a:endParaRPr lang="en-US"/>
          </a:p>
        </p:txBody>
      </p:sp>
    </p:spTree>
    <p:extLst>
      <p:ext uri="{BB962C8B-B14F-4D97-AF65-F5344CB8AC3E}">
        <p14:creationId xmlns:p14="http://schemas.microsoft.com/office/powerpoint/2010/main" val="320529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F3D65DD7-27D6-6346-8174-5E05886CB251}" type="datetimeFigureOut">
              <a:rPr lang="en-US" smtClean="0"/>
              <a:t>5/9/23</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450EACC-5A99-C545-87E0-A1C4D89A7D0D}" type="slidenum">
              <a:rPr lang="en-US" smtClean="0"/>
              <a:t>‹#›</a:t>
            </a:fld>
            <a:endParaRPr lang="en-US"/>
          </a:p>
        </p:txBody>
      </p:sp>
    </p:spTree>
    <p:extLst>
      <p:ext uri="{BB962C8B-B14F-4D97-AF65-F5344CB8AC3E}">
        <p14:creationId xmlns:p14="http://schemas.microsoft.com/office/powerpoint/2010/main" val="410532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8" Type="http://schemas.openxmlformats.org/officeDocument/2006/relationships/slideLayout" Target="../slideLayouts/slideLayout23.xml"/><Relationship Id="rId3"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632" y="4647045"/>
            <a:ext cx="9143368" cy="496456"/>
          </a:xfrm>
          <a:prstGeom prst="rect">
            <a:avLst/>
          </a:prstGeom>
          <a:solidFill>
            <a:srgbClr val="0D09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88875"/>
            <a:ext cx="8229600" cy="85725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125985"/>
            <a:ext cx="8229600" cy="3432606"/>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	</a:t>
            </a:r>
          </a:p>
          <a:p>
            <a:pPr lvl="3"/>
            <a:r>
              <a:rPr lang="en-AU" dirty="0"/>
              <a:t>Fourth level</a:t>
            </a:r>
          </a:p>
          <a:p>
            <a:pPr lvl="4"/>
            <a:r>
              <a:rPr lang="en-AU" dirty="0"/>
              <a:t>Fifth level</a:t>
            </a:r>
            <a:endParaRPr lang="en-US" dirty="0"/>
          </a:p>
        </p:txBody>
      </p:sp>
      <p:sp>
        <p:nvSpPr>
          <p:cNvPr id="6" name="Slide Number Placeholder 5"/>
          <p:cNvSpPr>
            <a:spLocks noGrp="1"/>
          </p:cNvSpPr>
          <p:nvPr>
            <p:ph type="sldNum" sz="quarter" idx="4"/>
          </p:nvPr>
        </p:nvSpPr>
        <p:spPr>
          <a:xfrm>
            <a:off x="6964296" y="4774604"/>
            <a:ext cx="2133600" cy="273844"/>
          </a:xfrm>
          <a:prstGeom prst="rect">
            <a:avLst/>
          </a:prstGeom>
        </p:spPr>
        <p:txBody>
          <a:bodyPr vert="horz" lIns="91440" tIns="45720" rIns="91440" bIns="45720" rtlCol="0" anchor="ctr"/>
          <a:lstStyle>
            <a:lvl1pPr algn="r">
              <a:defRPr sz="1200">
                <a:solidFill>
                  <a:srgbClr val="FFFFFF"/>
                </a:solidFill>
              </a:defRPr>
            </a:lvl1pPr>
          </a:lstStyle>
          <a:p>
            <a:fld id="{9450EACC-5A99-C545-87E0-A1C4D89A7D0D}" type="slidenum">
              <a:rPr lang="en-US" smtClean="0"/>
              <a:pPr/>
              <a:t>‹#›</a:t>
            </a:fld>
            <a:endParaRPr lang="en-US" dirty="0"/>
          </a:p>
        </p:txBody>
      </p:sp>
      <p:pic>
        <p:nvPicPr>
          <p:cNvPr id="9" name="Picture 8" descr="logo-mate-green.eps"/>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7740360" y="4767262"/>
            <a:ext cx="946440" cy="250823"/>
          </a:xfrm>
          <a:prstGeom prst="rect">
            <a:avLst/>
          </a:prstGeom>
        </p:spPr>
      </p:pic>
      <p:pic>
        <p:nvPicPr>
          <p:cNvPr id="10" name="Picture 9" descr="ACN Logo_White.eps"/>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457200" y="4803001"/>
            <a:ext cx="804184" cy="201401"/>
          </a:xfrm>
          <a:prstGeom prst="rect">
            <a:avLst/>
          </a:prstGeom>
        </p:spPr>
      </p:pic>
      <p:sp>
        <p:nvSpPr>
          <p:cNvPr id="11" name="Rectangle 10"/>
          <p:cNvSpPr/>
          <p:nvPr userDrawn="1"/>
        </p:nvSpPr>
        <p:spPr>
          <a:xfrm>
            <a:off x="-1127" y="4628673"/>
            <a:ext cx="9143368" cy="45719"/>
          </a:xfrm>
          <a:prstGeom prst="rect">
            <a:avLst/>
          </a:prstGeom>
          <a:solidFill>
            <a:srgbClr val="D3D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89880"/>
      </p:ext>
    </p:extLst>
  </p:cSld>
  <p:clrMap bg1="lt1" tx1="dk1" bg2="lt2" tx2="dk2" accent1="accent1" accent2="accent2" accent3="accent3" accent4="accent4" accent5="accent5" accent6="accent6" hlink="hlink" folHlink="folHlink"/>
  <p:sldLayoutIdLst>
    <p:sldLayoutId id="2147483649" r:id="rId1"/>
    <p:sldLayoutId id="2147483699" r:id="rId2"/>
    <p:sldLayoutId id="2147483700" r:id="rId3"/>
    <p:sldLayoutId id="2147483701"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xStyles>
    <p:titleStyle>
      <a:lvl1pPr algn="ctr" defTabSz="457200" rtl="0" eaLnBrk="1" latinLnBrk="0" hangingPunct="1">
        <a:spcBef>
          <a:spcPct val="0"/>
        </a:spcBef>
        <a:buNone/>
        <a:defRPr sz="3200" kern="1200">
          <a:solidFill>
            <a:srgbClr val="0D091B"/>
          </a:solidFill>
          <a:latin typeface="Brooklyn Samuels W00 No5 Fat"/>
          <a:ea typeface="+mj-ea"/>
          <a:cs typeface="Brooklyn Samuels W00 No5 Fat"/>
        </a:defRPr>
      </a:lvl1pPr>
    </p:titleStyle>
    <p:bodyStyle>
      <a:lvl1pPr marL="342900" indent="-342900" algn="l" defTabSz="457200" rtl="0" eaLnBrk="1" latinLnBrk="0" hangingPunct="1">
        <a:spcBef>
          <a:spcPct val="20000"/>
        </a:spcBef>
        <a:buClr>
          <a:srgbClr val="297F3B"/>
        </a:buClr>
        <a:buFont typeface="Arial"/>
        <a:buChar char="•"/>
        <a:defRPr sz="2400" kern="1200">
          <a:solidFill>
            <a:schemeClr val="tx1">
              <a:lumMod val="50000"/>
              <a:lumOff val="50000"/>
            </a:schemeClr>
          </a:solidFill>
          <a:latin typeface="Gotham Book"/>
          <a:ea typeface="+mn-ea"/>
          <a:cs typeface="Gotham Book"/>
        </a:defRPr>
      </a:lvl1pPr>
      <a:lvl2pPr marL="742950" indent="-285750" algn="l" defTabSz="457200" rtl="0" eaLnBrk="1" latinLnBrk="0" hangingPunct="1">
        <a:spcBef>
          <a:spcPct val="20000"/>
        </a:spcBef>
        <a:buClr>
          <a:srgbClr val="297F3B"/>
        </a:buClr>
        <a:buFont typeface="Arial"/>
        <a:buChar char="–"/>
        <a:defRPr sz="2200" kern="1200">
          <a:solidFill>
            <a:schemeClr val="tx1">
              <a:lumMod val="50000"/>
              <a:lumOff val="50000"/>
            </a:schemeClr>
          </a:solidFill>
          <a:latin typeface="Gotham Book"/>
          <a:ea typeface="+mn-ea"/>
          <a:cs typeface="Gotham Book"/>
        </a:defRPr>
      </a:lvl2pPr>
      <a:lvl3pPr marL="1143000" indent="-228600" algn="l" defTabSz="457200" rtl="0" eaLnBrk="1" latinLnBrk="0" hangingPunct="1">
        <a:spcBef>
          <a:spcPct val="20000"/>
        </a:spcBef>
        <a:buClr>
          <a:srgbClr val="297F3B"/>
        </a:buClr>
        <a:buFont typeface="Arial"/>
        <a:buChar char="•"/>
        <a:defRPr sz="2000" kern="1200">
          <a:solidFill>
            <a:schemeClr val="tx1">
              <a:lumMod val="50000"/>
              <a:lumOff val="50000"/>
            </a:schemeClr>
          </a:solidFill>
          <a:latin typeface="Gotham Book"/>
          <a:ea typeface="+mn-ea"/>
          <a:cs typeface="Gotham Book"/>
        </a:defRPr>
      </a:lvl3pPr>
      <a:lvl4pPr marL="1600200" indent="-228600" algn="l" defTabSz="457200" rtl="0" eaLnBrk="1" latinLnBrk="0" hangingPunct="1">
        <a:spcBef>
          <a:spcPct val="20000"/>
        </a:spcBef>
        <a:buClr>
          <a:srgbClr val="297F3B"/>
        </a:buClr>
        <a:buFont typeface="Arial"/>
        <a:buChar char="–"/>
        <a:defRPr sz="2000" kern="1200">
          <a:solidFill>
            <a:schemeClr val="tx1">
              <a:lumMod val="50000"/>
              <a:lumOff val="50000"/>
            </a:schemeClr>
          </a:solidFill>
          <a:latin typeface="Gotham Book"/>
          <a:ea typeface="+mn-ea"/>
          <a:cs typeface="Gotham Book"/>
        </a:defRPr>
      </a:lvl4pPr>
      <a:lvl5pPr marL="2057400" indent="-228600" algn="l" defTabSz="457200" rtl="0" eaLnBrk="1" latinLnBrk="0" hangingPunct="1">
        <a:spcBef>
          <a:spcPct val="20000"/>
        </a:spcBef>
        <a:buClr>
          <a:srgbClr val="297F3B"/>
        </a:buClr>
        <a:buFont typeface="Arial"/>
        <a:buChar char="»"/>
        <a:defRPr sz="2000" kern="1200">
          <a:solidFill>
            <a:schemeClr val="tx1">
              <a:lumMod val="50000"/>
              <a:lumOff val="50000"/>
            </a:schemeClr>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617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Lst>
  <p:transition spd="med">
    <p:push/>
  </p:transition>
  <p:txStyles>
    <p:titleStyle>
      <a:lvl1pPr algn="l" defTabSz="725619" rtl="0" eaLnBrk="1" latinLnBrk="0" hangingPunct="1">
        <a:lnSpc>
          <a:spcPct val="90000"/>
        </a:lnSpc>
        <a:spcBef>
          <a:spcPct val="0"/>
        </a:spcBef>
        <a:buNone/>
        <a:defRPr sz="3492" kern="1200">
          <a:solidFill>
            <a:schemeClr val="tx1"/>
          </a:solidFill>
          <a:latin typeface="+mj-lt"/>
          <a:ea typeface="+mj-ea"/>
          <a:cs typeface="+mj-cs"/>
        </a:defRPr>
      </a:lvl1pPr>
    </p:titleStyle>
    <p:bodyStyle>
      <a:lvl1pPr marL="181404" indent="-114271" algn="l" defTabSz="725619" rtl="0" eaLnBrk="1" latinLnBrk="0" hangingPunct="1">
        <a:lnSpc>
          <a:spcPts val="1429"/>
        </a:lnSpc>
        <a:spcBef>
          <a:spcPts val="794"/>
        </a:spcBef>
        <a:buFont typeface="Arial" panose="020B0604020202020204" pitchFamily="34" charset="0"/>
        <a:buChar char="•"/>
        <a:defRPr sz="1111" kern="1200">
          <a:solidFill>
            <a:schemeClr val="tx1"/>
          </a:solidFill>
          <a:latin typeface="+mn-lt"/>
          <a:ea typeface="+mn-ea"/>
          <a:cs typeface="+mn-cs"/>
        </a:defRPr>
      </a:lvl1pPr>
      <a:lvl2pPr marL="544213" indent="-114271" algn="l" defTabSz="725619" rtl="0" eaLnBrk="1" latinLnBrk="0" hangingPunct="1">
        <a:lnSpc>
          <a:spcPts val="1429"/>
        </a:lnSpc>
        <a:spcBef>
          <a:spcPts val="794"/>
        </a:spcBef>
        <a:buFont typeface="Arial" panose="020B0604020202020204" pitchFamily="34" charset="0"/>
        <a:buChar char="•"/>
        <a:defRPr sz="1111" kern="1200">
          <a:solidFill>
            <a:schemeClr val="tx1"/>
          </a:solidFill>
          <a:latin typeface="+mn-lt"/>
          <a:ea typeface="+mn-ea"/>
          <a:cs typeface="+mn-cs"/>
        </a:defRPr>
      </a:lvl2pPr>
      <a:lvl3pPr marL="907023" indent="-114271" algn="l" defTabSz="725619" rtl="0" eaLnBrk="1" latinLnBrk="0" hangingPunct="1">
        <a:lnSpc>
          <a:spcPts val="1429"/>
        </a:lnSpc>
        <a:spcBef>
          <a:spcPts val="794"/>
        </a:spcBef>
        <a:buFont typeface="Arial" panose="020B0604020202020204" pitchFamily="34" charset="0"/>
        <a:buChar char="•"/>
        <a:defRPr sz="1111" kern="1200">
          <a:solidFill>
            <a:schemeClr val="tx1"/>
          </a:solidFill>
          <a:latin typeface="+mn-lt"/>
          <a:ea typeface="+mn-ea"/>
          <a:cs typeface="+mn-cs"/>
        </a:defRPr>
      </a:lvl3pPr>
      <a:lvl4pPr marL="1269834" indent="-114271" algn="l" defTabSz="725619" rtl="0" eaLnBrk="1" latinLnBrk="0" hangingPunct="1">
        <a:lnSpc>
          <a:spcPts val="1429"/>
        </a:lnSpc>
        <a:spcBef>
          <a:spcPts val="794"/>
        </a:spcBef>
        <a:buFont typeface="Arial" panose="020B0604020202020204" pitchFamily="34" charset="0"/>
        <a:buChar char="•"/>
        <a:defRPr sz="1111" kern="1200">
          <a:solidFill>
            <a:schemeClr val="tx1"/>
          </a:solidFill>
          <a:latin typeface="+mn-lt"/>
          <a:ea typeface="+mn-ea"/>
          <a:cs typeface="+mn-cs"/>
        </a:defRPr>
      </a:lvl4pPr>
      <a:lvl5pPr marL="1632642" indent="-114271" algn="l" defTabSz="725619" rtl="0" eaLnBrk="1" latinLnBrk="0" hangingPunct="1">
        <a:lnSpc>
          <a:spcPts val="1429"/>
        </a:lnSpc>
        <a:spcBef>
          <a:spcPts val="794"/>
        </a:spcBef>
        <a:buFont typeface="Arial" panose="020B0604020202020204" pitchFamily="34" charset="0"/>
        <a:buChar char="•"/>
        <a:defRPr sz="1111" kern="1200">
          <a:solidFill>
            <a:schemeClr val="tx1"/>
          </a:solidFill>
          <a:latin typeface="+mn-lt"/>
          <a:ea typeface="+mn-ea"/>
          <a:cs typeface="+mn-cs"/>
        </a:defRPr>
      </a:lvl5pPr>
      <a:lvl6pPr marL="1995452" indent="-181404" algn="l" defTabSz="725619" rtl="0" eaLnBrk="1" latinLnBrk="0" hangingPunct="1">
        <a:lnSpc>
          <a:spcPct val="90000"/>
        </a:lnSpc>
        <a:spcBef>
          <a:spcPts val="397"/>
        </a:spcBef>
        <a:buFont typeface="Arial" panose="020B0604020202020204" pitchFamily="34" charset="0"/>
        <a:buChar char="•"/>
        <a:defRPr sz="1429" kern="1200">
          <a:solidFill>
            <a:schemeClr val="tx1"/>
          </a:solidFill>
          <a:latin typeface="+mn-lt"/>
          <a:ea typeface="+mn-ea"/>
          <a:cs typeface="+mn-cs"/>
        </a:defRPr>
      </a:lvl6pPr>
      <a:lvl7pPr marL="2358262" indent="-181404" algn="l" defTabSz="725619" rtl="0" eaLnBrk="1" latinLnBrk="0" hangingPunct="1">
        <a:lnSpc>
          <a:spcPct val="90000"/>
        </a:lnSpc>
        <a:spcBef>
          <a:spcPts val="397"/>
        </a:spcBef>
        <a:buFont typeface="Arial" panose="020B0604020202020204" pitchFamily="34" charset="0"/>
        <a:buChar char="•"/>
        <a:defRPr sz="1429" kern="1200">
          <a:solidFill>
            <a:schemeClr val="tx1"/>
          </a:solidFill>
          <a:latin typeface="+mn-lt"/>
          <a:ea typeface="+mn-ea"/>
          <a:cs typeface="+mn-cs"/>
        </a:defRPr>
      </a:lvl7pPr>
      <a:lvl8pPr marL="2721071" indent="-181404" algn="l" defTabSz="725619" rtl="0" eaLnBrk="1" latinLnBrk="0" hangingPunct="1">
        <a:lnSpc>
          <a:spcPct val="90000"/>
        </a:lnSpc>
        <a:spcBef>
          <a:spcPts val="397"/>
        </a:spcBef>
        <a:buFont typeface="Arial" panose="020B0604020202020204" pitchFamily="34" charset="0"/>
        <a:buChar char="•"/>
        <a:defRPr sz="1429" kern="1200">
          <a:solidFill>
            <a:schemeClr val="tx1"/>
          </a:solidFill>
          <a:latin typeface="+mn-lt"/>
          <a:ea typeface="+mn-ea"/>
          <a:cs typeface="+mn-cs"/>
        </a:defRPr>
      </a:lvl8pPr>
      <a:lvl9pPr marL="3083881" indent="-181404" algn="l" defTabSz="725619" rtl="0" eaLnBrk="1" latinLnBrk="0" hangingPunct="1">
        <a:lnSpc>
          <a:spcPct val="90000"/>
        </a:lnSpc>
        <a:spcBef>
          <a:spcPts val="397"/>
        </a:spcBef>
        <a:buFont typeface="Arial" panose="020B0604020202020204" pitchFamily="34" charset="0"/>
        <a:buChar char="•"/>
        <a:defRPr sz="1429" kern="1200">
          <a:solidFill>
            <a:schemeClr val="tx1"/>
          </a:solidFill>
          <a:latin typeface="+mn-lt"/>
          <a:ea typeface="+mn-ea"/>
          <a:cs typeface="+mn-cs"/>
        </a:defRPr>
      </a:lvl9pPr>
    </p:bodyStyle>
    <p:otherStyle>
      <a:defPPr>
        <a:defRPr lang="en-US"/>
      </a:defPPr>
      <a:lvl1pPr marL="0" algn="l" defTabSz="725619" rtl="0" eaLnBrk="1" latinLnBrk="0" hangingPunct="1">
        <a:defRPr sz="1429" kern="1200">
          <a:solidFill>
            <a:schemeClr val="tx1"/>
          </a:solidFill>
          <a:latin typeface="+mn-lt"/>
          <a:ea typeface="+mn-ea"/>
          <a:cs typeface="+mn-cs"/>
        </a:defRPr>
      </a:lvl1pPr>
      <a:lvl2pPr marL="362810" algn="l" defTabSz="725619" rtl="0" eaLnBrk="1" latinLnBrk="0" hangingPunct="1">
        <a:defRPr sz="1429" kern="1200">
          <a:solidFill>
            <a:schemeClr val="tx1"/>
          </a:solidFill>
          <a:latin typeface="+mn-lt"/>
          <a:ea typeface="+mn-ea"/>
          <a:cs typeface="+mn-cs"/>
        </a:defRPr>
      </a:lvl2pPr>
      <a:lvl3pPr marL="725619" algn="l" defTabSz="725619" rtl="0" eaLnBrk="1" latinLnBrk="0" hangingPunct="1">
        <a:defRPr sz="1429" kern="1200">
          <a:solidFill>
            <a:schemeClr val="tx1"/>
          </a:solidFill>
          <a:latin typeface="+mn-lt"/>
          <a:ea typeface="+mn-ea"/>
          <a:cs typeface="+mn-cs"/>
        </a:defRPr>
      </a:lvl3pPr>
      <a:lvl4pPr marL="1088428" algn="l" defTabSz="725619" rtl="0" eaLnBrk="1" latinLnBrk="0" hangingPunct="1">
        <a:defRPr sz="1429" kern="1200">
          <a:solidFill>
            <a:schemeClr val="tx1"/>
          </a:solidFill>
          <a:latin typeface="+mn-lt"/>
          <a:ea typeface="+mn-ea"/>
          <a:cs typeface="+mn-cs"/>
        </a:defRPr>
      </a:lvl4pPr>
      <a:lvl5pPr marL="1451238" algn="l" defTabSz="725619" rtl="0" eaLnBrk="1" latinLnBrk="0" hangingPunct="1">
        <a:defRPr sz="1429" kern="1200">
          <a:solidFill>
            <a:schemeClr val="tx1"/>
          </a:solidFill>
          <a:latin typeface="+mn-lt"/>
          <a:ea typeface="+mn-ea"/>
          <a:cs typeface="+mn-cs"/>
        </a:defRPr>
      </a:lvl5pPr>
      <a:lvl6pPr marL="1814047" algn="l" defTabSz="725619" rtl="0" eaLnBrk="1" latinLnBrk="0" hangingPunct="1">
        <a:defRPr sz="1429" kern="1200">
          <a:solidFill>
            <a:schemeClr val="tx1"/>
          </a:solidFill>
          <a:latin typeface="+mn-lt"/>
          <a:ea typeface="+mn-ea"/>
          <a:cs typeface="+mn-cs"/>
        </a:defRPr>
      </a:lvl6pPr>
      <a:lvl7pPr marL="2176857" algn="l" defTabSz="725619" rtl="0" eaLnBrk="1" latinLnBrk="0" hangingPunct="1">
        <a:defRPr sz="1429" kern="1200">
          <a:solidFill>
            <a:schemeClr val="tx1"/>
          </a:solidFill>
          <a:latin typeface="+mn-lt"/>
          <a:ea typeface="+mn-ea"/>
          <a:cs typeface="+mn-cs"/>
        </a:defRPr>
      </a:lvl7pPr>
      <a:lvl8pPr marL="2539665" algn="l" defTabSz="725619" rtl="0" eaLnBrk="1" latinLnBrk="0" hangingPunct="1">
        <a:defRPr sz="1429" kern="1200">
          <a:solidFill>
            <a:schemeClr val="tx1"/>
          </a:solidFill>
          <a:latin typeface="+mn-lt"/>
          <a:ea typeface="+mn-ea"/>
          <a:cs typeface="+mn-cs"/>
        </a:defRPr>
      </a:lvl8pPr>
      <a:lvl9pPr marL="2902475" algn="l" defTabSz="725619" rtl="0" eaLnBrk="1" latinLnBrk="0" hangingPunct="1">
        <a:defRPr sz="142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1">
          <p15:clr>
            <a:srgbClr val="F26B43"/>
          </p15:clr>
        </p15:guide>
        <p15:guide id="2" pos="36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acn.asiapacific/"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acnpacific.com/ibo/wp-content/uploads/sites/4/2019/11/Social_Media_Guide.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3.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mailto:ACN@letsbemates.com.au"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acnpacific.com/ibo/product-resources-au/" TargetMode="External"/><Relationship Id="rId5" Type="http://schemas.openxmlformats.org/officeDocument/2006/relationships/hyperlink" Target="mailto:matesupport@acnpacific.com.au" TargetMode="External"/><Relationship Id="rId4" Type="http://schemas.openxmlformats.org/officeDocument/2006/relationships/hyperlink" Target="http://www.acnpacific.com/contact-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hyperlink" Target="mailto:support@letsbemates.com.au" TargetMode="External"/><Relationship Id="rId7" Type="http://schemas.openxmlformats.org/officeDocument/2006/relationships/hyperlink" Target="https://www.acnpacific.com/ibo/product-resources-au/"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www.acnpacific.com/mate-missing-points/" TargetMode="External"/><Relationship Id="rId5" Type="http://schemas.openxmlformats.org/officeDocument/2006/relationships/hyperlink" Target="mailto:matesupport@acnpacific.com.au" TargetMode="External"/><Relationship Id="rId4" Type="http://schemas.openxmlformats.org/officeDocument/2006/relationships/hyperlink" Target="http://www.acnpacific.com/contact-2/"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matesupport@acnpacific.com.au"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otham Bold" pitchFamily="50" charset="0"/>
                <a:cs typeface="Gotham Bold" pitchFamily="50" charset="0"/>
              </a:rPr>
              <a:t>Welcome MATE!</a:t>
            </a:r>
          </a:p>
        </p:txBody>
      </p:sp>
      <p:sp>
        <p:nvSpPr>
          <p:cNvPr id="3" name="Subtitle 2"/>
          <p:cNvSpPr>
            <a:spLocks noGrp="1"/>
          </p:cNvSpPr>
          <p:nvPr>
            <p:ph type="subTitle" idx="1"/>
          </p:nvPr>
        </p:nvSpPr>
        <p:spPr>
          <a:xfrm>
            <a:off x="3589697" y="2602235"/>
            <a:ext cx="5699056" cy="1314450"/>
          </a:xfrm>
        </p:spPr>
        <p:txBody>
          <a:bodyPr>
            <a:normAutofit/>
          </a:bodyPr>
          <a:lstStyle/>
          <a:p>
            <a:r>
              <a:rPr lang="en-US" sz="2000" dirty="0"/>
              <a:t>Gerard Frack </a:t>
            </a:r>
          </a:p>
          <a:p>
            <a:r>
              <a:rPr lang="en-US" sz="2000" dirty="0"/>
              <a:t>Managing Director, ACN Pacific </a:t>
            </a:r>
          </a:p>
        </p:txBody>
      </p:sp>
    </p:spTree>
    <p:extLst>
      <p:ext uri="{BB962C8B-B14F-4D97-AF65-F5344CB8AC3E}">
        <p14:creationId xmlns:p14="http://schemas.microsoft.com/office/powerpoint/2010/main" val="828412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a:extLst>
              <a:ext uri="{FF2B5EF4-FFF2-40B4-BE49-F238E27FC236}">
                <a16:creationId xmlns:a16="http://schemas.microsoft.com/office/drawing/2014/main" id="{1A10B109-FB90-4386-90DC-64FADE02ABBC}"/>
              </a:ext>
            </a:extLst>
          </p:cNvPr>
          <p:cNvSpPr/>
          <p:nvPr/>
        </p:nvSpPr>
        <p:spPr>
          <a:xfrm>
            <a:off x="1323403" y="1000252"/>
            <a:ext cx="2505262" cy="2448458"/>
          </a:xfrm>
          <a:prstGeom prst="ellipse">
            <a:avLst/>
          </a:prstGeom>
          <a:noFill/>
          <a:ln>
            <a:solidFill>
              <a:schemeClr val="bg2">
                <a:lumMod val="25000"/>
              </a:schemeClr>
            </a:solidFill>
            <a:prstDash val="lgDashDot"/>
          </a:ln>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en-AU" sz="2400" dirty="0">
              <a:solidFill>
                <a:prstClr val="white"/>
              </a:solidFill>
              <a:latin typeface="Gotham Book"/>
              <a:cs typeface="Gotham Book"/>
            </a:endParaRPr>
          </a:p>
        </p:txBody>
      </p:sp>
      <p:grpSp>
        <p:nvGrpSpPr>
          <p:cNvPr id="57" name="Group 56">
            <a:extLst>
              <a:ext uri="{FF2B5EF4-FFF2-40B4-BE49-F238E27FC236}">
                <a16:creationId xmlns:a16="http://schemas.microsoft.com/office/drawing/2014/main" id="{DAF01EBE-605D-414D-A5E1-9A82436EFB8A}"/>
              </a:ext>
            </a:extLst>
          </p:cNvPr>
          <p:cNvGrpSpPr/>
          <p:nvPr/>
        </p:nvGrpSpPr>
        <p:grpSpPr>
          <a:xfrm>
            <a:off x="1764810" y="389694"/>
            <a:ext cx="1516457" cy="1480654"/>
            <a:chOff x="3547947" y="482841"/>
            <a:chExt cx="1706690" cy="1615990"/>
          </a:xfrm>
          <a:solidFill>
            <a:srgbClr val="56B06E"/>
          </a:solidFill>
        </p:grpSpPr>
        <p:sp>
          <p:nvSpPr>
            <p:cNvPr id="58" name="Oval 57">
              <a:extLst>
                <a:ext uri="{FF2B5EF4-FFF2-40B4-BE49-F238E27FC236}">
                  <a16:creationId xmlns:a16="http://schemas.microsoft.com/office/drawing/2014/main" id="{074BB307-4838-420E-B64B-46469A54A648}"/>
                </a:ext>
              </a:extLst>
            </p:cNvPr>
            <p:cNvSpPr/>
            <p:nvPr/>
          </p:nvSpPr>
          <p:spPr>
            <a:xfrm>
              <a:off x="3547947" y="482841"/>
              <a:ext cx="1706690" cy="1615990"/>
            </a:xfrm>
            <a:prstGeom prst="ellipse">
              <a:avLst/>
            </a:prstGeom>
            <a:solidFill>
              <a:srgbClr val="297F3B"/>
            </a:solidFill>
            <a:ln w="28575">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en-AU" sz="1200" b="1" dirty="0">
                  <a:solidFill>
                    <a:prstClr val="white"/>
                  </a:solidFill>
                  <a:latin typeface="Gotham Book"/>
                  <a:cs typeface="Gotham Book"/>
                </a:rPr>
                <a:t>Only sell to your warm market</a:t>
              </a:r>
            </a:p>
          </p:txBody>
        </p:sp>
        <p:sp>
          <p:nvSpPr>
            <p:cNvPr id="59" name="Oval 58">
              <a:extLst>
                <a:ext uri="{FF2B5EF4-FFF2-40B4-BE49-F238E27FC236}">
                  <a16:creationId xmlns:a16="http://schemas.microsoft.com/office/drawing/2014/main" id="{CA000289-7C09-4167-94A0-6DD01B46AA6D}"/>
                </a:ext>
              </a:extLst>
            </p:cNvPr>
            <p:cNvSpPr/>
            <p:nvPr/>
          </p:nvSpPr>
          <p:spPr>
            <a:xfrm>
              <a:off x="4732636" y="482841"/>
              <a:ext cx="504056" cy="490453"/>
            </a:xfrm>
            <a:prstGeom prst="ellipse">
              <a:avLst/>
            </a:prstGeom>
            <a:grpFill/>
            <a:ln w="1270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608"/>
              <a:r>
                <a:rPr lang="en-AU" sz="1905" b="1" dirty="0">
                  <a:solidFill>
                    <a:prstClr val="white"/>
                  </a:solidFill>
                  <a:latin typeface="Gotham Book"/>
                  <a:cs typeface="Gotham Book"/>
                  <a:sym typeface="Wingdings"/>
                </a:rPr>
                <a:t></a:t>
              </a:r>
              <a:endParaRPr lang="en-AU" sz="1905" b="1" dirty="0">
                <a:solidFill>
                  <a:prstClr val="white"/>
                </a:solidFill>
                <a:latin typeface="Gotham Book"/>
                <a:cs typeface="Gotham Book"/>
              </a:endParaRPr>
            </a:p>
          </p:txBody>
        </p:sp>
      </p:grpSp>
      <p:grpSp>
        <p:nvGrpSpPr>
          <p:cNvPr id="60" name="Group 59">
            <a:extLst>
              <a:ext uri="{FF2B5EF4-FFF2-40B4-BE49-F238E27FC236}">
                <a16:creationId xmlns:a16="http://schemas.microsoft.com/office/drawing/2014/main" id="{5E464E17-ADF3-44BE-B89F-52829ACAD553}"/>
              </a:ext>
            </a:extLst>
          </p:cNvPr>
          <p:cNvGrpSpPr/>
          <p:nvPr/>
        </p:nvGrpSpPr>
        <p:grpSpPr>
          <a:xfrm>
            <a:off x="3143220" y="1643598"/>
            <a:ext cx="1520573" cy="1480654"/>
            <a:chOff x="5294872" y="1850247"/>
            <a:chExt cx="1792477" cy="1763183"/>
          </a:xfrm>
          <a:solidFill>
            <a:srgbClr val="FF5500"/>
          </a:solidFill>
        </p:grpSpPr>
        <p:sp>
          <p:nvSpPr>
            <p:cNvPr id="61" name="Oval 60">
              <a:extLst>
                <a:ext uri="{FF2B5EF4-FFF2-40B4-BE49-F238E27FC236}">
                  <a16:creationId xmlns:a16="http://schemas.microsoft.com/office/drawing/2014/main" id="{1B63EE99-5E14-4096-84E7-3DA37ED99EA8}"/>
                </a:ext>
              </a:extLst>
            </p:cNvPr>
            <p:cNvSpPr/>
            <p:nvPr/>
          </p:nvSpPr>
          <p:spPr>
            <a:xfrm>
              <a:off x="5294872" y="1850247"/>
              <a:ext cx="1792477" cy="1763183"/>
            </a:xfrm>
            <a:prstGeom prst="ellipse">
              <a:avLst/>
            </a:prstGeom>
            <a:solidFill>
              <a:srgbClr val="297F3B"/>
            </a:solidFill>
            <a:ln w="28575">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en-AU" sz="1200" b="1" dirty="0">
                  <a:solidFill>
                    <a:prstClr val="white"/>
                  </a:solidFill>
                  <a:latin typeface="Gotham Book"/>
                  <a:cs typeface="Gotham Book"/>
                </a:rPr>
                <a:t>Only customers are to submit application</a:t>
              </a:r>
            </a:p>
          </p:txBody>
        </p:sp>
        <p:sp>
          <p:nvSpPr>
            <p:cNvPr id="62" name="Oval 61">
              <a:extLst>
                <a:ext uri="{FF2B5EF4-FFF2-40B4-BE49-F238E27FC236}">
                  <a16:creationId xmlns:a16="http://schemas.microsoft.com/office/drawing/2014/main" id="{50459F26-50BC-4471-8C42-F62AC97A007C}"/>
                </a:ext>
              </a:extLst>
            </p:cNvPr>
            <p:cNvSpPr/>
            <p:nvPr/>
          </p:nvSpPr>
          <p:spPr>
            <a:xfrm>
              <a:off x="6553156" y="1850247"/>
              <a:ext cx="504056" cy="490453"/>
            </a:xfrm>
            <a:prstGeom prst="ellipse">
              <a:avLst/>
            </a:prstGeom>
            <a:solidFill>
              <a:srgbClr val="56B06E"/>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608"/>
              <a:r>
                <a:rPr lang="en-AU" sz="1905" b="1" dirty="0">
                  <a:solidFill>
                    <a:prstClr val="white"/>
                  </a:solidFill>
                  <a:latin typeface="Gotham Book"/>
                  <a:cs typeface="Gotham Book"/>
                  <a:sym typeface="Wingdings"/>
                </a:rPr>
                <a:t></a:t>
              </a:r>
              <a:endParaRPr lang="en-AU" sz="1905" b="1" dirty="0">
                <a:solidFill>
                  <a:prstClr val="white"/>
                </a:solidFill>
                <a:latin typeface="Gotham Book"/>
                <a:cs typeface="Gotham Book"/>
              </a:endParaRPr>
            </a:p>
          </p:txBody>
        </p:sp>
      </p:grpSp>
      <p:grpSp>
        <p:nvGrpSpPr>
          <p:cNvPr id="63" name="Group 62">
            <a:extLst>
              <a:ext uri="{FF2B5EF4-FFF2-40B4-BE49-F238E27FC236}">
                <a16:creationId xmlns:a16="http://schemas.microsoft.com/office/drawing/2014/main" id="{B9ECC330-60F6-4AF7-B52D-2AAC1E4D3C51}"/>
              </a:ext>
            </a:extLst>
          </p:cNvPr>
          <p:cNvGrpSpPr/>
          <p:nvPr/>
        </p:nvGrpSpPr>
        <p:grpSpPr>
          <a:xfrm>
            <a:off x="1754424" y="2902457"/>
            <a:ext cx="1713039" cy="1480654"/>
            <a:chOff x="3748934" y="3622921"/>
            <a:chExt cx="1922714" cy="1615990"/>
          </a:xfrm>
          <a:solidFill>
            <a:srgbClr val="FF5500"/>
          </a:solidFill>
        </p:grpSpPr>
        <p:sp>
          <p:nvSpPr>
            <p:cNvPr id="64" name="Oval 63">
              <a:extLst>
                <a:ext uri="{FF2B5EF4-FFF2-40B4-BE49-F238E27FC236}">
                  <a16:creationId xmlns:a16="http://schemas.microsoft.com/office/drawing/2014/main" id="{04C38441-5FE4-468F-B8A1-26ACEFB4654E}"/>
                </a:ext>
              </a:extLst>
            </p:cNvPr>
            <p:cNvSpPr/>
            <p:nvPr/>
          </p:nvSpPr>
          <p:spPr>
            <a:xfrm>
              <a:off x="3748934" y="3622921"/>
              <a:ext cx="1706690" cy="1615990"/>
            </a:xfrm>
            <a:prstGeom prst="ellipse">
              <a:avLst/>
            </a:prstGeom>
            <a:solidFill>
              <a:srgbClr val="297F3B"/>
            </a:solidFill>
            <a:ln w="28575">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en-AU" sz="1200" b="1" dirty="0">
                  <a:solidFill>
                    <a:prstClr val="white"/>
                  </a:solidFill>
                  <a:latin typeface="Gotham Book"/>
                  <a:cs typeface="Gotham Book"/>
                </a:rPr>
                <a:t>Customers must sign up themselves</a:t>
              </a:r>
            </a:p>
          </p:txBody>
        </p:sp>
        <p:sp>
          <p:nvSpPr>
            <p:cNvPr id="65" name="Oval 64">
              <a:extLst>
                <a:ext uri="{FF2B5EF4-FFF2-40B4-BE49-F238E27FC236}">
                  <a16:creationId xmlns:a16="http://schemas.microsoft.com/office/drawing/2014/main" id="{4484DF55-2A21-494C-B764-6323F89AB59A}"/>
                </a:ext>
              </a:extLst>
            </p:cNvPr>
            <p:cNvSpPr/>
            <p:nvPr/>
          </p:nvSpPr>
          <p:spPr>
            <a:xfrm>
              <a:off x="5167592" y="3691413"/>
              <a:ext cx="504056" cy="490454"/>
            </a:xfrm>
            <a:prstGeom prst="ellipse">
              <a:avLst/>
            </a:prstGeom>
            <a:solidFill>
              <a:srgbClr val="56B06E"/>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608"/>
              <a:r>
                <a:rPr lang="en-AU" sz="1905" b="1" dirty="0">
                  <a:solidFill>
                    <a:prstClr val="white"/>
                  </a:solidFill>
                  <a:latin typeface="Gotham Book"/>
                  <a:cs typeface="Gotham Book"/>
                  <a:sym typeface="Wingdings"/>
                </a:rPr>
                <a:t></a:t>
              </a:r>
              <a:endParaRPr lang="en-AU" sz="1905" b="1" dirty="0">
                <a:solidFill>
                  <a:prstClr val="white"/>
                </a:solidFill>
                <a:latin typeface="Gotham Book"/>
                <a:cs typeface="Gotham Book"/>
              </a:endParaRPr>
            </a:p>
          </p:txBody>
        </p:sp>
      </p:grpSp>
      <p:grpSp>
        <p:nvGrpSpPr>
          <p:cNvPr id="66" name="Group 65">
            <a:extLst>
              <a:ext uri="{FF2B5EF4-FFF2-40B4-BE49-F238E27FC236}">
                <a16:creationId xmlns:a16="http://schemas.microsoft.com/office/drawing/2014/main" id="{9B06CE85-1C30-4A51-A6AD-D695248406C9}"/>
              </a:ext>
            </a:extLst>
          </p:cNvPr>
          <p:cNvGrpSpPr/>
          <p:nvPr/>
        </p:nvGrpSpPr>
        <p:grpSpPr>
          <a:xfrm>
            <a:off x="357210" y="1657630"/>
            <a:ext cx="1594570" cy="1480654"/>
            <a:chOff x="1132099" y="2364454"/>
            <a:chExt cx="2273105" cy="1615990"/>
          </a:xfrm>
          <a:solidFill>
            <a:srgbClr val="56B06E"/>
          </a:solidFill>
        </p:grpSpPr>
        <p:sp>
          <p:nvSpPr>
            <p:cNvPr id="67" name="Oval 66">
              <a:extLst>
                <a:ext uri="{FF2B5EF4-FFF2-40B4-BE49-F238E27FC236}">
                  <a16:creationId xmlns:a16="http://schemas.microsoft.com/office/drawing/2014/main" id="{298FC9F8-55CD-4C33-B9D9-757303812C9F}"/>
                </a:ext>
              </a:extLst>
            </p:cNvPr>
            <p:cNvSpPr/>
            <p:nvPr/>
          </p:nvSpPr>
          <p:spPr>
            <a:xfrm>
              <a:off x="1132099" y="2364454"/>
              <a:ext cx="2161753" cy="1615990"/>
            </a:xfrm>
            <a:prstGeom prst="ellipse">
              <a:avLst/>
            </a:prstGeom>
            <a:solidFill>
              <a:srgbClr val="297F3B"/>
            </a:solidFill>
            <a:ln w="28575">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en-AU" sz="1200" b="1" dirty="0">
                  <a:solidFill>
                    <a:prstClr val="white"/>
                  </a:solidFill>
                  <a:latin typeface="Gotham Book"/>
                  <a:cs typeface="Gotham Book"/>
                </a:rPr>
                <a:t>Only use the ACN MATE sign-up journey</a:t>
              </a:r>
            </a:p>
          </p:txBody>
        </p:sp>
        <p:sp>
          <p:nvSpPr>
            <p:cNvPr id="68" name="Oval 67">
              <a:extLst>
                <a:ext uri="{FF2B5EF4-FFF2-40B4-BE49-F238E27FC236}">
                  <a16:creationId xmlns:a16="http://schemas.microsoft.com/office/drawing/2014/main" id="{812E2827-0CDB-4BFE-A7F7-A257E0A6C70C}"/>
                </a:ext>
              </a:extLst>
            </p:cNvPr>
            <p:cNvSpPr/>
            <p:nvPr/>
          </p:nvSpPr>
          <p:spPr>
            <a:xfrm>
              <a:off x="2807997" y="2364454"/>
              <a:ext cx="597207" cy="435216"/>
            </a:xfrm>
            <a:prstGeom prst="ellipse">
              <a:avLst/>
            </a:prstGeom>
            <a:grpFill/>
            <a:ln w="1270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608"/>
              <a:r>
                <a:rPr lang="en-AU" sz="1905" b="1" dirty="0">
                  <a:solidFill>
                    <a:prstClr val="white"/>
                  </a:solidFill>
                  <a:latin typeface="Gotham Book"/>
                  <a:cs typeface="Gotham Book"/>
                  <a:sym typeface="Wingdings"/>
                </a:rPr>
                <a:t></a:t>
              </a:r>
              <a:endParaRPr lang="en-AU" sz="1905" b="1" dirty="0">
                <a:solidFill>
                  <a:prstClr val="white"/>
                </a:solidFill>
                <a:latin typeface="Gotham Book"/>
                <a:cs typeface="Gotham Book"/>
              </a:endParaRPr>
            </a:p>
          </p:txBody>
        </p:sp>
      </p:grpSp>
      <p:sp>
        <p:nvSpPr>
          <p:cNvPr id="69" name="Oval 68">
            <a:extLst>
              <a:ext uri="{FF2B5EF4-FFF2-40B4-BE49-F238E27FC236}">
                <a16:creationId xmlns:a16="http://schemas.microsoft.com/office/drawing/2014/main" id="{79B6983B-F391-446B-A849-45561A3A5D58}"/>
              </a:ext>
            </a:extLst>
          </p:cNvPr>
          <p:cNvSpPr/>
          <p:nvPr/>
        </p:nvSpPr>
        <p:spPr>
          <a:xfrm>
            <a:off x="5526991" y="1130021"/>
            <a:ext cx="2700129" cy="2448459"/>
          </a:xfrm>
          <a:prstGeom prst="ellipse">
            <a:avLst/>
          </a:prstGeom>
          <a:noFill/>
          <a:ln>
            <a:solidFill>
              <a:schemeClr val="bg2">
                <a:lumMod val="25000"/>
              </a:schemeClr>
            </a:solidFill>
            <a:prstDash val="lgDashDot"/>
          </a:ln>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en-AU" sz="2400">
              <a:solidFill>
                <a:prstClr val="white"/>
              </a:solidFill>
              <a:latin typeface="Gotham Book"/>
              <a:cs typeface="Gotham Book"/>
            </a:endParaRPr>
          </a:p>
        </p:txBody>
      </p:sp>
      <p:grpSp>
        <p:nvGrpSpPr>
          <p:cNvPr id="70" name="Group 69">
            <a:extLst>
              <a:ext uri="{FF2B5EF4-FFF2-40B4-BE49-F238E27FC236}">
                <a16:creationId xmlns:a16="http://schemas.microsoft.com/office/drawing/2014/main" id="{54B96F88-14CA-412A-B93F-4760E06FBC69}"/>
              </a:ext>
            </a:extLst>
          </p:cNvPr>
          <p:cNvGrpSpPr/>
          <p:nvPr/>
        </p:nvGrpSpPr>
        <p:grpSpPr>
          <a:xfrm>
            <a:off x="6115422" y="389694"/>
            <a:ext cx="1516457" cy="1480654"/>
            <a:chOff x="3282741" y="603846"/>
            <a:chExt cx="1706690" cy="1681274"/>
          </a:xfrm>
          <a:solidFill>
            <a:srgbClr val="C00000"/>
          </a:solidFill>
        </p:grpSpPr>
        <p:sp>
          <p:nvSpPr>
            <p:cNvPr id="71" name="Oval 70">
              <a:extLst>
                <a:ext uri="{FF2B5EF4-FFF2-40B4-BE49-F238E27FC236}">
                  <a16:creationId xmlns:a16="http://schemas.microsoft.com/office/drawing/2014/main" id="{50E554F6-A6AD-46E6-849A-A9FA967756D3}"/>
                </a:ext>
              </a:extLst>
            </p:cNvPr>
            <p:cNvSpPr/>
            <p:nvPr/>
          </p:nvSpPr>
          <p:spPr>
            <a:xfrm>
              <a:off x="3282741" y="669130"/>
              <a:ext cx="1706690" cy="1615990"/>
            </a:xfrm>
            <a:prstGeom prst="ellipse">
              <a:avLst/>
            </a:prstGeom>
            <a:solidFill>
              <a:srgbClr val="7F191D"/>
            </a:solidFill>
            <a:ln w="28575">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en-AU" sz="1200" b="1" dirty="0">
                  <a:solidFill>
                    <a:prstClr val="white"/>
                  </a:solidFill>
                  <a:latin typeface="Gotham Book"/>
                  <a:cs typeface="Gotham Book"/>
                </a:rPr>
                <a:t>No cold marketing</a:t>
              </a:r>
            </a:p>
          </p:txBody>
        </p:sp>
        <p:sp>
          <p:nvSpPr>
            <p:cNvPr id="72" name="Oval 71">
              <a:extLst>
                <a:ext uri="{FF2B5EF4-FFF2-40B4-BE49-F238E27FC236}">
                  <a16:creationId xmlns:a16="http://schemas.microsoft.com/office/drawing/2014/main" id="{8AD84933-3889-46BF-B9CC-589B2D4FEECE}"/>
                </a:ext>
              </a:extLst>
            </p:cNvPr>
            <p:cNvSpPr/>
            <p:nvPr/>
          </p:nvSpPr>
          <p:spPr>
            <a:xfrm>
              <a:off x="4389820" y="603846"/>
              <a:ext cx="504056" cy="490453"/>
            </a:xfrm>
            <a:prstGeom prst="ellipse">
              <a:avLst/>
            </a:prstGeom>
            <a:grpFill/>
            <a:ln w="1270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608"/>
              <a:r>
                <a:rPr lang="en-AU" sz="2646" b="1" dirty="0">
                  <a:solidFill>
                    <a:prstClr val="white"/>
                  </a:solidFill>
                  <a:latin typeface="Zapf Dingbats"/>
                  <a:ea typeface="Zapf Dingbats"/>
                  <a:cs typeface="Zapf Dingbats"/>
                  <a:sym typeface="Zapf Dingbats"/>
                </a:rPr>
                <a:t>✗</a:t>
              </a:r>
              <a:endParaRPr lang="en-AU" sz="2646" b="1" dirty="0">
                <a:solidFill>
                  <a:prstClr val="white"/>
                </a:solidFill>
                <a:latin typeface="Gotham Book"/>
                <a:cs typeface="Gotham Book"/>
              </a:endParaRPr>
            </a:p>
          </p:txBody>
        </p:sp>
      </p:grpSp>
      <p:grpSp>
        <p:nvGrpSpPr>
          <p:cNvPr id="73" name="Group 72">
            <a:extLst>
              <a:ext uri="{FF2B5EF4-FFF2-40B4-BE49-F238E27FC236}">
                <a16:creationId xmlns:a16="http://schemas.microsoft.com/office/drawing/2014/main" id="{E3A1CFA9-37F2-4570-A9FC-843884569C1B}"/>
              </a:ext>
            </a:extLst>
          </p:cNvPr>
          <p:cNvGrpSpPr/>
          <p:nvPr/>
        </p:nvGrpSpPr>
        <p:grpSpPr>
          <a:xfrm>
            <a:off x="5056566" y="2882587"/>
            <a:ext cx="1516457" cy="1480654"/>
            <a:chOff x="2034769" y="2070811"/>
            <a:chExt cx="1721617" cy="1615990"/>
          </a:xfrm>
          <a:solidFill>
            <a:srgbClr val="C00000"/>
          </a:solidFill>
        </p:grpSpPr>
        <p:sp>
          <p:nvSpPr>
            <p:cNvPr id="74" name="Oval 73">
              <a:extLst>
                <a:ext uri="{FF2B5EF4-FFF2-40B4-BE49-F238E27FC236}">
                  <a16:creationId xmlns:a16="http://schemas.microsoft.com/office/drawing/2014/main" id="{BE902B00-E4BE-4304-884F-71E2171DD033}"/>
                </a:ext>
              </a:extLst>
            </p:cNvPr>
            <p:cNvSpPr/>
            <p:nvPr/>
          </p:nvSpPr>
          <p:spPr>
            <a:xfrm>
              <a:off x="2034769" y="2070811"/>
              <a:ext cx="1706690" cy="1615990"/>
            </a:xfrm>
            <a:prstGeom prst="ellipse">
              <a:avLst/>
            </a:prstGeom>
            <a:solidFill>
              <a:srgbClr val="7F191D"/>
            </a:solidFill>
            <a:ln w="28575">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en-AU" sz="1200" b="1" dirty="0">
                  <a:solidFill>
                    <a:prstClr val="white"/>
                  </a:solidFill>
                  <a:latin typeface="Gotham Book"/>
                  <a:cs typeface="Gotham Book"/>
                </a:rPr>
                <a:t>Never submit orders on behalf of customers</a:t>
              </a:r>
            </a:p>
          </p:txBody>
        </p:sp>
        <p:sp>
          <p:nvSpPr>
            <p:cNvPr id="75" name="Oval 74">
              <a:extLst>
                <a:ext uri="{FF2B5EF4-FFF2-40B4-BE49-F238E27FC236}">
                  <a16:creationId xmlns:a16="http://schemas.microsoft.com/office/drawing/2014/main" id="{4D22F8B0-1108-4202-9AEA-5B76BB0F48E5}"/>
                </a:ext>
              </a:extLst>
            </p:cNvPr>
            <p:cNvSpPr/>
            <p:nvPr/>
          </p:nvSpPr>
          <p:spPr>
            <a:xfrm>
              <a:off x="3252330" y="2070811"/>
              <a:ext cx="504056" cy="490453"/>
            </a:xfrm>
            <a:prstGeom prst="ellipse">
              <a:avLst/>
            </a:prstGeom>
            <a:grpFill/>
            <a:ln w="1270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608"/>
              <a:r>
                <a:rPr lang="en-AU" sz="2646" b="1" dirty="0">
                  <a:solidFill>
                    <a:prstClr val="white"/>
                  </a:solidFill>
                  <a:latin typeface="Gotham Book"/>
                  <a:cs typeface="Gotham Book"/>
                  <a:sym typeface="Wingdings"/>
                </a:rPr>
                <a:t>✗</a:t>
              </a:r>
              <a:endParaRPr lang="en-AU" sz="2646" b="1" dirty="0">
                <a:solidFill>
                  <a:prstClr val="white"/>
                </a:solidFill>
                <a:latin typeface="Gotham Book"/>
                <a:cs typeface="Gotham Book"/>
              </a:endParaRPr>
            </a:p>
          </p:txBody>
        </p:sp>
      </p:grpSp>
      <p:grpSp>
        <p:nvGrpSpPr>
          <p:cNvPr id="76" name="Group 75">
            <a:extLst>
              <a:ext uri="{FF2B5EF4-FFF2-40B4-BE49-F238E27FC236}">
                <a16:creationId xmlns:a16="http://schemas.microsoft.com/office/drawing/2014/main" id="{412425A7-DF8C-409F-83A9-9D891885F33A}"/>
              </a:ext>
            </a:extLst>
          </p:cNvPr>
          <p:cNvGrpSpPr/>
          <p:nvPr/>
        </p:nvGrpSpPr>
        <p:grpSpPr>
          <a:xfrm>
            <a:off x="7213255" y="2874943"/>
            <a:ext cx="1516458" cy="1480654"/>
            <a:chOff x="4222143" y="2455772"/>
            <a:chExt cx="1871949" cy="1779049"/>
          </a:xfrm>
        </p:grpSpPr>
        <p:sp>
          <p:nvSpPr>
            <p:cNvPr id="77" name="Oval 76">
              <a:extLst>
                <a:ext uri="{FF2B5EF4-FFF2-40B4-BE49-F238E27FC236}">
                  <a16:creationId xmlns:a16="http://schemas.microsoft.com/office/drawing/2014/main" id="{95C3CD46-B689-4851-8CAC-16D588A14D50}"/>
                </a:ext>
              </a:extLst>
            </p:cNvPr>
            <p:cNvSpPr/>
            <p:nvPr/>
          </p:nvSpPr>
          <p:spPr>
            <a:xfrm>
              <a:off x="4222143" y="2455772"/>
              <a:ext cx="1840135" cy="1779049"/>
            </a:xfrm>
            <a:prstGeom prst="ellipse">
              <a:avLst/>
            </a:prstGeom>
            <a:solidFill>
              <a:srgbClr val="7F191D"/>
            </a:solidFill>
            <a:ln w="28575">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en-AU" sz="1200" b="1" dirty="0">
                  <a:solidFill>
                    <a:prstClr val="white"/>
                  </a:solidFill>
                  <a:latin typeface="Gotham Book"/>
                  <a:cs typeface="Gotham Book"/>
                </a:rPr>
                <a:t>Do not</a:t>
              </a:r>
            </a:p>
            <a:p>
              <a:pPr algn="ctr" defTabSz="609608"/>
              <a:r>
                <a:rPr lang="en-AU" sz="1200" b="1" dirty="0">
                  <a:solidFill>
                    <a:prstClr val="white"/>
                  </a:solidFill>
                  <a:latin typeface="Gotham Book"/>
                  <a:cs typeface="Gotham Book"/>
                </a:rPr>
                <a:t>collect or retain personal customer info</a:t>
              </a:r>
            </a:p>
          </p:txBody>
        </p:sp>
        <p:sp>
          <p:nvSpPr>
            <p:cNvPr id="78" name="Oval 77">
              <a:extLst>
                <a:ext uri="{FF2B5EF4-FFF2-40B4-BE49-F238E27FC236}">
                  <a16:creationId xmlns:a16="http://schemas.microsoft.com/office/drawing/2014/main" id="{A5E1E4DD-1216-4958-B8D6-FFAB08D3026E}"/>
                </a:ext>
              </a:extLst>
            </p:cNvPr>
            <p:cNvSpPr/>
            <p:nvPr/>
          </p:nvSpPr>
          <p:spPr>
            <a:xfrm>
              <a:off x="5590036" y="2488831"/>
              <a:ext cx="504056" cy="490453"/>
            </a:xfrm>
            <a:prstGeom prst="ellipse">
              <a:avLst/>
            </a:prstGeom>
            <a:solidFill>
              <a:srgbClr val="C00000"/>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608"/>
              <a:r>
                <a:rPr lang="en-AU" sz="2646" b="1" dirty="0">
                  <a:solidFill>
                    <a:prstClr val="white"/>
                  </a:solidFill>
                  <a:latin typeface="Gotham Book"/>
                  <a:cs typeface="Gotham Book"/>
                  <a:sym typeface="Wingdings"/>
                </a:rPr>
                <a:t>✗</a:t>
              </a:r>
              <a:endParaRPr lang="en-AU" sz="2646" b="1" dirty="0">
                <a:solidFill>
                  <a:srgbClr val="FF0000"/>
                </a:solidFill>
                <a:latin typeface="Gotham Book"/>
                <a:cs typeface="Gotham Book"/>
              </a:endParaRPr>
            </a:p>
          </p:txBody>
        </p:sp>
      </p:grpSp>
      <p:sp>
        <p:nvSpPr>
          <p:cNvPr id="81" name="TextBox 80">
            <a:extLst>
              <a:ext uri="{FF2B5EF4-FFF2-40B4-BE49-F238E27FC236}">
                <a16:creationId xmlns:a16="http://schemas.microsoft.com/office/drawing/2014/main" id="{C450426E-DD87-4B0F-B3A2-39E8A462E219}"/>
              </a:ext>
            </a:extLst>
          </p:cNvPr>
          <p:cNvSpPr txBox="1"/>
          <p:nvPr/>
        </p:nvSpPr>
        <p:spPr>
          <a:xfrm>
            <a:off x="467278" y="1072881"/>
            <a:ext cx="1127262" cy="400110"/>
          </a:xfrm>
          <a:prstGeom prst="rect">
            <a:avLst/>
          </a:prstGeom>
          <a:noFill/>
        </p:spPr>
        <p:txBody>
          <a:bodyPr wrap="square" rtlCol="0">
            <a:spAutoFit/>
          </a:bodyPr>
          <a:lstStyle/>
          <a:p>
            <a:pPr defTabSz="457145"/>
            <a:r>
              <a:rPr lang="en-US" sz="2000" b="1" dirty="0">
                <a:solidFill>
                  <a:srgbClr val="603F66"/>
                </a:solidFill>
                <a:latin typeface="Gotham Bold"/>
                <a:cs typeface="Gotham Bold"/>
              </a:rPr>
              <a:t>DO’S</a:t>
            </a:r>
          </a:p>
        </p:txBody>
      </p:sp>
      <p:sp>
        <p:nvSpPr>
          <p:cNvPr id="82" name="TextBox 81">
            <a:extLst>
              <a:ext uri="{FF2B5EF4-FFF2-40B4-BE49-F238E27FC236}">
                <a16:creationId xmlns:a16="http://schemas.microsoft.com/office/drawing/2014/main" id="{E6999AA9-36F6-47EA-84BF-51F7928427BE}"/>
              </a:ext>
            </a:extLst>
          </p:cNvPr>
          <p:cNvSpPr txBox="1"/>
          <p:nvPr/>
        </p:nvSpPr>
        <p:spPr>
          <a:xfrm>
            <a:off x="4684790" y="1072881"/>
            <a:ext cx="1705066" cy="400110"/>
          </a:xfrm>
          <a:prstGeom prst="rect">
            <a:avLst/>
          </a:prstGeom>
          <a:noFill/>
        </p:spPr>
        <p:txBody>
          <a:bodyPr wrap="square" rtlCol="0">
            <a:spAutoFit/>
          </a:bodyPr>
          <a:lstStyle/>
          <a:p>
            <a:pPr defTabSz="457145"/>
            <a:r>
              <a:rPr lang="en-US" sz="2000" b="1" dirty="0">
                <a:solidFill>
                  <a:srgbClr val="603F66"/>
                </a:solidFill>
                <a:latin typeface="Gotham Bold"/>
                <a:cs typeface="Gotham Bold"/>
              </a:rPr>
              <a:t>DON’TS</a:t>
            </a:r>
          </a:p>
        </p:txBody>
      </p:sp>
    </p:spTree>
    <p:extLst>
      <p:ext uri="{BB962C8B-B14F-4D97-AF65-F5344CB8AC3E}">
        <p14:creationId xmlns:p14="http://schemas.microsoft.com/office/powerpoint/2010/main" val="298949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1000"/>
                                        <p:tgtEl>
                                          <p:spTgt spid="63"/>
                                        </p:tgtEl>
                                      </p:cBhvr>
                                    </p:animEffect>
                                    <p:anim calcmode="lin" valueType="num">
                                      <p:cBhvr>
                                        <p:cTn id="15" dur="1000" fill="hold"/>
                                        <p:tgtEl>
                                          <p:spTgt spid="63"/>
                                        </p:tgtEl>
                                        <p:attrNameLst>
                                          <p:attrName>ppt_x</p:attrName>
                                        </p:attrNameLst>
                                      </p:cBhvr>
                                      <p:tavLst>
                                        <p:tav tm="0">
                                          <p:val>
                                            <p:strVal val="#ppt_x"/>
                                          </p:val>
                                        </p:tav>
                                        <p:tav tm="100000">
                                          <p:val>
                                            <p:strVal val="#ppt_x"/>
                                          </p:val>
                                        </p:tav>
                                      </p:tavLst>
                                    </p:anim>
                                    <p:anim calcmode="lin" valueType="num">
                                      <p:cBhvr>
                                        <p:cTn id="1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1000"/>
                                        <p:tgtEl>
                                          <p:spTgt spid="60"/>
                                        </p:tgtEl>
                                      </p:cBhvr>
                                    </p:animEffect>
                                    <p:anim calcmode="lin" valueType="num">
                                      <p:cBhvr>
                                        <p:cTn id="22" dur="1000" fill="hold"/>
                                        <p:tgtEl>
                                          <p:spTgt spid="60"/>
                                        </p:tgtEl>
                                        <p:attrNameLst>
                                          <p:attrName>ppt_x</p:attrName>
                                        </p:attrNameLst>
                                      </p:cBhvr>
                                      <p:tavLst>
                                        <p:tav tm="0">
                                          <p:val>
                                            <p:strVal val="#ppt_x"/>
                                          </p:val>
                                        </p:tav>
                                        <p:tav tm="100000">
                                          <p:val>
                                            <p:strVal val="#ppt_x"/>
                                          </p:val>
                                        </p:tav>
                                      </p:tavLst>
                                    </p:anim>
                                    <p:anim calcmode="lin" valueType="num">
                                      <p:cBhvr>
                                        <p:cTn id="2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1000"/>
                                        <p:tgtEl>
                                          <p:spTgt spid="70"/>
                                        </p:tgtEl>
                                      </p:cBhvr>
                                    </p:animEffect>
                                    <p:anim calcmode="lin" valueType="num">
                                      <p:cBhvr>
                                        <p:cTn id="29" dur="1000" fill="hold"/>
                                        <p:tgtEl>
                                          <p:spTgt spid="70"/>
                                        </p:tgtEl>
                                        <p:attrNameLst>
                                          <p:attrName>ppt_x</p:attrName>
                                        </p:attrNameLst>
                                      </p:cBhvr>
                                      <p:tavLst>
                                        <p:tav tm="0">
                                          <p:val>
                                            <p:strVal val="#ppt_x"/>
                                          </p:val>
                                        </p:tav>
                                        <p:tav tm="100000">
                                          <p:val>
                                            <p:strVal val="#ppt_x"/>
                                          </p:val>
                                        </p:tav>
                                      </p:tavLst>
                                    </p:anim>
                                    <p:anim calcmode="lin" valueType="num">
                                      <p:cBhvr>
                                        <p:cTn id="30"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1000"/>
                                        <p:tgtEl>
                                          <p:spTgt spid="73"/>
                                        </p:tgtEl>
                                      </p:cBhvr>
                                    </p:animEffect>
                                    <p:anim calcmode="lin" valueType="num">
                                      <p:cBhvr>
                                        <p:cTn id="36" dur="1000" fill="hold"/>
                                        <p:tgtEl>
                                          <p:spTgt spid="73"/>
                                        </p:tgtEl>
                                        <p:attrNameLst>
                                          <p:attrName>ppt_x</p:attrName>
                                        </p:attrNameLst>
                                      </p:cBhvr>
                                      <p:tavLst>
                                        <p:tav tm="0">
                                          <p:val>
                                            <p:strVal val="#ppt_x"/>
                                          </p:val>
                                        </p:tav>
                                        <p:tav tm="100000">
                                          <p:val>
                                            <p:strVal val="#ppt_x"/>
                                          </p:val>
                                        </p:tav>
                                      </p:tavLst>
                                    </p:anim>
                                    <p:anim calcmode="lin" valueType="num">
                                      <p:cBhvr>
                                        <p:cTn id="3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1000"/>
                                        <p:tgtEl>
                                          <p:spTgt spid="76"/>
                                        </p:tgtEl>
                                      </p:cBhvr>
                                    </p:animEffect>
                                    <p:anim calcmode="lin" valueType="num">
                                      <p:cBhvr>
                                        <p:cTn id="43" dur="1000" fill="hold"/>
                                        <p:tgtEl>
                                          <p:spTgt spid="76"/>
                                        </p:tgtEl>
                                        <p:attrNameLst>
                                          <p:attrName>ppt_x</p:attrName>
                                        </p:attrNameLst>
                                      </p:cBhvr>
                                      <p:tavLst>
                                        <p:tav tm="0">
                                          <p:val>
                                            <p:strVal val="#ppt_x"/>
                                          </p:val>
                                        </p:tav>
                                        <p:tav tm="100000">
                                          <p:val>
                                            <p:strVal val="#ppt_x"/>
                                          </p:val>
                                        </p:tav>
                                      </p:tavLst>
                                    </p:anim>
                                    <p:anim calcmode="lin" valueType="num">
                                      <p:cBhvr>
                                        <p:cTn id="44"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833896B-7D9D-4545-B77C-C5772744E085}"/>
              </a:ext>
            </a:extLst>
          </p:cNvPr>
          <p:cNvSpPr txBox="1">
            <a:spLocks/>
          </p:cNvSpPr>
          <p:nvPr/>
        </p:nvSpPr>
        <p:spPr>
          <a:xfrm>
            <a:off x="432108" y="1145979"/>
            <a:ext cx="8279783" cy="3354454"/>
          </a:xfrm>
          <a:prstGeom prst="rect">
            <a:avLst/>
          </a:prstGeom>
        </p:spPr>
        <p:txBody>
          <a:bodyPr vert="horz" lIns="121918" tIns="60960" rIns="121918" bIns="6096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609608">
              <a:spcAft>
                <a:spcPts val="600"/>
              </a:spcAft>
            </a:pPr>
            <a:r>
              <a:rPr lang="en-US" sz="1800" dirty="0">
                <a:solidFill>
                  <a:schemeClr val="tx1">
                    <a:lumMod val="50000"/>
                    <a:lumOff val="50000"/>
                  </a:schemeClr>
                </a:solidFill>
                <a:latin typeface="Gotham Book"/>
              </a:rPr>
              <a:t>Personal Information is defined as “any information that can identify an individual”. </a:t>
            </a:r>
          </a:p>
          <a:p>
            <a:pPr algn="l" defTabSz="609608">
              <a:spcAft>
                <a:spcPts val="600"/>
              </a:spcAft>
            </a:pPr>
            <a:r>
              <a:rPr lang="en-US" sz="1800" dirty="0">
                <a:solidFill>
                  <a:schemeClr val="tx1">
                    <a:lumMod val="50000"/>
                    <a:lumOff val="50000"/>
                  </a:schemeClr>
                </a:solidFill>
                <a:latin typeface="Gotham Book"/>
              </a:rPr>
              <a:t>Examples include but are not limited to:  </a:t>
            </a:r>
          </a:p>
          <a:p>
            <a:pPr marL="1219218" lvl="1" indent="-609608" algn="l" defTabSz="609608">
              <a:buClr>
                <a:srgbClr val="297F3B"/>
              </a:buClr>
              <a:buFont typeface="Arial" panose="020B0604020202020204" pitchFamily="34" charset="0"/>
              <a:buChar char="•"/>
            </a:pPr>
            <a:r>
              <a:rPr lang="en-US" sz="1800" dirty="0">
                <a:solidFill>
                  <a:schemeClr val="tx1">
                    <a:lumMod val="50000"/>
                    <a:lumOff val="50000"/>
                  </a:schemeClr>
                </a:solidFill>
                <a:latin typeface="Gotham Book"/>
              </a:rPr>
              <a:t>Name </a:t>
            </a:r>
          </a:p>
          <a:p>
            <a:pPr marL="1219218" lvl="1" indent="-609608" algn="l" defTabSz="609608">
              <a:buClr>
                <a:srgbClr val="297F3B"/>
              </a:buClr>
              <a:buFont typeface="Arial" panose="020B0604020202020204" pitchFamily="34" charset="0"/>
              <a:buChar char="•"/>
            </a:pPr>
            <a:r>
              <a:rPr lang="en-US" sz="1800" dirty="0">
                <a:solidFill>
                  <a:schemeClr val="tx1">
                    <a:lumMod val="50000"/>
                    <a:lumOff val="50000"/>
                  </a:schemeClr>
                </a:solidFill>
                <a:latin typeface="Gotham Book"/>
              </a:rPr>
              <a:t>Address </a:t>
            </a:r>
          </a:p>
          <a:p>
            <a:pPr marL="1219218" lvl="1" indent="-609608" algn="l" defTabSz="609608">
              <a:buClr>
                <a:srgbClr val="297F3B"/>
              </a:buClr>
              <a:buFont typeface="Arial" panose="020B0604020202020204" pitchFamily="34" charset="0"/>
              <a:buChar char="•"/>
            </a:pPr>
            <a:r>
              <a:rPr lang="en-US" sz="1800" dirty="0">
                <a:solidFill>
                  <a:schemeClr val="tx1">
                    <a:lumMod val="50000"/>
                    <a:lumOff val="50000"/>
                  </a:schemeClr>
                </a:solidFill>
                <a:latin typeface="Gotham Book"/>
              </a:rPr>
              <a:t>Date of birth </a:t>
            </a:r>
          </a:p>
          <a:p>
            <a:pPr marL="1219218" lvl="1" indent="-609608" algn="l" defTabSz="609608">
              <a:buClr>
                <a:srgbClr val="297F3B"/>
              </a:buClr>
              <a:buFont typeface="Arial" panose="020B0604020202020204" pitchFamily="34" charset="0"/>
              <a:buChar char="•"/>
            </a:pPr>
            <a:r>
              <a:rPr lang="en-US" sz="1800" dirty="0">
                <a:solidFill>
                  <a:schemeClr val="tx1">
                    <a:lumMod val="50000"/>
                    <a:lumOff val="50000"/>
                  </a:schemeClr>
                </a:solidFill>
                <a:latin typeface="Gotham Book"/>
              </a:rPr>
              <a:t>A photo of their ID</a:t>
            </a:r>
          </a:p>
        </p:txBody>
      </p:sp>
      <p:sp>
        <p:nvSpPr>
          <p:cNvPr id="2" name="Title 1"/>
          <p:cNvSpPr>
            <a:spLocks noGrp="1"/>
          </p:cNvSpPr>
          <p:nvPr>
            <p:ph type="title"/>
          </p:nvPr>
        </p:nvSpPr>
        <p:spPr>
          <a:xfrm>
            <a:off x="0" y="205979"/>
            <a:ext cx="9144000" cy="857250"/>
          </a:xfrm>
        </p:spPr>
        <p:txBody>
          <a:bodyPr>
            <a:normAutofit/>
          </a:bodyPr>
          <a:lstStyle/>
          <a:p>
            <a:r>
              <a:rPr lang="en-US" dirty="0">
                <a:latin typeface="Gotham Bold" pitchFamily="50" charset="0"/>
                <a:cs typeface="Gotham Bold" pitchFamily="50" charset="0"/>
              </a:rPr>
              <a:t>IBOs should not hold personal information</a:t>
            </a:r>
          </a:p>
        </p:txBody>
      </p:sp>
      <p:pic>
        <p:nvPicPr>
          <p:cNvPr id="4" name="Picture 3" descr="mate-ID-Card.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85265" y="2143945"/>
            <a:ext cx="2857500" cy="2184400"/>
          </a:xfrm>
          <a:prstGeom prst="rect">
            <a:avLst/>
          </a:prstGeom>
        </p:spPr>
      </p:pic>
    </p:spTree>
    <p:extLst>
      <p:ext uri="{BB962C8B-B14F-4D97-AF65-F5344CB8AC3E}">
        <p14:creationId xmlns:p14="http://schemas.microsoft.com/office/powerpoint/2010/main" val="3398021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AE8CBD56-A99A-49B9-8A5D-496D3F0AE575}"/>
              </a:ext>
            </a:extLst>
          </p:cNvPr>
          <p:cNvSpPr txBox="1">
            <a:spLocks/>
          </p:cNvSpPr>
          <p:nvPr/>
        </p:nvSpPr>
        <p:spPr>
          <a:xfrm>
            <a:off x="1014440" y="326900"/>
            <a:ext cx="7111607" cy="283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AU" sz="3492" dirty="0">
              <a:latin typeface="Candara" panose="020E0502030303020204" pitchFamily="34" charset="0"/>
            </a:endParaRPr>
          </a:p>
        </p:txBody>
      </p:sp>
      <p:sp>
        <p:nvSpPr>
          <p:cNvPr id="5" name="Content Placeholder 2">
            <a:extLst>
              <a:ext uri="{FF2B5EF4-FFF2-40B4-BE49-F238E27FC236}">
                <a16:creationId xmlns:a16="http://schemas.microsoft.com/office/drawing/2014/main" id="{7A693A48-15D3-4390-A03B-88A1880CD6A9}"/>
              </a:ext>
            </a:extLst>
          </p:cNvPr>
          <p:cNvSpPr txBox="1">
            <a:spLocks/>
          </p:cNvSpPr>
          <p:nvPr/>
        </p:nvSpPr>
        <p:spPr>
          <a:xfrm>
            <a:off x="682837" y="794419"/>
            <a:ext cx="4444660" cy="227314"/>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Gotham Book" pitchFamily="50" charset="0"/>
              </a:rPr>
              <a:t>4 Golden Rules of Social Media:</a:t>
            </a:r>
          </a:p>
        </p:txBody>
      </p:sp>
      <p:sp>
        <p:nvSpPr>
          <p:cNvPr id="6" name="Rectangle: Rounded Corners 5">
            <a:extLst>
              <a:ext uri="{FF2B5EF4-FFF2-40B4-BE49-F238E27FC236}">
                <a16:creationId xmlns:a16="http://schemas.microsoft.com/office/drawing/2014/main" id="{1A8BBC25-82FA-4C75-9D76-D73896547622}"/>
              </a:ext>
            </a:extLst>
          </p:cNvPr>
          <p:cNvSpPr/>
          <p:nvPr/>
        </p:nvSpPr>
        <p:spPr>
          <a:xfrm>
            <a:off x="549872" y="1143002"/>
            <a:ext cx="4000578" cy="698055"/>
          </a:xfrm>
          <a:prstGeom prst="roundRect">
            <a:avLst>
              <a:gd name="adj" fmla="val 4798"/>
            </a:avLst>
          </a:prstGeom>
          <a:solidFill>
            <a:srgbClr val="00B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29"/>
          </a:p>
        </p:txBody>
      </p:sp>
      <p:sp>
        <p:nvSpPr>
          <p:cNvPr id="7" name="Rectangle: Rounded Corners 6">
            <a:extLst>
              <a:ext uri="{FF2B5EF4-FFF2-40B4-BE49-F238E27FC236}">
                <a16:creationId xmlns:a16="http://schemas.microsoft.com/office/drawing/2014/main" id="{19290D60-F6B0-4464-9564-977EBAF5D63E}"/>
              </a:ext>
            </a:extLst>
          </p:cNvPr>
          <p:cNvSpPr/>
          <p:nvPr/>
        </p:nvSpPr>
        <p:spPr>
          <a:xfrm>
            <a:off x="549872" y="2032671"/>
            <a:ext cx="4000578" cy="698055"/>
          </a:xfrm>
          <a:prstGeom prst="roundRect">
            <a:avLst>
              <a:gd name="adj" fmla="val 4798"/>
            </a:avLst>
          </a:prstGeom>
          <a:solidFill>
            <a:srgbClr val="00B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29"/>
          </a:p>
        </p:txBody>
      </p:sp>
      <p:sp>
        <p:nvSpPr>
          <p:cNvPr id="8" name="Rectangle: Rounded Corners 7">
            <a:extLst>
              <a:ext uri="{FF2B5EF4-FFF2-40B4-BE49-F238E27FC236}">
                <a16:creationId xmlns:a16="http://schemas.microsoft.com/office/drawing/2014/main" id="{754219D3-8743-4B35-8B05-4797198F2F4A}"/>
              </a:ext>
            </a:extLst>
          </p:cNvPr>
          <p:cNvSpPr/>
          <p:nvPr/>
        </p:nvSpPr>
        <p:spPr>
          <a:xfrm>
            <a:off x="549872" y="2922340"/>
            <a:ext cx="4000578" cy="698055"/>
          </a:xfrm>
          <a:prstGeom prst="roundRect">
            <a:avLst>
              <a:gd name="adj" fmla="val 4798"/>
            </a:avLst>
          </a:prstGeom>
          <a:solidFill>
            <a:srgbClr val="00B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29"/>
          </a:p>
        </p:txBody>
      </p:sp>
      <p:sp>
        <p:nvSpPr>
          <p:cNvPr id="9" name="Rectangle: Rounded Corners 8">
            <a:extLst>
              <a:ext uri="{FF2B5EF4-FFF2-40B4-BE49-F238E27FC236}">
                <a16:creationId xmlns:a16="http://schemas.microsoft.com/office/drawing/2014/main" id="{9C8E0EBA-6B76-42C2-A932-F2F813827B54}"/>
              </a:ext>
            </a:extLst>
          </p:cNvPr>
          <p:cNvSpPr/>
          <p:nvPr/>
        </p:nvSpPr>
        <p:spPr>
          <a:xfrm>
            <a:off x="549872" y="3812009"/>
            <a:ext cx="4000578" cy="698055"/>
          </a:xfrm>
          <a:prstGeom prst="roundRect">
            <a:avLst>
              <a:gd name="adj" fmla="val 4798"/>
            </a:avLst>
          </a:prstGeom>
          <a:solidFill>
            <a:srgbClr val="00B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29"/>
          </a:p>
        </p:txBody>
      </p:sp>
      <p:sp>
        <p:nvSpPr>
          <p:cNvPr id="10" name="Content Placeholder 2">
            <a:extLst>
              <a:ext uri="{FF2B5EF4-FFF2-40B4-BE49-F238E27FC236}">
                <a16:creationId xmlns:a16="http://schemas.microsoft.com/office/drawing/2014/main" id="{7C616484-6D17-444E-9A9C-56A032A65421}"/>
              </a:ext>
            </a:extLst>
          </p:cNvPr>
          <p:cNvSpPr txBox="1">
            <a:spLocks/>
          </p:cNvSpPr>
          <p:nvPr/>
        </p:nvSpPr>
        <p:spPr>
          <a:xfrm>
            <a:off x="743160" y="1293182"/>
            <a:ext cx="3613992" cy="402164"/>
          </a:xfrm>
          <a:prstGeom prst="rect">
            <a:avLst/>
          </a:prstGeom>
        </p:spPr>
        <p:txBody>
          <a:bodyPr vert="horz" lIns="0" tIns="0" rIns="0" bIns="0" rtlCol="0">
            <a:noAutofit/>
          </a:bodyPr>
          <a:lstStyle>
            <a:lvl1pPr marL="0" indent="-144000" algn="l" defTabSz="575914" rtl="0" eaLnBrk="1" latinLnBrk="0" hangingPunct="1">
              <a:spcBef>
                <a:spcPct val="20000"/>
              </a:spcBef>
              <a:buFont typeface="Arial"/>
              <a:buNone/>
              <a:defRPr sz="4000" kern="1200" spc="-40" baseline="0">
                <a:solidFill>
                  <a:schemeClr val="tx1"/>
                </a:solidFill>
                <a:latin typeface="+mn-lt"/>
                <a:ea typeface="+mn-ea"/>
                <a:cs typeface="+mn-cs"/>
              </a:defRPr>
            </a:lvl1pPr>
            <a:lvl2pPr marL="360000" indent="-144000" algn="l" defTabSz="575914" rtl="0" eaLnBrk="1" latinLnBrk="0" hangingPunct="1">
              <a:spcBef>
                <a:spcPct val="20000"/>
              </a:spcBef>
              <a:buFont typeface="Arial"/>
              <a:buChar char="–"/>
              <a:defRPr sz="3500" kern="1200" spc="-40" baseline="0">
                <a:solidFill>
                  <a:schemeClr val="tx1"/>
                </a:solidFill>
                <a:latin typeface="+mn-lt"/>
                <a:ea typeface="+mn-ea"/>
                <a:cs typeface="+mn-cs"/>
              </a:defRPr>
            </a:lvl2pPr>
            <a:lvl3pPr marL="720000" indent="-144000" algn="l" defTabSz="575914" rtl="0" eaLnBrk="1" latinLnBrk="0" hangingPunct="1">
              <a:spcBef>
                <a:spcPct val="20000"/>
              </a:spcBef>
              <a:buFont typeface="Arial"/>
              <a:buChar char="•"/>
              <a:defRPr sz="3000" kern="1200" spc="-40" baseline="0">
                <a:solidFill>
                  <a:schemeClr val="tx1"/>
                </a:solidFill>
                <a:latin typeface="+mn-lt"/>
                <a:ea typeface="+mn-ea"/>
                <a:cs typeface="+mn-cs"/>
              </a:defRPr>
            </a:lvl3pPr>
            <a:lvl4pPr marL="1080000" indent="-144000" algn="l" defTabSz="575914" rtl="0" eaLnBrk="1" latinLnBrk="0" hangingPunct="1">
              <a:spcBef>
                <a:spcPct val="20000"/>
              </a:spcBef>
              <a:buFont typeface="Arial"/>
              <a:buChar char="–"/>
              <a:defRPr sz="2500" kern="1200" spc="-40" baseline="0">
                <a:solidFill>
                  <a:schemeClr val="tx1"/>
                </a:solidFill>
                <a:latin typeface="+mn-lt"/>
                <a:ea typeface="+mn-ea"/>
                <a:cs typeface="+mn-cs"/>
              </a:defRPr>
            </a:lvl4pPr>
            <a:lvl5pPr marL="1440000" indent="-144000" algn="l" defTabSz="575914" rtl="0" eaLnBrk="1" latinLnBrk="0" hangingPunct="1">
              <a:spcBef>
                <a:spcPct val="20000"/>
              </a:spcBef>
              <a:buFont typeface="Arial"/>
              <a:buChar char="»"/>
              <a:defRPr sz="2500" kern="1200" spc="-40" baseline="0">
                <a:solidFill>
                  <a:schemeClr val="tx1"/>
                </a:solidFill>
                <a:latin typeface="+mn-lt"/>
                <a:ea typeface="+mn-ea"/>
                <a:cs typeface="+mn-cs"/>
              </a:defRPr>
            </a:lvl5pPr>
            <a:lvl6pPr marL="3167533" indent="-287958" algn="l" defTabSz="575914" rtl="0" eaLnBrk="1" latinLnBrk="0" hangingPunct="1">
              <a:spcBef>
                <a:spcPct val="20000"/>
              </a:spcBef>
              <a:buFont typeface="Arial"/>
              <a:buChar char="•"/>
              <a:defRPr sz="2500" kern="1200">
                <a:solidFill>
                  <a:schemeClr val="tx1"/>
                </a:solidFill>
                <a:latin typeface="+mn-lt"/>
                <a:ea typeface="+mn-ea"/>
                <a:cs typeface="+mn-cs"/>
              </a:defRPr>
            </a:lvl6pPr>
            <a:lvl7pPr marL="3743447" indent="-287958" algn="l" defTabSz="575914" rtl="0" eaLnBrk="1" latinLnBrk="0" hangingPunct="1">
              <a:spcBef>
                <a:spcPct val="20000"/>
              </a:spcBef>
              <a:buFont typeface="Arial"/>
              <a:buChar char="•"/>
              <a:defRPr sz="2500" kern="1200">
                <a:solidFill>
                  <a:schemeClr val="tx1"/>
                </a:solidFill>
                <a:latin typeface="+mn-lt"/>
                <a:ea typeface="+mn-ea"/>
                <a:cs typeface="+mn-cs"/>
              </a:defRPr>
            </a:lvl7pPr>
            <a:lvl8pPr marL="4319362" indent="-287958" algn="l" defTabSz="575914" rtl="0" eaLnBrk="1" latinLnBrk="0" hangingPunct="1">
              <a:spcBef>
                <a:spcPct val="20000"/>
              </a:spcBef>
              <a:buFont typeface="Arial"/>
              <a:buChar char="•"/>
              <a:defRPr sz="2500" kern="1200">
                <a:solidFill>
                  <a:schemeClr val="tx1"/>
                </a:solidFill>
                <a:latin typeface="+mn-lt"/>
                <a:ea typeface="+mn-ea"/>
                <a:cs typeface="+mn-cs"/>
              </a:defRPr>
            </a:lvl8pPr>
            <a:lvl9pPr marL="4895275" indent="-287958" algn="l" defTabSz="575914" rtl="0" eaLnBrk="1" latinLnBrk="0" hangingPunct="1">
              <a:spcBef>
                <a:spcPct val="20000"/>
              </a:spcBef>
              <a:buFont typeface="Arial"/>
              <a:buChar char="•"/>
              <a:defRPr sz="2500" kern="1200">
                <a:solidFill>
                  <a:schemeClr val="tx1"/>
                </a:solidFill>
                <a:latin typeface="+mn-lt"/>
                <a:ea typeface="+mn-ea"/>
                <a:cs typeface="+mn-cs"/>
              </a:defRPr>
            </a:lvl9pPr>
          </a:lstStyle>
          <a:p>
            <a:pPr algn="ctr"/>
            <a:r>
              <a:rPr lang="en-US" sz="1200" dirty="0">
                <a:solidFill>
                  <a:schemeClr val="bg1"/>
                </a:solidFill>
                <a:latin typeface="Gotham Book" pitchFamily="50" charset="0"/>
              </a:rPr>
              <a:t>Only use marketing materials provided by ACN</a:t>
            </a:r>
          </a:p>
          <a:p>
            <a:pPr algn="ctr"/>
            <a:r>
              <a:rPr lang="en-US" sz="1200" dirty="0">
                <a:solidFill>
                  <a:schemeClr val="bg1"/>
                </a:solidFill>
                <a:latin typeface="Gotham Book" pitchFamily="50" charset="0"/>
              </a:rPr>
              <a:t>Do not create your own materials</a:t>
            </a:r>
          </a:p>
        </p:txBody>
      </p:sp>
      <p:sp>
        <p:nvSpPr>
          <p:cNvPr id="11" name="Content Placeholder 2">
            <a:extLst>
              <a:ext uri="{FF2B5EF4-FFF2-40B4-BE49-F238E27FC236}">
                <a16:creationId xmlns:a16="http://schemas.microsoft.com/office/drawing/2014/main" id="{79B83B18-7489-46ED-B072-6677CC88E357}"/>
              </a:ext>
            </a:extLst>
          </p:cNvPr>
          <p:cNvSpPr txBox="1">
            <a:spLocks/>
          </p:cNvSpPr>
          <p:nvPr/>
        </p:nvSpPr>
        <p:spPr>
          <a:xfrm>
            <a:off x="765391" y="2205808"/>
            <a:ext cx="3613992" cy="227314"/>
          </a:xfrm>
          <a:prstGeom prst="rect">
            <a:avLst/>
          </a:prstGeom>
        </p:spPr>
        <p:txBody>
          <a:bodyPr vert="horz" lIns="0" tIns="0" rIns="0" bIns="0" rtlCol="0">
            <a:noAutofit/>
          </a:bodyPr>
          <a:lstStyle>
            <a:lvl1pPr marL="0" indent="-144000" algn="l" defTabSz="575914" rtl="0" eaLnBrk="1" latinLnBrk="0" hangingPunct="1">
              <a:spcBef>
                <a:spcPct val="20000"/>
              </a:spcBef>
              <a:buFont typeface="Arial"/>
              <a:buNone/>
              <a:defRPr sz="4000" kern="1200" spc="-40" baseline="0">
                <a:solidFill>
                  <a:schemeClr val="tx1"/>
                </a:solidFill>
                <a:latin typeface="+mn-lt"/>
                <a:ea typeface="+mn-ea"/>
                <a:cs typeface="+mn-cs"/>
              </a:defRPr>
            </a:lvl1pPr>
            <a:lvl2pPr marL="360000" indent="-144000" algn="l" defTabSz="575914" rtl="0" eaLnBrk="1" latinLnBrk="0" hangingPunct="1">
              <a:spcBef>
                <a:spcPct val="20000"/>
              </a:spcBef>
              <a:buFont typeface="Arial"/>
              <a:buChar char="–"/>
              <a:defRPr sz="3500" kern="1200" spc="-40" baseline="0">
                <a:solidFill>
                  <a:schemeClr val="tx1"/>
                </a:solidFill>
                <a:latin typeface="+mn-lt"/>
                <a:ea typeface="+mn-ea"/>
                <a:cs typeface="+mn-cs"/>
              </a:defRPr>
            </a:lvl2pPr>
            <a:lvl3pPr marL="720000" indent="-144000" algn="l" defTabSz="575914" rtl="0" eaLnBrk="1" latinLnBrk="0" hangingPunct="1">
              <a:spcBef>
                <a:spcPct val="20000"/>
              </a:spcBef>
              <a:buFont typeface="Arial"/>
              <a:buChar char="•"/>
              <a:defRPr sz="3000" kern="1200" spc="-40" baseline="0">
                <a:solidFill>
                  <a:schemeClr val="tx1"/>
                </a:solidFill>
                <a:latin typeface="+mn-lt"/>
                <a:ea typeface="+mn-ea"/>
                <a:cs typeface="+mn-cs"/>
              </a:defRPr>
            </a:lvl3pPr>
            <a:lvl4pPr marL="1080000" indent="-144000" algn="l" defTabSz="575914" rtl="0" eaLnBrk="1" latinLnBrk="0" hangingPunct="1">
              <a:spcBef>
                <a:spcPct val="20000"/>
              </a:spcBef>
              <a:buFont typeface="Arial"/>
              <a:buChar char="–"/>
              <a:defRPr sz="2500" kern="1200" spc="-40" baseline="0">
                <a:solidFill>
                  <a:schemeClr val="tx1"/>
                </a:solidFill>
                <a:latin typeface="+mn-lt"/>
                <a:ea typeface="+mn-ea"/>
                <a:cs typeface="+mn-cs"/>
              </a:defRPr>
            </a:lvl4pPr>
            <a:lvl5pPr marL="1440000" indent="-144000" algn="l" defTabSz="575914" rtl="0" eaLnBrk="1" latinLnBrk="0" hangingPunct="1">
              <a:spcBef>
                <a:spcPct val="20000"/>
              </a:spcBef>
              <a:buFont typeface="Arial"/>
              <a:buChar char="»"/>
              <a:defRPr sz="2500" kern="1200" spc="-40" baseline="0">
                <a:solidFill>
                  <a:schemeClr val="tx1"/>
                </a:solidFill>
                <a:latin typeface="+mn-lt"/>
                <a:ea typeface="+mn-ea"/>
                <a:cs typeface="+mn-cs"/>
              </a:defRPr>
            </a:lvl5pPr>
            <a:lvl6pPr marL="3167533" indent="-287958" algn="l" defTabSz="575914" rtl="0" eaLnBrk="1" latinLnBrk="0" hangingPunct="1">
              <a:spcBef>
                <a:spcPct val="20000"/>
              </a:spcBef>
              <a:buFont typeface="Arial"/>
              <a:buChar char="•"/>
              <a:defRPr sz="2500" kern="1200">
                <a:solidFill>
                  <a:schemeClr val="tx1"/>
                </a:solidFill>
                <a:latin typeface="+mn-lt"/>
                <a:ea typeface="+mn-ea"/>
                <a:cs typeface="+mn-cs"/>
              </a:defRPr>
            </a:lvl6pPr>
            <a:lvl7pPr marL="3743447" indent="-287958" algn="l" defTabSz="575914" rtl="0" eaLnBrk="1" latinLnBrk="0" hangingPunct="1">
              <a:spcBef>
                <a:spcPct val="20000"/>
              </a:spcBef>
              <a:buFont typeface="Arial"/>
              <a:buChar char="•"/>
              <a:defRPr sz="2500" kern="1200">
                <a:solidFill>
                  <a:schemeClr val="tx1"/>
                </a:solidFill>
                <a:latin typeface="+mn-lt"/>
                <a:ea typeface="+mn-ea"/>
                <a:cs typeface="+mn-cs"/>
              </a:defRPr>
            </a:lvl7pPr>
            <a:lvl8pPr marL="4319362" indent="-287958" algn="l" defTabSz="575914" rtl="0" eaLnBrk="1" latinLnBrk="0" hangingPunct="1">
              <a:spcBef>
                <a:spcPct val="20000"/>
              </a:spcBef>
              <a:buFont typeface="Arial"/>
              <a:buChar char="•"/>
              <a:defRPr sz="2500" kern="1200">
                <a:solidFill>
                  <a:schemeClr val="tx1"/>
                </a:solidFill>
                <a:latin typeface="+mn-lt"/>
                <a:ea typeface="+mn-ea"/>
                <a:cs typeface="+mn-cs"/>
              </a:defRPr>
            </a:lvl8pPr>
            <a:lvl9pPr marL="4895275" indent="-287958" algn="l" defTabSz="575914" rtl="0" eaLnBrk="1" latinLnBrk="0" hangingPunct="1">
              <a:spcBef>
                <a:spcPct val="20000"/>
              </a:spcBef>
              <a:buFont typeface="Arial"/>
              <a:buChar char="•"/>
              <a:defRPr sz="2500" kern="1200">
                <a:solidFill>
                  <a:schemeClr val="tx1"/>
                </a:solidFill>
                <a:latin typeface="+mn-lt"/>
                <a:ea typeface="+mn-ea"/>
                <a:cs typeface="+mn-cs"/>
              </a:defRPr>
            </a:lvl9pPr>
          </a:lstStyle>
          <a:p>
            <a:pPr algn="ctr"/>
            <a:r>
              <a:rPr lang="en-US" sz="1200" dirty="0">
                <a:solidFill>
                  <a:schemeClr val="bg1"/>
                </a:solidFill>
                <a:latin typeface="Gotham Book" pitchFamily="50" charset="0"/>
              </a:rPr>
              <a:t>Do not modify the imagery or language provided by ACN</a:t>
            </a:r>
          </a:p>
        </p:txBody>
      </p:sp>
      <p:sp>
        <p:nvSpPr>
          <p:cNvPr id="12" name="Content Placeholder 2">
            <a:extLst>
              <a:ext uri="{FF2B5EF4-FFF2-40B4-BE49-F238E27FC236}">
                <a16:creationId xmlns:a16="http://schemas.microsoft.com/office/drawing/2014/main" id="{028BF83A-0A7E-4081-BE4D-E4D23C9A645B}"/>
              </a:ext>
            </a:extLst>
          </p:cNvPr>
          <p:cNvSpPr txBox="1">
            <a:spLocks/>
          </p:cNvSpPr>
          <p:nvPr/>
        </p:nvSpPr>
        <p:spPr>
          <a:xfrm>
            <a:off x="743160" y="3078418"/>
            <a:ext cx="3613992" cy="389230"/>
          </a:xfrm>
          <a:prstGeom prst="rect">
            <a:avLst/>
          </a:prstGeom>
        </p:spPr>
        <p:txBody>
          <a:bodyPr vert="horz" lIns="0" tIns="0" rIns="0" bIns="0" rtlCol="0">
            <a:noAutofit/>
          </a:bodyPr>
          <a:lstStyle>
            <a:lvl1pPr marL="0" indent="-144000" algn="l" defTabSz="575914" rtl="0" eaLnBrk="1" latinLnBrk="0" hangingPunct="1">
              <a:spcBef>
                <a:spcPct val="20000"/>
              </a:spcBef>
              <a:buFont typeface="Arial"/>
              <a:buNone/>
              <a:defRPr sz="4000" kern="1200" spc="-40" baseline="0">
                <a:solidFill>
                  <a:schemeClr val="tx1"/>
                </a:solidFill>
                <a:latin typeface="+mn-lt"/>
                <a:ea typeface="+mn-ea"/>
                <a:cs typeface="+mn-cs"/>
              </a:defRPr>
            </a:lvl1pPr>
            <a:lvl2pPr marL="360000" indent="-144000" algn="l" defTabSz="575914" rtl="0" eaLnBrk="1" latinLnBrk="0" hangingPunct="1">
              <a:spcBef>
                <a:spcPct val="20000"/>
              </a:spcBef>
              <a:buFont typeface="Arial"/>
              <a:buChar char="–"/>
              <a:defRPr sz="3500" kern="1200" spc="-40" baseline="0">
                <a:solidFill>
                  <a:schemeClr val="tx1"/>
                </a:solidFill>
                <a:latin typeface="+mn-lt"/>
                <a:ea typeface="+mn-ea"/>
                <a:cs typeface="+mn-cs"/>
              </a:defRPr>
            </a:lvl2pPr>
            <a:lvl3pPr marL="720000" indent="-144000" algn="l" defTabSz="575914" rtl="0" eaLnBrk="1" latinLnBrk="0" hangingPunct="1">
              <a:spcBef>
                <a:spcPct val="20000"/>
              </a:spcBef>
              <a:buFont typeface="Arial"/>
              <a:buChar char="•"/>
              <a:defRPr sz="3000" kern="1200" spc="-40" baseline="0">
                <a:solidFill>
                  <a:schemeClr val="tx1"/>
                </a:solidFill>
                <a:latin typeface="+mn-lt"/>
                <a:ea typeface="+mn-ea"/>
                <a:cs typeface="+mn-cs"/>
              </a:defRPr>
            </a:lvl3pPr>
            <a:lvl4pPr marL="1080000" indent="-144000" algn="l" defTabSz="575914" rtl="0" eaLnBrk="1" latinLnBrk="0" hangingPunct="1">
              <a:spcBef>
                <a:spcPct val="20000"/>
              </a:spcBef>
              <a:buFont typeface="Arial"/>
              <a:buChar char="–"/>
              <a:defRPr sz="2500" kern="1200" spc="-40" baseline="0">
                <a:solidFill>
                  <a:schemeClr val="tx1"/>
                </a:solidFill>
                <a:latin typeface="+mn-lt"/>
                <a:ea typeface="+mn-ea"/>
                <a:cs typeface="+mn-cs"/>
              </a:defRPr>
            </a:lvl4pPr>
            <a:lvl5pPr marL="1440000" indent="-144000" algn="l" defTabSz="575914" rtl="0" eaLnBrk="1" latinLnBrk="0" hangingPunct="1">
              <a:spcBef>
                <a:spcPct val="20000"/>
              </a:spcBef>
              <a:buFont typeface="Arial"/>
              <a:buChar char="»"/>
              <a:defRPr sz="2500" kern="1200" spc="-40" baseline="0">
                <a:solidFill>
                  <a:schemeClr val="tx1"/>
                </a:solidFill>
                <a:latin typeface="+mn-lt"/>
                <a:ea typeface="+mn-ea"/>
                <a:cs typeface="+mn-cs"/>
              </a:defRPr>
            </a:lvl5pPr>
            <a:lvl6pPr marL="3167533" indent="-287958" algn="l" defTabSz="575914" rtl="0" eaLnBrk="1" latinLnBrk="0" hangingPunct="1">
              <a:spcBef>
                <a:spcPct val="20000"/>
              </a:spcBef>
              <a:buFont typeface="Arial"/>
              <a:buChar char="•"/>
              <a:defRPr sz="2500" kern="1200">
                <a:solidFill>
                  <a:schemeClr val="tx1"/>
                </a:solidFill>
                <a:latin typeface="+mn-lt"/>
                <a:ea typeface="+mn-ea"/>
                <a:cs typeface="+mn-cs"/>
              </a:defRPr>
            </a:lvl6pPr>
            <a:lvl7pPr marL="3743447" indent="-287958" algn="l" defTabSz="575914" rtl="0" eaLnBrk="1" latinLnBrk="0" hangingPunct="1">
              <a:spcBef>
                <a:spcPct val="20000"/>
              </a:spcBef>
              <a:buFont typeface="Arial"/>
              <a:buChar char="•"/>
              <a:defRPr sz="2500" kern="1200">
                <a:solidFill>
                  <a:schemeClr val="tx1"/>
                </a:solidFill>
                <a:latin typeface="+mn-lt"/>
                <a:ea typeface="+mn-ea"/>
                <a:cs typeface="+mn-cs"/>
              </a:defRPr>
            </a:lvl7pPr>
            <a:lvl8pPr marL="4319362" indent="-287958" algn="l" defTabSz="575914" rtl="0" eaLnBrk="1" latinLnBrk="0" hangingPunct="1">
              <a:spcBef>
                <a:spcPct val="20000"/>
              </a:spcBef>
              <a:buFont typeface="Arial"/>
              <a:buChar char="•"/>
              <a:defRPr sz="2500" kern="1200">
                <a:solidFill>
                  <a:schemeClr val="tx1"/>
                </a:solidFill>
                <a:latin typeface="+mn-lt"/>
                <a:ea typeface="+mn-ea"/>
                <a:cs typeface="+mn-cs"/>
              </a:defRPr>
            </a:lvl8pPr>
            <a:lvl9pPr marL="4895275" indent="-287958" algn="l" defTabSz="575914" rtl="0" eaLnBrk="1" latinLnBrk="0" hangingPunct="1">
              <a:spcBef>
                <a:spcPct val="20000"/>
              </a:spcBef>
              <a:buFont typeface="Arial"/>
              <a:buChar char="•"/>
              <a:defRPr sz="2500" kern="1200">
                <a:solidFill>
                  <a:schemeClr val="tx1"/>
                </a:solidFill>
                <a:latin typeface="+mn-lt"/>
                <a:ea typeface="+mn-ea"/>
                <a:cs typeface="+mn-cs"/>
              </a:defRPr>
            </a:lvl9pPr>
          </a:lstStyle>
          <a:p>
            <a:pPr algn="ctr"/>
            <a:r>
              <a:rPr lang="en-US" sz="1200" dirty="0">
                <a:solidFill>
                  <a:schemeClr val="bg1"/>
                </a:solidFill>
                <a:latin typeface="Gotham Book" pitchFamily="50" charset="0"/>
              </a:rPr>
              <a:t>Only promote the MATE brand, products and promotions to your warm market</a:t>
            </a:r>
          </a:p>
        </p:txBody>
      </p:sp>
      <p:sp>
        <p:nvSpPr>
          <p:cNvPr id="13" name="Content Placeholder 2">
            <a:extLst>
              <a:ext uri="{FF2B5EF4-FFF2-40B4-BE49-F238E27FC236}">
                <a16:creationId xmlns:a16="http://schemas.microsoft.com/office/drawing/2014/main" id="{5C1D2FA9-1AF2-4371-8145-8FFD955B0518}"/>
              </a:ext>
            </a:extLst>
          </p:cNvPr>
          <p:cNvSpPr txBox="1">
            <a:spLocks/>
          </p:cNvSpPr>
          <p:nvPr/>
        </p:nvSpPr>
        <p:spPr>
          <a:xfrm>
            <a:off x="682837" y="3964405"/>
            <a:ext cx="3734640" cy="393263"/>
          </a:xfrm>
          <a:prstGeom prst="rect">
            <a:avLst/>
          </a:prstGeom>
        </p:spPr>
        <p:txBody>
          <a:bodyPr vert="horz" lIns="0" tIns="0" rIns="0" bIns="0" rtlCol="0">
            <a:noAutofit/>
          </a:bodyPr>
          <a:lstStyle>
            <a:lvl1pPr marL="0" indent="-144000" algn="l" defTabSz="575914" rtl="0" eaLnBrk="1" latinLnBrk="0" hangingPunct="1">
              <a:spcBef>
                <a:spcPct val="20000"/>
              </a:spcBef>
              <a:buFont typeface="Arial"/>
              <a:buNone/>
              <a:defRPr sz="4000" kern="1200" spc="-40" baseline="0">
                <a:solidFill>
                  <a:schemeClr val="tx1"/>
                </a:solidFill>
                <a:latin typeface="+mn-lt"/>
                <a:ea typeface="+mn-ea"/>
                <a:cs typeface="+mn-cs"/>
              </a:defRPr>
            </a:lvl1pPr>
            <a:lvl2pPr marL="360000" indent="-144000" algn="l" defTabSz="575914" rtl="0" eaLnBrk="1" latinLnBrk="0" hangingPunct="1">
              <a:spcBef>
                <a:spcPct val="20000"/>
              </a:spcBef>
              <a:buFont typeface="Arial"/>
              <a:buChar char="–"/>
              <a:defRPr sz="3500" kern="1200" spc="-40" baseline="0">
                <a:solidFill>
                  <a:schemeClr val="tx1"/>
                </a:solidFill>
                <a:latin typeface="+mn-lt"/>
                <a:ea typeface="+mn-ea"/>
                <a:cs typeface="+mn-cs"/>
              </a:defRPr>
            </a:lvl2pPr>
            <a:lvl3pPr marL="720000" indent="-144000" algn="l" defTabSz="575914" rtl="0" eaLnBrk="1" latinLnBrk="0" hangingPunct="1">
              <a:spcBef>
                <a:spcPct val="20000"/>
              </a:spcBef>
              <a:buFont typeface="Arial"/>
              <a:buChar char="•"/>
              <a:defRPr sz="3000" kern="1200" spc="-40" baseline="0">
                <a:solidFill>
                  <a:schemeClr val="tx1"/>
                </a:solidFill>
                <a:latin typeface="+mn-lt"/>
                <a:ea typeface="+mn-ea"/>
                <a:cs typeface="+mn-cs"/>
              </a:defRPr>
            </a:lvl3pPr>
            <a:lvl4pPr marL="1080000" indent="-144000" algn="l" defTabSz="575914" rtl="0" eaLnBrk="1" latinLnBrk="0" hangingPunct="1">
              <a:spcBef>
                <a:spcPct val="20000"/>
              </a:spcBef>
              <a:buFont typeface="Arial"/>
              <a:buChar char="–"/>
              <a:defRPr sz="2500" kern="1200" spc="-40" baseline="0">
                <a:solidFill>
                  <a:schemeClr val="tx1"/>
                </a:solidFill>
                <a:latin typeface="+mn-lt"/>
                <a:ea typeface="+mn-ea"/>
                <a:cs typeface="+mn-cs"/>
              </a:defRPr>
            </a:lvl4pPr>
            <a:lvl5pPr marL="1440000" indent="-144000" algn="l" defTabSz="575914" rtl="0" eaLnBrk="1" latinLnBrk="0" hangingPunct="1">
              <a:spcBef>
                <a:spcPct val="20000"/>
              </a:spcBef>
              <a:buFont typeface="Arial"/>
              <a:buChar char="»"/>
              <a:defRPr sz="2500" kern="1200" spc="-40" baseline="0">
                <a:solidFill>
                  <a:schemeClr val="tx1"/>
                </a:solidFill>
                <a:latin typeface="+mn-lt"/>
                <a:ea typeface="+mn-ea"/>
                <a:cs typeface="+mn-cs"/>
              </a:defRPr>
            </a:lvl5pPr>
            <a:lvl6pPr marL="3167533" indent="-287958" algn="l" defTabSz="575914" rtl="0" eaLnBrk="1" latinLnBrk="0" hangingPunct="1">
              <a:spcBef>
                <a:spcPct val="20000"/>
              </a:spcBef>
              <a:buFont typeface="Arial"/>
              <a:buChar char="•"/>
              <a:defRPr sz="2500" kern="1200">
                <a:solidFill>
                  <a:schemeClr val="tx1"/>
                </a:solidFill>
                <a:latin typeface="+mn-lt"/>
                <a:ea typeface="+mn-ea"/>
                <a:cs typeface="+mn-cs"/>
              </a:defRPr>
            </a:lvl6pPr>
            <a:lvl7pPr marL="3743447" indent="-287958" algn="l" defTabSz="575914" rtl="0" eaLnBrk="1" latinLnBrk="0" hangingPunct="1">
              <a:spcBef>
                <a:spcPct val="20000"/>
              </a:spcBef>
              <a:buFont typeface="Arial"/>
              <a:buChar char="•"/>
              <a:defRPr sz="2500" kern="1200">
                <a:solidFill>
                  <a:schemeClr val="tx1"/>
                </a:solidFill>
                <a:latin typeface="+mn-lt"/>
                <a:ea typeface="+mn-ea"/>
                <a:cs typeface="+mn-cs"/>
              </a:defRPr>
            </a:lvl7pPr>
            <a:lvl8pPr marL="4319362" indent="-287958" algn="l" defTabSz="575914" rtl="0" eaLnBrk="1" latinLnBrk="0" hangingPunct="1">
              <a:spcBef>
                <a:spcPct val="20000"/>
              </a:spcBef>
              <a:buFont typeface="Arial"/>
              <a:buChar char="•"/>
              <a:defRPr sz="2500" kern="1200">
                <a:solidFill>
                  <a:schemeClr val="tx1"/>
                </a:solidFill>
                <a:latin typeface="+mn-lt"/>
                <a:ea typeface="+mn-ea"/>
                <a:cs typeface="+mn-cs"/>
              </a:defRPr>
            </a:lvl8pPr>
            <a:lvl9pPr marL="4895275" indent="-287958" algn="l" defTabSz="575914" rtl="0" eaLnBrk="1" latinLnBrk="0" hangingPunct="1">
              <a:spcBef>
                <a:spcPct val="20000"/>
              </a:spcBef>
              <a:buFont typeface="Arial"/>
              <a:buChar char="•"/>
              <a:defRPr sz="2500" kern="1200">
                <a:solidFill>
                  <a:schemeClr val="tx1"/>
                </a:solidFill>
                <a:latin typeface="+mn-lt"/>
                <a:ea typeface="+mn-ea"/>
                <a:cs typeface="+mn-cs"/>
              </a:defRPr>
            </a:lvl9pPr>
          </a:lstStyle>
          <a:p>
            <a:pPr algn="ctr"/>
            <a:r>
              <a:rPr lang="en-US" sz="1200" dirty="0">
                <a:solidFill>
                  <a:schemeClr val="bg1"/>
                </a:solidFill>
                <a:latin typeface="Gotham Book" pitchFamily="50" charset="0"/>
              </a:rPr>
              <a:t>Do not use call to action with a sales implication, such as ‘order now’, ‘sale’ etc.</a:t>
            </a:r>
          </a:p>
        </p:txBody>
      </p:sp>
      <p:sp>
        <p:nvSpPr>
          <p:cNvPr id="14" name="Rectangle: Rounded Corners 13">
            <a:extLst>
              <a:ext uri="{FF2B5EF4-FFF2-40B4-BE49-F238E27FC236}">
                <a16:creationId xmlns:a16="http://schemas.microsoft.com/office/drawing/2014/main" id="{4048F7A2-6E73-462E-BC36-5BF507AAA65C}"/>
              </a:ext>
            </a:extLst>
          </p:cNvPr>
          <p:cNvSpPr/>
          <p:nvPr/>
        </p:nvSpPr>
        <p:spPr>
          <a:xfrm>
            <a:off x="5068635" y="3394145"/>
            <a:ext cx="3332204" cy="1125039"/>
          </a:xfrm>
          <a:prstGeom prst="roundRect">
            <a:avLst>
              <a:gd name="adj" fmla="val 1072"/>
            </a:avLst>
          </a:prstGeom>
          <a:solidFill>
            <a:srgbClr val="00B26B"/>
          </a:solidFill>
          <a:ln w="19050">
            <a:solidFill>
              <a:srgbClr val="00B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29"/>
          </a:p>
        </p:txBody>
      </p:sp>
      <p:sp>
        <p:nvSpPr>
          <p:cNvPr id="15" name="Rectangle: Rounded Corners 14">
            <a:extLst>
              <a:ext uri="{FF2B5EF4-FFF2-40B4-BE49-F238E27FC236}">
                <a16:creationId xmlns:a16="http://schemas.microsoft.com/office/drawing/2014/main" id="{F7868052-0A57-4B74-A528-D942162AC177}"/>
              </a:ext>
            </a:extLst>
          </p:cNvPr>
          <p:cNvSpPr/>
          <p:nvPr/>
        </p:nvSpPr>
        <p:spPr>
          <a:xfrm>
            <a:off x="5068635" y="1148699"/>
            <a:ext cx="3332204" cy="3377007"/>
          </a:xfrm>
          <a:prstGeom prst="roundRect">
            <a:avLst>
              <a:gd name="adj" fmla="val 1072"/>
            </a:avLst>
          </a:prstGeom>
          <a:noFill/>
          <a:ln w="19050">
            <a:solidFill>
              <a:srgbClr val="00B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29"/>
          </a:p>
        </p:txBody>
      </p:sp>
      <p:sp>
        <p:nvSpPr>
          <p:cNvPr id="16" name="Content Placeholder 2">
            <a:extLst>
              <a:ext uri="{FF2B5EF4-FFF2-40B4-BE49-F238E27FC236}">
                <a16:creationId xmlns:a16="http://schemas.microsoft.com/office/drawing/2014/main" id="{5B790E8C-26F7-47D3-8001-C71E1411B124}"/>
              </a:ext>
            </a:extLst>
          </p:cNvPr>
          <p:cNvSpPr txBox="1">
            <a:spLocks/>
          </p:cNvSpPr>
          <p:nvPr/>
        </p:nvSpPr>
        <p:spPr>
          <a:xfrm>
            <a:off x="6211116" y="1280357"/>
            <a:ext cx="1047242" cy="227314"/>
          </a:xfrm>
          <a:prstGeom prst="rect">
            <a:avLst/>
          </a:prstGeom>
          <a:ln>
            <a:noFill/>
          </a:ln>
        </p:spPr>
        <p:txBody>
          <a:bodyPr vert="horz" lIns="0" tIns="0" rIns="0" bIns="0" rtlCol="0">
            <a:noAutofit/>
          </a:bodyPr>
          <a:lstStyle>
            <a:lvl1pPr marL="0" indent="-144000" algn="l" defTabSz="575914" rtl="0" eaLnBrk="1" latinLnBrk="0" hangingPunct="1">
              <a:spcBef>
                <a:spcPct val="20000"/>
              </a:spcBef>
              <a:buFont typeface="Arial"/>
              <a:buNone/>
              <a:defRPr sz="4000" kern="1200" spc="-40" baseline="0">
                <a:solidFill>
                  <a:schemeClr val="tx1"/>
                </a:solidFill>
                <a:latin typeface="+mn-lt"/>
                <a:ea typeface="+mn-ea"/>
                <a:cs typeface="+mn-cs"/>
              </a:defRPr>
            </a:lvl1pPr>
            <a:lvl2pPr marL="360000" indent="-144000" algn="l" defTabSz="575914" rtl="0" eaLnBrk="1" latinLnBrk="0" hangingPunct="1">
              <a:spcBef>
                <a:spcPct val="20000"/>
              </a:spcBef>
              <a:buFont typeface="Arial"/>
              <a:buChar char="–"/>
              <a:defRPr sz="3500" kern="1200" spc="-40" baseline="0">
                <a:solidFill>
                  <a:schemeClr val="tx1"/>
                </a:solidFill>
                <a:latin typeface="+mn-lt"/>
                <a:ea typeface="+mn-ea"/>
                <a:cs typeface="+mn-cs"/>
              </a:defRPr>
            </a:lvl2pPr>
            <a:lvl3pPr marL="720000" indent="-144000" algn="l" defTabSz="575914" rtl="0" eaLnBrk="1" latinLnBrk="0" hangingPunct="1">
              <a:spcBef>
                <a:spcPct val="20000"/>
              </a:spcBef>
              <a:buFont typeface="Arial"/>
              <a:buChar char="•"/>
              <a:defRPr sz="3000" kern="1200" spc="-40" baseline="0">
                <a:solidFill>
                  <a:schemeClr val="tx1"/>
                </a:solidFill>
                <a:latin typeface="+mn-lt"/>
                <a:ea typeface="+mn-ea"/>
                <a:cs typeface="+mn-cs"/>
              </a:defRPr>
            </a:lvl3pPr>
            <a:lvl4pPr marL="1080000" indent="-144000" algn="l" defTabSz="575914" rtl="0" eaLnBrk="1" latinLnBrk="0" hangingPunct="1">
              <a:spcBef>
                <a:spcPct val="20000"/>
              </a:spcBef>
              <a:buFont typeface="Arial"/>
              <a:buChar char="–"/>
              <a:defRPr sz="2500" kern="1200" spc="-40" baseline="0">
                <a:solidFill>
                  <a:schemeClr val="tx1"/>
                </a:solidFill>
                <a:latin typeface="+mn-lt"/>
                <a:ea typeface="+mn-ea"/>
                <a:cs typeface="+mn-cs"/>
              </a:defRPr>
            </a:lvl4pPr>
            <a:lvl5pPr marL="1440000" indent="-144000" algn="l" defTabSz="575914" rtl="0" eaLnBrk="1" latinLnBrk="0" hangingPunct="1">
              <a:spcBef>
                <a:spcPct val="20000"/>
              </a:spcBef>
              <a:buFont typeface="Arial"/>
              <a:buChar char="»"/>
              <a:defRPr sz="2500" kern="1200" spc="-40" baseline="0">
                <a:solidFill>
                  <a:schemeClr val="tx1"/>
                </a:solidFill>
                <a:latin typeface="+mn-lt"/>
                <a:ea typeface="+mn-ea"/>
                <a:cs typeface="+mn-cs"/>
              </a:defRPr>
            </a:lvl5pPr>
            <a:lvl6pPr marL="3167533" indent="-287958" algn="l" defTabSz="575914" rtl="0" eaLnBrk="1" latinLnBrk="0" hangingPunct="1">
              <a:spcBef>
                <a:spcPct val="20000"/>
              </a:spcBef>
              <a:buFont typeface="Arial"/>
              <a:buChar char="•"/>
              <a:defRPr sz="2500" kern="1200">
                <a:solidFill>
                  <a:schemeClr val="tx1"/>
                </a:solidFill>
                <a:latin typeface="+mn-lt"/>
                <a:ea typeface="+mn-ea"/>
                <a:cs typeface="+mn-cs"/>
              </a:defRPr>
            </a:lvl6pPr>
            <a:lvl7pPr marL="3743447" indent="-287958" algn="l" defTabSz="575914" rtl="0" eaLnBrk="1" latinLnBrk="0" hangingPunct="1">
              <a:spcBef>
                <a:spcPct val="20000"/>
              </a:spcBef>
              <a:buFont typeface="Arial"/>
              <a:buChar char="•"/>
              <a:defRPr sz="2500" kern="1200">
                <a:solidFill>
                  <a:schemeClr val="tx1"/>
                </a:solidFill>
                <a:latin typeface="+mn-lt"/>
                <a:ea typeface="+mn-ea"/>
                <a:cs typeface="+mn-cs"/>
              </a:defRPr>
            </a:lvl7pPr>
            <a:lvl8pPr marL="4319362" indent="-287958" algn="l" defTabSz="575914" rtl="0" eaLnBrk="1" latinLnBrk="0" hangingPunct="1">
              <a:spcBef>
                <a:spcPct val="20000"/>
              </a:spcBef>
              <a:buFont typeface="Arial"/>
              <a:buChar char="•"/>
              <a:defRPr sz="2500" kern="1200">
                <a:solidFill>
                  <a:schemeClr val="tx1"/>
                </a:solidFill>
                <a:latin typeface="+mn-lt"/>
                <a:ea typeface="+mn-ea"/>
                <a:cs typeface="+mn-cs"/>
              </a:defRPr>
            </a:lvl8pPr>
            <a:lvl9pPr marL="4895275" indent="-287958" algn="l" defTabSz="575914" rtl="0" eaLnBrk="1" latinLnBrk="0" hangingPunct="1">
              <a:spcBef>
                <a:spcPct val="20000"/>
              </a:spcBef>
              <a:buFont typeface="Arial"/>
              <a:buChar char="•"/>
              <a:defRPr sz="2500" kern="1200">
                <a:solidFill>
                  <a:schemeClr val="tx1"/>
                </a:solidFill>
                <a:latin typeface="+mn-lt"/>
                <a:ea typeface="+mn-ea"/>
                <a:cs typeface="+mn-cs"/>
              </a:defRPr>
            </a:lvl9pPr>
          </a:lstStyle>
          <a:p>
            <a:pPr algn="ctr"/>
            <a:r>
              <a:rPr lang="en-US" sz="1800" b="1" dirty="0">
                <a:latin typeface="Candara" panose="020E0502030303020204" pitchFamily="34" charset="0"/>
              </a:rPr>
              <a:t>Resources</a:t>
            </a:r>
          </a:p>
        </p:txBody>
      </p:sp>
      <p:sp>
        <p:nvSpPr>
          <p:cNvPr id="19" name="Content Placeholder 2">
            <a:extLst>
              <a:ext uri="{FF2B5EF4-FFF2-40B4-BE49-F238E27FC236}">
                <a16:creationId xmlns:a16="http://schemas.microsoft.com/office/drawing/2014/main" id="{9F42F718-5CFD-4CAC-B89C-201BADCE8530}"/>
              </a:ext>
            </a:extLst>
          </p:cNvPr>
          <p:cNvSpPr txBox="1">
            <a:spLocks/>
          </p:cNvSpPr>
          <p:nvPr/>
        </p:nvSpPr>
        <p:spPr>
          <a:xfrm>
            <a:off x="5333352" y="1549709"/>
            <a:ext cx="2888349" cy="1534274"/>
          </a:xfrm>
          <a:prstGeom prst="rect">
            <a:avLst/>
          </a:prstGeom>
          <a:ln>
            <a:noFill/>
          </a:ln>
        </p:spPr>
        <p:txBody>
          <a:bodyPr vert="horz" lIns="0" tIns="0" rIns="0" bIns="0" rtlCol="0">
            <a:noAutofit/>
          </a:bodyPr>
          <a:lstStyle>
            <a:lvl1pPr marL="0" indent="-144000" algn="l" defTabSz="575914" rtl="0" eaLnBrk="1" latinLnBrk="0" hangingPunct="1">
              <a:spcBef>
                <a:spcPct val="20000"/>
              </a:spcBef>
              <a:buFont typeface="Arial"/>
              <a:buNone/>
              <a:defRPr sz="4000" kern="1200" spc="-40" baseline="0">
                <a:solidFill>
                  <a:schemeClr val="tx1"/>
                </a:solidFill>
                <a:latin typeface="+mn-lt"/>
                <a:ea typeface="+mn-ea"/>
                <a:cs typeface="+mn-cs"/>
              </a:defRPr>
            </a:lvl1pPr>
            <a:lvl2pPr marL="360000" indent="-144000" algn="l" defTabSz="575914" rtl="0" eaLnBrk="1" latinLnBrk="0" hangingPunct="1">
              <a:spcBef>
                <a:spcPct val="20000"/>
              </a:spcBef>
              <a:buFont typeface="Arial"/>
              <a:buChar char="–"/>
              <a:defRPr sz="3500" kern="1200" spc="-40" baseline="0">
                <a:solidFill>
                  <a:schemeClr val="tx1"/>
                </a:solidFill>
                <a:latin typeface="+mn-lt"/>
                <a:ea typeface="+mn-ea"/>
                <a:cs typeface="+mn-cs"/>
              </a:defRPr>
            </a:lvl2pPr>
            <a:lvl3pPr marL="720000" indent="-144000" algn="l" defTabSz="575914" rtl="0" eaLnBrk="1" latinLnBrk="0" hangingPunct="1">
              <a:spcBef>
                <a:spcPct val="20000"/>
              </a:spcBef>
              <a:buFont typeface="Arial"/>
              <a:buChar char="•"/>
              <a:defRPr sz="3000" kern="1200" spc="-40" baseline="0">
                <a:solidFill>
                  <a:schemeClr val="tx1"/>
                </a:solidFill>
                <a:latin typeface="+mn-lt"/>
                <a:ea typeface="+mn-ea"/>
                <a:cs typeface="+mn-cs"/>
              </a:defRPr>
            </a:lvl3pPr>
            <a:lvl4pPr marL="1080000" indent="-144000" algn="l" defTabSz="575914" rtl="0" eaLnBrk="1" latinLnBrk="0" hangingPunct="1">
              <a:spcBef>
                <a:spcPct val="20000"/>
              </a:spcBef>
              <a:buFont typeface="Arial"/>
              <a:buChar char="–"/>
              <a:defRPr sz="2500" kern="1200" spc="-40" baseline="0">
                <a:solidFill>
                  <a:schemeClr val="tx1"/>
                </a:solidFill>
                <a:latin typeface="+mn-lt"/>
                <a:ea typeface="+mn-ea"/>
                <a:cs typeface="+mn-cs"/>
              </a:defRPr>
            </a:lvl4pPr>
            <a:lvl5pPr marL="1440000" indent="-144000" algn="l" defTabSz="575914" rtl="0" eaLnBrk="1" latinLnBrk="0" hangingPunct="1">
              <a:spcBef>
                <a:spcPct val="20000"/>
              </a:spcBef>
              <a:buFont typeface="Arial"/>
              <a:buChar char="»"/>
              <a:defRPr sz="2500" kern="1200" spc="-40" baseline="0">
                <a:solidFill>
                  <a:schemeClr val="tx1"/>
                </a:solidFill>
                <a:latin typeface="+mn-lt"/>
                <a:ea typeface="+mn-ea"/>
                <a:cs typeface="+mn-cs"/>
              </a:defRPr>
            </a:lvl5pPr>
            <a:lvl6pPr marL="3167533" indent="-287958" algn="l" defTabSz="575914" rtl="0" eaLnBrk="1" latinLnBrk="0" hangingPunct="1">
              <a:spcBef>
                <a:spcPct val="20000"/>
              </a:spcBef>
              <a:buFont typeface="Arial"/>
              <a:buChar char="•"/>
              <a:defRPr sz="2500" kern="1200">
                <a:solidFill>
                  <a:schemeClr val="tx1"/>
                </a:solidFill>
                <a:latin typeface="+mn-lt"/>
                <a:ea typeface="+mn-ea"/>
                <a:cs typeface="+mn-cs"/>
              </a:defRPr>
            </a:lvl6pPr>
            <a:lvl7pPr marL="3743447" indent="-287958" algn="l" defTabSz="575914" rtl="0" eaLnBrk="1" latinLnBrk="0" hangingPunct="1">
              <a:spcBef>
                <a:spcPct val="20000"/>
              </a:spcBef>
              <a:buFont typeface="Arial"/>
              <a:buChar char="•"/>
              <a:defRPr sz="2500" kern="1200">
                <a:solidFill>
                  <a:schemeClr val="tx1"/>
                </a:solidFill>
                <a:latin typeface="+mn-lt"/>
                <a:ea typeface="+mn-ea"/>
                <a:cs typeface="+mn-cs"/>
              </a:defRPr>
            </a:lvl7pPr>
            <a:lvl8pPr marL="4319362" indent="-287958" algn="l" defTabSz="575914" rtl="0" eaLnBrk="1" latinLnBrk="0" hangingPunct="1">
              <a:spcBef>
                <a:spcPct val="20000"/>
              </a:spcBef>
              <a:buFont typeface="Arial"/>
              <a:buChar char="•"/>
              <a:defRPr sz="2500" kern="1200">
                <a:solidFill>
                  <a:schemeClr val="tx1"/>
                </a:solidFill>
                <a:latin typeface="+mn-lt"/>
                <a:ea typeface="+mn-ea"/>
                <a:cs typeface="+mn-cs"/>
              </a:defRPr>
            </a:lvl8pPr>
            <a:lvl9pPr marL="4895275" indent="-287958" algn="l" defTabSz="575914" rtl="0" eaLnBrk="1" latinLnBrk="0" hangingPunct="1">
              <a:spcBef>
                <a:spcPct val="20000"/>
              </a:spcBef>
              <a:buFont typeface="Arial"/>
              <a:buChar char="•"/>
              <a:defRPr sz="2500" kern="1200">
                <a:solidFill>
                  <a:schemeClr val="tx1"/>
                </a:solidFill>
                <a:latin typeface="+mn-lt"/>
                <a:ea typeface="+mn-ea"/>
                <a:cs typeface="+mn-cs"/>
              </a:defRPr>
            </a:lvl9pPr>
          </a:lstStyle>
          <a:p>
            <a:pPr marL="27450" indent="-171450">
              <a:buClr>
                <a:srgbClr val="00B26B"/>
              </a:buClr>
              <a:buFont typeface="Wingdings" pitchFamily="2" charset="2"/>
              <a:buChar char="ü"/>
            </a:pPr>
            <a:endParaRPr lang="en-US" sz="1200" dirty="0">
              <a:latin typeface="Gotham Book" pitchFamily="50" charset="0"/>
            </a:endParaRPr>
          </a:p>
          <a:p>
            <a:pPr marL="27450" indent="-171450">
              <a:buClr>
                <a:srgbClr val="00B26B"/>
              </a:buClr>
              <a:buFont typeface="Wingdings" pitchFamily="2" charset="2"/>
              <a:buChar char="ü"/>
            </a:pPr>
            <a:r>
              <a:rPr lang="en-US" sz="1200" dirty="0">
                <a:latin typeface="Gotham Book" pitchFamily="50" charset="0"/>
              </a:rPr>
              <a:t>Shareable social tiles</a:t>
            </a:r>
          </a:p>
          <a:p>
            <a:pPr marL="27450" indent="-171450">
              <a:buClr>
                <a:srgbClr val="00B26B"/>
              </a:buClr>
              <a:buFont typeface="Wingdings" pitchFamily="2" charset="2"/>
              <a:buChar char="ü"/>
            </a:pPr>
            <a:r>
              <a:rPr lang="en-US" sz="1200" dirty="0">
                <a:latin typeface="Gotham Book" pitchFamily="50" charset="0"/>
              </a:rPr>
              <a:t>Re-share materials posted by the official </a:t>
            </a:r>
            <a:r>
              <a:rPr lang="en-US" sz="1200" b="1" dirty="0">
                <a:latin typeface="Gotham Book" pitchFamily="50" charset="0"/>
                <a:hlinkClick r:id="rId3"/>
              </a:rPr>
              <a:t>ACN Pacific Facebook page</a:t>
            </a:r>
            <a:r>
              <a:rPr lang="en-US" sz="1200" dirty="0">
                <a:latin typeface="Gotham Book" pitchFamily="50" charset="0"/>
              </a:rPr>
              <a:t>, including T&amp;Cs</a:t>
            </a:r>
          </a:p>
          <a:p>
            <a:pPr marL="27450" indent="-171450">
              <a:buClr>
                <a:srgbClr val="00B26B"/>
              </a:buClr>
              <a:buFont typeface="Wingdings" pitchFamily="2" charset="2"/>
              <a:buChar char="ü"/>
            </a:pPr>
            <a:r>
              <a:rPr lang="en-US" sz="1200" dirty="0">
                <a:latin typeface="Gotham Book" pitchFamily="50" charset="0"/>
              </a:rPr>
              <a:t>Refer to the </a:t>
            </a:r>
            <a:r>
              <a:rPr lang="en-US" sz="1200" b="1" dirty="0">
                <a:latin typeface="Gotham Book" pitchFamily="50" charset="0"/>
                <a:hlinkClick r:id="rId4"/>
              </a:rPr>
              <a:t>Social Media User Guide </a:t>
            </a:r>
            <a:r>
              <a:rPr lang="en-US" sz="1200" dirty="0">
                <a:latin typeface="Gotham Book" pitchFamily="50" charset="0"/>
              </a:rPr>
              <a:t>for detailed do’s and don’ts of promoting MATE</a:t>
            </a:r>
          </a:p>
        </p:txBody>
      </p:sp>
      <p:sp>
        <p:nvSpPr>
          <p:cNvPr id="22" name="Content Placeholder 2">
            <a:extLst>
              <a:ext uri="{FF2B5EF4-FFF2-40B4-BE49-F238E27FC236}">
                <a16:creationId xmlns:a16="http://schemas.microsoft.com/office/drawing/2014/main" id="{49410133-A9EB-4BC1-992F-AFD4D6E68FE9}"/>
              </a:ext>
            </a:extLst>
          </p:cNvPr>
          <p:cNvSpPr txBox="1">
            <a:spLocks/>
          </p:cNvSpPr>
          <p:nvPr/>
        </p:nvSpPr>
        <p:spPr>
          <a:xfrm>
            <a:off x="5411626" y="3467648"/>
            <a:ext cx="2646221" cy="935178"/>
          </a:xfrm>
          <a:prstGeom prst="rect">
            <a:avLst/>
          </a:prstGeom>
          <a:ln>
            <a:solidFill>
              <a:srgbClr val="00B26B"/>
            </a:solidFill>
          </a:ln>
        </p:spPr>
        <p:txBody>
          <a:bodyPr vert="horz" lIns="0" tIns="0" rIns="0" bIns="0" rtlCol="0">
            <a:noAutofit/>
          </a:bodyPr>
          <a:lstStyle>
            <a:lvl1pPr marL="0" indent="-144000" algn="l" defTabSz="575914" rtl="0" eaLnBrk="1" latinLnBrk="0" hangingPunct="1">
              <a:spcBef>
                <a:spcPct val="20000"/>
              </a:spcBef>
              <a:buFont typeface="Arial"/>
              <a:buNone/>
              <a:defRPr sz="4000" kern="1200" spc="-40" baseline="0">
                <a:solidFill>
                  <a:schemeClr val="tx1"/>
                </a:solidFill>
                <a:latin typeface="+mn-lt"/>
                <a:ea typeface="+mn-ea"/>
                <a:cs typeface="+mn-cs"/>
              </a:defRPr>
            </a:lvl1pPr>
            <a:lvl2pPr marL="360000" indent="-144000" algn="l" defTabSz="575914" rtl="0" eaLnBrk="1" latinLnBrk="0" hangingPunct="1">
              <a:spcBef>
                <a:spcPct val="20000"/>
              </a:spcBef>
              <a:buFont typeface="Arial"/>
              <a:buChar char="–"/>
              <a:defRPr sz="3500" kern="1200" spc="-40" baseline="0">
                <a:solidFill>
                  <a:schemeClr val="tx1"/>
                </a:solidFill>
                <a:latin typeface="+mn-lt"/>
                <a:ea typeface="+mn-ea"/>
                <a:cs typeface="+mn-cs"/>
              </a:defRPr>
            </a:lvl2pPr>
            <a:lvl3pPr marL="720000" indent="-144000" algn="l" defTabSz="575914" rtl="0" eaLnBrk="1" latinLnBrk="0" hangingPunct="1">
              <a:spcBef>
                <a:spcPct val="20000"/>
              </a:spcBef>
              <a:buFont typeface="Arial"/>
              <a:buChar char="•"/>
              <a:defRPr sz="3000" kern="1200" spc="-40" baseline="0">
                <a:solidFill>
                  <a:schemeClr val="tx1"/>
                </a:solidFill>
                <a:latin typeface="+mn-lt"/>
                <a:ea typeface="+mn-ea"/>
                <a:cs typeface="+mn-cs"/>
              </a:defRPr>
            </a:lvl3pPr>
            <a:lvl4pPr marL="1080000" indent="-144000" algn="l" defTabSz="575914" rtl="0" eaLnBrk="1" latinLnBrk="0" hangingPunct="1">
              <a:spcBef>
                <a:spcPct val="20000"/>
              </a:spcBef>
              <a:buFont typeface="Arial"/>
              <a:buChar char="–"/>
              <a:defRPr sz="2500" kern="1200" spc="-40" baseline="0">
                <a:solidFill>
                  <a:schemeClr val="tx1"/>
                </a:solidFill>
                <a:latin typeface="+mn-lt"/>
                <a:ea typeface="+mn-ea"/>
                <a:cs typeface="+mn-cs"/>
              </a:defRPr>
            </a:lvl4pPr>
            <a:lvl5pPr marL="1440000" indent="-144000" algn="l" defTabSz="575914" rtl="0" eaLnBrk="1" latinLnBrk="0" hangingPunct="1">
              <a:spcBef>
                <a:spcPct val="20000"/>
              </a:spcBef>
              <a:buFont typeface="Arial"/>
              <a:buChar char="»"/>
              <a:defRPr sz="2500" kern="1200" spc="-40" baseline="0">
                <a:solidFill>
                  <a:schemeClr val="tx1"/>
                </a:solidFill>
                <a:latin typeface="+mn-lt"/>
                <a:ea typeface="+mn-ea"/>
                <a:cs typeface="+mn-cs"/>
              </a:defRPr>
            </a:lvl5pPr>
            <a:lvl6pPr marL="3167533" indent="-287958" algn="l" defTabSz="575914" rtl="0" eaLnBrk="1" latinLnBrk="0" hangingPunct="1">
              <a:spcBef>
                <a:spcPct val="20000"/>
              </a:spcBef>
              <a:buFont typeface="Arial"/>
              <a:buChar char="•"/>
              <a:defRPr sz="2500" kern="1200">
                <a:solidFill>
                  <a:schemeClr val="tx1"/>
                </a:solidFill>
                <a:latin typeface="+mn-lt"/>
                <a:ea typeface="+mn-ea"/>
                <a:cs typeface="+mn-cs"/>
              </a:defRPr>
            </a:lvl6pPr>
            <a:lvl7pPr marL="3743447" indent="-287958" algn="l" defTabSz="575914" rtl="0" eaLnBrk="1" latinLnBrk="0" hangingPunct="1">
              <a:spcBef>
                <a:spcPct val="20000"/>
              </a:spcBef>
              <a:buFont typeface="Arial"/>
              <a:buChar char="•"/>
              <a:defRPr sz="2500" kern="1200">
                <a:solidFill>
                  <a:schemeClr val="tx1"/>
                </a:solidFill>
                <a:latin typeface="+mn-lt"/>
                <a:ea typeface="+mn-ea"/>
                <a:cs typeface="+mn-cs"/>
              </a:defRPr>
            </a:lvl7pPr>
            <a:lvl8pPr marL="4319362" indent="-287958" algn="l" defTabSz="575914" rtl="0" eaLnBrk="1" latinLnBrk="0" hangingPunct="1">
              <a:spcBef>
                <a:spcPct val="20000"/>
              </a:spcBef>
              <a:buFont typeface="Arial"/>
              <a:buChar char="•"/>
              <a:defRPr sz="2500" kern="1200">
                <a:solidFill>
                  <a:schemeClr val="tx1"/>
                </a:solidFill>
                <a:latin typeface="+mn-lt"/>
                <a:ea typeface="+mn-ea"/>
                <a:cs typeface="+mn-cs"/>
              </a:defRPr>
            </a:lvl8pPr>
            <a:lvl9pPr marL="4895275" indent="-287958" algn="l" defTabSz="575914" rtl="0" eaLnBrk="1" latinLnBrk="0" hangingPunct="1">
              <a:spcBef>
                <a:spcPct val="20000"/>
              </a:spcBef>
              <a:buFont typeface="Arial"/>
              <a:buChar char="•"/>
              <a:defRPr sz="2500" kern="1200">
                <a:solidFill>
                  <a:schemeClr val="tx1"/>
                </a:solidFill>
                <a:latin typeface="+mn-lt"/>
                <a:ea typeface="+mn-ea"/>
                <a:cs typeface="+mn-cs"/>
              </a:defRPr>
            </a:lvl9pPr>
          </a:lstStyle>
          <a:p>
            <a:pPr algn="ctr"/>
            <a:r>
              <a:rPr lang="en-US" sz="1200" b="1" dirty="0">
                <a:solidFill>
                  <a:schemeClr val="bg1"/>
                </a:solidFill>
                <a:latin typeface="Gotham Book" pitchFamily="50" charset="0"/>
              </a:rPr>
              <a:t>IMPORTANT</a:t>
            </a:r>
          </a:p>
          <a:p>
            <a:pPr algn="ctr"/>
            <a:r>
              <a:rPr lang="en-US" sz="1200" b="1" dirty="0">
                <a:solidFill>
                  <a:schemeClr val="bg1"/>
                </a:solidFill>
                <a:latin typeface="Gotham Book" pitchFamily="50" charset="0"/>
              </a:rPr>
              <a:t>Breaking the rules can lead to sanctions, including claw back of commissions earned and/or termination of an IBO’s position</a:t>
            </a:r>
          </a:p>
        </p:txBody>
      </p:sp>
      <p:sp>
        <p:nvSpPr>
          <p:cNvPr id="2" name="TextBox 1">
            <a:extLst>
              <a:ext uri="{FF2B5EF4-FFF2-40B4-BE49-F238E27FC236}">
                <a16:creationId xmlns:a16="http://schemas.microsoft.com/office/drawing/2014/main" id="{98CB7486-98D0-B746-BDD1-3BA7952F64C8}"/>
              </a:ext>
            </a:extLst>
          </p:cNvPr>
          <p:cNvSpPr txBox="1"/>
          <p:nvPr/>
        </p:nvSpPr>
        <p:spPr>
          <a:xfrm>
            <a:off x="6647697" y="3255049"/>
            <a:ext cx="0" cy="0"/>
          </a:xfrm>
          <a:prstGeom prst="rect">
            <a:avLst/>
          </a:prstGeom>
          <a:ln>
            <a:solidFill>
              <a:srgbClr val="00B26B"/>
            </a:solidFill>
          </a:ln>
        </p:spPr>
        <p:txBody>
          <a:bodyPr vert="horz" wrap="none" lIns="91440" tIns="45720" rIns="91440" bIns="45720" rtlCol="0">
            <a:noAutofit/>
          </a:bodyPr>
          <a:lstStyle/>
          <a:p>
            <a:endParaRPr lang="en-US" sz="4800" dirty="0">
              <a:solidFill>
                <a:srgbClr val="002B52"/>
              </a:solidFill>
            </a:endParaRPr>
          </a:p>
        </p:txBody>
      </p:sp>
      <p:sp>
        <p:nvSpPr>
          <p:cNvPr id="21" name="Title 1">
            <a:extLst>
              <a:ext uri="{FF2B5EF4-FFF2-40B4-BE49-F238E27FC236}">
                <a16:creationId xmlns:a16="http://schemas.microsoft.com/office/drawing/2014/main" id="{96B4B81D-977F-FC45-AB05-F174DC6BB067}"/>
              </a:ext>
            </a:extLst>
          </p:cNvPr>
          <p:cNvSpPr>
            <a:spLocks noGrp="1"/>
          </p:cNvSpPr>
          <p:nvPr>
            <p:ph type="title"/>
          </p:nvPr>
        </p:nvSpPr>
        <p:spPr>
          <a:xfrm>
            <a:off x="457200" y="88875"/>
            <a:ext cx="8229600" cy="857250"/>
          </a:xfrm>
        </p:spPr>
        <p:txBody>
          <a:bodyPr/>
          <a:lstStyle/>
          <a:p>
            <a:r>
              <a:rPr lang="en-US" dirty="0">
                <a:latin typeface="Gotham Bold" pitchFamily="50" charset="0"/>
                <a:cs typeface="Gotham Bold" pitchFamily="50" charset="0"/>
              </a:rPr>
              <a:t>Social Media Guidelines</a:t>
            </a:r>
          </a:p>
        </p:txBody>
      </p:sp>
    </p:spTree>
    <p:extLst>
      <p:ext uri="{BB962C8B-B14F-4D97-AF65-F5344CB8AC3E}">
        <p14:creationId xmlns:p14="http://schemas.microsoft.com/office/powerpoint/2010/main" val="341742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animBg="1"/>
      <p:bldP spid="15" grpId="0" animBg="1"/>
      <p:bldP spid="16" grpId="0"/>
      <p:bldP spid="19"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6" y="88875"/>
            <a:ext cx="9086848" cy="857250"/>
          </a:xfrm>
        </p:spPr>
        <p:txBody>
          <a:bodyPr>
            <a:normAutofit fontScale="90000"/>
          </a:bodyPr>
          <a:lstStyle/>
          <a:p>
            <a:r>
              <a:rPr lang="en-US" dirty="0">
                <a:latin typeface="Gotham Bold" pitchFamily="50" charset="0"/>
                <a:cs typeface="Gotham Bold" pitchFamily="50" charset="0"/>
              </a:rPr>
              <a:t> Typical Broadband Customer Sign up Journey</a:t>
            </a:r>
          </a:p>
        </p:txBody>
      </p:sp>
      <p:grpSp>
        <p:nvGrpSpPr>
          <p:cNvPr id="4" name="Group 3"/>
          <p:cNvGrpSpPr/>
          <p:nvPr/>
        </p:nvGrpSpPr>
        <p:grpSpPr>
          <a:xfrm>
            <a:off x="539347" y="2586401"/>
            <a:ext cx="2988456" cy="368424"/>
            <a:chOff x="323528" y="3733216"/>
            <a:chExt cx="2988456" cy="368424"/>
          </a:xfrm>
        </p:grpSpPr>
        <p:cxnSp>
          <p:nvCxnSpPr>
            <p:cNvPr id="5" name="Straight Connector 4"/>
            <p:cNvCxnSpPr/>
            <p:nvPr/>
          </p:nvCxnSpPr>
          <p:spPr>
            <a:xfrm>
              <a:off x="323528"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323528" y="3939415"/>
              <a:ext cx="2984279" cy="982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311984"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817756" y="3939902"/>
              <a:ext cx="0" cy="1617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1194227" y="2946441"/>
            <a:ext cx="1656184" cy="307777"/>
          </a:xfrm>
          <a:prstGeom prst="rect">
            <a:avLst/>
          </a:prstGeom>
          <a:noFill/>
        </p:spPr>
        <p:txBody>
          <a:bodyPr wrap="square" rtlCol="0">
            <a:spAutoFit/>
          </a:bodyPr>
          <a:lstStyle/>
          <a:p>
            <a:pPr algn="ctr"/>
            <a:r>
              <a:rPr lang="en-US" sz="1400" dirty="0">
                <a:latin typeface="Gotham Book"/>
                <a:cs typeface="Gotham Book"/>
              </a:rPr>
              <a:t>Day 1</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802" y="1245779"/>
            <a:ext cx="643232" cy="643232"/>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98477" y="1187182"/>
            <a:ext cx="1035929" cy="683461"/>
          </a:xfrm>
          <a:prstGeom prst="rect">
            <a:avLst/>
          </a:prstGeom>
        </p:spPr>
      </p:pic>
      <p:sp>
        <p:nvSpPr>
          <p:cNvPr id="12" name="Isosceles Triangle 11"/>
          <p:cNvSpPr/>
          <p:nvPr/>
        </p:nvSpPr>
        <p:spPr>
          <a:xfrm rot="5400000">
            <a:off x="1658797" y="2316276"/>
            <a:ext cx="243880" cy="108202"/>
          </a:xfrm>
          <a:prstGeom prst="triangle">
            <a:avLst/>
          </a:prstGeom>
          <a:noFill/>
          <a:ln>
            <a:solidFill>
              <a:srgbClr val="56B0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Book"/>
              <a:cs typeface="Gotham Book"/>
            </a:endParaRPr>
          </a:p>
        </p:txBody>
      </p:sp>
      <p:grpSp>
        <p:nvGrpSpPr>
          <p:cNvPr id="13" name="Group 12"/>
          <p:cNvGrpSpPr/>
          <p:nvPr/>
        </p:nvGrpSpPr>
        <p:grpSpPr>
          <a:xfrm>
            <a:off x="3659411" y="2586401"/>
            <a:ext cx="1911604" cy="368424"/>
            <a:chOff x="179512" y="3733216"/>
            <a:chExt cx="2024027" cy="368424"/>
          </a:xfrm>
        </p:grpSpPr>
        <p:cxnSp>
          <p:nvCxnSpPr>
            <p:cNvPr id="14" name="Straight Connector 13"/>
            <p:cNvCxnSpPr/>
            <p:nvPr/>
          </p:nvCxnSpPr>
          <p:spPr>
            <a:xfrm>
              <a:off x="179512"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79512" y="3939902"/>
              <a:ext cx="2024027" cy="93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203539"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185364" y="3939902"/>
              <a:ext cx="0" cy="1617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3650183" y="2946441"/>
            <a:ext cx="1872208" cy="307777"/>
          </a:xfrm>
          <a:prstGeom prst="rect">
            <a:avLst/>
          </a:prstGeom>
          <a:noFill/>
        </p:spPr>
        <p:txBody>
          <a:bodyPr wrap="square" rtlCol="0">
            <a:spAutoFit/>
          </a:bodyPr>
          <a:lstStyle/>
          <a:p>
            <a:pPr algn="ctr"/>
            <a:r>
              <a:rPr lang="en-US" sz="1400" dirty="0">
                <a:solidFill>
                  <a:srgbClr val="000000"/>
                </a:solidFill>
                <a:latin typeface="Gotham Book"/>
                <a:cs typeface="Gotham Book"/>
              </a:rPr>
              <a:t>Day 2-19</a:t>
            </a:r>
          </a:p>
        </p:txBody>
      </p:sp>
      <p:grpSp>
        <p:nvGrpSpPr>
          <p:cNvPr id="20" name="Group 19"/>
          <p:cNvGrpSpPr/>
          <p:nvPr/>
        </p:nvGrpSpPr>
        <p:grpSpPr>
          <a:xfrm>
            <a:off x="5713640" y="2586401"/>
            <a:ext cx="2517804" cy="368424"/>
            <a:chOff x="396722" y="3733216"/>
            <a:chExt cx="809294" cy="368424"/>
          </a:xfrm>
        </p:grpSpPr>
        <p:cxnSp>
          <p:nvCxnSpPr>
            <p:cNvPr id="21" name="Straight Connector 20"/>
            <p:cNvCxnSpPr/>
            <p:nvPr/>
          </p:nvCxnSpPr>
          <p:spPr>
            <a:xfrm>
              <a:off x="396722"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96722" y="3939415"/>
              <a:ext cx="80929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206016"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827584" y="3939902"/>
              <a:ext cx="0" cy="1617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5973979" y="2946441"/>
            <a:ext cx="2160240" cy="307777"/>
          </a:xfrm>
          <a:prstGeom prst="rect">
            <a:avLst/>
          </a:prstGeom>
          <a:noFill/>
        </p:spPr>
        <p:txBody>
          <a:bodyPr wrap="square" rtlCol="0">
            <a:spAutoFit/>
          </a:bodyPr>
          <a:lstStyle/>
          <a:p>
            <a:pPr algn="ctr"/>
            <a:r>
              <a:rPr lang="en-US" sz="1400" dirty="0">
                <a:solidFill>
                  <a:srgbClr val="000000"/>
                </a:solidFill>
                <a:latin typeface="Gotham Book"/>
                <a:cs typeface="Gotham Book"/>
              </a:rPr>
              <a:t>Day 2-19</a:t>
            </a:r>
          </a:p>
        </p:txBody>
      </p:sp>
      <p:pic>
        <p:nvPicPr>
          <p:cNvPr id="26" name="Picture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58091" y="1362265"/>
            <a:ext cx="707552" cy="466812"/>
          </a:xfrm>
          <a:prstGeom prst="rect">
            <a:avLst/>
          </a:prstGeom>
        </p:spPr>
      </p:pic>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91950" y="1264849"/>
            <a:ext cx="871991" cy="575302"/>
          </a:xfrm>
          <a:prstGeom prst="rect">
            <a:avLst/>
          </a:prstGeom>
        </p:spPr>
      </p:pic>
      <p:sp>
        <p:nvSpPr>
          <p:cNvPr id="29" name="TextBox 28"/>
          <p:cNvSpPr txBox="1"/>
          <p:nvPr/>
        </p:nvSpPr>
        <p:spPr>
          <a:xfrm>
            <a:off x="611355" y="2053936"/>
            <a:ext cx="1008112" cy="523220"/>
          </a:xfrm>
          <a:prstGeom prst="rect">
            <a:avLst/>
          </a:prstGeom>
          <a:noFill/>
        </p:spPr>
        <p:txBody>
          <a:bodyPr wrap="square" rtlCol="0">
            <a:spAutoFit/>
          </a:bodyPr>
          <a:lstStyle/>
          <a:p>
            <a:pPr algn="ctr"/>
            <a:r>
              <a:rPr lang="en-US" sz="1400" dirty="0">
                <a:latin typeface="Gotham Book"/>
                <a:cs typeface="Gotham Book"/>
              </a:rPr>
              <a:t>Online sign up</a:t>
            </a:r>
          </a:p>
        </p:txBody>
      </p:sp>
      <p:sp>
        <p:nvSpPr>
          <p:cNvPr id="30" name="TextBox 29"/>
          <p:cNvSpPr txBox="1"/>
          <p:nvPr/>
        </p:nvSpPr>
        <p:spPr>
          <a:xfrm>
            <a:off x="1992679" y="2052689"/>
            <a:ext cx="1368152" cy="523220"/>
          </a:xfrm>
          <a:prstGeom prst="rect">
            <a:avLst/>
          </a:prstGeom>
          <a:noFill/>
        </p:spPr>
        <p:txBody>
          <a:bodyPr wrap="square" rtlCol="0">
            <a:spAutoFit/>
          </a:bodyPr>
          <a:lstStyle/>
          <a:p>
            <a:pPr algn="ctr"/>
            <a:r>
              <a:rPr lang="en-US" sz="1400" dirty="0">
                <a:latin typeface="Gotham Book"/>
                <a:cs typeface="Gotham Book"/>
              </a:rPr>
              <a:t>Confirmation Email &amp; SMS</a:t>
            </a:r>
          </a:p>
        </p:txBody>
      </p:sp>
      <p:sp>
        <p:nvSpPr>
          <p:cNvPr id="32" name="TextBox 31"/>
          <p:cNvSpPr txBox="1"/>
          <p:nvPr/>
        </p:nvSpPr>
        <p:spPr>
          <a:xfrm>
            <a:off x="3933379" y="2068821"/>
            <a:ext cx="1357753" cy="523220"/>
          </a:xfrm>
          <a:prstGeom prst="rect">
            <a:avLst/>
          </a:prstGeom>
          <a:noFill/>
        </p:spPr>
        <p:txBody>
          <a:bodyPr wrap="square" rtlCol="0">
            <a:spAutoFit/>
          </a:bodyPr>
          <a:lstStyle/>
          <a:p>
            <a:pPr algn="ctr"/>
            <a:r>
              <a:rPr lang="en-US" sz="1400" dirty="0">
                <a:latin typeface="Gotham Book"/>
                <a:cs typeface="Gotham Book"/>
              </a:rPr>
              <a:t>BYO modem setup</a:t>
            </a:r>
          </a:p>
        </p:txBody>
      </p:sp>
      <p:sp>
        <p:nvSpPr>
          <p:cNvPr id="34" name="TextBox 33"/>
          <p:cNvSpPr txBox="1"/>
          <p:nvPr/>
        </p:nvSpPr>
        <p:spPr>
          <a:xfrm>
            <a:off x="6100528" y="2063140"/>
            <a:ext cx="1854833" cy="523220"/>
          </a:xfrm>
          <a:prstGeom prst="rect">
            <a:avLst/>
          </a:prstGeom>
          <a:noFill/>
        </p:spPr>
        <p:txBody>
          <a:bodyPr wrap="square" rtlCol="0">
            <a:spAutoFit/>
          </a:bodyPr>
          <a:lstStyle/>
          <a:p>
            <a:pPr lvl="0" algn="ctr"/>
            <a:r>
              <a:rPr lang="en-US" sz="1400" dirty="0">
                <a:latin typeface="Gotham Book"/>
                <a:cs typeface="Gotham Book"/>
              </a:rPr>
              <a:t>Broadband service activated</a:t>
            </a:r>
            <a:endParaRPr lang="en-AU" sz="1400" dirty="0">
              <a:latin typeface="Gotham Book"/>
              <a:cs typeface="Gotham Book"/>
            </a:endParaRPr>
          </a:p>
        </p:txBody>
      </p:sp>
      <p:sp>
        <p:nvSpPr>
          <p:cNvPr id="35" name="Isosceles Triangle 34"/>
          <p:cNvSpPr/>
          <p:nvPr/>
        </p:nvSpPr>
        <p:spPr>
          <a:xfrm rot="5400000">
            <a:off x="3502395" y="2316276"/>
            <a:ext cx="243880" cy="108202"/>
          </a:xfrm>
          <a:prstGeom prst="triangle">
            <a:avLst/>
          </a:prstGeom>
          <a:noFill/>
          <a:ln>
            <a:solidFill>
              <a:srgbClr val="56B0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Book"/>
              <a:cs typeface="Gotham Book"/>
            </a:endParaRPr>
          </a:p>
        </p:txBody>
      </p:sp>
      <p:sp>
        <p:nvSpPr>
          <p:cNvPr id="37" name="Isosceles Triangle 36"/>
          <p:cNvSpPr/>
          <p:nvPr/>
        </p:nvSpPr>
        <p:spPr>
          <a:xfrm rot="5400000">
            <a:off x="5528117" y="2316276"/>
            <a:ext cx="243880" cy="108202"/>
          </a:xfrm>
          <a:prstGeom prst="triangle">
            <a:avLst/>
          </a:prstGeom>
          <a:noFill/>
          <a:ln>
            <a:solidFill>
              <a:srgbClr val="56B0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Book"/>
              <a:cs typeface="Gotham Book"/>
            </a:endParaRPr>
          </a:p>
        </p:txBody>
      </p:sp>
      <p:sp>
        <p:nvSpPr>
          <p:cNvPr id="39" name="Rectangle 38">
            <a:extLst>
              <a:ext uri="{FF2B5EF4-FFF2-40B4-BE49-F238E27FC236}">
                <a16:creationId xmlns:a16="http://schemas.microsoft.com/office/drawing/2014/main" id="{2C9D1AE9-8C51-4E2E-BFFA-984629F9F0F9}"/>
              </a:ext>
            </a:extLst>
          </p:cNvPr>
          <p:cNvSpPr/>
          <p:nvPr/>
        </p:nvSpPr>
        <p:spPr>
          <a:xfrm>
            <a:off x="1682123" y="3432550"/>
            <a:ext cx="1678707" cy="646331"/>
          </a:xfrm>
          <a:prstGeom prst="rect">
            <a:avLst/>
          </a:prstGeom>
        </p:spPr>
        <p:txBody>
          <a:bodyPr wrap="square">
            <a:spAutoFit/>
          </a:bodyPr>
          <a:lstStyle/>
          <a:p>
            <a:pPr algn="ctr" defTabSz="457145"/>
            <a:r>
              <a:rPr lang="en-US" sz="1200" dirty="0">
                <a:solidFill>
                  <a:srgbClr val="000000"/>
                </a:solidFill>
                <a:latin typeface="Gotham Book"/>
                <a:cs typeface="Gotham Book"/>
              </a:rPr>
              <a:t>Email and SMS includes MATE Code</a:t>
            </a:r>
          </a:p>
        </p:txBody>
      </p:sp>
      <p:sp>
        <p:nvSpPr>
          <p:cNvPr id="40" name="Rectangle 39">
            <a:extLst>
              <a:ext uri="{FF2B5EF4-FFF2-40B4-BE49-F238E27FC236}">
                <a16:creationId xmlns:a16="http://schemas.microsoft.com/office/drawing/2014/main" id="{F7AAFD6E-5081-4E0B-8AC4-5BBD83E05901}"/>
              </a:ext>
            </a:extLst>
          </p:cNvPr>
          <p:cNvSpPr/>
          <p:nvPr/>
        </p:nvSpPr>
        <p:spPr>
          <a:xfrm>
            <a:off x="523724" y="3432550"/>
            <a:ext cx="1247775" cy="461665"/>
          </a:xfrm>
          <a:prstGeom prst="rect">
            <a:avLst/>
          </a:prstGeom>
        </p:spPr>
        <p:txBody>
          <a:bodyPr wrap="square">
            <a:spAutoFit/>
          </a:bodyPr>
          <a:lstStyle/>
          <a:p>
            <a:pPr algn="ctr" defTabSz="457145"/>
            <a:r>
              <a:rPr lang="en-US" sz="1200" dirty="0">
                <a:solidFill>
                  <a:srgbClr val="000000"/>
                </a:solidFill>
                <a:latin typeface="Gotham Book"/>
                <a:cs typeface="Gotham Book"/>
              </a:rPr>
              <a:t>5-minute sign up process</a:t>
            </a:r>
          </a:p>
        </p:txBody>
      </p:sp>
      <p:sp>
        <p:nvSpPr>
          <p:cNvPr id="41" name="Rectangle 40">
            <a:extLst>
              <a:ext uri="{FF2B5EF4-FFF2-40B4-BE49-F238E27FC236}">
                <a16:creationId xmlns:a16="http://schemas.microsoft.com/office/drawing/2014/main" id="{312BBFCA-C59B-4762-8D5E-B1AABBD3F6A4}"/>
              </a:ext>
            </a:extLst>
          </p:cNvPr>
          <p:cNvSpPr/>
          <p:nvPr/>
        </p:nvSpPr>
        <p:spPr>
          <a:xfrm>
            <a:off x="3523626" y="3422088"/>
            <a:ext cx="2177198" cy="1015663"/>
          </a:xfrm>
          <a:prstGeom prst="rect">
            <a:avLst/>
          </a:prstGeom>
        </p:spPr>
        <p:txBody>
          <a:bodyPr wrap="square">
            <a:spAutoFit/>
          </a:bodyPr>
          <a:lstStyle/>
          <a:p>
            <a:pPr algn="ctr" defTabSz="457145"/>
            <a:r>
              <a:rPr lang="en-US" sz="1200" dirty="0">
                <a:solidFill>
                  <a:srgbClr val="000000"/>
                </a:solidFill>
                <a:latin typeface="Gotham Book"/>
                <a:cs typeface="Gotham Book"/>
              </a:rPr>
              <a:t>MATE will assist with modem settings or plug and play instantly if you purchase the MATE modem</a:t>
            </a:r>
          </a:p>
        </p:txBody>
      </p:sp>
      <p:sp>
        <p:nvSpPr>
          <p:cNvPr id="42" name="Rectangle 41">
            <a:extLst>
              <a:ext uri="{FF2B5EF4-FFF2-40B4-BE49-F238E27FC236}">
                <a16:creationId xmlns:a16="http://schemas.microsoft.com/office/drawing/2014/main" id="{68E17F28-9AC7-4B14-A38B-8409F2569034}"/>
              </a:ext>
            </a:extLst>
          </p:cNvPr>
          <p:cNvSpPr/>
          <p:nvPr/>
        </p:nvSpPr>
        <p:spPr>
          <a:xfrm>
            <a:off x="5795197" y="3263905"/>
            <a:ext cx="2517805" cy="1384995"/>
          </a:xfrm>
          <a:prstGeom prst="rect">
            <a:avLst/>
          </a:prstGeom>
        </p:spPr>
        <p:txBody>
          <a:bodyPr wrap="square">
            <a:spAutoFit/>
          </a:bodyPr>
          <a:lstStyle/>
          <a:p>
            <a:pPr algn="ctr" defTabSz="457145"/>
            <a:r>
              <a:rPr lang="en-US" sz="1200" dirty="0">
                <a:solidFill>
                  <a:srgbClr val="000000"/>
                </a:solidFill>
                <a:latin typeface="Gotham Book"/>
                <a:cs typeface="Gotham Book"/>
              </a:rPr>
              <a:t>Once modem set up is complete, customer is up and running. </a:t>
            </a:r>
          </a:p>
          <a:p>
            <a:pPr algn="ctr" defTabSz="457145"/>
            <a:endParaRPr lang="en-US" sz="1200" dirty="0">
              <a:solidFill>
                <a:srgbClr val="000000"/>
              </a:solidFill>
              <a:latin typeface="Gotham Book"/>
              <a:cs typeface="Gotham Book"/>
            </a:endParaRPr>
          </a:p>
          <a:p>
            <a:pPr algn="ctr" defTabSz="457145"/>
            <a:r>
              <a:rPr lang="en-US" sz="1200" dirty="0">
                <a:solidFill>
                  <a:srgbClr val="000000"/>
                </a:solidFill>
                <a:latin typeface="Gotham Book"/>
                <a:cs typeface="Gotham Book"/>
              </a:rPr>
              <a:t>Entire process can be complete in as little as 1-3 business days.</a:t>
            </a:r>
          </a:p>
        </p:txBody>
      </p:sp>
    </p:spTree>
    <p:extLst>
      <p:ext uri="{BB962C8B-B14F-4D97-AF65-F5344CB8AC3E}">
        <p14:creationId xmlns:p14="http://schemas.microsoft.com/office/powerpoint/2010/main" val="1095288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79" y="113241"/>
            <a:ext cx="8229600" cy="857250"/>
          </a:xfrm>
        </p:spPr>
        <p:txBody>
          <a:bodyPr>
            <a:normAutofit fontScale="90000"/>
          </a:bodyPr>
          <a:lstStyle/>
          <a:p>
            <a:r>
              <a:rPr lang="en-US" dirty="0">
                <a:latin typeface="Gotham Bold" pitchFamily="50" charset="0"/>
                <a:cs typeface="Gotham Bold" pitchFamily="50" charset="0"/>
              </a:rPr>
              <a:t> Typical Landline Phone Number Porting  </a:t>
            </a:r>
          </a:p>
        </p:txBody>
      </p:sp>
      <p:grpSp>
        <p:nvGrpSpPr>
          <p:cNvPr id="4" name="Group 3"/>
          <p:cNvGrpSpPr/>
          <p:nvPr/>
        </p:nvGrpSpPr>
        <p:grpSpPr>
          <a:xfrm>
            <a:off x="539347" y="2586401"/>
            <a:ext cx="2988456" cy="368424"/>
            <a:chOff x="323528" y="3733216"/>
            <a:chExt cx="2988456" cy="368424"/>
          </a:xfrm>
        </p:grpSpPr>
        <p:cxnSp>
          <p:nvCxnSpPr>
            <p:cNvPr id="5" name="Straight Connector 4"/>
            <p:cNvCxnSpPr/>
            <p:nvPr/>
          </p:nvCxnSpPr>
          <p:spPr>
            <a:xfrm>
              <a:off x="323528"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323528" y="3939415"/>
              <a:ext cx="2984279" cy="982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311984"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817756" y="3939902"/>
              <a:ext cx="0" cy="1617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1194227" y="2946441"/>
            <a:ext cx="1656184" cy="307777"/>
          </a:xfrm>
          <a:prstGeom prst="rect">
            <a:avLst/>
          </a:prstGeom>
          <a:noFill/>
        </p:spPr>
        <p:txBody>
          <a:bodyPr wrap="square" rtlCol="0">
            <a:spAutoFit/>
          </a:bodyPr>
          <a:lstStyle/>
          <a:p>
            <a:pPr algn="ctr"/>
            <a:r>
              <a:rPr lang="en-US" sz="1400" dirty="0">
                <a:latin typeface="Gotham Book"/>
                <a:cs typeface="Gotham Book"/>
              </a:rPr>
              <a:t>Day 1</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5802" y="1245779"/>
            <a:ext cx="643232" cy="643232"/>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8477" y="1187182"/>
            <a:ext cx="1035929" cy="683461"/>
          </a:xfrm>
          <a:prstGeom prst="rect">
            <a:avLst/>
          </a:prstGeom>
        </p:spPr>
      </p:pic>
      <p:sp>
        <p:nvSpPr>
          <p:cNvPr id="12" name="Isosceles Triangle 11"/>
          <p:cNvSpPr/>
          <p:nvPr/>
        </p:nvSpPr>
        <p:spPr>
          <a:xfrm rot="5400000">
            <a:off x="1658797" y="2316276"/>
            <a:ext cx="243880" cy="108202"/>
          </a:xfrm>
          <a:prstGeom prst="triangle">
            <a:avLst/>
          </a:prstGeom>
          <a:noFill/>
          <a:ln>
            <a:solidFill>
              <a:srgbClr val="56B0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Book"/>
              <a:cs typeface="Gotham Book"/>
            </a:endParaRPr>
          </a:p>
        </p:txBody>
      </p:sp>
      <p:grpSp>
        <p:nvGrpSpPr>
          <p:cNvPr id="13" name="Group 12"/>
          <p:cNvGrpSpPr/>
          <p:nvPr/>
        </p:nvGrpSpPr>
        <p:grpSpPr>
          <a:xfrm>
            <a:off x="3659411" y="2586401"/>
            <a:ext cx="1911604" cy="368424"/>
            <a:chOff x="179512" y="3733216"/>
            <a:chExt cx="2024027" cy="368424"/>
          </a:xfrm>
        </p:grpSpPr>
        <p:cxnSp>
          <p:nvCxnSpPr>
            <p:cNvPr id="14" name="Straight Connector 13"/>
            <p:cNvCxnSpPr/>
            <p:nvPr/>
          </p:nvCxnSpPr>
          <p:spPr>
            <a:xfrm>
              <a:off x="179512"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79512" y="3939902"/>
              <a:ext cx="2024027" cy="93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203539"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185364" y="3939902"/>
              <a:ext cx="0" cy="1617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3650183" y="2946441"/>
            <a:ext cx="1872208" cy="307777"/>
          </a:xfrm>
          <a:prstGeom prst="rect">
            <a:avLst/>
          </a:prstGeom>
          <a:noFill/>
        </p:spPr>
        <p:txBody>
          <a:bodyPr wrap="square" rtlCol="0">
            <a:spAutoFit/>
          </a:bodyPr>
          <a:lstStyle/>
          <a:p>
            <a:pPr algn="ctr"/>
            <a:r>
              <a:rPr lang="en-US" sz="1400" dirty="0">
                <a:solidFill>
                  <a:srgbClr val="000000"/>
                </a:solidFill>
                <a:latin typeface="Gotham Book"/>
                <a:cs typeface="Gotham Book"/>
              </a:rPr>
              <a:t>Day 4</a:t>
            </a:r>
          </a:p>
        </p:txBody>
      </p:sp>
      <p:grpSp>
        <p:nvGrpSpPr>
          <p:cNvPr id="20" name="Group 19"/>
          <p:cNvGrpSpPr/>
          <p:nvPr/>
        </p:nvGrpSpPr>
        <p:grpSpPr>
          <a:xfrm>
            <a:off x="5713640" y="2586401"/>
            <a:ext cx="2517804" cy="368424"/>
            <a:chOff x="396722" y="3733216"/>
            <a:chExt cx="809294" cy="368424"/>
          </a:xfrm>
        </p:grpSpPr>
        <p:cxnSp>
          <p:nvCxnSpPr>
            <p:cNvPr id="21" name="Straight Connector 20"/>
            <p:cNvCxnSpPr/>
            <p:nvPr/>
          </p:nvCxnSpPr>
          <p:spPr>
            <a:xfrm>
              <a:off x="396722"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96722" y="3939415"/>
              <a:ext cx="80929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206016"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827584" y="3939902"/>
              <a:ext cx="0" cy="1617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5973979" y="2946441"/>
            <a:ext cx="2160240" cy="307777"/>
          </a:xfrm>
          <a:prstGeom prst="rect">
            <a:avLst/>
          </a:prstGeom>
          <a:noFill/>
        </p:spPr>
        <p:txBody>
          <a:bodyPr wrap="square" rtlCol="0">
            <a:spAutoFit/>
          </a:bodyPr>
          <a:lstStyle/>
          <a:p>
            <a:pPr algn="ctr"/>
            <a:r>
              <a:rPr lang="en-US" sz="1400" dirty="0">
                <a:solidFill>
                  <a:srgbClr val="000000"/>
                </a:solidFill>
                <a:latin typeface="Gotham Book"/>
                <a:cs typeface="Gotham Book"/>
              </a:rPr>
              <a:t>Day 4-14</a:t>
            </a:r>
          </a:p>
        </p:txBody>
      </p:sp>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58091" y="1362265"/>
            <a:ext cx="707552" cy="466811"/>
          </a:xfrm>
          <a:prstGeom prst="rect">
            <a:avLst/>
          </a:prstGeom>
        </p:spPr>
      </p:pic>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1201" y="1323099"/>
            <a:ext cx="573488" cy="575302"/>
          </a:xfrm>
          <a:prstGeom prst="rect">
            <a:avLst/>
          </a:prstGeom>
        </p:spPr>
      </p:pic>
      <p:sp>
        <p:nvSpPr>
          <p:cNvPr id="29" name="TextBox 28"/>
          <p:cNvSpPr txBox="1"/>
          <p:nvPr/>
        </p:nvSpPr>
        <p:spPr>
          <a:xfrm>
            <a:off x="611355" y="2053936"/>
            <a:ext cx="1008112" cy="523220"/>
          </a:xfrm>
          <a:prstGeom prst="rect">
            <a:avLst/>
          </a:prstGeom>
          <a:noFill/>
        </p:spPr>
        <p:txBody>
          <a:bodyPr wrap="square" rtlCol="0">
            <a:spAutoFit/>
          </a:bodyPr>
          <a:lstStyle/>
          <a:p>
            <a:pPr algn="ctr"/>
            <a:r>
              <a:rPr lang="en-US" sz="1400" dirty="0">
                <a:latin typeface="Gotham Book"/>
                <a:cs typeface="Gotham Book"/>
              </a:rPr>
              <a:t>Online sign up</a:t>
            </a:r>
          </a:p>
        </p:txBody>
      </p:sp>
      <p:sp>
        <p:nvSpPr>
          <p:cNvPr id="30" name="TextBox 29"/>
          <p:cNvSpPr txBox="1"/>
          <p:nvPr/>
        </p:nvSpPr>
        <p:spPr>
          <a:xfrm>
            <a:off x="1992679" y="2052689"/>
            <a:ext cx="1368152" cy="523220"/>
          </a:xfrm>
          <a:prstGeom prst="rect">
            <a:avLst/>
          </a:prstGeom>
          <a:noFill/>
        </p:spPr>
        <p:txBody>
          <a:bodyPr wrap="square" rtlCol="0">
            <a:spAutoFit/>
          </a:bodyPr>
          <a:lstStyle/>
          <a:p>
            <a:pPr algn="ctr"/>
            <a:r>
              <a:rPr lang="en-US" sz="1400" dirty="0">
                <a:latin typeface="Gotham Book"/>
                <a:cs typeface="Gotham Book"/>
              </a:rPr>
              <a:t>Confirmation Email &amp; SMS</a:t>
            </a:r>
          </a:p>
        </p:txBody>
      </p:sp>
      <p:sp>
        <p:nvSpPr>
          <p:cNvPr id="32" name="TextBox 31"/>
          <p:cNvSpPr txBox="1"/>
          <p:nvPr/>
        </p:nvSpPr>
        <p:spPr>
          <a:xfrm>
            <a:off x="3678436" y="2018986"/>
            <a:ext cx="1917519" cy="738664"/>
          </a:xfrm>
          <a:prstGeom prst="rect">
            <a:avLst/>
          </a:prstGeom>
          <a:noFill/>
        </p:spPr>
        <p:txBody>
          <a:bodyPr wrap="square" rtlCol="0">
            <a:spAutoFit/>
          </a:bodyPr>
          <a:lstStyle/>
          <a:p>
            <a:pPr algn="ctr"/>
            <a:r>
              <a:rPr lang="en-US" sz="1400" dirty="0">
                <a:latin typeface="Gotham Book"/>
                <a:cs typeface="Gotham Book"/>
              </a:rPr>
              <a:t>MATE Request Number transfer from old provider</a:t>
            </a:r>
          </a:p>
        </p:txBody>
      </p:sp>
      <p:sp>
        <p:nvSpPr>
          <p:cNvPr id="34" name="TextBox 33"/>
          <p:cNvSpPr txBox="1"/>
          <p:nvPr/>
        </p:nvSpPr>
        <p:spPr>
          <a:xfrm>
            <a:off x="6182031" y="2053936"/>
            <a:ext cx="1695844" cy="523220"/>
          </a:xfrm>
          <a:prstGeom prst="rect">
            <a:avLst/>
          </a:prstGeom>
          <a:noFill/>
        </p:spPr>
        <p:txBody>
          <a:bodyPr wrap="square" rtlCol="0">
            <a:spAutoFit/>
          </a:bodyPr>
          <a:lstStyle/>
          <a:p>
            <a:pPr lvl="0" algn="ctr"/>
            <a:r>
              <a:rPr lang="en-US" sz="1400" dirty="0">
                <a:latin typeface="Gotham Book"/>
                <a:cs typeface="Gotham Book"/>
              </a:rPr>
              <a:t>Number Port Completed</a:t>
            </a:r>
          </a:p>
        </p:txBody>
      </p:sp>
      <p:sp>
        <p:nvSpPr>
          <p:cNvPr id="35" name="Isosceles Triangle 34"/>
          <p:cNvSpPr/>
          <p:nvPr/>
        </p:nvSpPr>
        <p:spPr>
          <a:xfrm rot="5400000">
            <a:off x="3502395" y="2316276"/>
            <a:ext cx="243880" cy="108202"/>
          </a:xfrm>
          <a:prstGeom prst="triangle">
            <a:avLst/>
          </a:prstGeom>
          <a:noFill/>
          <a:ln>
            <a:solidFill>
              <a:srgbClr val="56B0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Book"/>
              <a:cs typeface="Gotham Book"/>
            </a:endParaRPr>
          </a:p>
        </p:txBody>
      </p:sp>
      <p:sp>
        <p:nvSpPr>
          <p:cNvPr id="37" name="Isosceles Triangle 36"/>
          <p:cNvSpPr/>
          <p:nvPr/>
        </p:nvSpPr>
        <p:spPr>
          <a:xfrm rot="5400000">
            <a:off x="5528117" y="2316276"/>
            <a:ext cx="243880" cy="108202"/>
          </a:xfrm>
          <a:prstGeom prst="triangle">
            <a:avLst/>
          </a:prstGeom>
          <a:noFill/>
          <a:ln>
            <a:solidFill>
              <a:srgbClr val="56B0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Book"/>
              <a:cs typeface="Gotham Book"/>
            </a:endParaRPr>
          </a:p>
        </p:txBody>
      </p:sp>
      <p:sp>
        <p:nvSpPr>
          <p:cNvPr id="39" name="Rectangle 38">
            <a:extLst>
              <a:ext uri="{FF2B5EF4-FFF2-40B4-BE49-F238E27FC236}">
                <a16:creationId xmlns:a16="http://schemas.microsoft.com/office/drawing/2014/main" id="{2C9D1AE9-8C51-4E2E-BFFA-984629F9F0F9}"/>
              </a:ext>
            </a:extLst>
          </p:cNvPr>
          <p:cNvSpPr/>
          <p:nvPr/>
        </p:nvSpPr>
        <p:spPr>
          <a:xfrm>
            <a:off x="1635514" y="3432550"/>
            <a:ext cx="1841503" cy="461665"/>
          </a:xfrm>
          <a:prstGeom prst="rect">
            <a:avLst/>
          </a:prstGeom>
        </p:spPr>
        <p:txBody>
          <a:bodyPr wrap="square">
            <a:spAutoFit/>
          </a:bodyPr>
          <a:lstStyle/>
          <a:p>
            <a:pPr algn="ctr" defTabSz="457145"/>
            <a:r>
              <a:rPr lang="en-US" sz="1200" dirty="0">
                <a:solidFill>
                  <a:srgbClr val="000000"/>
                </a:solidFill>
                <a:latin typeface="Gotham Book"/>
                <a:cs typeface="Gotham Book"/>
              </a:rPr>
              <a:t>Email and SMS includes MATE Code</a:t>
            </a:r>
          </a:p>
        </p:txBody>
      </p:sp>
      <p:sp>
        <p:nvSpPr>
          <p:cNvPr id="40" name="Rectangle 39">
            <a:extLst>
              <a:ext uri="{FF2B5EF4-FFF2-40B4-BE49-F238E27FC236}">
                <a16:creationId xmlns:a16="http://schemas.microsoft.com/office/drawing/2014/main" id="{F7AAFD6E-5081-4E0B-8AC4-5BBD83E05901}"/>
              </a:ext>
            </a:extLst>
          </p:cNvPr>
          <p:cNvSpPr/>
          <p:nvPr/>
        </p:nvSpPr>
        <p:spPr>
          <a:xfrm>
            <a:off x="453812" y="3432550"/>
            <a:ext cx="1247775" cy="461665"/>
          </a:xfrm>
          <a:prstGeom prst="rect">
            <a:avLst/>
          </a:prstGeom>
        </p:spPr>
        <p:txBody>
          <a:bodyPr wrap="square">
            <a:spAutoFit/>
          </a:bodyPr>
          <a:lstStyle/>
          <a:p>
            <a:pPr algn="ctr" defTabSz="457145"/>
            <a:r>
              <a:rPr lang="en-US" sz="1200" dirty="0">
                <a:solidFill>
                  <a:srgbClr val="000000"/>
                </a:solidFill>
                <a:latin typeface="Gotham Book"/>
                <a:cs typeface="Gotham Book"/>
              </a:rPr>
              <a:t>5-minute sign up process</a:t>
            </a:r>
          </a:p>
        </p:txBody>
      </p:sp>
      <p:sp>
        <p:nvSpPr>
          <p:cNvPr id="41" name="Rectangle 40">
            <a:extLst>
              <a:ext uri="{FF2B5EF4-FFF2-40B4-BE49-F238E27FC236}">
                <a16:creationId xmlns:a16="http://schemas.microsoft.com/office/drawing/2014/main" id="{312BBFCA-C59B-4762-8D5E-B1AABBD3F6A4}"/>
              </a:ext>
            </a:extLst>
          </p:cNvPr>
          <p:cNvSpPr/>
          <p:nvPr/>
        </p:nvSpPr>
        <p:spPr>
          <a:xfrm>
            <a:off x="3523626" y="3422088"/>
            <a:ext cx="2177198" cy="461665"/>
          </a:xfrm>
          <a:prstGeom prst="rect">
            <a:avLst/>
          </a:prstGeom>
        </p:spPr>
        <p:txBody>
          <a:bodyPr wrap="square">
            <a:spAutoFit/>
          </a:bodyPr>
          <a:lstStyle/>
          <a:p>
            <a:pPr algn="ctr" defTabSz="457145"/>
            <a:r>
              <a:rPr lang="en-US" sz="1200" dirty="0">
                <a:solidFill>
                  <a:srgbClr val="000000"/>
                </a:solidFill>
                <a:latin typeface="Gotham Book"/>
                <a:cs typeface="Gotham Book"/>
              </a:rPr>
              <a:t>Number port request is actioned by MATE</a:t>
            </a:r>
          </a:p>
        </p:txBody>
      </p:sp>
      <p:sp>
        <p:nvSpPr>
          <p:cNvPr id="42" name="Rectangle 41">
            <a:extLst>
              <a:ext uri="{FF2B5EF4-FFF2-40B4-BE49-F238E27FC236}">
                <a16:creationId xmlns:a16="http://schemas.microsoft.com/office/drawing/2014/main" id="{68E17F28-9AC7-4B14-A38B-8409F2569034}"/>
              </a:ext>
            </a:extLst>
          </p:cNvPr>
          <p:cNvSpPr/>
          <p:nvPr/>
        </p:nvSpPr>
        <p:spPr>
          <a:xfrm>
            <a:off x="5868330" y="3432550"/>
            <a:ext cx="2319229" cy="646331"/>
          </a:xfrm>
          <a:prstGeom prst="rect">
            <a:avLst/>
          </a:prstGeom>
        </p:spPr>
        <p:txBody>
          <a:bodyPr wrap="square">
            <a:spAutoFit/>
          </a:bodyPr>
          <a:lstStyle/>
          <a:p>
            <a:pPr algn="ctr" defTabSz="457145"/>
            <a:r>
              <a:rPr lang="en-US" sz="1200" dirty="0">
                <a:solidFill>
                  <a:srgbClr val="000000"/>
                </a:solidFill>
                <a:latin typeface="Gotham Book"/>
              </a:rPr>
              <a:t>Number port can take 1-6 weeks, with average ports taking less than 2 weeks</a:t>
            </a:r>
          </a:p>
        </p:txBody>
      </p:sp>
    </p:spTree>
    <p:extLst>
      <p:ext uri="{BB962C8B-B14F-4D97-AF65-F5344CB8AC3E}">
        <p14:creationId xmlns:p14="http://schemas.microsoft.com/office/powerpoint/2010/main" val="384608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otham Bold" pitchFamily="50" charset="0"/>
                <a:cs typeface="Gotham Bold" pitchFamily="50" charset="0"/>
              </a:rPr>
              <a:t>Keeping Landline Phone Numbers</a:t>
            </a:r>
          </a:p>
        </p:txBody>
      </p:sp>
      <p:sp>
        <p:nvSpPr>
          <p:cNvPr id="3" name="Content Placeholder 2"/>
          <p:cNvSpPr>
            <a:spLocks noGrp="1"/>
          </p:cNvSpPr>
          <p:nvPr>
            <p:ph idx="1"/>
          </p:nvPr>
        </p:nvSpPr>
        <p:spPr/>
        <p:txBody>
          <a:bodyPr>
            <a:normAutofit lnSpcReduction="10000"/>
          </a:bodyPr>
          <a:lstStyle/>
          <a:p>
            <a:pPr>
              <a:spcAft>
                <a:spcPts val="600"/>
              </a:spcAft>
              <a:buClr>
                <a:srgbClr val="00B26B"/>
              </a:buClr>
            </a:pPr>
            <a:r>
              <a:rPr lang="en-US" sz="1600" dirty="0"/>
              <a:t>Generally, if the customer’s landline number is ACTIVE with another provider, MATE will be able to transfer (port) this number.</a:t>
            </a:r>
          </a:p>
          <a:p>
            <a:pPr>
              <a:spcAft>
                <a:spcPts val="600"/>
              </a:spcAft>
              <a:buClr>
                <a:srgbClr val="00B26B"/>
              </a:buClr>
            </a:pPr>
            <a:r>
              <a:rPr lang="en-US" sz="1600" dirty="0"/>
              <a:t>Please note number transfer process only commences once your </a:t>
            </a:r>
            <a:r>
              <a:rPr lang="en-US" sz="1600" dirty="0" err="1"/>
              <a:t>nbn</a:t>
            </a:r>
            <a:r>
              <a:rPr lang="en-US" sz="1600" dirty="0"/>
              <a:t>™  internet service has been activated with MATE.</a:t>
            </a:r>
          </a:p>
          <a:p>
            <a:endParaRPr lang="en-US" sz="1600" dirty="0"/>
          </a:p>
          <a:p>
            <a:pPr marL="0" indent="0">
              <a:buNone/>
            </a:pPr>
            <a:r>
              <a:rPr lang="en-US" sz="1600" dirty="0">
                <a:solidFill>
                  <a:srgbClr val="0D091B"/>
                </a:solidFill>
                <a:latin typeface="Gotham Bold"/>
                <a:cs typeface="Gotham Bold"/>
              </a:rPr>
              <a:t>Exceptions:</a:t>
            </a:r>
          </a:p>
          <a:p>
            <a:pPr lvl="1">
              <a:spcAft>
                <a:spcPts val="600"/>
              </a:spcAft>
            </a:pPr>
            <a:r>
              <a:rPr lang="en-US" sz="1600" dirty="0"/>
              <a:t>Customers moving from ADSL to </a:t>
            </a:r>
            <a:r>
              <a:rPr lang="en-US" sz="1600" dirty="0" err="1"/>
              <a:t>nbn</a:t>
            </a:r>
            <a:r>
              <a:rPr lang="en-US" sz="1600" dirty="0"/>
              <a:t>™ FTTC – for technical reasons customers usually cannot keep their existing number (Contact MATE Support for more details as there are some solutions with cost to customer)</a:t>
            </a:r>
          </a:p>
          <a:p>
            <a:pPr lvl="1">
              <a:spcAft>
                <a:spcPts val="600"/>
              </a:spcAft>
            </a:pPr>
            <a:r>
              <a:rPr lang="en-US" sz="1600" dirty="0"/>
              <a:t>ADSL customers moving to MATE from Optus ADSL or TPG won’t be able to retain their existing number</a:t>
            </a:r>
          </a:p>
        </p:txBody>
      </p:sp>
    </p:spTree>
    <p:extLst>
      <p:ext uri="{BB962C8B-B14F-4D97-AF65-F5344CB8AC3E}">
        <p14:creationId xmlns:p14="http://schemas.microsoft.com/office/powerpoint/2010/main" val="534476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94" y="128779"/>
            <a:ext cx="8229600" cy="857250"/>
          </a:xfrm>
        </p:spPr>
        <p:txBody>
          <a:bodyPr>
            <a:normAutofit/>
          </a:bodyPr>
          <a:lstStyle/>
          <a:p>
            <a:pPr algn="ctr"/>
            <a:r>
              <a:rPr lang="en-US" dirty="0">
                <a:latin typeface="Gotham Bold" pitchFamily="50" charset="0"/>
                <a:cs typeface="Gotham Bold" pitchFamily="50" charset="0"/>
              </a:rPr>
              <a:t>Mobile Customer Sign Up Journey</a:t>
            </a:r>
          </a:p>
        </p:txBody>
      </p:sp>
      <p:grpSp>
        <p:nvGrpSpPr>
          <p:cNvPr id="4" name="Group 3"/>
          <p:cNvGrpSpPr/>
          <p:nvPr/>
        </p:nvGrpSpPr>
        <p:grpSpPr>
          <a:xfrm>
            <a:off x="539347" y="2528151"/>
            <a:ext cx="2592288" cy="368424"/>
            <a:chOff x="323528" y="3733216"/>
            <a:chExt cx="2592288" cy="368424"/>
          </a:xfrm>
        </p:grpSpPr>
        <p:cxnSp>
          <p:nvCxnSpPr>
            <p:cNvPr id="5" name="Straight Connector 4"/>
            <p:cNvCxnSpPr/>
            <p:nvPr/>
          </p:nvCxnSpPr>
          <p:spPr>
            <a:xfrm>
              <a:off x="323528"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323528" y="3939902"/>
              <a:ext cx="2592288" cy="93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915816"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619672" y="3939902"/>
              <a:ext cx="0" cy="1617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1007795" y="2888191"/>
            <a:ext cx="1656184" cy="307777"/>
          </a:xfrm>
          <a:prstGeom prst="rect">
            <a:avLst/>
          </a:prstGeom>
          <a:noFill/>
        </p:spPr>
        <p:txBody>
          <a:bodyPr wrap="square" rtlCol="0">
            <a:spAutoFit/>
          </a:bodyPr>
          <a:lstStyle/>
          <a:p>
            <a:pPr algn="ctr"/>
            <a:r>
              <a:rPr lang="en-US" sz="1400" dirty="0">
                <a:latin typeface="Gotham Book"/>
                <a:cs typeface="Gotham Book"/>
              </a:rPr>
              <a:t>Day 1</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5802" y="1187529"/>
            <a:ext cx="643232" cy="643232"/>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3697" y="1128932"/>
            <a:ext cx="1035929" cy="683461"/>
          </a:xfrm>
          <a:prstGeom prst="rect">
            <a:avLst/>
          </a:prstGeom>
        </p:spPr>
      </p:pic>
      <p:sp>
        <p:nvSpPr>
          <p:cNvPr id="12" name="Isosceles Triangle 11"/>
          <p:cNvSpPr/>
          <p:nvPr/>
        </p:nvSpPr>
        <p:spPr>
          <a:xfrm rot="5400000">
            <a:off x="1623841" y="2258026"/>
            <a:ext cx="243880" cy="108202"/>
          </a:xfrm>
          <a:prstGeom prst="triangle">
            <a:avLst/>
          </a:prstGeom>
          <a:noFill/>
          <a:ln>
            <a:solidFill>
              <a:srgbClr val="56B0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Book"/>
              <a:cs typeface="Gotham Book"/>
            </a:endParaRPr>
          </a:p>
        </p:txBody>
      </p:sp>
      <p:grpSp>
        <p:nvGrpSpPr>
          <p:cNvPr id="13" name="Group 12"/>
          <p:cNvGrpSpPr/>
          <p:nvPr/>
        </p:nvGrpSpPr>
        <p:grpSpPr>
          <a:xfrm>
            <a:off x="3239939" y="2528151"/>
            <a:ext cx="1224136" cy="368424"/>
            <a:chOff x="179512" y="3733216"/>
            <a:chExt cx="1296144" cy="368424"/>
          </a:xfrm>
        </p:grpSpPr>
        <p:cxnSp>
          <p:nvCxnSpPr>
            <p:cNvPr id="14" name="Straight Connector 13"/>
            <p:cNvCxnSpPr/>
            <p:nvPr/>
          </p:nvCxnSpPr>
          <p:spPr>
            <a:xfrm>
              <a:off x="179512"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79512" y="3939902"/>
              <a:ext cx="129614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1475656"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827584" y="3939902"/>
              <a:ext cx="0" cy="1617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2916107" y="2888191"/>
            <a:ext cx="1872208" cy="307777"/>
          </a:xfrm>
          <a:prstGeom prst="rect">
            <a:avLst/>
          </a:prstGeom>
          <a:noFill/>
        </p:spPr>
        <p:txBody>
          <a:bodyPr wrap="square" rtlCol="0">
            <a:spAutoFit/>
          </a:bodyPr>
          <a:lstStyle/>
          <a:p>
            <a:pPr algn="ctr"/>
            <a:r>
              <a:rPr lang="en-US" sz="1400" dirty="0">
                <a:solidFill>
                  <a:srgbClr val="000000"/>
                </a:solidFill>
                <a:latin typeface="Gotham Book"/>
                <a:cs typeface="Gotham Book"/>
              </a:rPr>
              <a:t>Day 2</a:t>
            </a:r>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8435" y="1269250"/>
            <a:ext cx="707552" cy="466811"/>
          </a:xfrm>
          <a:prstGeom prst="rect">
            <a:avLst/>
          </a:prstGeom>
        </p:spPr>
      </p:pic>
      <p:grpSp>
        <p:nvGrpSpPr>
          <p:cNvPr id="20" name="Group 19"/>
          <p:cNvGrpSpPr/>
          <p:nvPr/>
        </p:nvGrpSpPr>
        <p:grpSpPr>
          <a:xfrm>
            <a:off x="4571795" y="2528151"/>
            <a:ext cx="4032448" cy="368424"/>
            <a:chOff x="179512" y="3733216"/>
            <a:chExt cx="1296144" cy="368424"/>
          </a:xfrm>
        </p:grpSpPr>
        <p:cxnSp>
          <p:nvCxnSpPr>
            <p:cNvPr id="21" name="Straight Connector 20"/>
            <p:cNvCxnSpPr/>
            <p:nvPr/>
          </p:nvCxnSpPr>
          <p:spPr>
            <a:xfrm>
              <a:off x="179512"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79512" y="3939902"/>
              <a:ext cx="129614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475656"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827584" y="3939902"/>
              <a:ext cx="0" cy="1617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5507899" y="2888191"/>
            <a:ext cx="2160240" cy="307777"/>
          </a:xfrm>
          <a:prstGeom prst="rect">
            <a:avLst/>
          </a:prstGeom>
          <a:noFill/>
        </p:spPr>
        <p:txBody>
          <a:bodyPr wrap="square" rtlCol="0">
            <a:spAutoFit/>
          </a:bodyPr>
          <a:lstStyle/>
          <a:p>
            <a:pPr algn="ctr"/>
            <a:r>
              <a:rPr lang="en-US" sz="1400" dirty="0">
                <a:solidFill>
                  <a:srgbClr val="000000"/>
                </a:solidFill>
                <a:latin typeface="Gotham Book"/>
                <a:cs typeface="Gotham Book"/>
              </a:rPr>
              <a:t>Day 3-10</a:t>
            </a:r>
          </a:p>
        </p:txBody>
      </p:sp>
      <p:pic>
        <p:nvPicPr>
          <p:cNvPr id="26" name="Picture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4083" y="1304015"/>
            <a:ext cx="707552" cy="466811"/>
          </a:xfrm>
          <a:prstGeom prst="rect">
            <a:avLst/>
          </a:prstGeom>
        </p:spPr>
      </p:pic>
      <p:pic>
        <p:nvPicPr>
          <p:cNvPr id="27" name="Picture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19310" y="1217252"/>
            <a:ext cx="528725" cy="528725"/>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24125" y="1159999"/>
            <a:ext cx="871991" cy="575301"/>
          </a:xfrm>
          <a:prstGeom prst="rect">
            <a:avLst/>
          </a:prstGeom>
        </p:spPr>
      </p:pic>
      <p:sp>
        <p:nvSpPr>
          <p:cNvPr id="29" name="TextBox 28"/>
          <p:cNvSpPr txBox="1"/>
          <p:nvPr/>
        </p:nvSpPr>
        <p:spPr>
          <a:xfrm>
            <a:off x="611355" y="1995686"/>
            <a:ext cx="1008112" cy="523220"/>
          </a:xfrm>
          <a:prstGeom prst="rect">
            <a:avLst/>
          </a:prstGeom>
          <a:noFill/>
        </p:spPr>
        <p:txBody>
          <a:bodyPr wrap="square" rtlCol="0">
            <a:spAutoFit/>
          </a:bodyPr>
          <a:lstStyle/>
          <a:p>
            <a:pPr algn="ctr"/>
            <a:r>
              <a:rPr lang="en-US" sz="1400" dirty="0">
                <a:latin typeface="Gotham Book"/>
                <a:cs typeface="Gotham Book"/>
              </a:rPr>
              <a:t>Online sign up</a:t>
            </a:r>
          </a:p>
        </p:txBody>
      </p:sp>
      <p:sp>
        <p:nvSpPr>
          <p:cNvPr id="30" name="TextBox 29"/>
          <p:cNvSpPr txBox="1"/>
          <p:nvPr/>
        </p:nvSpPr>
        <p:spPr>
          <a:xfrm>
            <a:off x="1817899" y="1994439"/>
            <a:ext cx="1368152" cy="523220"/>
          </a:xfrm>
          <a:prstGeom prst="rect">
            <a:avLst/>
          </a:prstGeom>
          <a:noFill/>
        </p:spPr>
        <p:txBody>
          <a:bodyPr wrap="square" rtlCol="0">
            <a:spAutoFit/>
          </a:bodyPr>
          <a:lstStyle/>
          <a:p>
            <a:pPr algn="ctr"/>
            <a:r>
              <a:rPr lang="en-US" sz="1400" dirty="0">
                <a:latin typeface="Gotham Book"/>
                <a:cs typeface="Gotham Book"/>
              </a:rPr>
              <a:t>Confirmation Email &amp; SMS</a:t>
            </a:r>
          </a:p>
        </p:txBody>
      </p:sp>
      <p:sp>
        <p:nvSpPr>
          <p:cNvPr id="31" name="TextBox 30"/>
          <p:cNvSpPr txBox="1"/>
          <p:nvPr/>
        </p:nvSpPr>
        <p:spPr>
          <a:xfrm>
            <a:off x="3348155" y="1995686"/>
            <a:ext cx="1008112" cy="523220"/>
          </a:xfrm>
          <a:prstGeom prst="rect">
            <a:avLst/>
          </a:prstGeom>
          <a:noFill/>
        </p:spPr>
        <p:txBody>
          <a:bodyPr wrap="square" rtlCol="0">
            <a:spAutoFit/>
          </a:bodyPr>
          <a:lstStyle/>
          <a:p>
            <a:pPr algn="ctr"/>
            <a:r>
              <a:rPr lang="en-US" sz="1400" dirty="0">
                <a:latin typeface="Gotham Book"/>
                <a:cs typeface="Gotham Book"/>
              </a:rPr>
              <a:t>SIM card shipped</a:t>
            </a:r>
          </a:p>
        </p:txBody>
      </p:sp>
      <p:sp>
        <p:nvSpPr>
          <p:cNvPr id="32" name="TextBox 31"/>
          <p:cNvSpPr txBox="1"/>
          <p:nvPr/>
        </p:nvSpPr>
        <p:spPr>
          <a:xfrm>
            <a:off x="4643803" y="1995686"/>
            <a:ext cx="1008112" cy="523220"/>
          </a:xfrm>
          <a:prstGeom prst="rect">
            <a:avLst/>
          </a:prstGeom>
          <a:noFill/>
        </p:spPr>
        <p:txBody>
          <a:bodyPr wrap="square" rtlCol="0">
            <a:spAutoFit/>
          </a:bodyPr>
          <a:lstStyle/>
          <a:p>
            <a:pPr algn="ctr"/>
            <a:r>
              <a:rPr lang="en-US" sz="1400" dirty="0">
                <a:latin typeface="Gotham Book"/>
                <a:cs typeface="Gotham Book"/>
              </a:rPr>
              <a:t>SIM card arrives</a:t>
            </a:r>
          </a:p>
        </p:txBody>
      </p:sp>
      <p:sp>
        <p:nvSpPr>
          <p:cNvPr id="33" name="TextBox 32"/>
          <p:cNvSpPr txBox="1"/>
          <p:nvPr/>
        </p:nvSpPr>
        <p:spPr>
          <a:xfrm>
            <a:off x="5904338" y="2004931"/>
            <a:ext cx="1368152" cy="523220"/>
          </a:xfrm>
          <a:prstGeom prst="rect">
            <a:avLst/>
          </a:prstGeom>
          <a:noFill/>
        </p:spPr>
        <p:txBody>
          <a:bodyPr wrap="square" rtlCol="0">
            <a:spAutoFit/>
          </a:bodyPr>
          <a:lstStyle/>
          <a:p>
            <a:pPr lvl="0" algn="ctr"/>
            <a:r>
              <a:rPr lang="en-US" sz="1400" dirty="0">
                <a:latin typeface="Gotham Book"/>
                <a:cs typeface="Gotham Book"/>
              </a:rPr>
              <a:t>Complete porting</a:t>
            </a:r>
            <a:endParaRPr lang="en-AU" sz="1400" dirty="0">
              <a:latin typeface="Gotham Book"/>
              <a:cs typeface="Gotham Book"/>
            </a:endParaRPr>
          </a:p>
        </p:txBody>
      </p:sp>
      <p:sp>
        <p:nvSpPr>
          <p:cNvPr id="34" name="TextBox 33"/>
          <p:cNvSpPr txBox="1"/>
          <p:nvPr/>
        </p:nvSpPr>
        <p:spPr>
          <a:xfrm>
            <a:off x="7452115" y="1995686"/>
            <a:ext cx="1152128" cy="523220"/>
          </a:xfrm>
          <a:prstGeom prst="rect">
            <a:avLst/>
          </a:prstGeom>
          <a:noFill/>
        </p:spPr>
        <p:txBody>
          <a:bodyPr wrap="square" rtlCol="0">
            <a:spAutoFit/>
          </a:bodyPr>
          <a:lstStyle/>
          <a:p>
            <a:pPr lvl="0" algn="ctr"/>
            <a:r>
              <a:rPr lang="en-US" sz="1400" dirty="0">
                <a:latin typeface="Gotham Book"/>
                <a:cs typeface="Gotham Book"/>
              </a:rPr>
              <a:t>Activate SIM card</a:t>
            </a:r>
          </a:p>
        </p:txBody>
      </p:sp>
      <p:sp>
        <p:nvSpPr>
          <p:cNvPr id="35" name="Isosceles Triangle 34"/>
          <p:cNvSpPr/>
          <p:nvPr/>
        </p:nvSpPr>
        <p:spPr>
          <a:xfrm rot="5400000">
            <a:off x="3117879" y="2258026"/>
            <a:ext cx="243880" cy="108202"/>
          </a:xfrm>
          <a:prstGeom prst="triangle">
            <a:avLst/>
          </a:prstGeom>
          <a:noFill/>
          <a:ln>
            <a:solidFill>
              <a:srgbClr val="56B0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Book"/>
              <a:cs typeface="Gotham Book"/>
            </a:endParaRPr>
          </a:p>
        </p:txBody>
      </p:sp>
      <p:sp>
        <p:nvSpPr>
          <p:cNvPr id="36" name="Isosceles Triangle 35"/>
          <p:cNvSpPr/>
          <p:nvPr/>
        </p:nvSpPr>
        <p:spPr>
          <a:xfrm rot="5400000">
            <a:off x="4449855" y="2258026"/>
            <a:ext cx="243880" cy="108202"/>
          </a:xfrm>
          <a:prstGeom prst="triangle">
            <a:avLst/>
          </a:prstGeom>
          <a:noFill/>
          <a:ln>
            <a:solidFill>
              <a:srgbClr val="56B0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Book"/>
              <a:cs typeface="Gotham Book"/>
            </a:endParaRPr>
          </a:p>
        </p:txBody>
      </p:sp>
      <p:sp>
        <p:nvSpPr>
          <p:cNvPr id="37" name="Isosceles Triangle 36"/>
          <p:cNvSpPr/>
          <p:nvPr/>
        </p:nvSpPr>
        <p:spPr>
          <a:xfrm rot="5400000">
            <a:off x="5656289" y="2258026"/>
            <a:ext cx="243880" cy="108202"/>
          </a:xfrm>
          <a:prstGeom prst="triangle">
            <a:avLst/>
          </a:prstGeom>
          <a:noFill/>
          <a:ln>
            <a:solidFill>
              <a:srgbClr val="56B0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Book"/>
              <a:cs typeface="Gotham Book"/>
            </a:endParaRPr>
          </a:p>
        </p:txBody>
      </p:sp>
      <p:sp>
        <p:nvSpPr>
          <p:cNvPr id="38" name="Isosceles Triangle 37"/>
          <p:cNvSpPr/>
          <p:nvPr/>
        </p:nvSpPr>
        <p:spPr>
          <a:xfrm rot="5400000">
            <a:off x="7312473" y="2238862"/>
            <a:ext cx="243880" cy="108202"/>
          </a:xfrm>
          <a:prstGeom prst="triangle">
            <a:avLst/>
          </a:prstGeom>
          <a:noFill/>
          <a:ln>
            <a:solidFill>
              <a:srgbClr val="56B0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Book"/>
              <a:cs typeface="Gotham Book"/>
            </a:endParaRPr>
          </a:p>
        </p:txBody>
      </p:sp>
      <p:sp>
        <p:nvSpPr>
          <p:cNvPr id="39" name="Rectangle 38">
            <a:extLst>
              <a:ext uri="{FF2B5EF4-FFF2-40B4-BE49-F238E27FC236}">
                <a16:creationId xmlns:a16="http://schemas.microsoft.com/office/drawing/2014/main" id="{2C9D1AE9-8C51-4E2E-BFFA-984629F9F0F9}"/>
              </a:ext>
            </a:extLst>
          </p:cNvPr>
          <p:cNvSpPr/>
          <p:nvPr/>
        </p:nvSpPr>
        <p:spPr>
          <a:xfrm>
            <a:off x="1763688" y="3374300"/>
            <a:ext cx="1247775" cy="646331"/>
          </a:xfrm>
          <a:prstGeom prst="rect">
            <a:avLst/>
          </a:prstGeom>
        </p:spPr>
        <p:txBody>
          <a:bodyPr wrap="square">
            <a:spAutoFit/>
          </a:bodyPr>
          <a:lstStyle/>
          <a:p>
            <a:pPr algn="ctr" defTabSz="457145"/>
            <a:r>
              <a:rPr lang="en-US" sz="1200" dirty="0">
                <a:solidFill>
                  <a:srgbClr val="000000"/>
                </a:solidFill>
                <a:latin typeface="Gotham Book"/>
                <a:cs typeface="Gotham Book"/>
              </a:rPr>
              <a:t>Email and SMS includes MATE Code</a:t>
            </a:r>
          </a:p>
        </p:txBody>
      </p:sp>
      <p:sp>
        <p:nvSpPr>
          <p:cNvPr id="40" name="Rectangle 39">
            <a:extLst>
              <a:ext uri="{FF2B5EF4-FFF2-40B4-BE49-F238E27FC236}">
                <a16:creationId xmlns:a16="http://schemas.microsoft.com/office/drawing/2014/main" id="{F7AAFD6E-5081-4E0B-8AC4-5BBD83E05901}"/>
              </a:ext>
            </a:extLst>
          </p:cNvPr>
          <p:cNvSpPr/>
          <p:nvPr/>
        </p:nvSpPr>
        <p:spPr>
          <a:xfrm>
            <a:off x="581984" y="3374300"/>
            <a:ext cx="1247775" cy="461665"/>
          </a:xfrm>
          <a:prstGeom prst="rect">
            <a:avLst/>
          </a:prstGeom>
        </p:spPr>
        <p:txBody>
          <a:bodyPr wrap="square">
            <a:spAutoFit/>
          </a:bodyPr>
          <a:lstStyle/>
          <a:p>
            <a:pPr algn="ctr" defTabSz="457145"/>
            <a:r>
              <a:rPr lang="en-US" sz="1200" dirty="0">
                <a:solidFill>
                  <a:srgbClr val="000000"/>
                </a:solidFill>
                <a:latin typeface="Gotham Book"/>
                <a:cs typeface="Gotham Book"/>
              </a:rPr>
              <a:t>5-minute sign up process</a:t>
            </a:r>
          </a:p>
        </p:txBody>
      </p:sp>
      <p:sp>
        <p:nvSpPr>
          <p:cNvPr id="41" name="Rectangle 40">
            <a:extLst>
              <a:ext uri="{FF2B5EF4-FFF2-40B4-BE49-F238E27FC236}">
                <a16:creationId xmlns:a16="http://schemas.microsoft.com/office/drawing/2014/main" id="{312BBFCA-C59B-4762-8D5E-B1AABBD3F6A4}"/>
              </a:ext>
            </a:extLst>
          </p:cNvPr>
          <p:cNvSpPr/>
          <p:nvPr/>
        </p:nvSpPr>
        <p:spPr>
          <a:xfrm>
            <a:off x="3038624" y="3363838"/>
            <a:ext cx="1656475" cy="646331"/>
          </a:xfrm>
          <a:prstGeom prst="rect">
            <a:avLst/>
          </a:prstGeom>
        </p:spPr>
        <p:txBody>
          <a:bodyPr wrap="square">
            <a:spAutoFit/>
          </a:bodyPr>
          <a:lstStyle/>
          <a:p>
            <a:pPr algn="ctr" defTabSz="457145"/>
            <a:r>
              <a:rPr lang="en-US" sz="1200" dirty="0">
                <a:solidFill>
                  <a:srgbClr val="000000"/>
                </a:solidFill>
                <a:latin typeface="Gotham Book"/>
                <a:cs typeface="Gotham Book"/>
              </a:rPr>
              <a:t>SIM typically arrives within 2-5 business days</a:t>
            </a:r>
          </a:p>
        </p:txBody>
      </p:sp>
      <p:sp>
        <p:nvSpPr>
          <p:cNvPr id="42" name="Rectangle 41">
            <a:extLst>
              <a:ext uri="{FF2B5EF4-FFF2-40B4-BE49-F238E27FC236}">
                <a16:creationId xmlns:a16="http://schemas.microsoft.com/office/drawing/2014/main" id="{68E17F28-9AC7-4B14-A38B-8409F2569034}"/>
              </a:ext>
            </a:extLst>
          </p:cNvPr>
          <p:cNvSpPr/>
          <p:nvPr/>
        </p:nvSpPr>
        <p:spPr>
          <a:xfrm>
            <a:off x="5067963" y="3376513"/>
            <a:ext cx="1799704" cy="646331"/>
          </a:xfrm>
          <a:prstGeom prst="rect">
            <a:avLst/>
          </a:prstGeom>
        </p:spPr>
        <p:txBody>
          <a:bodyPr wrap="square">
            <a:spAutoFit/>
          </a:bodyPr>
          <a:lstStyle/>
          <a:p>
            <a:pPr algn="ctr" defTabSz="457145"/>
            <a:r>
              <a:rPr lang="en-US" sz="1200" dirty="0">
                <a:solidFill>
                  <a:srgbClr val="000000"/>
                </a:solidFill>
                <a:latin typeface="Gotham Book"/>
                <a:cs typeface="Gotham Book"/>
              </a:rPr>
              <a:t>Online process, typically ported within a few hours</a:t>
            </a:r>
          </a:p>
        </p:txBody>
      </p:sp>
      <p:sp>
        <p:nvSpPr>
          <p:cNvPr id="44" name="Rectangle 43">
            <a:extLst>
              <a:ext uri="{FF2B5EF4-FFF2-40B4-BE49-F238E27FC236}">
                <a16:creationId xmlns:a16="http://schemas.microsoft.com/office/drawing/2014/main" id="{68E17F28-9AC7-4B14-A38B-8409F2569034}"/>
              </a:ext>
            </a:extLst>
          </p:cNvPr>
          <p:cNvSpPr/>
          <p:nvPr/>
        </p:nvSpPr>
        <p:spPr>
          <a:xfrm>
            <a:off x="6781235" y="3376513"/>
            <a:ext cx="1491769" cy="461665"/>
          </a:xfrm>
          <a:prstGeom prst="rect">
            <a:avLst/>
          </a:prstGeom>
        </p:spPr>
        <p:txBody>
          <a:bodyPr wrap="square">
            <a:spAutoFit/>
          </a:bodyPr>
          <a:lstStyle/>
          <a:p>
            <a:pPr algn="ctr" defTabSz="457145"/>
            <a:r>
              <a:rPr lang="en-US" sz="1200" dirty="0">
                <a:solidFill>
                  <a:srgbClr val="000000"/>
                </a:solidFill>
                <a:latin typeface="Gotham Book"/>
                <a:cs typeface="Gotham Book"/>
              </a:rPr>
              <a:t>SIM card active and ready</a:t>
            </a:r>
          </a:p>
        </p:txBody>
      </p:sp>
    </p:spTree>
    <p:extLst>
      <p:ext uri="{BB962C8B-B14F-4D97-AF65-F5344CB8AC3E}">
        <p14:creationId xmlns:p14="http://schemas.microsoft.com/office/powerpoint/2010/main" val="1295435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A41D845-5741-4B7A-9924-D9EF53DDFEAD}"/>
              </a:ext>
            </a:extLst>
          </p:cNvPr>
          <p:cNvSpPr txBox="1">
            <a:spLocks/>
          </p:cNvSpPr>
          <p:nvPr/>
        </p:nvSpPr>
        <p:spPr>
          <a:xfrm>
            <a:off x="351836" y="1224903"/>
            <a:ext cx="4472142" cy="2887567"/>
          </a:xfrm>
        </p:spPr>
        <p:txBody>
          <a:bodyPr/>
          <a:lstStyle>
            <a:lvl1pPr marL="342900" indent="-342900" algn="l" defTabSz="457200" rtl="0" eaLnBrk="1" latinLnBrk="0" hangingPunct="1">
              <a:spcBef>
                <a:spcPct val="20000"/>
              </a:spcBef>
              <a:buClr>
                <a:srgbClr val="297F3B"/>
              </a:buClr>
              <a:buFont typeface="Arial"/>
              <a:buChar char="•"/>
              <a:defRPr sz="3200" kern="1200">
                <a:solidFill>
                  <a:schemeClr val="tx1">
                    <a:lumMod val="50000"/>
                    <a:lumOff val="50000"/>
                  </a:schemeClr>
                </a:solidFill>
                <a:latin typeface="Gotham Book"/>
                <a:ea typeface="+mn-ea"/>
                <a:cs typeface="Gotham Book"/>
              </a:defRPr>
            </a:lvl1pPr>
            <a:lvl2pPr marL="742950" indent="-285750" algn="l" defTabSz="457200" rtl="0" eaLnBrk="1" latinLnBrk="0" hangingPunct="1">
              <a:spcBef>
                <a:spcPct val="20000"/>
              </a:spcBef>
              <a:buClr>
                <a:srgbClr val="297F3B"/>
              </a:buClr>
              <a:buFont typeface="Arial"/>
              <a:buChar char="–"/>
              <a:defRPr sz="2800" kern="1200">
                <a:solidFill>
                  <a:schemeClr val="tx1">
                    <a:lumMod val="50000"/>
                    <a:lumOff val="50000"/>
                  </a:schemeClr>
                </a:solidFill>
                <a:latin typeface="Gotham Book"/>
                <a:ea typeface="+mn-ea"/>
                <a:cs typeface="Gotham Book"/>
              </a:defRPr>
            </a:lvl2pPr>
            <a:lvl3pPr marL="1143000" indent="-228600" algn="l" defTabSz="457200" rtl="0" eaLnBrk="1" latinLnBrk="0" hangingPunct="1">
              <a:spcBef>
                <a:spcPct val="20000"/>
              </a:spcBef>
              <a:buClr>
                <a:srgbClr val="297F3B"/>
              </a:buClr>
              <a:buFont typeface="Arial"/>
              <a:buChar char="•"/>
              <a:defRPr sz="2400" kern="1200">
                <a:solidFill>
                  <a:schemeClr val="tx1">
                    <a:lumMod val="50000"/>
                    <a:lumOff val="50000"/>
                  </a:schemeClr>
                </a:solidFill>
                <a:latin typeface="Gotham Book"/>
                <a:ea typeface="+mn-ea"/>
                <a:cs typeface="Gotham Book"/>
              </a:defRPr>
            </a:lvl3pPr>
            <a:lvl4pPr marL="1600200" indent="-228600" algn="l" defTabSz="457200" rtl="0" eaLnBrk="1" latinLnBrk="0" hangingPunct="1">
              <a:spcBef>
                <a:spcPct val="20000"/>
              </a:spcBef>
              <a:buClr>
                <a:srgbClr val="297F3B"/>
              </a:buClr>
              <a:buFont typeface="Arial"/>
              <a:buChar char="–"/>
              <a:defRPr sz="2000" kern="1200">
                <a:solidFill>
                  <a:schemeClr val="tx1">
                    <a:lumMod val="50000"/>
                    <a:lumOff val="50000"/>
                  </a:schemeClr>
                </a:solidFill>
                <a:latin typeface="Gotham Book"/>
                <a:ea typeface="+mn-ea"/>
                <a:cs typeface="Gotham Book"/>
              </a:defRPr>
            </a:lvl4pPr>
            <a:lvl5pPr marL="2057400" indent="-228600" algn="l" defTabSz="457200" rtl="0" eaLnBrk="1" latinLnBrk="0" hangingPunct="1">
              <a:spcBef>
                <a:spcPct val="20000"/>
              </a:spcBef>
              <a:buClr>
                <a:srgbClr val="297F3B"/>
              </a:buClr>
              <a:buFont typeface="Arial"/>
              <a:buChar char="»"/>
              <a:defRPr sz="2000" kern="1200">
                <a:solidFill>
                  <a:schemeClr val="tx1">
                    <a:lumMod val="50000"/>
                    <a:lumOff val="50000"/>
                  </a:schemeClr>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B26B"/>
              </a:buClr>
            </a:pPr>
            <a:r>
              <a:rPr lang="en-US" sz="1600" dirty="0"/>
              <a:t>Incorrect credit card details or expired credit card</a:t>
            </a:r>
          </a:p>
          <a:p>
            <a:pPr>
              <a:buClr>
                <a:srgbClr val="00B26B"/>
              </a:buClr>
            </a:pPr>
            <a:r>
              <a:rPr lang="en-US" sz="1600" dirty="0"/>
              <a:t>Unsuccessful payment due to insufficient funds on the credit/debit card </a:t>
            </a:r>
          </a:p>
          <a:p>
            <a:pPr>
              <a:buClr>
                <a:srgbClr val="00B26B"/>
              </a:buClr>
            </a:pPr>
            <a:r>
              <a:rPr lang="en-US" sz="1600" dirty="0"/>
              <a:t>Incorrect porting details</a:t>
            </a:r>
          </a:p>
          <a:p>
            <a:pPr>
              <a:buClr>
                <a:srgbClr val="00B26B"/>
              </a:buClr>
            </a:pPr>
            <a:r>
              <a:rPr lang="en-US" sz="1600" dirty="0"/>
              <a:t>Incorrect email supplied</a:t>
            </a:r>
          </a:p>
          <a:p>
            <a:pPr>
              <a:buClr>
                <a:srgbClr val="00B26B"/>
              </a:buClr>
            </a:pPr>
            <a:r>
              <a:rPr lang="en-US" sz="1600" dirty="0"/>
              <a:t>Incorrect mobile/home phone number</a:t>
            </a:r>
          </a:p>
          <a:p>
            <a:pPr>
              <a:buClr>
                <a:srgbClr val="00B26B"/>
              </a:buClr>
            </a:pPr>
            <a:r>
              <a:rPr lang="en-US" sz="1600" dirty="0"/>
              <a:t>Inactive number to port to MATE</a:t>
            </a:r>
          </a:p>
        </p:txBody>
      </p:sp>
      <p:pic>
        <p:nvPicPr>
          <p:cNvPr id="4" name="Picture 3">
            <a:extLst>
              <a:ext uri="{FF2B5EF4-FFF2-40B4-BE49-F238E27FC236}">
                <a16:creationId xmlns:a16="http://schemas.microsoft.com/office/drawing/2014/main" id="{49C88411-D41A-4375-9EFB-21ED51A804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9842" y="1214196"/>
            <a:ext cx="3692324" cy="3182067"/>
          </a:xfrm>
          <a:prstGeom prst="rect">
            <a:avLst/>
          </a:prstGeom>
          <a:ln>
            <a:solidFill>
              <a:srgbClr val="91958B"/>
            </a:solidFill>
          </a:ln>
        </p:spPr>
      </p:pic>
      <p:sp>
        <p:nvSpPr>
          <p:cNvPr id="7" name="Title 6"/>
          <p:cNvSpPr>
            <a:spLocks noGrp="1"/>
          </p:cNvSpPr>
          <p:nvPr>
            <p:ph type="title"/>
          </p:nvPr>
        </p:nvSpPr>
        <p:spPr/>
        <p:txBody>
          <a:bodyPr>
            <a:normAutofit/>
          </a:bodyPr>
          <a:lstStyle/>
          <a:p>
            <a:r>
              <a:rPr lang="en-US" dirty="0">
                <a:latin typeface="Gotham Bold" pitchFamily="50" charset="0"/>
                <a:cs typeface="Gotham Bold" pitchFamily="50" charset="0"/>
              </a:rPr>
              <a:t>Common Application Issues</a:t>
            </a:r>
          </a:p>
        </p:txBody>
      </p:sp>
    </p:spTree>
    <p:extLst>
      <p:ext uri="{BB962C8B-B14F-4D97-AF65-F5344CB8AC3E}">
        <p14:creationId xmlns:p14="http://schemas.microsoft.com/office/powerpoint/2010/main" val="323582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290ACEAD-F26D-49CA-B85B-B73E2E18078B}"/>
              </a:ext>
            </a:extLst>
          </p:cNvPr>
          <p:cNvSpPr/>
          <p:nvPr/>
        </p:nvSpPr>
        <p:spPr>
          <a:xfrm>
            <a:off x="7092280" y="-129652"/>
            <a:ext cx="1963508" cy="1909314"/>
          </a:xfrm>
          <a:prstGeom prst="ellipse">
            <a:avLst/>
          </a:prstGeom>
          <a:solidFill>
            <a:srgbClr val="56B06E"/>
          </a:solidFill>
          <a:ln w="12700" cap="flat" cmpd="sng" algn="ctr">
            <a:noFill/>
            <a:prstDash val="solid"/>
            <a:miter lim="800000"/>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Gotham Bold"/>
                <a:ea typeface="+mn-ea"/>
                <a:cs typeface="Gotham Bold"/>
              </a:rPr>
              <a:t>Please note: </a:t>
            </a:r>
            <a:r>
              <a:rPr kumimoji="0" lang="en-US" sz="1400" b="1" i="0" u="none" strike="noStrike" kern="0" cap="none" spc="0" normalizeH="0" baseline="0" noProof="0" dirty="0">
                <a:ln>
                  <a:noFill/>
                </a:ln>
                <a:solidFill>
                  <a:srgbClr val="FFFFFF"/>
                </a:solidFill>
                <a:effectLst/>
                <a:uLnTx/>
                <a:uFillTx/>
                <a:latin typeface="Gotham Book"/>
                <a:ea typeface="+mn-ea"/>
                <a:cs typeface="Gotham Book"/>
              </a:rPr>
              <a:t>IBOs cannot  sign up existing</a:t>
            </a:r>
            <a:r>
              <a:rPr kumimoji="0" lang="en-US" sz="1400" b="1" i="0" u="none" strike="noStrike" kern="0" cap="none" spc="0" normalizeH="0" noProof="0" dirty="0">
                <a:ln>
                  <a:noFill/>
                </a:ln>
                <a:solidFill>
                  <a:srgbClr val="FFFFFF"/>
                </a:solidFill>
                <a:effectLst/>
                <a:uLnTx/>
                <a:uFillTx/>
                <a:latin typeface="Gotham Book"/>
                <a:ea typeface="+mn-ea"/>
                <a:cs typeface="Gotham Book"/>
              </a:rPr>
              <a:t> </a:t>
            </a:r>
            <a:r>
              <a:rPr kumimoji="0" lang="en-US" sz="1400" b="1" i="0" u="none" strike="noStrike" kern="0" cap="none" spc="0" normalizeH="0" baseline="0" noProof="0" dirty="0">
                <a:ln>
                  <a:noFill/>
                </a:ln>
                <a:solidFill>
                  <a:srgbClr val="FFFFFF"/>
                </a:solidFill>
                <a:effectLst/>
                <a:uLnTx/>
                <a:uFillTx/>
                <a:latin typeface="Gotham Book"/>
                <a:ea typeface="+mn-ea"/>
                <a:cs typeface="Gotham Book"/>
              </a:rPr>
              <a:t>MATE</a:t>
            </a:r>
            <a:r>
              <a:rPr kumimoji="0" lang="en-US" sz="1400" b="1" i="0" u="none" strike="noStrike" kern="0" cap="none" spc="0" normalizeH="0" noProof="0" dirty="0">
                <a:ln>
                  <a:noFill/>
                </a:ln>
                <a:solidFill>
                  <a:srgbClr val="FFFFFF"/>
                </a:solidFill>
                <a:effectLst/>
                <a:uLnTx/>
                <a:uFillTx/>
                <a:latin typeface="Gotham Book"/>
                <a:ea typeface="+mn-ea"/>
                <a:cs typeface="Gotham Book"/>
              </a:rPr>
              <a:t> </a:t>
            </a:r>
            <a:r>
              <a:rPr kumimoji="0" lang="en-US" sz="1400" b="1" i="0" u="none" strike="noStrike" kern="0" cap="none" spc="0" normalizeH="0" baseline="0" noProof="0" dirty="0">
                <a:ln>
                  <a:noFill/>
                </a:ln>
                <a:solidFill>
                  <a:srgbClr val="FFFFFF"/>
                </a:solidFill>
                <a:effectLst/>
                <a:uLnTx/>
                <a:uFillTx/>
                <a:latin typeface="Gotham Book"/>
                <a:ea typeface="+mn-ea"/>
                <a:cs typeface="Gotham Book"/>
              </a:rPr>
              <a:t>services. </a:t>
            </a:r>
          </a:p>
        </p:txBody>
      </p:sp>
      <p:graphicFrame>
        <p:nvGraphicFramePr>
          <p:cNvPr id="7" name="Table 6">
            <a:extLst>
              <a:ext uri="{FF2B5EF4-FFF2-40B4-BE49-F238E27FC236}">
                <a16:creationId xmlns:a16="http://schemas.microsoft.com/office/drawing/2014/main" id="{BED7434E-BD78-4B7F-8615-7F6DF67B9444}"/>
              </a:ext>
            </a:extLst>
          </p:cNvPr>
          <p:cNvGraphicFramePr>
            <a:graphicFrameLocks noGrp="1"/>
          </p:cNvGraphicFramePr>
          <p:nvPr>
            <p:extLst>
              <p:ext uri="{D42A27DB-BD31-4B8C-83A1-F6EECF244321}">
                <p14:modId xmlns:p14="http://schemas.microsoft.com/office/powerpoint/2010/main" val="3730121037"/>
              </p:ext>
            </p:extLst>
          </p:nvPr>
        </p:nvGraphicFramePr>
        <p:xfrm>
          <a:off x="333375" y="1635646"/>
          <a:ext cx="8477249" cy="1677375"/>
        </p:xfrm>
        <a:graphic>
          <a:graphicData uri="http://schemas.openxmlformats.org/drawingml/2006/table">
            <a:tbl>
              <a:tblPr/>
              <a:tblGrid>
                <a:gridCol w="1666875">
                  <a:extLst>
                    <a:ext uri="{9D8B030D-6E8A-4147-A177-3AD203B41FA5}">
                      <a16:colId xmlns:a16="http://schemas.microsoft.com/office/drawing/2014/main" val="145860151"/>
                    </a:ext>
                  </a:extLst>
                </a:gridCol>
                <a:gridCol w="742950">
                  <a:extLst>
                    <a:ext uri="{9D8B030D-6E8A-4147-A177-3AD203B41FA5}">
                      <a16:colId xmlns:a16="http://schemas.microsoft.com/office/drawing/2014/main" val="734100686"/>
                    </a:ext>
                  </a:extLst>
                </a:gridCol>
                <a:gridCol w="1190625">
                  <a:extLst>
                    <a:ext uri="{9D8B030D-6E8A-4147-A177-3AD203B41FA5}">
                      <a16:colId xmlns:a16="http://schemas.microsoft.com/office/drawing/2014/main" val="1306205035"/>
                    </a:ext>
                  </a:extLst>
                </a:gridCol>
                <a:gridCol w="619125">
                  <a:extLst>
                    <a:ext uri="{9D8B030D-6E8A-4147-A177-3AD203B41FA5}">
                      <a16:colId xmlns:a16="http://schemas.microsoft.com/office/drawing/2014/main" val="4029483936"/>
                    </a:ext>
                  </a:extLst>
                </a:gridCol>
                <a:gridCol w="509651">
                  <a:extLst>
                    <a:ext uri="{9D8B030D-6E8A-4147-A177-3AD203B41FA5}">
                      <a16:colId xmlns:a16="http://schemas.microsoft.com/office/drawing/2014/main" val="349814397"/>
                    </a:ext>
                  </a:extLst>
                </a:gridCol>
                <a:gridCol w="1919224">
                  <a:extLst>
                    <a:ext uri="{9D8B030D-6E8A-4147-A177-3AD203B41FA5}">
                      <a16:colId xmlns:a16="http://schemas.microsoft.com/office/drawing/2014/main" val="370913371"/>
                    </a:ext>
                  </a:extLst>
                </a:gridCol>
                <a:gridCol w="1828799">
                  <a:extLst>
                    <a:ext uri="{9D8B030D-6E8A-4147-A177-3AD203B41FA5}">
                      <a16:colId xmlns:a16="http://schemas.microsoft.com/office/drawing/2014/main" val="794940385"/>
                    </a:ext>
                  </a:extLst>
                </a:gridCol>
              </a:tblGrid>
              <a:tr h="171572">
                <a:tc>
                  <a:txBody>
                    <a:bodyPr/>
                    <a:lstStyle/>
                    <a:p>
                      <a:pPr algn="l" fontAlgn="b"/>
                      <a:r>
                        <a:rPr lang="en-AU" sz="1000" b="1" i="0" u="none" strike="noStrike" dirty="0">
                          <a:solidFill>
                            <a:srgbClr val="FFFFFF"/>
                          </a:solidFill>
                          <a:effectLst/>
                          <a:latin typeface="Myriad Pro" panose="020B0503030403020204" pitchFamily="34" charset="0"/>
                        </a:rPr>
                        <a:t>  NEW - Mate Mobile </a:t>
                      </a:r>
                    </a:p>
                    <a:p>
                      <a:pPr algn="l" fontAlgn="b"/>
                      <a:r>
                        <a:rPr lang="en-AU" sz="1000" b="1" i="0" u="none" strike="noStrike" dirty="0">
                          <a:solidFill>
                            <a:srgbClr val="FFFFFF"/>
                          </a:solidFill>
                          <a:effectLst/>
                          <a:latin typeface="Myriad Pro" panose="020B0503030403020204" pitchFamily="34" charset="0"/>
                        </a:rPr>
                        <a:t>  (Post-paid)</a:t>
                      </a:r>
                    </a:p>
                  </a:txBody>
                  <a:tcPr marL="0" marR="0" marT="0" marB="0" anchor="b">
                    <a:lnL>
                      <a:noFill/>
                    </a:lnL>
                    <a:lnR>
                      <a:noFill/>
                    </a:lnR>
                    <a:lnT>
                      <a:noFill/>
                    </a:lnT>
                    <a:lnB>
                      <a:noFill/>
                    </a:lnB>
                    <a:lnTlToBr w="12700" cmpd="sng">
                      <a:noFill/>
                      <a:prstDash val="solid"/>
                    </a:lnTlToBr>
                    <a:lnBlToTr w="12700" cmpd="sng">
                      <a:noFill/>
                      <a:prstDash val="solid"/>
                    </a:lnBlToTr>
                    <a:solidFill>
                      <a:srgbClr val="1F497D"/>
                    </a:solidFill>
                  </a:tcPr>
                </a:tc>
                <a:tc>
                  <a:txBody>
                    <a:bodyPr/>
                    <a:lstStyle/>
                    <a:p>
                      <a:pPr algn="l" fontAlgn="b"/>
                      <a:r>
                        <a:rPr lang="en-AU" sz="700" b="1" i="0" u="none" strike="noStrike">
                          <a:solidFill>
                            <a:srgbClr val="FFFFFF"/>
                          </a:solidFill>
                          <a:effectLst/>
                          <a:latin typeface="Myriad Pro" panose="020B050303040302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1F497D"/>
                    </a:solidFill>
                  </a:tcPr>
                </a:tc>
                <a:tc>
                  <a:txBody>
                    <a:bodyPr/>
                    <a:lstStyle/>
                    <a:p>
                      <a:pPr algn="l" fontAlgn="b"/>
                      <a:r>
                        <a:rPr lang="en-AU" sz="700" b="1" i="0" u="none" strike="noStrike">
                          <a:solidFill>
                            <a:srgbClr val="FFFFFF"/>
                          </a:solidFill>
                          <a:effectLst/>
                          <a:latin typeface="Myriad Pro" panose="020B050303040302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1F497D"/>
                    </a:solidFill>
                  </a:tcPr>
                </a:tc>
                <a:tc>
                  <a:txBody>
                    <a:bodyPr/>
                    <a:lstStyle/>
                    <a:p>
                      <a:pPr algn="ctr" fontAlgn="b"/>
                      <a:r>
                        <a:rPr lang="en-AU" sz="700" b="1" i="0" u="none" strike="noStrike">
                          <a:solidFill>
                            <a:srgbClr val="FFFFFF"/>
                          </a:solidFill>
                          <a:effectLst/>
                          <a:latin typeface="Myriad Pro" panose="020B050303040302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1F497D"/>
                    </a:solidFill>
                  </a:tcPr>
                </a:tc>
                <a:tc>
                  <a:txBody>
                    <a:bodyPr/>
                    <a:lstStyle/>
                    <a:p>
                      <a:pPr algn="ctr" fontAlgn="b"/>
                      <a:r>
                        <a:rPr lang="en-AU" sz="700" b="1" i="0" u="none" strike="noStrike">
                          <a:solidFill>
                            <a:srgbClr val="FFFFFF"/>
                          </a:solidFill>
                          <a:effectLst/>
                          <a:latin typeface="Myriad Pro" panose="020B050303040302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1F497D"/>
                    </a:solidFill>
                  </a:tcPr>
                </a:tc>
                <a:tc>
                  <a:txBody>
                    <a:bodyPr/>
                    <a:lstStyle/>
                    <a:p>
                      <a:pPr algn="l" fontAlgn="b"/>
                      <a:r>
                        <a:rPr lang="en-AU" sz="700" b="1" i="0" u="none" strike="noStrike" dirty="0">
                          <a:solidFill>
                            <a:srgbClr val="FFFFFF"/>
                          </a:solidFill>
                          <a:effectLst/>
                          <a:latin typeface="Myriad Pro" panose="020B050303040302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1F497D"/>
                    </a:solidFill>
                  </a:tcPr>
                </a:tc>
                <a:tc>
                  <a:txBody>
                    <a:bodyPr/>
                    <a:lstStyle/>
                    <a:p>
                      <a:pPr algn="l" fontAlgn="b"/>
                      <a:r>
                        <a:rPr lang="en-AU" sz="700" b="1" i="0" u="none" strike="noStrike">
                          <a:solidFill>
                            <a:srgbClr val="FFFFFF"/>
                          </a:solidFill>
                          <a:effectLst/>
                          <a:latin typeface="Myriad Pro" panose="020B050303040302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594918359"/>
                  </a:ext>
                </a:extLst>
              </a:tr>
              <a:tr h="343143">
                <a:tc>
                  <a:txBody>
                    <a:bodyPr/>
                    <a:lstStyle/>
                    <a:p>
                      <a:pPr algn="l" fontAlgn="b"/>
                      <a:r>
                        <a:rPr lang="en-AU" sz="1000" b="1" i="0" u="none" strike="noStrike" dirty="0">
                          <a:solidFill>
                            <a:srgbClr val="FFFFFF"/>
                          </a:solidFill>
                          <a:effectLst/>
                          <a:latin typeface="Myriad Pro" panose="020B0503030403020204" pitchFamily="34" charset="0"/>
                        </a:rPr>
                        <a:t>  Service Type</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b"/>
                      <a:r>
                        <a:rPr lang="en-AU" sz="1000" b="1" i="0" u="none" strike="noStrike">
                          <a:solidFill>
                            <a:srgbClr val="FFFFFF"/>
                          </a:solidFill>
                          <a:effectLst/>
                          <a:latin typeface="Myriad Pro" panose="020B0503030403020204" pitchFamily="34" charset="0"/>
                        </a:rPr>
                        <a:t>Order Type</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b"/>
                      <a:r>
                        <a:rPr lang="en-AU" sz="1000" b="1" i="0" u="none" strike="noStrike" dirty="0">
                          <a:solidFill>
                            <a:srgbClr val="FFFFFF"/>
                          </a:solidFill>
                          <a:effectLst/>
                          <a:latin typeface="Myriad Pro" panose="020B0503030403020204" pitchFamily="34" charset="0"/>
                        </a:rPr>
                        <a:t>Plan Contract Term</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fontAlgn="b"/>
                      <a:r>
                        <a:rPr lang="en-AU" sz="1000" b="1" i="0" u="none" strike="noStrike" dirty="0">
                          <a:solidFill>
                            <a:srgbClr val="FFFFFF"/>
                          </a:solidFill>
                          <a:effectLst/>
                          <a:latin typeface="Myriad Pro" panose="020B0503030403020204" pitchFamily="34" charset="0"/>
                        </a:rPr>
                        <a:t>Plan Fee</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fontAlgn="b"/>
                      <a:r>
                        <a:rPr lang="en-AU" sz="1000" b="1" i="0" u="none" strike="noStrike">
                          <a:solidFill>
                            <a:srgbClr val="FFFFFF"/>
                          </a:solidFill>
                          <a:effectLst/>
                          <a:latin typeface="Myriad Pro" panose="020B0503030403020204" pitchFamily="34" charset="0"/>
                        </a:rPr>
                        <a:t>Points</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b"/>
                      <a:r>
                        <a:rPr lang="en-AU" sz="1000" b="1" i="0" u="none" strike="noStrike" dirty="0">
                          <a:solidFill>
                            <a:srgbClr val="FFFFFF"/>
                          </a:solidFill>
                          <a:effectLst/>
                          <a:latin typeface="Myriad Pro" panose="020B0503030403020204" pitchFamily="34" charset="0"/>
                        </a:rPr>
                        <a:t>Monthly Commissionable Revenue</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b"/>
                      <a:r>
                        <a:rPr lang="en-US" sz="1000" b="1" i="0" u="none" strike="noStrike" dirty="0">
                          <a:solidFill>
                            <a:srgbClr val="FFFFFF"/>
                          </a:solidFill>
                          <a:effectLst/>
                          <a:latin typeface="Myriad Pro" panose="020B0503030403020204" pitchFamily="34" charset="0"/>
                        </a:rPr>
                        <a:t>Duration of Points and Commission</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520674676"/>
                  </a:ext>
                </a:extLst>
              </a:tr>
              <a:tr h="171572">
                <a:tc>
                  <a:txBody>
                    <a:bodyPr/>
                    <a:lstStyle/>
                    <a:p>
                      <a:pPr algn="l" fontAlgn="b"/>
                      <a:r>
                        <a:rPr lang="en-AU" sz="1000" b="0" i="0" u="none" strike="noStrike" dirty="0">
                          <a:solidFill>
                            <a:srgbClr val="000000"/>
                          </a:solidFill>
                          <a:effectLst/>
                          <a:latin typeface="Myriad Pro" panose="020B0503030403020204" pitchFamily="34" charset="0"/>
                        </a:rPr>
                        <a:t>  Plan 20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dirty="0">
                          <a:solidFill>
                            <a:srgbClr val="000000"/>
                          </a:solidFill>
                          <a:effectLst/>
                          <a:latin typeface="Myriad Pro" panose="020B0503030403020204" pitchFamily="34" charset="0"/>
                        </a:rPr>
                        <a:t>Post-paid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a:solidFill>
                            <a:srgbClr val="000000"/>
                          </a:solidFill>
                          <a:effectLst/>
                          <a:latin typeface="Myriad Pro" panose="020B0503030403020204" pitchFamily="34" charset="0"/>
                        </a:rPr>
                        <a:t>36 Months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dirty="0">
                          <a:solidFill>
                            <a:srgbClr val="000000"/>
                          </a:solidFill>
                          <a:effectLst/>
                          <a:latin typeface="Myriad Pro" panose="020B0503030403020204" pitchFamily="34" charset="0"/>
                        </a:rPr>
                        <a:t>$20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dirty="0">
                          <a:solidFill>
                            <a:srgbClr val="000000"/>
                          </a:solidFill>
                          <a:effectLst/>
                          <a:latin typeface="Myriad Pro" panose="020B0503030403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dirty="0">
                          <a:solidFill>
                            <a:srgbClr val="000000"/>
                          </a:solidFill>
                          <a:effectLst/>
                          <a:latin typeface="Myriad Pro" panose="020B0503030403020204" pitchFamily="34" charset="0"/>
                        </a:rPr>
                        <a:t>50% of monthly plan fee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a:solidFill>
                            <a:srgbClr val="000000"/>
                          </a:solidFill>
                          <a:effectLst/>
                          <a:latin typeface="Myriad Pro" panose="020B0503030403020204" pitchFamily="34" charset="0"/>
                        </a:rPr>
                        <a:t>Up to 36 months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2907975"/>
                  </a:ext>
                </a:extLst>
              </a:tr>
              <a:tr h="171572">
                <a:tc>
                  <a:txBody>
                    <a:bodyPr/>
                    <a:lstStyle/>
                    <a:p>
                      <a:pPr algn="l" fontAlgn="b"/>
                      <a:r>
                        <a:rPr lang="en-AU" sz="1000" b="0" i="0" u="none" strike="noStrike" dirty="0">
                          <a:solidFill>
                            <a:srgbClr val="000000"/>
                          </a:solidFill>
                          <a:effectLst/>
                          <a:latin typeface="Myriad Pro" panose="020B0503030403020204" pitchFamily="34" charset="0"/>
                        </a:rPr>
                        <a:t>  Plan 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dirty="0">
                          <a:solidFill>
                            <a:srgbClr val="000000"/>
                          </a:solidFill>
                          <a:effectLst/>
                          <a:latin typeface="Myriad Pro" panose="020B0503030403020204" pitchFamily="34" charset="0"/>
                        </a:rPr>
                        <a:t>Post-paid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a:solidFill>
                            <a:srgbClr val="000000"/>
                          </a:solidFill>
                          <a:effectLst/>
                          <a:latin typeface="Myriad Pro" panose="020B0503030403020204" pitchFamily="34" charset="0"/>
                        </a:rPr>
                        <a:t>36 Months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a:solidFill>
                            <a:srgbClr val="000000"/>
                          </a:solidFill>
                          <a:effectLst/>
                          <a:latin typeface="Myriad Pro" panose="020B0503030403020204" pitchFamily="34" charset="0"/>
                        </a:rPr>
                        <a:t>$25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a:solidFill>
                            <a:srgbClr val="000000"/>
                          </a:solidFill>
                          <a:effectLst/>
                          <a:latin typeface="Myriad Pro" panose="020B0503030403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yriad Pro" panose="020B0503030403020204" pitchFamily="34" charset="0"/>
                        </a:rPr>
                        <a:t>50% of monthly plan fee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a:solidFill>
                            <a:srgbClr val="000000"/>
                          </a:solidFill>
                          <a:effectLst/>
                          <a:latin typeface="Myriad Pro" panose="020B0503030403020204" pitchFamily="34" charset="0"/>
                        </a:rPr>
                        <a:t>Up to 36 months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4278357"/>
                  </a:ext>
                </a:extLst>
              </a:tr>
              <a:tr h="171572">
                <a:tc>
                  <a:txBody>
                    <a:bodyPr/>
                    <a:lstStyle/>
                    <a:p>
                      <a:pPr algn="l" fontAlgn="b"/>
                      <a:r>
                        <a:rPr lang="en-AU" sz="1000" b="0" i="0" u="none" strike="noStrike" dirty="0">
                          <a:solidFill>
                            <a:srgbClr val="000000"/>
                          </a:solidFill>
                          <a:effectLst/>
                          <a:latin typeface="Myriad Pro" panose="020B0503030403020204" pitchFamily="34" charset="0"/>
                        </a:rPr>
                        <a:t>  Plan 30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dirty="0">
                          <a:solidFill>
                            <a:srgbClr val="000000"/>
                          </a:solidFill>
                          <a:effectLst/>
                          <a:latin typeface="Myriad Pro" panose="020B0503030403020204" pitchFamily="34" charset="0"/>
                        </a:rPr>
                        <a:t>Post-paid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dirty="0">
                          <a:solidFill>
                            <a:srgbClr val="000000"/>
                          </a:solidFill>
                          <a:effectLst/>
                          <a:latin typeface="Myriad Pro" panose="020B0503030403020204" pitchFamily="34" charset="0"/>
                        </a:rPr>
                        <a:t>36 Months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a:solidFill>
                            <a:srgbClr val="000000"/>
                          </a:solidFill>
                          <a:effectLst/>
                          <a:latin typeface="Myriad Pro" panose="020B0503030403020204" pitchFamily="34" charset="0"/>
                        </a:rPr>
                        <a:t>$30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a:solidFill>
                            <a:srgbClr val="000000"/>
                          </a:solidFill>
                          <a:effectLst/>
                          <a:latin typeface="Myriad Pro" panose="020B0503030403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yriad Pro" panose="020B0503030403020204" pitchFamily="34" charset="0"/>
                        </a:rPr>
                        <a:t>50% of monthly plan fee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a:solidFill>
                            <a:srgbClr val="000000"/>
                          </a:solidFill>
                          <a:effectLst/>
                          <a:latin typeface="Myriad Pro" panose="020B0503030403020204" pitchFamily="34" charset="0"/>
                        </a:rPr>
                        <a:t>Up to 36 months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7081229"/>
                  </a:ext>
                </a:extLst>
              </a:tr>
              <a:tr h="171572">
                <a:tc>
                  <a:txBody>
                    <a:bodyPr/>
                    <a:lstStyle/>
                    <a:p>
                      <a:pPr algn="l" fontAlgn="b"/>
                      <a:r>
                        <a:rPr lang="en-AU" sz="1000" b="0" i="0" u="none" strike="noStrike" dirty="0">
                          <a:solidFill>
                            <a:srgbClr val="000000"/>
                          </a:solidFill>
                          <a:effectLst/>
                          <a:latin typeface="Myriad Pro" panose="020B0503030403020204" pitchFamily="34" charset="0"/>
                        </a:rPr>
                        <a:t>  Plan 35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dirty="0">
                          <a:solidFill>
                            <a:srgbClr val="000000"/>
                          </a:solidFill>
                          <a:effectLst/>
                          <a:latin typeface="Myriad Pro" panose="020B0503030403020204" pitchFamily="34" charset="0"/>
                        </a:rPr>
                        <a:t>Post-paid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a:solidFill>
                            <a:srgbClr val="000000"/>
                          </a:solidFill>
                          <a:effectLst/>
                          <a:latin typeface="Myriad Pro" panose="020B0503030403020204" pitchFamily="34" charset="0"/>
                        </a:rPr>
                        <a:t>36 Months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a:solidFill>
                            <a:srgbClr val="000000"/>
                          </a:solidFill>
                          <a:effectLst/>
                          <a:latin typeface="Myriad Pro" panose="020B0503030403020204" pitchFamily="34" charset="0"/>
                        </a:rPr>
                        <a:t>$35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a:solidFill>
                            <a:srgbClr val="000000"/>
                          </a:solidFill>
                          <a:effectLst/>
                          <a:latin typeface="Myriad Pro" panose="020B0503030403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yriad Pro" panose="020B0503030403020204" pitchFamily="34" charset="0"/>
                        </a:rPr>
                        <a:t>50% of monthly plan fee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dirty="0">
                          <a:solidFill>
                            <a:srgbClr val="000000"/>
                          </a:solidFill>
                          <a:effectLst/>
                          <a:latin typeface="Myriad Pro" panose="020B0503030403020204" pitchFamily="34" charset="0"/>
                        </a:rPr>
                        <a:t>Up to 36 months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0164826"/>
                  </a:ext>
                </a:extLst>
              </a:tr>
              <a:tr h="171572">
                <a:tc>
                  <a:txBody>
                    <a:bodyPr/>
                    <a:lstStyle/>
                    <a:p>
                      <a:pPr algn="l" fontAlgn="b"/>
                      <a:r>
                        <a:rPr lang="en-AU" sz="1000" b="0" i="0" u="none" strike="noStrike" dirty="0">
                          <a:solidFill>
                            <a:srgbClr val="000000"/>
                          </a:solidFill>
                          <a:effectLst/>
                          <a:latin typeface="Myriad Pro" panose="020B0503030403020204" pitchFamily="34" charset="0"/>
                        </a:rPr>
                        <a:t>  Plan 40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dirty="0">
                          <a:solidFill>
                            <a:srgbClr val="000000"/>
                          </a:solidFill>
                          <a:effectLst/>
                          <a:latin typeface="Myriad Pro" panose="020B0503030403020204" pitchFamily="34" charset="0"/>
                        </a:rPr>
                        <a:t>Post-paid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a:solidFill>
                            <a:srgbClr val="000000"/>
                          </a:solidFill>
                          <a:effectLst/>
                          <a:latin typeface="Myriad Pro" panose="020B0503030403020204" pitchFamily="34" charset="0"/>
                        </a:rPr>
                        <a:t>36 Months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a:solidFill>
                            <a:srgbClr val="000000"/>
                          </a:solidFill>
                          <a:effectLst/>
                          <a:latin typeface="Myriad Pro" panose="020B0503030403020204" pitchFamily="34" charset="0"/>
                        </a:rPr>
                        <a:t>$40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a:solidFill>
                            <a:srgbClr val="000000"/>
                          </a:solidFill>
                          <a:effectLst/>
                          <a:latin typeface="Myriad Pro" panose="020B0503030403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solidFill>
                            <a:srgbClr val="000000"/>
                          </a:solidFill>
                          <a:effectLst/>
                          <a:latin typeface="Myriad Pro" panose="020B0503030403020204" pitchFamily="34" charset="0"/>
                        </a:rPr>
                        <a:t>50% of monthly plan fee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dirty="0">
                          <a:solidFill>
                            <a:srgbClr val="000000"/>
                          </a:solidFill>
                          <a:effectLst/>
                          <a:latin typeface="Myriad Pro" panose="020B0503030403020204" pitchFamily="34" charset="0"/>
                        </a:rPr>
                        <a:t>Up to 36 months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1143034"/>
                  </a:ext>
                </a:extLst>
              </a:tr>
              <a:tr h="171572">
                <a:tc>
                  <a:txBody>
                    <a:bodyPr/>
                    <a:lstStyle/>
                    <a:p>
                      <a:pPr algn="l" fontAlgn="b"/>
                      <a:endParaRPr lang="en-AU" sz="700" b="0" i="0" u="none" strike="noStrike" dirty="0">
                        <a:solidFill>
                          <a:srgbClr val="000000"/>
                        </a:solidFill>
                        <a:effectLst/>
                        <a:latin typeface="Myriad Pro" panose="020B050303040302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l" fontAlgn="b"/>
                      <a:endParaRPr lang="en-AU" sz="700" b="0" i="0" u="none" strike="noStrike">
                        <a:solidFill>
                          <a:srgbClr val="000000"/>
                        </a:solidFill>
                        <a:effectLst/>
                        <a:latin typeface="Myriad Pro" panose="020B050303040302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l" fontAlgn="b"/>
                      <a:endParaRPr lang="en-AU" sz="700" b="0" i="0" u="none" strike="noStrike" dirty="0">
                        <a:solidFill>
                          <a:srgbClr val="000000"/>
                        </a:solidFill>
                        <a:effectLst/>
                        <a:latin typeface="Myriad Pro" panose="020B050303040302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ctr" fontAlgn="b"/>
                      <a:endParaRPr lang="en-AU" sz="700" b="0" i="0" u="none" strike="noStrike">
                        <a:solidFill>
                          <a:srgbClr val="000000"/>
                        </a:solidFill>
                        <a:effectLst/>
                        <a:latin typeface="Myriad Pro" panose="020B050303040302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ctr" fontAlgn="b"/>
                      <a:endParaRPr lang="en-AU" sz="700" b="0" i="0" u="none" strike="noStrike" dirty="0">
                        <a:solidFill>
                          <a:srgbClr val="000000"/>
                        </a:solidFill>
                        <a:effectLst/>
                        <a:latin typeface="Myriad Pro" panose="020B050303040302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l" fontAlgn="b"/>
                      <a:endParaRPr lang="en-AU" sz="700" b="0" i="0" u="none" strike="noStrike">
                        <a:solidFill>
                          <a:srgbClr val="000000"/>
                        </a:solidFill>
                        <a:effectLst/>
                        <a:latin typeface="Myriad Pro" panose="020B050303040302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l" fontAlgn="b"/>
                      <a:endParaRPr lang="en-AU" sz="700" b="0" i="0" u="none" strike="noStrike" dirty="0">
                        <a:solidFill>
                          <a:srgbClr val="000000"/>
                        </a:solidFill>
                        <a:effectLst/>
                        <a:latin typeface="Myriad Pro" panose="020B050303040302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4261699054"/>
                  </a:ext>
                </a:extLst>
              </a:tr>
            </a:tbl>
          </a:graphicData>
        </a:graphic>
      </p:graphicFrame>
      <p:graphicFrame>
        <p:nvGraphicFramePr>
          <p:cNvPr id="8" name="Table 7">
            <a:extLst>
              <a:ext uri="{FF2B5EF4-FFF2-40B4-BE49-F238E27FC236}">
                <a16:creationId xmlns:a16="http://schemas.microsoft.com/office/drawing/2014/main" id="{C9399C3A-B908-4A1F-82A8-741732E66DD7}"/>
              </a:ext>
            </a:extLst>
          </p:cNvPr>
          <p:cNvGraphicFramePr>
            <a:graphicFrameLocks noGrp="1"/>
          </p:cNvGraphicFramePr>
          <p:nvPr>
            <p:extLst>
              <p:ext uri="{D42A27DB-BD31-4B8C-83A1-F6EECF244321}">
                <p14:modId xmlns:p14="http://schemas.microsoft.com/office/powerpoint/2010/main" val="2842841658"/>
              </p:ext>
            </p:extLst>
          </p:nvPr>
        </p:nvGraphicFramePr>
        <p:xfrm>
          <a:off x="333375" y="3318707"/>
          <a:ext cx="8477249" cy="663496"/>
        </p:xfrm>
        <a:graphic>
          <a:graphicData uri="http://schemas.openxmlformats.org/drawingml/2006/table">
            <a:tbl>
              <a:tblPr/>
              <a:tblGrid>
                <a:gridCol w="1900530">
                  <a:extLst>
                    <a:ext uri="{9D8B030D-6E8A-4147-A177-3AD203B41FA5}">
                      <a16:colId xmlns:a16="http://schemas.microsoft.com/office/drawing/2014/main" val="107844697"/>
                    </a:ext>
                  </a:extLst>
                </a:gridCol>
                <a:gridCol w="42570">
                  <a:extLst>
                    <a:ext uri="{9D8B030D-6E8A-4147-A177-3AD203B41FA5}">
                      <a16:colId xmlns:a16="http://schemas.microsoft.com/office/drawing/2014/main" val="4006532388"/>
                    </a:ext>
                  </a:extLst>
                </a:gridCol>
                <a:gridCol w="1548102">
                  <a:extLst>
                    <a:ext uri="{9D8B030D-6E8A-4147-A177-3AD203B41FA5}">
                      <a16:colId xmlns:a16="http://schemas.microsoft.com/office/drawing/2014/main" val="3047867773"/>
                    </a:ext>
                  </a:extLst>
                </a:gridCol>
                <a:gridCol w="25400">
                  <a:extLst>
                    <a:ext uri="{9D8B030D-6E8A-4147-A177-3AD203B41FA5}">
                      <a16:colId xmlns:a16="http://schemas.microsoft.com/office/drawing/2014/main" val="3086125623"/>
                    </a:ext>
                  </a:extLst>
                </a:gridCol>
                <a:gridCol w="968513">
                  <a:extLst>
                    <a:ext uri="{9D8B030D-6E8A-4147-A177-3AD203B41FA5}">
                      <a16:colId xmlns:a16="http://schemas.microsoft.com/office/drawing/2014/main" val="2231241379"/>
                    </a:ext>
                  </a:extLst>
                </a:gridCol>
                <a:gridCol w="1994367">
                  <a:extLst>
                    <a:ext uri="{9D8B030D-6E8A-4147-A177-3AD203B41FA5}">
                      <a16:colId xmlns:a16="http://schemas.microsoft.com/office/drawing/2014/main" val="310863724"/>
                    </a:ext>
                  </a:extLst>
                </a:gridCol>
                <a:gridCol w="1997767">
                  <a:extLst>
                    <a:ext uri="{9D8B030D-6E8A-4147-A177-3AD203B41FA5}">
                      <a16:colId xmlns:a16="http://schemas.microsoft.com/office/drawing/2014/main" val="578156644"/>
                    </a:ext>
                  </a:extLst>
                </a:gridCol>
              </a:tblGrid>
              <a:tr h="165874">
                <a:tc>
                  <a:txBody>
                    <a:bodyPr/>
                    <a:lstStyle/>
                    <a:p>
                      <a:pPr algn="l" fontAlgn="b"/>
                      <a:r>
                        <a:rPr lang="en-AU" sz="1000" b="1" i="0" u="none" strike="noStrike" dirty="0">
                          <a:solidFill>
                            <a:srgbClr val="FFFFFF"/>
                          </a:solidFill>
                          <a:effectLst/>
                          <a:latin typeface="Myriad Pro" panose="020B0503030403020204" pitchFamily="34" charset="0"/>
                        </a:rPr>
                        <a:t>  Mate Broadband</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pPr algn="l" fontAlgn="b"/>
                      <a:endParaRPr lang="en-AU" sz="700" b="1" i="0" u="none" strike="noStrike" dirty="0">
                        <a:solidFill>
                          <a:srgbClr val="FFFFFF"/>
                        </a:solidFill>
                        <a:effectLst/>
                        <a:latin typeface="Myriad Pro" panose="020B0503030403020204" pitchFamily="34" charset="0"/>
                      </a:endParaRP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pPr algn="l" fontAlgn="b"/>
                      <a:r>
                        <a:rPr lang="en-AU" sz="700" b="1" i="0" u="none" strike="noStrike" dirty="0">
                          <a:solidFill>
                            <a:srgbClr val="FFFFFF"/>
                          </a:solidFill>
                          <a:effectLst/>
                          <a:latin typeface="Myriad Pro" panose="020B0503030403020204" pitchFamily="34" charset="0"/>
                        </a:rPr>
                        <a:t> </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pPr algn="ctr" fontAlgn="b"/>
                      <a:r>
                        <a:rPr lang="en-AU" sz="700" b="1" i="0" u="none" strike="noStrike" dirty="0">
                          <a:solidFill>
                            <a:srgbClr val="FFFFFF"/>
                          </a:solidFill>
                          <a:effectLst/>
                          <a:latin typeface="Myriad Pro" panose="020B0503030403020204" pitchFamily="34" charset="0"/>
                        </a:rPr>
                        <a:t> </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pPr algn="ctr" fontAlgn="b"/>
                      <a:r>
                        <a:rPr lang="en-AU" sz="700" b="1" i="0" u="none" strike="noStrike" dirty="0">
                          <a:solidFill>
                            <a:srgbClr val="FFFFFF"/>
                          </a:solidFill>
                          <a:effectLst/>
                          <a:latin typeface="Myriad Pro" panose="020B0503030403020204" pitchFamily="34" charset="0"/>
                        </a:rPr>
                        <a:t> </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pPr algn="l" fontAlgn="b"/>
                      <a:r>
                        <a:rPr lang="en-AU" sz="700" b="1" i="0" u="none" strike="noStrike" dirty="0">
                          <a:solidFill>
                            <a:srgbClr val="FFFFFF"/>
                          </a:solidFill>
                          <a:effectLst/>
                          <a:latin typeface="Myriad Pro" panose="020B0503030403020204" pitchFamily="34" charset="0"/>
                        </a:rPr>
                        <a:t> </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pPr algn="l" fontAlgn="b"/>
                      <a:r>
                        <a:rPr lang="en-AU" sz="700" b="1" i="0" u="none" strike="noStrike" dirty="0">
                          <a:solidFill>
                            <a:srgbClr val="FFFFFF"/>
                          </a:solidFill>
                          <a:effectLst/>
                          <a:latin typeface="Myriad Pro" panose="020B0503030403020204" pitchFamily="34" charset="0"/>
                        </a:rPr>
                        <a:t> </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2092395339"/>
                  </a:ext>
                </a:extLst>
              </a:tr>
              <a:tr h="331748">
                <a:tc>
                  <a:txBody>
                    <a:bodyPr/>
                    <a:lstStyle/>
                    <a:p>
                      <a:pPr algn="l" fontAlgn="ctr"/>
                      <a:r>
                        <a:rPr lang="en-AU" sz="1000" b="1" i="0" u="none" strike="noStrike" dirty="0">
                          <a:solidFill>
                            <a:srgbClr val="FFFFFF"/>
                          </a:solidFill>
                          <a:effectLst/>
                          <a:latin typeface="Myriad Pro" panose="020B0503030403020204" pitchFamily="34" charset="0"/>
                        </a:rPr>
                        <a:t>  Plan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ctr"/>
                      <a:endParaRPr lang="en-AU" sz="1000" b="1" i="0" u="none" strike="noStrike" dirty="0">
                        <a:solidFill>
                          <a:srgbClr val="FFFFFF"/>
                        </a:solidFill>
                        <a:effectLst/>
                        <a:latin typeface="Myriad Pro" panose="020B0503030403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ctr"/>
                      <a:r>
                        <a:rPr lang="en-AU" sz="1000" b="1" i="0" u="none" strike="noStrike" dirty="0">
                          <a:solidFill>
                            <a:srgbClr val="FFFFFF"/>
                          </a:solidFill>
                          <a:effectLst/>
                          <a:latin typeface="Myriad Pro" panose="020B0503030403020204" pitchFamily="34" charset="0"/>
                        </a:rPr>
                        <a:t> Plan Contract Term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fontAlgn="ctr"/>
                      <a:r>
                        <a:rPr lang="en-AU" sz="1000" b="1" i="0" u="none" strike="noStrike" dirty="0">
                          <a:solidFill>
                            <a:srgbClr val="FFFFFF"/>
                          </a:solidFill>
                          <a:effectLst/>
                          <a:latin typeface="Myriad Pro" panose="020B0503030403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fontAlgn="ctr"/>
                      <a:r>
                        <a:rPr lang="en-AU" sz="1000" b="1" i="0" u="none" strike="noStrike" dirty="0">
                          <a:solidFill>
                            <a:srgbClr val="FFFFFF"/>
                          </a:solidFill>
                          <a:effectLst/>
                          <a:latin typeface="Myriad Pro" panose="020B0503030403020204" pitchFamily="34" charset="0"/>
                        </a:rPr>
                        <a:t>Points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ctr"/>
                      <a:r>
                        <a:rPr lang="en-AU" sz="1000" b="1" i="0" u="none" strike="noStrike" dirty="0">
                          <a:solidFill>
                            <a:srgbClr val="FFFFFF"/>
                          </a:solidFill>
                          <a:effectLst/>
                          <a:latin typeface="Myriad Pro" panose="020B0503030403020204" pitchFamily="34" charset="0"/>
                        </a:rPr>
                        <a:t>Monthly Commissionable Revenue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ctr"/>
                      <a:r>
                        <a:rPr lang="en-US" sz="1000" b="1" i="0" u="none" strike="noStrike" dirty="0">
                          <a:solidFill>
                            <a:srgbClr val="FFFFFF"/>
                          </a:solidFill>
                          <a:effectLst/>
                          <a:latin typeface="Myriad Pro" panose="020B0503030403020204" pitchFamily="34" charset="0"/>
                        </a:rPr>
                        <a:t>Duration of Points and Commission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983192923"/>
                  </a:ext>
                </a:extLst>
              </a:tr>
              <a:tr h="165874">
                <a:tc>
                  <a:txBody>
                    <a:bodyPr/>
                    <a:lstStyle/>
                    <a:p>
                      <a:pPr algn="l" fontAlgn="b"/>
                      <a:r>
                        <a:rPr lang="en-AU" sz="1000" b="0" i="0" u="none" strike="noStrike" dirty="0">
                          <a:solidFill>
                            <a:srgbClr val="000000"/>
                          </a:solidFill>
                          <a:effectLst/>
                          <a:latin typeface="Myriad Pro" panose="020B0503030403020204" pitchFamily="34" charset="0"/>
                        </a:rPr>
                        <a:t>  All plans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AU" sz="1000" b="0" i="0" u="none" strike="noStrike" dirty="0">
                        <a:solidFill>
                          <a:srgbClr val="000000"/>
                        </a:solidFill>
                        <a:effectLst/>
                        <a:latin typeface="Myriad Pro" panose="020B0503030403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dirty="0">
                          <a:solidFill>
                            <a:srgbClr val="000000"/>
                          </a:solidFill>
                          <a:effectLst/>
                          <a:latin typeface="Myriad Pro" panose="020B0503030403020204" pitchFamily="34" charset="0"/>
                        </a:rPr>
                        <a:t>36 Months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AU" sz="1000" b="0" i="0" u="none" strike="noStrike" dirty="0">
                        <a:solidFill>
                          <a:srgbClr val="000000"/>
                        </a:solidFill>
                        <a:effectLst/>
                        <a:latin typeface="Myriad Pro" panose="020B0503030403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a:solidFill>
                            <a:srgbClr val="000000"/>
                          </a:solidFill>
                          <a:effectLst/>
                          <a:latin typeface="Myriad Pro" panose="020B0503030403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1000" b="0" i="0" u="none" strike="noStrike">
                          <a:solidFill>
                            <a:srgbClr val="000000"/>
                          </a:solidFill>
                          <a:effectLst/>
                          <a:latin typeface="Myriad Pro" panose="020B0503030403020204" pitchFamily="34" charset="0"/>
                        </a:rPr>
                        <a:t>$18.18 (ex GST)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dirty="0">
                          <a:solidFill>
                            <a:srgbClr val="000000"/>
                          </a:solidFill>
                          <a:effectLst/>
                          <a:latin typeface="Myriad Pro" panose="020B0503030403020204" pitchFamily="34" charset="0"/>
                        </a:rPr>
                        <a:t>Customer tenure up to 36 months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5414152"/>
                  </a:ext>
                </a:extLst>
              </a:tr>
            </a:tbl>
          </a:graphicData>
        </a:graphic>
      </p:graphicFrame>
      <p:sp>
        <p:nvSpPr>
          <p:cNvPr id="2" name="Title 1"/>
          <p:cNvSpPr>
            <a:spLocks noGrp="1"/>
          </p:cNvSpPr>
          <p:nvPr>
            <p:ph type="title"/>
          </p:nvPr>
        </p:nvSpPr>
        <p:spPr>
          <a:xfrm>
            <a:off x="-302079" y="176663"/>
            <a:ext cx="8229600" cy="857250"/>
          </a:xfrm>
        </p:spPr>
        <p:txBody>
          <a:bodyPr>
            <a:normAutofit/>
          </a:bodyPr>
          <a:lstStyle/>
          <a:p>
            <a:r>
              <a:rPr lang="en-US" dirty="0">
                <a:latin typeface="Gotham Bold" pitchFamily="50" charset="0"/>
                <a:cs typeface="Gotham Bold" pitchFamily="50" charset="0"/>
              </a:rPr>
              <a:t>MATE Compensation Plan</a:t>
            </a:r>
          </a:p>
        </p:txBody>
      </p:sp>
      <p:sp>
        <p:nvSpPr>
          <p:cNvPr id="3" name="Rectangle 2"/>
          <p:cNvSpPr/>
          <p:nvPr/>
        </p:nvSpPr>
        <p:spPr>
          <a:xfrm>
            <a:off x="88211" y="4168880"/>
            <a:ext cx="8967577" cy="369332"/>
          </a:xfrm>
          <a:prstGeom prst="rect">
            <a:avLst/>
          </a:prstGeom>
        </p:spPr>
        <p:txBody>
          <a:bodyPr wrap="square">
            <a:spAutoFit/>
          </a:bodyPr>
          <a:lstStyle/>
          <a:p>
            <a:r>
              <a:rPr lang="en-US" sz="900" b="1" u="sng" dirty="0">
                <a:latin typeface="Gotham Book" pitchFamily="50" charset="0"/>
              </a:rPr>
              <a:t>Ported numbers</a:t>
            </a:r>
            <a:r>
              <a:rPr lang="en-US" sz="900" dirty="0">
                <a:latin typeface="Gotham Book" pitchFamily="50" charset="0"/>
              </a:rPr>
              <a:t>: Points count immediately following activation. </a:t>
            </a:r>
            <a:r>
              <a:rPr lang="en-US" sz="900" b="1" u="sng" dirty="0">
                <a:latin typeface="Gotham Book" pitchFamily="50" charset="0"/>
              </a:rPr>
              <a:t>New numbers</a:t>
            </a:r>
            <a:r>
              <a:rPr lang="en-US" sz="900" dirty="0">
                <a:latin typeface="Gotham Book" pitchFamily="50" charset="0"/>
              </a:rPr>
              <a:t>: Points will count immediately following activation, and will be eligible for CQ position qualification, but will not be eligible for customer bonuses. </a:t>
            </a:r>
            <a:r>
              <a:rPr lang="en-US" sz="900" b="1" u="sng" dirty="0">
                <a:latin typeface="Gotham Book" pitchFamily="50" charset="0"/>
              </a:rPr>
              <a:t>ACN switched services</a:t>
            </a:r>
            <a:r>
              <a:rPr lang="en-US" sz="900" dirty="0">
                <a:latin typeface="Gotham Book" pitchFamily="50" charset="0"/>
              </a:rPr>
              <a:t>: Points count following 45 days of service.</a:t>
            </a:r>
          </a:p>
        </p:txBody>
      </p:sp>
    </p:spTree>
    <p:extLst>
      <p:ext uri="{BB962C8B-B14F-4D97-AF65-F5344CB8AC3E}">
        <p14:creationId xmlns:p14="http://schemas.microsoft.com/office/powerpoint/2010/main" val="362196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7BF5735-F4E2-428D-8694-BBD0022F11DC}"/>
              </a:ext>
            </a:extLst>
          </p:cNvPr>
          <p:cNvSpPr txBox="1">
            <a:spLocks/>
          </p:cNvSpPr>
          <p:nvPr/>
        </p:nvSpPr>
        <p:spPr>
          <a:xfrm>
            <a:off x="327434" y="981075"/>
            <a:ext cx="8405485" cy="1922270"/>
          </a:xfrm>
        </p:spPr>
        <p:txBody>
          <a:bodyPr>
            <a:normAutofit fontScale="85000" lnSpcReduction="20000"/>
          </a:bodyPr>
          <a:lstStyle>
            <a:lvl1pPr marL="342900" indent="-342900" algn="l" defTabSz="457200" rtl="0" eaLnBrk="1" latinLnBrk="0" hangingPunct="1">
              <a:spcBef>
                <a:spcPct val="20000"/>
              </a:spcBef>
              <a:buClr>
                <a:srgbClr val="297F3B"/>
              </a:buClr>
              <a:buFont typeface="Arial"/>
              <a:buChar char="•"/>
              <a:defRPr sz="3200" kern="1200">
                <a:solidFill>
                  <a:schemeClr val="tx1">
                    <a:lumMod val="50000"/>
                    <a:lumOff val="50000"/>
                  </a:schemeClr>
                </a:solidFill>
                <a:latin typeface="Gotham Book"/>
                <a:ea typeface="+mn-ea"/>
                <a:cs typeface="Gotham Book"/>
              </a:defRPr>
            </a:lvl1pPr>
            <a:lvl2pPr marL="742950" indent="-285750" algn="l" defTabSz="457200" rtl="0" eaLnBrk="1" latinLnBrk="0" hangingPunct="1">
              <a:spcBef>
                <a:spcPct val="20000"/>
              </a:spcBef>
              <a:buClr>
                <a:srgbClr val="297F3B"/>
              </a:buClr>
              <a:buFont typeface="Arial"/>
              <a:buChar char="–"/>
              <a:defRPr sz="2800" kern="1200">
                <a:solidFill>
                  <a:schemeClr val="tx1">
                    <a:lumMod val="50000"/>
                    <a:lumOff val="50000"/>
                  </a:schemeClr>
                </a:solidFill>
                <a:latin typeface="Gotham Book"/>
                <a:ea typeface="+mn-ea"/>
                <a:cs typeface="Gotham Book"/>
              </a:defRPr>
            </a:lvl2pPr>
            <a:lvl3pPr marL="1143000" indent="-228600" algn="l" defTabSz="457200" rtl="0" eaLnBrk="1" latinLnBrk="0" hangingPunct="1">
              <a:spcBef>
                <a:spcPct val="20000"/>
              </a:spcBef>
              <a:buClr>
                <a:srgbClr val="297F3B"/>
              </a:buClr>
              <a:buFont typeface="Arial"/>
              <a:buChar char="•"/>
              <a:defRPr sz="2400" kern="1200">
                <a:solidFill>
                  <a:schemeClr val="tx1">
                    <a:lumMod val="50000"/>
                    <a:lumOff val="50000"/>
                  </a:schemeClr>
                </a:solidFill>
                <a:latin typeface="Gotham Book"/>
                <a:ea typeface="+mn-ea"/>
                <a:cs typeface="Gotham Book"/>
              </a:defRPr>
            </a:lvl3pPr>
            <a:lvl4pPr marL="1600200" indent="-228600" algn="l" defTabSz="457200" rtl="0" eaLnBrk="1" latinLnBrk="0" hangingPunct="1">
              <a:spcBef>
                <a:spcPct val="20000"/>
              </a:spcBef>
              <a:buClr>
                <a:srgbClr val="297F3B"/>
              </a:buClr>
              <a:buFont typeface="Arial"/>
              <a:buChar char="–"/>
              <a:defRPr sz="2000" kern="1200">
                <a:solidFill>
                  <a:schemeClr val="tx1">
                    <a:lumMod val="50000"/>
                    <a:lumOff val="50000"/>
                  </a:schemeClr>
                </a:solidFill>
                <a:latin typeface="Gotham Book"/>
                <a:ea typeface="+mn-ea"/>
                <a:cs typeface="Gotham Book"/>
              </a:defRPr>
            </a:lvl4pPr>
            <a:lvl5pPr marL="2057400" indent="-228600" algn="l" defTabSz="457200" rtl="0" eaLnBrk="1" latinLnBrk="0" hangingPunct="1">
              <a:spcBef>
                <a:spcPct val="20000"/>
              </a:spcBef>
              <a:buClr>
                <a:srgbClr val="297F3B"/>
              </a:buClr>
              <a:buFont typeface="Arial"/>
              <a:buChar char="»"/>
              <a:defRPr sz="2000" kern="1200">
                <a:solidFill>
                  <a:schemeClr val="tx1">
                    <a:lumMod val="50000"/>
                    <a:lumOff val="50000"/>
                  </a:schemeClr>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r>
              <a:rPr lang="en-AU" altLang="en-US" sz="2400" dirty="0">
                <a:solidFill>
                  <a:srgbClr val="0D091B"/>
                </a:solidFill>
                <a:latin typeface="Gotham Bold"/>
                <a:cs typeface="Gotham Bold"/>
              </a:rPr>
              <a:t>When will customers appear in my Personal Customer List? </a:t>
            </a:r>
          </a:p>
          <a:p>
            <a:pPr>
              <a:buClr>
                <a:srgbClr val="00B26B"/>
              </a:buClr>
            </a:pPr>
            <a:r>
              <a:rPr lang="en-AU" altLang="en-US" sz="1800" dirty="0">
                <a:solidFill>
                  <a:srgbClr val="7F7F7F"/>
                </a:solidFill>
              </a:rPr>
              <a:t>Once a MATE customer submits their application and the order is approved on payment</a:t>
            </a:r>
          </a:p>
          <a:p>
            <a:pPr>
              <a:buClr>
                <a:srgbClr val="00B26B"/>
              </a:buClr>
            </a:pPr>
            <a:r>
              <a:rPr lang="en-AU" altLang="en-US" sz="1800" dirty="0">
                <a:solidFill>
                  <a:srgbClr val="7F7F7F"/>
                </a:solidFill>
              </a:rPr>
              <a:t>Points load into your PCL within 24-48 hours </a:t>
            </a:r>
          </a:p>
          <a:p>
            <a:pPr>
              <a:buClr>
                <a:srgbClr val="00B26B"/>
              </a:buClr>
            </a:pPr>
            <a:r>
              <a:rPr lang="en-AU" altLang="en-US" sz="1800" dirty="0">
                <a:solidFill>
                  <a:srgbClr val="7F7F7F"/>
                </a:solidFill>
              </a:rPr>
              <a:t>PCLs updated twice daily</a:t>
            </a:r>
          </a:p>
          <a:p>
            <a:pPr>
              <a:buClr>
                <a:srgbClr val="00B26B"/>
              </a:buClr>
            </a:pPr>
            <a:r>
              <a:rPr lang="en-AU" altLang="en-US" sz="1800" dirty="0">
                <a:solidFill>
                  <a:srgbClr val="7F7F7F"/>
                </a:solidFill>
              </a:rPr>
              <a:t>MUST complete Accreditation, otherwise the order will be marked ‘Incomplete’</a:t>
            </a:r>
          </a:p>
          <a:p>
            <a:pPr>
              <a:buClr>
                <a:srgbClr val="00B26B"/>
              </a:buClr>
            </a:pPr>
            <a:r>
              <a:rPr lang="en-AU" altLang="en-US" sz="1800" dirty="0">
                <a:solidFill>
                  <a:srgbClr val="7F7F7F"/>
                </a:solidFill>
              </a:rPr>
              <a:t>Any issues contact IBO support (after 5 business days)</a:t>
            </a:r>
          </a:p>
        </p:txBody>
      </p:sp>
      <p:sp>
        <p:nvSpPr>
          <p:cNvPr id="9" name="Freeform 3">
            <a:extLst>
              <a:ext uri="{FF2B5EF4-FFF2-40B4-BE49-F238E27FC236}">
                <a16:creationId xmlns:a16="http://schemas.microsoft.com/office/drawing/2014/main" id="{DBC1888F-4B9B-40DD-9110-DB805B0F7475}"/>
              </a:ext>
            </a:extLst>
          </p:cNvPr>
          <p:cNvSpPr/>
          <p:nvPr/>
        </p:nvSpPr>
        <p:spPr>
          <a:xfrm>
            <a:off x="4949184" y="3021585"/>
            <a:ext cx="1356161" cy="1347283"/>
          </a:xfrm>
          <a:custGeom>
            <a:avLst/>
            <a:gdLst>
              <a:gd name="connsiteX0" fmla="*/ 0 w 1731204"/>
              <a:gd name="connsiteY0" fmla="*/ 865466 h 1730931"/>
              <a:gd name="connsiteX1" fmla="*/ 865602 w 1731204"/>
              <a:gd name="connsiteY1" fmla="*/ 0 h 1730931"/>
              <a:gd name="connsiteX2" fmla="*/ 1731204 w 1731204"/>
              <a:gd name="connsiteY2" fmla="*/ 865466 h 1730931"/>
              <a:gd name="connsiteX3" fmla="*/ 865602 w 1731204"/>
              <a:gd name="connsiteY3" fmla="*/ 1730932 h 1730931"/>
              <a:gd name="connsiteX4" fmla="*/ 0 w 1731204"/>
              <a:gd name="connsiteY4" fmla="*/ 865466 h 1730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204" h="1730931">
                <a:moveTo>
                  <a:pt x="0" y="865466"/>
                </a:moveTo>
                <a:cubicBezTo>
                  <a:pt x="0" y="387482"/>
                  <a:pt x="387543" y="0"/>
                  <a:pt x="865602" y="0"/>
                </a:cubicBezTo>
                <a:cubicBezTo>
                  <a:pt x="1343661" y="0"/>
                  <a:pt x="1731204" y="387482"/>
                  <a:pt x="1731204" y="865466"/>
                </a:cubicBezTo>
                <a:cubicBezTo>
                  <a:pt x="1731204" y="1343450"/>
                  <a:pt x="1343661" y="1730932"/>
                  <a:pt x="865602" y="1730932"/>
                </a:cubicBezTo>
                <a:cubicBezTo>
                  <a:pt x="387543" y="1730932"/>
                  <a:pt x="0" y="1343450"/>
                  <a:pt x="0" y="865466"/>
                </a:cubicBezTo>
                <a:close/>
              </a:path>
            </a:pathLst>
          </a:custGeom>
          <a:solidFill>
            <a:srgbClr val="00B26B">
              <a:alpha val="90000"/>
            </a:srgbClr>
          </a:solidFill>
          <a:ln w="12700" cap="flat" cmpd="sng" algn="ctr">
            <a:noFill/>
            <a:prstDash val="solid"/>
            <a:miter lim="800000"/>
          </a:ln>
          <a:effectLst/>
        </p:spPr>
        <p:txBody>
          <a:bodyPr spcFirstLastPara="0" vert="horz" wrap="square" lIns="267799" tIns="267638" rIns="267800" bIns="267639" numCol="1" spcCol="1270" anchor="ctr" anchorCtr="0">
            <a:noAutofit/>
          </a:bodyPr>
          <a:lstStyle/>
          <a:p>
            <a:pPr marL="0" marR="0" lvl="0" indent="0" algn="ctr" defTabSz="711191"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Gotham Bold"/>
                <a:ea typeface="+mn-ea"/>
                <a:cs typeface="Gotham Bold"/>
              </a:rPr>
              <a:t>Loaded into PCL without Points</a:t>
            </a:r>
          </a:p>
        </p:txBody>
      </p:sp>
      <p:sp>
        <p:nvSpPr>
          <p:cNvPr id="10" name="Freeform 4">
            <a:extLst>
              <a:ext uri="{FF2B5EF4-FFF2-40B4-BE49-F238E27FC236}">
                <a16:creationId xmlns:a16="http://schemas.microsoft.com/office/drawing/2014/main" id="{FA32C76C-96AC-4885-B208-949174DEB8FC}"/>
              </a:ext>
            </a:extLst>
          </p:cNvPr>
          <p:cNvSpPr/>
          <p:nvPr/>
        </p:nvSpPr>
        <p:spPr>
          <a:xfrm>
            <a:off x="2818274" y="3021597"/>
            <a:ext cx="1356161" cy="1347283"/>
          </a:xfrm>
          <a:custGeom>
            <a:avLst/>
            <a:gdLst>
              <a:gd name="connsiteX0" fmla="*/ 0 w 1731204"/>
              <a:gd name="connsiteY0" fmla="*/ 865466 h 1730931"/>
              <a:gd name="connsiteX1" fmla="*/ 865602 w 1731204"/>
              <a:gd name="connsiteY1" fmla="*/ 0 h 1730931"/>
              <a:gd name="connsiteX2" fmla="*/ 1731204 w 1731204"/>
              <a:gd name="connsiteY2" fmla="*/ 865466 h 1730931"/>
              <a:gd name="connsiteX3" fmla="*/ 865602 w 1731204"/>
              <a:gd name="connsiteY3" fmla="*/ 1730932 h 1730931"/>
              <a:gd name="connsiteX4" fmla="*/ 0 w 1731204"/>
              <a:gd name="connsiteY4" fmla="*/ 865466 h 1730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204" h="1730931">
                <a:moveTo>
                  <a:pt x="0" y="865466"/>
                </a:moveTo>
                <a:cubicBezTo>
                  <a:pt x="0" y="387482"/>
                  <a:pt x="387543" y="0"/>
                  <a:pt x="865602" y="0"/>
                </a:cubicBezTo>
                <a:cubicBezTo>
                  <a:pt x="1343661" y="0"/>
                  <a:pt x="1731204" y="387482"/>
                  <a:pt x="1731204" y="865466"/>
                </a:cubicBezTo>
                <a:cubicBezTo>
                  <a:pt x="1731204" y="1343450"/>
                  <a:pt x="1343661" y="1730932"/>
                  <a:pt x="865602" y="1730932"/>
                </a:cubicBezTo>
                <a:cubicBezTo>
                  <a:pt x="387543" y="1730932"/>
                  <a:pt x="0" y="1343450"/>
                  <a:pt x="0" y="865466"/>
                </a:cubicBezTo>
                <a:close/>
              </a:path>
            </a:pathLst>
          </a:custGeom>
          <a:solidFill>
            <a:srgbClr val="00B26B">
              <a:alpha val="90000"/>
            </a:srgbClr>
          </a:solidFill>
          <a:ln w="12700" cap="flat" cmpd="sng" algn="ctr">
            <a:noFill/>
            <a:prstDash val="solid"/>
            <a:miter lim="800000"/>
          </a:ln>
          <a:effectLst/>
        </p:spPr>
        <p:txBody>
          <a:bodyPr spcFirstLastPara="0" vert="horz" wrap="square" lIns="267799" tIns="267638" rIns="267800" bIns="267639" numCol="1" spcCol="1270" anchor="ctr" anchorCtr="0">
            <a:noAutofit/>
          </a:bodyPr>
          <a:lstStyle/>
          <a:p>
            <a:pPr marL="0" marR="0" lvl="0" indent="0" algn="ctr" defTabSz="711191"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Gotham Bold"/>
                <a:ea typeface="+mn-ea"/>
                <a:cs typeface="Gotham Bold"/>
              </a:rPr>
              <a:t>Order approved by MATE</a:t>
            </a:r>
          </a:p>
        </p:txBody>
      </p:sp>
      <p:sp>
        <p:nvSpPr>
          <p:cNvPr id="11" name="Freeform 5">
            <a:extLst>
              <a:ext uri="{FF2B5EF4-FFF2-40B4-BE49-F238E27FC236}">
                <a16:creationId xmlns:a16="http://schemas.microsoft.com/office/drawing/2014/main" id="{39BBC54A-A213-46EE-B819-4528DF84D5F0}"/>
              </a:ext>
            </a:extLst>
          </p:cNvPr>
          <p:cNvSpPr/>
          <p:nvPr/>
        </p:nvSpPr>
        <p:spPr>
          <a:xfrm>
            <a:off x="687364" y="3021585"/>
            <a:ext cx="1356161" cy="1347283"/>
          </a:xfrm>
          <a:custGeom>
            <a:avLst/>
            <a:gdLst>
              <a:gd name="connsiteX0" fmla="*/ 0 w 1731204"/>
              <a:gd name="connsiteY0" fmla="*/ 865466 h 1730931"/>
              <a:gd name="connsiteX1" fmla="*/ 865602 w 1731204"/>
              <a:gd name="connsiteY1" fmla="*/ 0 h 1730931"/>
              <a:gd name="connsiteX2" fmla="*/ 1731204 w 1731204"/>
              <a:gd name="connsiteY2" fmla="*/ 865466 h 1730931"/>
              <a:gd name="connsiteX3" fmla="*/ 865602 w 1731204"/>
              <a:gd name="connsiteY3" fmla="*/ 1730932 h 1730931"/>
              <a:gd name="connsiteX4" fmla="*/ 0 w 1731204"/>
              <a:gd name="connsiteY4" fmla="*/ 865466 h 1730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204" h="1730931">
                <a:moveTo>
                  <a:pt x="0" y="865466"/>
                </a:moveTo>
                <a:cubicBezTo>
                  <a:pt x="0" y="387482"/>
                  <a:pt x="387543" y="0"/>
                  <a:pt x="865602" y="0"/>
                </a:cubicBezTo>
                <a:cubicBezTo>
                  <a:pt x="1343661" y="0"/>
                  <a:pt x="1731204" y="387482"/>
                  <a:pt x="1731204" y="865466"/>
                </a:cubicBezTo>
                <a:cubicBezTo>
                  <a:pt x="1731204" y="1343450"/>
                  <a:pt x="1343661" y="1730932"/>
                  <a:pt x="865602" y="1730932"/>
                </a:cubicBezTo>
                <a:cubicBezTo>
                  <a:pt x="387543" y="1730932"/>
                  <a:pt x="0" y="1343450"/>
                  <a:pt x="0" y="865466"/>
                </a:cubicBezTo>
                <a:close/>
              </a:path>
            </a:pathLst>
          </a:custGeom>
          <a:solidFill>
            <a:srgbClr val="00B26B">
              <a:alpha val="90000"/>
            </a:srgbClr>
          </a:solidFill>
          <a:ln w="12700" cap="flat" cmpd="sng" algn="ctr">
            <a:noFill/>
            <a:prstDash val="solid"/>
            <a:miter lim="800000"/>
          </a:ln>
          <a:effectLst/>
        </p:spPr>
        <p:txBody>
          <a:bodyPr spcFirstLastPara="0" vert="horz" wrap="square" lIns="267799" tIns="267638" rIns="267800" bIns="267639" numCol="1" spcCol="1270" anchor="ctr" anchorCtr="0">
            <a:noAutofit/>
          </a:bodyPr>
          <a:lstStyle/>
          <a:p>
            <a:pPr marL="0" marR="0" lvl="0" indent="0" algn="ctr" defTabSz="711191"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Gotham Bold"/>
                <a:ea typeface="+mn-ea"/>
                <a:cs typeface="Gotham Bold"/>
              </a:rPr>
              <a:t>Customer places order</a:t>
            </a:r>
          </a:p>
        </p:txBody>
      </p:sp>
      <p:cxnSp>
        <p:nvCxnSpPr>
          <p:cNvPr id="12" name="Straight Arrow Connector 11">
            <a:extLst>
              <a:ext uri="{FF2B5EF4-FFF2-40B4-BE49-F238E27FC236}">
                <a16:creationId xmlns:a16="http://schemas.microsoft.com/office/drawing/2014/main" id="{BC935599-58EF-45E2-8974-C473794E7485}"/>
              </a:ext>
            </a:extLst>
          </p:cNvPr>
          <p:cNvCxnSpPr/>
          <p:nvPr/>
        </p:nvCxnSpPr>
        <p:spPr>
          <a:xfrm>
            <a:off x="2143119" y="3689530"/>
            <a:ext cx="558791" cy="0"/>
          </a:xfrm>
          <a:prstGeom prst="straightConnector1">
            <a:avLst/>
          </a:prstGeom>
          <a:noFill/>
          <a:ln w="31750" cap="flat" cmpd="sng" algn="ctr">
            <a:solidFill>
              <a:schemeClr val="tx1"/>
            </a:solidFill>
            <a:prstDash val="solid"/>
            <a:miter lim="800000"/>
            <a:tailEnd type="triangle"/>
          </a:ln>
          <a:effectLst/>
        </p:spPr>
      </p:cxnSp>
      <p:cxnSp>
        <p:nvCxnSpPr>
          <p:cNvPr id="13" name="Straight Arrow Connector 12">
            <a:extLst>
              <a:ext uri="{FF2B5EF4-FFF2-40B4-BE49-F238E27FC236}">
                <a16:creationId xmlns:a16="http://schemas.microsoft.com/office/drawing/2014/main" id="{3E528C35-B7F3-413B-B264-0A86A72FE611}"/>
              </a:ext>
            </a:extLst>
          </p:cNvPr>
          <p:cNvCxnSpPr/>
          <p:nvPr/>
        </p:nvCxnSpPr>
        <p:spPr>
          <a:xfrm>
            <a:off x="4266635" y="3660955"/>
            <a:ext cx="558791" cy="0"/>
          </a:xfrm>
          <a:prstGeom prst="straightConnector1">
            <a:avLst/>
          </a:prstGeom>
          <a:noFill/>
          <a:ln w="31750" cap="flat" cmpd="sng" algn="ctr">
            <a:solidFill>
              <a:schemeClr val="tx1"/>
            </a:solidFill>
            <a:prstDash val="solid"/>
            <a:miter lim="800000"/>
            <a:tailEnd type="triangle"/>
          </a:ln>
          <a:effectLst/>
        </p:spPr>
      </p:cxnSp>
      <p:sp>
        <p:nvSpPr>
          <p:cNvPr id="14" name="Freeform 10">
            <a:extLst>
              <a:ext uri="{FF2B5EF4-FFF2-40B4-BE49-F238E27FC236}">
                <a16:creationId xmlns:a16="http://schemas.microsoft.com/office/drawing/2014/main" id="{65CF0F65-9C3D-4FEF-AD0E-DD6FFC7F3931}"/>
              </a:ext>
            </a:extLst>
          </p:cNvPr>
          <p:cNvSpPr/>
          <p:nvPr/>
        </p:nvSpPr>
        <p:spPr>
          <a:xfrm>
            <a:off x="7111124" y="3021585"/>
            <a:ext cx="1356161" cy="1347283"/>
          </a:xfrm>
          <a:custGeom>
            <a:avLst/>
            <a:gdLst>
              <a:gd name="connsiteX0" fmla="*/ 0 w 1731204"/>
              <a:gd name="connsiteY0" fmla="*/ 865466 h 1730931"/>
              <a:gd name="connsiteX1" fmla="*/ 865602 w 1731204"/>
              <a:gd name="connsiteY1" fmla="*/ 0 h 1730931"/>
              <a:gd name="connsiteX2" fmla="*/ 1731204 w 1731204"/>
              <a:gd name="connsiteY2" fmla="*/ 865466 h 1730931"/>
              <a:gd name="connsiteX3" fmla="*/ 865602 w 1731204"/>
              <a:gd name="connsiteY3" fmla="*/ 1730932 h 1730931"/>
              <a:gd name="connsiteX4" fmla="*/ 0 w 1731204"/>
              <a:gd name="connsiteY4" fmla="*/ 865466 h 1730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204" h="1730931">
                <a:moveTo>
                  <a:pt x="0" y="865466"/>
                </a:moveTo>
                <a:cubicBezTo>
                  <a:pt x="0" y="387482"/>
                  <a:pt x="387543" y="0"/>
                  <a:pt x="865602" y="0"/>
                </a:cubicBezTo>
                <a:cubicBezTo>
                  <a:pt x="1343661" y="0"/>
                  <a:pt x="1731204" y="387482"/>
                  <a:pt x="1731204" y="865466"/>
                </a:cubicBezTo>
                <a:cubicBezTo>
                  <a:pt x="1731204" y="1343450"/>
                  <a:pt x="1343661" y="1730932"/>
                  <a:pt x="865602" y="1730932"/>
                </a:cubicBezTo>
                <a:cubicBezTo>
                  <a:pt x="387543" y="1730932"/>
                  <a:pt x="0" y="1343450"/>
                  <a:pt x="0" y="865466"/>
                </a:cubicBezTo>
                <a:close/>
              </a:path>
            </a:pathLst>
          </a:custGeom>
          <a:solidFill>
            <a:srgbClr val="00B26B">
              <a:alpha val="90000"/>
            </a:srgbClr>
          </a:solidFill>
          <a:ln w="12700" cap="flat" cmpd="sng" algn="ctr">
            <a:noFill/>
            <a:prstDash val="solid"/>
            <a:miter lim="800000"/>
          </a:ln>
          <a:effectLst/>
        </p:spPr>
        <p:txBody>
          <a:bodyPr spcFirstLastPara="0" vert="horz" wrap="square" lIns="267799" tIns="267638" rIns="267800" bIns="267639" numCol="1" spcCol="1270" anchor="ctr" anchorCtr="0">
            <a:noAutofit/>
          </a:bodyPr>
          <a:lstStyle/>
          <a:p>
            <a:pPr marL="0" marR="0" lvl="0" indent="0" algn="ctr" defTabSz="711191"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Gotham Bold"/>
                <a:ea typeface="+mn-ea"/>
                <a:cs typeface="Gotham Bold"/>
              </a:rPr>
              <a:t>Points loaded in PCL as ‘Incomplete’ status within 24-48 hours</a:t>
            </a:r>
          </a:p>
        </p:txBody>
      </p:sp>
      <p:cxnSp>
        <p:nvCxnSpPr>
          <p:cNvPr id="15" name="Straight Arrow Connector 14">
            <a:extLst>
              <a:ext uri="{FF2B5EF4-FFF2-40B4-BE49-F238E27FC236}">
                <a16:creationId xmlns:a16="http://schemas.microsoft.com/office/drawing/2014/main" id="{882F0CD7-B6C4-4DF5-A18C-005C326457C6}"/>
              </a:ext>
            </a:extLst>
          </p:cNvPr>
          <p:cNvCxnSpPr/>
          <p:nvPr/>
        </p:nvCxnSpPr>
        <p:spPr>
          <a:xfrm>
            <a:off x="6428839" y="3651430"/>
            <a:ext cx="558791" cy="0"/>
          </a:xfrm>
          <a:prstGeom prst="straightConnector1">
            <a:avLst/>
          </a:prstGeom>
          <a:noFill/>
          <a:ln w="31750" cap="flat" cmpd="sng" algn="ctr">
            <a:solidFill>
              <a:schemeClr val="tx1"/>
            </a:solidFill>
            <a:prstDash val="solid"/>
            <a:miter lim="800000"/>
            <a:tailEnd type="triangle"/>
          </a:ln>
          <a:effectLst/>
        </p:spPr>
      </p:cxnSp>
      <p:sp>
        <p:nvSpPr>
          <p:cNvPr id="2" name="Title 1"/>
          <p:cNvSpPr>
            <a:spLocks noGrp="1"/>
          </p:cNvSpPr>
          <p:nvPr>
            <p:ph type="title"/>
          </p:nvPr>
        </p:nvSpPr>
        <p:spPr/>
        <p:txBody>
          <a:bodyPr>
            <a:normAutofit/>
          </a:bodyPr>
          <a:lstStyle/>
          <a:p>
            <a:r>
              <a:rPr lang="en-US" dirty="0">
                <a:latin typeface="Gotham Bold" pitchFamily="50" charset="0"/>
                <a:cs typeface="Gotham Bold" pitchFamily="50" charset="0"/>
              </a:rPr>
              <a:t>Points in PCL</a:t>
            </a:r>
          </a:p>
        </p:txBody>
      </p:sp>
    </p:spTree>
    <p:extLst>
      <p:ext uri="{BB962C8B-B14F-4D97-AF65-F5344CB8AC3E}">
        <p14:creationId xmlns:p14="http://schemas.microsoft.com/office/powerpoint/2010/main" val="1300887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otham Bold" pitchFamily="50" charset="0"/>
                <a:cs typeface="Gotham Bold" pitchFamily="50" charset="0"/>
              </a:rPr>
              <a:t>Huge Opportunity for </a:t>
            </a:r>
            <a:r>
              <a:rPr lang="en-US" dirty="0" err="1">
                <a:latin typeface="Gotham Bold" pitchFamily="50" charset="0"/>
                <a:cs typeface="Gotham Bold" pitchFamily="50" charset="0"/>
              </a:rPr>
              <a:t>nbn</a:t>
            </a:r>
            <a:r>
              <a:rPr lang="en-US" dirty="0">
                <a:latin typeface="Gotham Bold" pitchFamily="50" charset="0"/>
                <a:cs typeface="Gotham Bold" pitchFamily="50" charset="0"/>
              </a:rPr>
              <a:t>™ Sales</a:t>
            </a:r>
          </a:p>
        </p:txBody>
      </p:sp>
      <p:sp>
        <p:nvSpPr>
          <p:cNvPr id="3" name="Content Placeholder 2"/>
          <p:cNvSpPr>
            <a:spLocks noGrp="1"/>
          </p:cNvSpPr>
          <p:nvPr>
            <p:ph idx="1"/>
          </p:nvPr>
        </p:nvSpPr>
        <p:spPr>
          <a:xfrm>
            <a:off x="457200" y="946125"/>
            <a:ext cx="8229600" cy="3432606"/>
          </a:xfrm>
        </p:spPr>
        <p:txBody>
          <a:bodyPr>
            <a:normAutofit fontScale="85000" lnSpcReduction="20000"/>
          </a:bodyPr>
          <a:lstStyle/>
          <a:p>
            <a:r>
              <a:rPr lang="en-US" sz="2000" dirty="0" err="1"/>
              <a:t>nbn</a:t>
            </a:r>
            <a:r>
              <a:rPr lang="en-US" sz="2000" dirty="0"/>
              <a:t>™ is now a ‘switching market’ with 10+ million homes now serviceable and many customers out of contract or on month-to-month plans</a:t>
            </a:r>
          </a:p>
          <a:p>
            <a:endParaRPr lang="en-US" sz="2000" dirty="0"/>
          </a:p>
          <a:p>
            <a:r>
              <a:rPr lang="en-US" sz="2000" dirty="0"/>
              <a:t>Almost all customers have gone through the pain of connecting to </a:t>
            </a:r>
            <a:r>
              <a:rPr lang="en-US" sz="2000" dirty="0" err="1"/>
              <a:t>nbn</a:t>
            </a:r>
            <a:r>
              <a:rPr lang="en-US" sz="2000" dirty="0"/>
              <a:t>™ for the first time</a:t>
            </a:r>
          </a:p>
          <a:p>
            <a:endParaRPr lang="en-US" sz="2000" dirty="0"/>
          </a:p>
          <a:p>
            <a:r>
              <a:rPr lang="en-US" sz="2000" dirty="0"/>
              <a:t>MATE have best-in-class process for switching customers and some of the most competitive pricing available</a:t>
            </a:r>
          </a:p>
          <a:p>
            <a:endParaRPr lang="en-US" sz="2000" dirty="0"/>
          </a:p>
          <a:p>
            <a:r>
              <a:rPr lang="en-US" sz="2000" dirty="0"/>
              <a:t>Customers switching </a:t>
            </a:r>
            <a:r>
              <a:rPr lang="en-US" sz="2000" dirty="0" err="1"/>
              <a:t>nbn</a:t>
            </a:r>
            <a:r>
              <a:rPr lang="en-US" sz="2000" dirty="0"/>
              <a:t>™ </a:t>
            </a:r>
            <a:r>
              <a:rPr lang="en-US" sz="2000" baseline="30000" dirty="0"/>
              <a:t> </a:t>
            </a:r>
            <a:r>
              <a:rPr lang="en-US" sz="2000" dirty="0"/>
              <a:t>providers with compatible modems can be up and running in as fast as 24 hours from placing their order – and with an almost seamless transition!</a:t>
            </a:r>
          </a:p>
          <a:p>
            <a:endParaRPr lang="en-US" sz="2000" dirty="0"/>
          </a:p>
        </p:txBody>
      </p:sp>
    </p:spTree>
    <p:extLst>
      <p:ext uri="{BB962C8B-B14F-4D97-AF65-F5344CB8AC3E}">
        <p14:creationId xmlns:p14="http://schemas.microsoft.com/office/powerpoint/2010/main" val="3019680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5290C8-E955-45FB-9C90-3D82A26922F0}"/>
              </a:ext>
            </a:extLst>
          </p:cNvPr>
          <p:cNvSpPr txBox="1"/>
          <p:nvPr/>
        </p:nvSpPr>
        <p:spPr>
          <a:xfrm>
            <a:off x="1396359" y="219489"/>
            <a:ext cx="6351281" cy="692497"/>
          </a:xfrm>
          <a:prstGeom prst="rect">
            <a:avLst/>
          </a:prstGeom>
          <a:noFill/>
        </p:spPr>
        <p:txBody>
          <a:bodyPr wrap="square" lIns="68580" tIns="34290" rIns="68580" bIns="34290" rtlCol="0">
            <a:spAutoFit/>
          </a:bodyPr>
          <a:lstStyle/>
          <a:p>
            <a:pPr algn="ctr" defTabSz="342859">
              <a:lnSpc>
                <a:spcPts val="5239"/>
              </a:lnSpc>
            </a:pPr>
            <a:r>
              <a:rPr lang="en-US" sz="3200" dirty="0">
                <a:solidFill>
                  <a:srgbClr val="0D091B"/>
                </a:solidFill>
                <a:latin typeface="Gotham Bold" pitchFamily="50" charset="0"/>
                <a:ea typeface="+mj-ea"/>
                <a:cs typeface="Gotham Bold" pitchFamily="50" charset="0"/>
              </a:rPr>
              <a:t>A</a:t>
            </a:r>
            <a:r>
              <a:rPr lang="en-AU" sz="3200" dirty="0">
                <a:solidFill>
                  <a:srgbClr val="0D091B"/>
                </a:solidFill>
                <a:latin typeface="Gotham Bold" pitchFamily="50" charset="0"/>
                <a:ea typeface="+mj-ea"/>
                <a:cs typeface="Gotham Bold" pitchFamily="50" charset="0"/>
              </a:rPr>
              <a:t>CN Rules</a:t>
            </a:r>
          </a:p>
        </p:txBody>
      </p:sp>
      <p:sp>
        <p:nvSpPr>
          <p:cNvPr id="5" name="Rectangle 4">
            <a:extLst>
              <a:ext uri="{FF2B5EF4-FFF2-40B4-BE49-F238E27FC236}">
                <a16:creationId xmlns:a16="http://schemas.microsoft.com/office/drawing/2014/main" id="{C326A514-070B-4819-BBAD-42593F7E829E}"/>
              </a:ext>
            </a:extLst>
          </p:cNvPr>
          <p:cNvSpPr/>
          <p:nvPr/>
        </p:nvSpPr>
        <p:spPr>
          <a:xfrm>
            <a:off x="680418" y="1514480"/>
            <a:ext cx="7560523" cy="2331407"/>
          </a:xfrm>
          <a:prstGeom prst="rect">
            <a:avLst/>
          </a:prstGeom>
        </p:spPr>
        <p:txBody>
          <a:bodyPr wrap="square" lIns="68580" tIns="34290" rIns="68580" bIns="34290">
            <a:spAutoFit/>
          </a:bodyPr>
          <a:lstStyle/>
          <a:p>
            <a:pPr marL="285750" indent="-285750" defTabSz="342859">
              <a:spcAft>
                <a:spcPts val="1429"/>
              </a:spcAft>
              <a:buClr>
                <a:srgbClr val="00B26B"/>
              </a:buClr>
              <a:buFont typeface="Wingdings" charset="2"/>
              <a:buChar char="ü"/>
            </a:pPr>
            <a:r>
              <a:rPr lang="en-US" sz="1600" dirty="0">
                <a:solidFill>
                  <a:schemeClr val="tx1">
                    <a:lumMod val="50000"/>
                    <a:lumOff val="50000"/>
                  </a:schemeClr>
                </a:solidFill>
                <a:latin typeface="Gotham Book"/>
                <a:cs typeface="Gotham Book"/>
              </a:rPr>
              <a:t>Customers must place an order themselves – an IBO cannot order on a customer’s behalf</a:t>
            </a:r>
          </a:p>
          <a:p>
            <a:pPr marL="285750" indent="-285750" defTabSz="342859">
              <a:spcAft>
                <a:spcPts val="1429"/>
              </a:spcAft>
              <a:buClr>
                <a:srgbClr val="00B26B"/>
              </a:buClr>
              <a:buFont typeface="Wingdings" charset="2"/>
              <a:buChar char="ü"/>
            </a:pPr>
            <a:r>
              <a:rPr lang="en-US" sz="1600" dirty="0">
                <a:solidFill>
                  <a:schemeClr val="tx1">
                    <a:lumMod val="50000"/>
                    <a:lumOff val="50000"/>
                  </a:schemeClr>
                </a:solidFill>
                <a:latin typeface="Gotham Book"/>
                <a:cs typeface="Gotham Book"/>
              </a:rPr>
              <a:t>Warm network referrals only</a:t>
            </a:r>
          </a:p>
          <a:p>
            <a:pPr marL="285750" indent="-285750" defTabSz="342859">
              <a:spcAft>
                <a:spcPts val="1429"/>
              </a:spcAft>
              <a:buClr>
                <a:srgbClr val="00B26B"/>
              </a:buClr>
              <a:buFont typeface="Wingdings" charset="2"/>
              <a:buChar char="ü"/>
            </a:pPr>
            <a:r>
              <a:rPr lang="en-US" sz="1600" dirty="0">
                <a:solidFill>
                  <a:schemeClr val="tx1">
                    <a:lumMod val="50000"/>
                    <a:lumOff val="50000"/>
                  </a:schemeClr>
                </a:solidFill>
                <a:latin typeface="Gotham Book"/>
                <a:cs typeface="Gotham Book"/>
              </a:rPr>
              <a:t>Never collect personal information</a:t>
            </a:r>
          </a:p>
          <a:p>
            <a:pPr marL="285750" indent="-285750" defTabSz="342859">
              <a:spcAft>
                <a:spcPts val="1429"/>
              </a:spcAft>
              <a:buClr>
                <a:srgbClr val="00B26B"/>
              </a:buClr>
              <a:buFont typeface="Wingdings" charset="2"/>
              <a:buChar char="ü"/>
            </a:pPr>
            <a:r>
              <a:rPr lang="en-US" sz="1600" dirty="0">
                <a:solidFill>
                  <a:schemeClr val="tx1">
                    <a:lumMod val="50000"/>
                    <a:lumOff val="50000"/>
                  </a:schemeClr>
                </a:solidFill>
                <a:latin typeface="Gotham Book"/>
                <a:cs typeface="Gotham Book"/>
              </a:rPr>
              <a:t>Always ensure your customer double checks their contact details and porting (for Mobile) or CHURN/transfer (for Broadband) details during sign up</a:t>
            </a:r>
          </a:p>
        </p:txBody>
      </p:sp>
    </p:spTree>
    <p:extLst>
      <p:ext uri="{BB962C8B-B14F-4D97-AF65-F5344CB8AC3E}">
        <p14:creationId xmlns:p14="http://schemas.microsoft.com/office/powerpoint/2010/main" val="2789803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otham Bold" pitchFamily="50" charset="0"/>
                <a:cs typeface="Gotham Bold" pitchFamily="50" charset="0"/>
              </a:rPr>
              <a:t>MATE Support</a:t>
            </a:r>
          </a:p>
        </p:txBody>
      </p:sp>
      <p:sp>
        <p:nvSpPr>
          <p:cNvPr id="4" name="Content Placeholder 2">
            <a:extLst>
              <a:ext uri="{FF2B5EF4-FFF2-40B4-BE49-F238E27FC236}">
                <a16:creationId xmlns:a16="http://schemas.microsoft.com/office/drawing/2014/main" id="{3AAF2A21-B8B9-44E7-9471-38BBB6B040FC}"/>
              </a:ext>
            </a:extLst>
          </p:cNvPr>
          <p:cNvSpPr txBox="1">
            <a:spLocks/>
          </p:cNvSpPr>
          <p:nvPr/>
        </p:nvSpPr>
        <p:spPr>
          <a:xfrm>
            <a:off x="344400" y="1206857"/>
            <a:ext cx="8799600" cy="2921864"/>
          </a:xfrm>
        </p:spPr>
        <p:txBody>
          <a:bodyPr>
            <a:noAutofit/>
          </a:bodyPr>
          <a:lstStyle>
            <a:lvl1pPr marL="342900" indent="-342900" algn="l" defTabSz="457200" rtl="0" eaLnBrk="1" latinLnBrk="0" hangingPunct="1">
              <a:spcBef>
                <a:spcPct val="20000"/>
              </a:spcBef>
              <a:buClr>
                <a:srgbClr val="297F3B"/>
              </a:buClr>
              <a:buFont typeface="Arial"/>
              <a:buChar char="•"/>
              <a:defRPr sz="3200" kern="1200">
                <a:solidFill>
                  <a:schemeClr val="tx1">
                    <a:lumMod val="50000"/>
                    <a:lumOff val="50000"/>
                  </a:schemeClr>
                </a:solidFill>
                <a:latin typeface="Gotham Book"/>
                <a:ea typeface="+mn-ea"/>
                <a:cs typeface="Gotham Book"/>
              </a:defRPr>
            </a:lvl1pPr>
            <a:lvl2pPr marL="742950" indent="-285750" algn="l" defTabSz="457200" rtl="0" eaLnBrk="1" latinLnBrk="0" hangingPunct="1">
              <a:spcBef>
                <a:spcPct val="20000"/>
              </a:spcBef>
              <a:buClr>
                <a:srgbClr val="297F3B"/>
              </a:buClr>
              <a:buFont typeface="Arial"/>
              <a:buChar char="–"/>
              <a:defRPr sz="2800" kern="1200">
                <a:solidFill>
                  <a:schemeClr val="tx1">
                    <a:lumMod val="50000"/>
                    <a:lumOff val="50000"/>
                  </a:schemeClr>
                </a:solidFill>
                <a:latin typeface="Gotham Book"/>
                <a:ea typeface="+mn-ea"/>
                <a:cs typeface="Gotham Book"/>
              </a:defRPr>
            </a:lvl2pPr>
            <a:lvl3pPr marL="1143000" indent="-228600" algn="l" defTabSz="457200" rtl="0" eaLnBrk="1" latinLnBrk="0" hangingPunct="1">
              <a:spcBef>
                <a:spcPct val="20000"/>
              </a:spcBef>
              <a:buClr>
                <a:srgbClr val="297F3B"/>
              </a:buClr>
              <a:buFont typeface="Arial"/>
              <a:buChar char="•"/>
              <a:defRPr sz="2400" kern="1200">
                <a:solidFill>
                  <a:schemeClr val="tx1">
                    <a:lumMod val="50000"/>
                    <a:lumOff val="50000"/>
                  </a:schemeClr>
                </a:solidFill>
                <a:latin typeface="Gotham Book"/>
                <a:ea typeface="+mn-ea"/>
                <a:cs typeface="Gotham Book"/>
              </a:defRPr>
            </a:lvl3pPr>
            <a:lvl4pPr marL="1600200" indent="-228600" algn="l" defTabSz="457200" rtl="0" eaLnBrk="1" latinLnBrk="0" hangingPunct="1">
              <a:spcBef>
                <a:spcPct val="20000"/>
              </a:spcBef>
              <a:buClr>
                <a:srgbClr val="297F3B"/>
              </a:buClr>
              <a:buFont typeface="Arial"/>
              <a:buChar char="–"/>
              <a:defRPr sz="2000" kern="1200">
                <a:solidFill>
                  <a:schemeClr val="tx1">
                    <a:lumMod val="50000"/>
                    <a:lumOff val="50000"/>
                  </a:schemeClr>
                </a:solidFill>
                <a:latin typeface="Gotham Book"/>
                <a:ea typeface="+mn-ea"/>
                <a:cs typeface="Gotham Book"/>
              </a:defRPr>
            </a:lvl4pPr>
            <a:lvl5pPr marL="2057400" indent="-228600" algn="l" defTabSz="457200" rtl="0" eaLnBrk="1" latinLnBrk="0" hangingPunct="1">
              <a:spcBef>
                <a:spcPct val="20000"/>
              </a:spcBef>
              <a:buClr>
                <a:srgbClr val="297F3B"/>
              </a:buClr>
              <a:buFont typeface="Arial"/>
              <a:buChar char="»"/>
              <a:defRPr sz="2000" kern="1200">
                <a:solidFill>
                  <a:schemeClr val="tx1">
                    <a:lumMod val="50000"/>
                    <a:lumOff val="50000"/>
                  </a:schemeClr>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altLang="en-US" sz="1600" dirty="0">
                <a:solidFill>
                  <a:srgbClr val="0D091B"/>
                </a:solidFill>
                <a:latin typeface="Gotham Book" pitchFamily="2" charset="77"/>
                <a:cs typeface="Gotham Medium" pitchFamily="2" charset="0"/>
              </a:rPr>
              <a:t>For customer enquiries</a:t>
            </a:r>
          </a:p>
          <a:p>
            <a:pPr marL="558000"/>
            <a:r>
              <a:rPr lang="en-AU" altLang="en-US" sz="1400" dirty="0">
                <a:latin typeface="Gotham Book" pitchFamily="2" charset="77"/>
                <a:cs typeface="Gotham Medium" pitchFamily="2" charset="0"/>
                <a:hlinkClick r:id="rId3"/>
              </a:rPr>
              <a:t>ACN@letsbemates.com.au</a:t>
            </a:r>
            <a:r>
              <a:rPr lang="en-AU" altLang="en-US" sz="1400" dirty="0">
                <a:latin typeface="Gotham Book" pitchFamily="2" charset="77"/>
                <a:cs typeface="Gotham Medium" pitchFamily="2" charset="0"/>
              </a:rPr>
              <a:t> </a:t>
            </a:r>
          </a:p>
          <a:p>
            <a:pPr marL="0" indent="0">
              <a:buFont typeface="Arial"/>
              <a:buNone/>
            </a:pPr>
            <a:r>
              <a:rPr lang="en-AU" altLang="en-US" sz="1600" dirty="0">
                <a:solidFill>
                  <a:srgbClr val="0D091B"/>
                </a:solidFill>
                <a:latin typeface="Gotham Book" pitchFamily="2" charset="77"/>
                <a:cs typeface="Gotham Medium" pitchFamily="2" charset="0"/>
              </a:rPr>
              <a:t>For IBO enquiries (i.e. points, residuals, bonuses, etc.) </a:t>
            </a:r>
          </a:p>
          <a:p>
            <a:pPr marL="558000"/>
            <a:r>
              <a:rPr lang="en-AU" altLang="en-US" sz="1400" dirty="0">
                <a:latin typeface="Gotham Book" pitchFamily="2" charset="77"/>
                <a:cs typeface="Gotham Medium" pitchFamily="2" charset="0"/>
              </a:rPr>
              <a:t>IBO Support Team via </a:t>
            </a:r>
            <a:r>
              <a:rPr lang="en-AU" altLang="en-US" sz="1400" dirty="0">
                <a:latin typeface="Gotham Book" pitchFamily="2" charset="77"/>
                <a:cs typeface="Gotham Medium" pitchFamily="2" charset="0"/>
                <a:hlinkClick r:id="rId4"/>
              </a:rPr>
              <a:t>www.acnpacific.com/contact-2/</a:t>
            </a:r>
            <a:r>
              <a:rPr lang="en-AU" altLang="en-US" sz="1400" dirty="0">
                <a:latin typeface="Gotham Book" pitchFamily="2" charset="77"/>
                <a:cs typeface="Gotham Medium" pitchFamily="2" charset="0"/>
              </a:rPr>
              <a:t> </a:t>
            </a:r>
          </a:p>
          <a:p>
            <a:pPr marL="0" indent="0">
              <a:buFont typeface="Arial"/>
              <a:buNone/>
            </a:pPr>
            <a:r>
              <a:rPr lang="en-AU" altLang="en-US" sz="1600" dirty="0">
                <a:solidFill>
                  <a:srgbClr val="0D091B"/>
                </a:solidFill>
                <a:latin typeface="Gotham Book" pitchFamily="2" charset="77"/>
                <a:cs typeface="Gotham Medium" pitchFamily="2" charset="0"/>
              </a:rPr>
              <a:t>For feedback :</a:t>
            </a:r>
          </a:p>
          <a:p>
            <a:pPr marL="558000"/>
            <a:r>
              <a:rPr lang="en-AU" altLang="en-US" sz="1400" dirty="0">
                <a:latin typeface="Gotham Book" pitchFamily="2" charset="77"/>
                <a:cs typeface="Gotham Medium" pitchFamily="2" charset="0"/>
                <a:hlinkClick r:id="rId5"/>
              </a:rPr>
              <a:t>matesupport@acnpacific.com.au</a:t>
            </a:r>
            <a:r>
              <a:rPr lang="en-AU" altLang="en-US" sz="1400" dirty="0">
                <a:latin typeface="Gotham Book" pitchFamily="2" charset="77"/>
                <a:cs typeface="Gotham Medium" pitchFamily="2" charset="0"/>
              </a:rPr>
              <a:t> </a:t>
            </a:r>
          </a:p>
          <a:p>
            <a:pPr marL="0" indent="0">
              <a:buFont typeface="Arial"/>
              <a:buNone/>
            </a:pPr>
            <a:r>
              <a:rPr lang="en-AU" altLang="en-US" sz="1600" dirty="0">
                <a:solidFill>
                  <a:srgbClr val="0D091B"/>
                </a:solidFill>
                <a:latin typeface="Gotham Book" pitchFamily="2" charset="77"/>
                <a:cs typeface="Gotham Medium" pitchFamily="2" charset="0"/>
              </a:rPr>
              <a:t>Missing Claims:</a:t>
            </a:r>
          </a:p>
          <a:p>
            <a:pPr marL="558000"/>
            <a:r>
              <a:rPr lang="en-AU" altLang="en-US" sz="1400" dirty="0">
                <a:latin typeface="Gotham Book" pitchFamily="2" charset="77"/>
                <a:cs typeface="Gotham Medium" pitchFamily="2" charset="0"/>
              </a:rPr>
              <a:t>Enter into webform on Compass </a:t>
            </a:r>
          </a:p>
          <a:p>
            <a:pPr marL="0" indent="0">
              <a:buFont typeface="Arial"/>
              <a:buNone/>
            </a:pPr>
            <a:r>
              <a:rPr lang="en-AU" altLang="en-US" sz="1600" dirty="0">
                <a:solidFill>
                  <a:srgbClr val="0D091B"/>
                </a:solidFill>
                <a:latin typeface="Gotham Book" pitchFamily="2" charset="77"/>
                <a:cs typeface="Gotham Medium" pitchFamily="2" charset="0"/>
              </a:rPr>
              <a:t>For other training, marketing and support resources: </a:t>
            </a:r>
          </a:p>
          <a:p>
            <a:pPr marL="558000"/>
            <a:r>
              <a:rPr lang="en-AU" altLang="en-US" sz="1400" dirty="0">
                <a:latin typeface="Gotham Book" pitchFamily="2" charset="77"/>
                <a:cs typeface="Gotham Medium" pitchFamily="2" charset="0"/>
                <a:hlinkClick r:id="rId6"/>
              </a:rPr>
              <a:t>ACN Pacific Compass </a:t>
            </a:r>
            <a:endParaRPr lang="en-AU" altLang="en-US" sz="1400" dirty="0">
              <a:latin typeface="Gotham Book" pitchFamily="2" charset="77"/>
              <a:cs typeface="Gotham Medium" pitchFamily="2" charset="0"/>
            </a:endParaRPr>
          </a:p>
        </p:txBody>
      </p:sp>
    </p:spTree>
    <p:extLst>
      <p:ext uri="{BB962C8B-B14F-4D97-AF65-F5344CB8AC3E}">
        <p14:creationId xmlns:p14="http://schemas.microsoft.com/office/powerpoint/2010/main" val="91808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Gotham Bold" pitchFamily="50" charset="0"/>
                <a:cs typeface="Gotham Bold" pitchFamily="50" charset="0"/>
              </a:rPr>
              <a:t>ACN Broadband and Phone Migration</a:t>
            </a:r>
          </a:p>
        </p:txBody>
      </p:sp>
      <p:sp>
        <p:nvSpPr>
          <p:cNvPr id="3" name="Subtitle 2"/>
          <p:cNvSpPr>
            <a:spLocks noGrp="1"/>
          </p:cNvSpPr>
          <p:nvPr>
            <p:ph type="subTitle" idx="1"/>
          </p:nvPr>
        </p:nvSpPr>
        <p:spPr>
          <a:xfrm>
            <a:off x="3578889" y="2425348"/>
            <a:ext cx="5699056" cy="1314450"/>
          </a:xfrm>
        </p:spPr>
        <p:txBody>
          <a:bodyPr>
            <a:normAutofit/>
          </a:bodyPr>
          <a:lstStyle/>
          <a:p>
            <a:endParaRPr lang="en-US" dirty="0"/>
          </a:p>
          <a:p>
            <a:r>
              <a:rPr lang="en-US" sz="2200" dirty="0"/>
              <a:t>Anthony Panto-Blake</a:t>
            </a:r>
          </a:p>
          <a:p>
            <a:r>
              <a:rPr lang="en-US" sz="2200" dirty="0"/>
              <a:t>Head of Product, ACN Pacific </a:t>
            </a:r>
          </a:p>
        </p:txBody>
      </p:sp>
    </p:spTree>
    <p:extLst>
      <p:ext uri="{BB962C8B-B14F-4D97-AF65-F5344CB8AC3E}">
        <p14:creationId xmlns:p14="http://schemas.microsoft.com/office/powerpoint/2010/main" val="2213507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7043-C575-461E-BAE8-FC02EBC00D2A}"/>
              </a:ext>
            </a:extLst>
          </p:cNvPr>
          <p:cNvSpPr>
            <a:spLocks noGrp="1"/>
          </p:cNvSpPr>
          <p:nvPr>
            <p:ph type="title"/>
          </p:nvPr>
        </p:nvSpPr>
        <p:spPr>
          <a:xfrm>
            <a:off x="457200" y="170425"/>
            <a:ext cx="8229600" cy="857250"/>
          </a:xfrm>
        </p:spPr>
        <p:txBody>
          <a:bodyPr>
            <a:noAutofit/>
          </a:bodyPr>
          <a:lstStyle/>
          <a:p>
            <a:pPr algn="ctr"/>
            <a:r>
              <a:rPr lang="en-US" sz="3400" dirty="0">
                <a:latin typeface="Gotham Bold" pitchFamily="50" charset="0"/>
                <a:cs typeface="Gotham Bold" pitchFamily="50" charset="0"/>
              </a:rPr>
              <a:t>The Migration Campaign:</a:t>
            </a:r>
            <a:br>
              <a:rPr lang="en-US" sz="3400" dirty="0">
                <a:latin typeface="Gotham Bold" pitchFamily="50" charset="0"/>
                <a:cs typeface="Gotham Bold" pitchFamily="50" charset="0"/>
              </a:rPr>
            </a:br>
            <a:r>
              <a:rPr lang="en-US" sz="3400" dirty="0">
                <a:latin typeface="Gotham Bold" pitchFamily="50" charset="0"/>
                <a:cs typeface="Gotham Bold" pitchFamily="50" charset="0"/>
              </a:rPr>
              <a:t>Touchpoints</a:t>
            </a:r>
          </a:p>
        </p:txBody>
      </p:sp>
      <p:sp>
        <p:nvSpPr>
          <p:cNvPr id="3" name="Content Placeholder 2">
            <a:extLst>
              <a:ext uri="{FF2B5EF4-FFF2-40B4-BE49-F238E27FC236}">
                <a16:creationId xmlns:a16="http://schemas.microsoft.com/office/drawing/2014/main" id="{B02A3ED3-C5A3-46E6-BB51-346705D9C75D}"/>
              </a:ext>
            </a:extLst>
          </p:cNvPr>
          <p:cNvSpPr>
            <a:spLocks noGrp="1"/>
          </p:cNvSpPr>
          <p:nvPr>
            <p:ph idx="1"/>
          </p:nvPr>
        </p:nvSpPr>
        <p:spPr>
          <a:xfrm>
            <a:off x="457200" y="1289085"/>
            <a:ext cx="8229600" cy="3432606"/>
          </a:xfrm>
        </p:spPr>
        <p:txBody>
          <a:bodyPr>
            <a:normAutofit/>
          </a:bodyPr>
          <a:lstStyle/>
          <a:p>
            <a:pPr marL="0" indent="0">
              <a:buNone/>
            </a:pPr>
            <a:r>
              <a:rPr lang="en-US" sz="1800" b="1" dirty="0"/>
              <a:t>ACN Services disconnection reminders and call to switch:</a:t>
            </a:r>
          </a:p>
          <a:p>
            <a:pPr>
              <a:buClr>
                <a:srgbClr val="00B26B"/>
              </a:buClr>
            </a:pPr>
            <a:r>
              <a:rPr lang="en-US" sz="1800" dirty="0"/>
              <a:t>Emails</a:t>
            </a:r>
          </a:p>
          <a:p>
            <a:pPr>
              <a:buClr>
                <a:srgbClr val="00B26B"/>
              </a:buClr>
            </a:pPr>
            <a:r>
              <a:rPr lang="en-US" sz="1800" dirty="0"/>
              <a:t>Bill message</a:t>
            </a:r>
          </a:p>
          <a:p>
            <a:pPr>
              <a:buClr>
                <a:srgbClr val="00B26B"/>
              </a:buClr>
            </a:pPr>
            <a:r>
              <a:rPr lang="en-US" sz="1800" dirty="0"/>
              <a:t>MyAccount message</a:t>
            </a:r>
          </a:p>
          <a:p>
            <a:pPr>
              <a:buClr>
                <a:srgbClr val="00B26B"/>
              </a:buClr>
            </a:pPr>
            <a:r>
              <a:rPr lang="en-US" sz="1800" dirty="0"/>
              <a:t>SMS</a:t>
            </a:r>
          </a:p>
          <a:p>
            <a:pPr>
              <a:buClr>
                <a:srgbClr val="00B26B"/>
              </a:buClr>
            </a:pPr>
            <a:r>
              <a:rPr lang="en-US" sz="1800" dirty="0"/>
              <a:t>Outbound calls</a:t>
            </a:r>
          </a:p>
          <a:p>
            <a:pPr>
              <a:buClr>
                <a:srgbClr val="00B26B"/>
              </a:buClr>
            </a:pPr>
            <a:r>
              <a:rPr lang="en-US" sz="1800" dirty="0"/>
              <a:t>Direct mail</a:t>
            </a:r>
          </a:p>
        </p:txBody>
      </p:sp>
      <p:pic>
        <p:nvPicPr>
          <p:cNvPr id="4" name="Picture 3">
            <a:extLst>
              <a:ext uri="{FF2B5EF4-FFF2-40B4-BE49-F238E27FC236}">
                <a16:creationId xmlns:a16="http://schemas.microsoft.com/office/drawing/2014/main" id="{8EA5DAC4-4CED-394C-A618-4AFB384AAF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4518441"/>
            <a:ext cx="9143999" cy="65622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1931825"/>
            <a:ext cx="2481845" cy="2706156"/>
          </a:xfrm>
          <a:prstGeom prst="rect">
            <a:avLst/>
          </a:prstGeom>
        </p:spPr>
      </p:pic>
    </p:spTree>
    <p:extLst>
      <p:ext uri="{BB962C8B-B14F-4D97-AF65-F5344CB8AC3E}">
        <p14:creationId xmlns:p14="http://schemas.microsoft.com/office/powerpoint/2010/main" val="1613152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24D70-BA95-4602-B943-A80E5174F054}"/>
              </a:ext>
            </a:extLst>
          </p:cNvPr>
          <p:cNvSpPr>
            <a:spLocks noGrp="1"/>
          </p:cNvSpPr>
          <p:nvPr>
            <p:ph idx="1"/>
          </p:nvPr>
        </p:nvSpPr>
        <p:spPr>
          <a:xfrm>
            <a:off x="548639" y="1224759"/>
            <a:ext cx="4532243" cy="3289367"/>
          </a:xfrm>
        </p:spPr>
        <p:txBody>
          <a:bodyPr>
            <a:noAutofit/>
          </a:bodyPr>
          <a:lstStyle/>
          <a:p>
            <a:pPr marL="162900" indent="-162900">
              <a:spcAft>
                <a:spcPts val="600"/>
              </a:spcAft>
              <a:buClr>
                <a:srgbClr val="00B26B"/>
              </a:buClr>
            </a:pPr>
            <a:r>
              <a:rPr lang="en-US" sz="1200" b="0" i="0" dirty="0">
                <a:effectLst/>
              </a:rPr>
              <a:t>MATE has advised that ACN-supplied modems that were supplied to customers signing up to an ACN </a:t>
            </a:r>
            <a:r>
              <a:rPr lang="en-US" sz="1200" b="0" i="0" dirty="0" err="1">
                <a:effectLst/>
              </a:rPr>
              <a:t>nbn</a:t>
            </a:r>
            <a:r>
              <a:rPr lang="en-US" sz="1200" b="0" i="0" dirty="0">
                <a:effectLst/>
              </a:rPr>
              <a:t>™ service are compatible!</a:t>
            </a:r>
          </a:p>
          <a:p>
            <a:pPr marL="162900" indent="-162900">
              <a:spcAft>
                <a:spcPts val="600"/>
              </a:spcAft>
              <a:buClr>
                <a:srgbClr val="00B26B"/>
              </a:buClr>
            </a:pPr>
            <a:r>
              <a:rPr lang="en-US" sz="1200" b="0" i="0" dirty="0">
                <a:effectLst/>
              </a:rPr>
              <a:t>ACN ADSL Customers may be able to use their ACN-supplied modem that was used to connect their service, although, MATE cannot guarantee that this modem will work with their specific </a:t>
            </a:r>
            <a:r>
              <a:rPr lang="en-US" sz="1200" b="0" i="0" dirty="0" err="1">
                <a:effectLst/>
              </a:rPr>
              <a:t>nbn</a:t>
            </a:r>
            <a:r>
              <a:rPr lang="en-US" sz="1200" b="0" i="0" dirty="0">
                <a:effectLst/>
              </a:rPr>
              <a:t>™ technology. </a:t>
            </a:r>
          </a:p>
          <a:p>
            <a:pPr marL="162900" indent="-162900">
              <a:spcAft>
                <a:spcPts val="600"/>
              </a:spcAft>
              <a:buClr>
                <a:srgbClr val="00B26B"/>
              </a:buClr>
            </a:pPr>
            <a:r>
              <a:rPr lang="en-US" sz="1200" b="0" i="0" dirty="0">
                <a:effectLst/>
              </a:rPr>
              <a:t>Customers can also use a modem not supplied by ACN, provided it is not locked to the provider it was purchased from</a:t>
            </a:r>
          </a:p>
          <a:p>
            <a:pPr marL="162900" indent="-162900">
              <a:spcAft>
                <a:spcPts val="600"/>
              </a:spcAft>
              <a:buClr>
                <a:srgbClr val="00B26B"/>
              </a:buClr>
            </a:pPr>
            <a:r>
              <a:rPr lang="en-US" sz="1200" b="0" i="0" dirty="0">
                <a:effectLst/>
              </a:rPr>
              <a:t>Customers can also purchase a pre-configured, premium quality AC </a:t>
            </a:r>
            <a:r>
              <a:rPr lang="en-US" sz="1200" b="0" i="0" dirty="0" err="1">
                <a:effectLst/>
              </a:rPr>
              <a:t>Wi-FI</a:t>
            </a:r>
            <a:r>
              <a:rPr lang="en-US" sz="1200" b="0" i="0" dirty="0">
                <a:effectLst/>
              </a:rPr>
              <a:t>, </a:t>
            </a:r>
            <a:r>
              <a:rPr lang="en-US" sz="1200" b="0" i="0" dirty="0" err="1">
                <a:effectLst/>
              </a:rPr>
              <a:t>nbn</a:t>
            </a:r>
            <a:r>
              <a:rPr lang="en-US" sz="1200" b="0" i="0" dirty="0">
                <a:effectLst/>
              </a:rPr>
              <a:t>™-ready modem from MATE for $165 when you switch to MATE.</a:t>
            </a:r>
          </a:p>
        </p:txBody>
      </p:sp>
      <p:sp>
        <p:nvSpPr>
          <p:cNvPr id="4" name="Title 1">
            <a:extLst>
              <a:ext uri="{FF2B5EF4-FFF2-40B4-BE49-F238E27FC236}">
                <a16:creationId xmlns:a16="http://schemas.microsoft.com/office/drawing/2014/main" id="{8D700B21-31FE-4798-90F3-04DC8F5441C6}"/>
              </a:ext>
            </a:extLst>
          </p:cNvPr>
          <p:cNvSpPr>
            <a:spLocks noGrp="1"/>
          </p:cNvSpPr>
          <p:nvPr>
            <p:ph type="title"/>
          </p:nvPr>
        </p:nvSpPr>
        <p:spPr>
          <a:xfrm>
            <a:off x="628650" y="0"/>
            <a:ext cx="7886700" cy="994172"/>
          </a:xfrm>
        </p:spPr>
        <p:txBody>
          <a:bodyPr/>
          <a:lstStyle/>
          <a:p>
            <a:r>
              <a:rPr lang="en-US" b="1" dirty="0">
                <a:latin typeface="Gotham Bold" pitchFamily="50" charset="0"/>
                <a:cs typeface="Gotham Bold" pitchFamily="50" charset="0"/>
              </a:rPr>
              <a:t>MATE Modem Compatibility</a:t>
            </a:r>
          </a:p>
        </p:txBody>
      </p:sp>
      <p:pic>
        <p:nvPicPr>
          <p:cNvPr id="6" name="Picture 5">
            <a:extLst>
              <a:ext uri="{FF2B5EF4-FFF2-40B4-BE49-F238E27FC236}">
                <a16:creationId xmlns:a16="http://schemas.microsoft.com/office/drawing/2014/main" id="{3B08FD01-78D6-45A7-87F4-12E9299049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5325" y="1224759"/>
            <a:ext cx="3340807" cy="2940196"/>
          </a:xfrm>
          <a:prstGeom prst="rect">
            <a:avLst/>
          </a:prstGeom>
          <a:ln>
            <a:solidFill>
              <a:schemeClr val="bg1">
                <a:lumMod val="85000"/>
              </a:schemeClr>
            </a:solidFill>
          </a:ln>
        </p:spPr>
      </p:pic>
    </p:spTree>
    <p:extLst>
      <p:ext uri="{BB962C8B-B14F-4D97-AF65-F5344CB8AC3E}">
        <p14:creationId xmlns:p14="http://schemas.microsoft.com/office/powerpoint/2010/main" val="3635556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otham Bold" pitchFamily="50" charset="0"/>
                <a:cs typeface="Gotham Bold" pitchFamily="50" charset="0"/>
              </a:rPr>
              <a:t>Landline Phone Number Porting  </a:t>
            </a:r>
          </a:p>
        </p:txBody>
      </p:sp>
      <p:grpSp>
        <p:nvGrpSpPr>
          <p:cNvPr id="4" name="Group 3"/>
          <p:cNvGrpSpPr/>
          <p:nvPr/>
        </p:nvGrpSpPr>
        <p:grpSpPr>
          <a:xfrm>
            <a:off x="84919" y="2586401"/>
            <a:ext cx="2988456" cy="368424"/>
            <a:chOff x="323528" y="3733216"/>
            <a:chExt cx="2988456" cy="368424"/>
          </a:xfrm>
        </p:grpSpPr>
        <p:cxnSp>
          <p:nvCxnSpPr>
            <p:cNvPr id="5" name="Straight Connector 4"/>
            <p:cNvCxnSpPr/>
            <p:nvPr/>
          </p:nvCxnSpPr>
          <p:spPr>
            <a:xfrm>
              <a:off x="323528"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323528" y="3939415"/>
              <a:ext cx="2984279" cy="982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311984"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817756" y="3939902"/>
              <a:ext cx="0" cy="1617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739799" y="2946441"/>
            <a:ext cx="1656184" cy="307777"/>
          </a:xfrm>
          <a:prstGeom prst="rect">
            <a:avLst/>
          </a:prstGeom>
          <a:noFill/>
        </p:spPr>
        <p:txBody>
          <a:bodyPr wrap="square" rtlCol="0">
            <a:spAutoFit/>
          </a:bodyPr>
          <a:lstStyle/>
          <a:p>
            <a:pPr algn="ctr"/>
            <a:r>
              <a:rPr lang="en-US" sz="1400" dirty="0">
                <a:latin typeface="Gotham Book"/>
                <a:cs typeface="Gotham Book"/>
              </a:rPr>
              <a:t>Day 1</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1374" y="1245779"/>
            <a:ext cx="643232" cy="643232"/>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4049" y="1187182"/>
            <a:ext cx="1035929" cy="683461"/>
          </a:xfrm>
          <a:prstGeom prst="rect">
            <a:avLst/>
          </a:prstGeom>
        </p:spPr>
      </p:pic>
      <p:sp>
        <p:nvSpPr>
          <p:cNvPr id="12" name="Isosceles Triangle 11"/>
          <p:cNvSpPr/>
          <p:nvPr/>
        </p:nvSpPr>
        <p:spPr>
          <a:xfrm rot="5400000">
            <a:off x="1204369" y="2316276"/>
            <a:ext cx="243880" cy="108202"/>
          </a:xfrm>
          <a:prstGeom prst="triangle">
            <a:avLst/>
          </a:prstGeom>
          <a:noFill/>
          <a:ln>
            <a:solidFill>
              <a:srgbClr val="56B0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Book"/>
              <a:cs typeface="Gotham Book"/>
            </a:endParaRPr>
          </a:p>
        </p:txBody>
      </p:sp>
      <p:grpSp>
        <p:nvGrpSpPr>
          <p:cNvPr id="13" name="Group 12"/>
          <p:cNvGrpSpPr/>
          <p:nvPr/>
        </p:nvGrpSpPr>
        <p:grpSpPr>
          <a:xfrm>
            <a:off x="3204983" y="2586401"/>
            <a:ext cx="1911604" cy="368424"/>
            <a:chOff x="179512" y="3733216"/>
            <a:chExt cx="2024027" cy="368424"/>
          </a:xfrm>
        </p:grpSpPr>
        <p:cxnSp>
          <p:nvCxnSpPr>
            <p:cNvPr id="14" name="Straight Connector 13"/>
            <p:cNvCxnSpPr/>
            <p:nvPr/>
          </p:nvCxnSpPr>
          <p:spPr>
            <a:xfrm>
              <a:off x="179512"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79512" y="3939902"/>
              <a:ext cx="2024027" cy="93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203539"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185364" y="3939902"/>
              <a:ext cx="0" cy="1617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3195755" y="2946441"/>
            <a:ext cx="1872208" cy="307777"/>
          </a:xfrm>
          <a:prstGeom prst="rect">
            <a:avLst/>
          </a:prstGeom>
          <a:noFill/>
        </p:spPr>
        <p:txBody>
          <a:bodyPr wrap="square" rtlCol="0">
            <a:spAutoFit/>
          </a:bodyPr>
          <a:lstStyle/>
          <a:p>
            <a:pPr algn="ctr"/>
            <a:r>
              <a:rPr lang="en-US" sz="1400" dirty="0">
                <a:solidFill>
                  <a:srgbClr val="000000"/>
                </a:solidFill>
                <a:latin typeface="Gotham Book"/>
                <a:cs typeface="Gotham Book"/>
              </a:rPr>
              <a:t>Day 4</a:t>
            </a:r>
          </a:p>
        </p:txBody>
      </p:sp>
      <p:grpSp>
        <p:nvGrpSpPr>
          <p:cNvPr id="20" name="Group 19"/>
          <p:cNvGrpSpPr/>
          <p:nvPr/>
        </p:nvGrpSpPr>
        <p:grpSpPr>
          <a:xfrm>
            <a:off x="5247515" y="2586401"/>
            <a:ext cx="1457552" cy="368424"/>
            <a:chOff x="580227" y="3733216"/>
            <a:chExt cx="468499" cy="368424"/>
          </a:xfrm>
        </p:grpSpPr>
        <p:cxnSp>
          <p:nvCxnSpPr>
            <p:cNvPr id="21" name="Straight Connector 20"/>
            <p:cNvCxnSpPr/>
            <p:nvPr/>
          </p:nvCxnSpPr>
          <p:spPr>
            <a:xfrm>
              <a:off x="580227"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0227" y="3939902"/>
              <a:ext cx="468499" cy="93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048726" y="3733216"/>
              <a:ext cx="0" cy="2160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827584" y="3939902"/>
              <a:ext cx="0" cy="1617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4936951" y="2946441"/>
            <a:ext cx="2160240" cy="307777"/>
          </a:xfrm>
          <a:prstGeom prst="rect">
            <a:avLst/>
          </a:prstGeom>
          <a:noFill/>
        </p:spPr>
        <p:txBody>
          <a:bodyPr wrap="square" rtlCol="0">
            <a:spAutoFit/>
          </a:bodyPr>
          <a:lstStyle/>
          <a:p>
            <a:pPr algn="ctr"/>
            <a:r>
              <a:rPr lang="en-US" sz="1400" dirty="0">
                <a:solidFill>
                  <a:srgbClr val="000000"/>
                </a:solidFill>
                <a:latin typeface="Gotham Book"/>
                <a:cs typeface="Gotham Book"/>
              </a:rPr>
              <a:t>Day 4-14</a:t>
            </a:r>
          </a:p>
        </p:txBody>
      </p:sp>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3663" y="1362265"/>
            <a:ext cx="707552" cy="466811"/>
          </a:xfrm>
          <a:prstGeom prst="rect">
            <a:avLst/>
          </a:prstGeom>
        </p:spPr>
      </p:pic>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4173" y="1323099"/>
            <a:ext cx="573488" cy="575302"/>
          </a:xfrm>
          <a:prstGeom prst="rect">
            <a:avLst/>
          </a:prstGeom>
        </p:spPr>
      </p:pic>
      <p:sp>
        <p:nvSpPr>
          <p:cNvPr id="29" name="TextBox 28"/>
          <p:cNvSpPr txBox="1"/>
          <p:nvPr/>
        </p:nvSpPr>
        <p:spPr>
          <a:xfrm>
            <a:off x="156927" y="2053936"/>
            <a:ext cx="1008112" cy="523220"/>
          </a:xfrm>
          <a:prstGeom prst="rect">
            <a:avLst/>
          </a:prstGeom>
          <a:noFill/>
        </p:spPr>
        <p:txBody>
          <a:bodyPr wrap="square" rtlCol="0">
            <a:spAutoFit/>
          </a:bodyPr>
          <a:lstStyle/>
          <a:p>
            <a:pPr algn="ctr"/>
            <a:r>
              <a:rPr lang="en-US" sz="1400" dirty="0">
                <a:latin typeface="Gotham Book"/>
                <a:cs typeface="Gotham Book"/>
              </a:rPr>
              <a:t>Online sign up</a:t>
            </a:r>
          </a:p>
        </p:txBody>
      </p:sp>
      <p:sp>
        <p:nvSpPr>
          <p:cNvPr id="30" name="TextBox 29"/>
          <p:cNvSpPr txBox="1"/>
          <p:nvPr/>
        </p:nvSpPr>
        <p:spPr>
          <a:xfrm>
            <a:off x="1538251" y="2052689"/>
            <a:ext cx="1368152" cy="523220"/>
          </a:xfrm>
          <a:prstGeom prst="rect">
            <a:avLst/>
          </a:prstGeom>
          <a:noFill/>
        </p:spPr>
        <p:txBody>
          <a:bodyPr wrap="square" rtlCol="0">
            <a:spAutoFit/>
          </a:bodyPr>
          <a:lstStyle/>
          <a:p>
            <a:pPr algn="ctr"/>
            <a:r>
              <a:rPr lang="en-US" sz="1400" dirty="0">
                <a:latin typeface="Gotham Book"/>
                <a:cs typeface="Gotham Book"/>
              </a:rPr>
              <a:t>Confirmation Email &amp; SMS</a:t>
            </a:r>
          </a:p>
        </p:txBody>
      </p:sp>
      <p:sp>
        <p:nvSpPr>
          <p:cNvPr id="32" name="TextBox 31"/>
          <p:cNvSpPr txBox="1"/>
          <p:nvPr/>
        </p:nvSpPr>
        <p:spPr>
          <a:xfrm>
            <a:off x="3224008" y="2018986"/>
            <a:ext cx="1917519" cy="738664"/>
          </a:xfrm>
          <a:prstGeom prst="rect">
            <a:avLst/>
          </a:prstGeom>
          <a:noFill/>
        </p:spPr>
        <p:txBody>
          <a:bodyPr wrap="square" rtlCol="0">
            <a:spAutoFit/>
          </a:bodyPr>
          <a:lstStyle/>
          <a:p>
            <a:pPr algn="ctr"/>
            <a:r>
              <a:rPr lang="en-US" sz="1400" dirty="0">
                <a:latin typeface="Gotham Book"/>
                <a:cs typeface="Gotham Book"/>
              </a:rPr>
              <a:t>MATE Request Number transfer from Old Provider</a:t>
            </a:r>
          </a:p>
        </p:txBody>
      </p:sp>
      <p:sp>
        <p:nvSpPr>
          <p:cNvPr id="34" name="TextBox 33"/>
          <p:cNvSpPr txBox="1"/>
          <p:nvPr/>
        </p:nvSpPr>
        <p:spPr>
          <a:xfrm>
            <a:off x="5145003" y="2053936"/>
            <a:ext cx="1695844" cy="523220"/>
          </a:xfrm>
          <a:prstGeom prst="rect">
            <a:avLst/>
          </a:prstGeom>
          <a:noFill/>
        </p:spPr>
        <p:txBody>
          <a:bodyPr wrap="square" rtlCol="0">
            <a:spAutoFit/>
          </a:bodyPr>
          <a:lstStyle/>
          <a:p>
            <a:pPr lvl="0" algn="ctr"/>
            <a:r>
              <a:rPr lang="en-US" sz="1400" dirty="0">
                <a:latin typeface="Gotham Book"/>
                <a:cs typeface="Gotham Book"/>
              </a:rPr>
              <a:t>Number Port Completed</a:t>
            </a:r>
          </a:p>
        </p:txBody>
      </p:sp>
      <p:sp>
        <p:nvSpPr>
          <p:cNvPr id="35" name="Isosceles Triangle 34"/>
          <p:cNvSpPr/>
          <p:nvPr/>
        </p:nvSpPr>
        <p:spPr>
          <a:xfrm rot="5400000">
            <a:off x="3047967" y="2316276"/>
            <a:ext cx="243880" cy="108202"/>
          </a:xfrm>
          <a:prstGeom prst="triangle">
            <a:avLst/>
          </a:prstGeom>
          <a:noFill/>
          <a:ln>
            <a:solidFill>
              <a:srgbClr val="56B0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Book"/>
              <a:cs typeface="Gotham Book"/>
            </a:endParaRPr>
          </a:p>
        </p:txBody>
      </p:sp>
      <p:sp>
        <p:nvSpPr>
          <p:cNvPr id="37" name="Isosceles Triangle 36"/>
          <p:cNvSpPr/>
          <p:nvPr/>
        </p:nvSpPr>
        <p:spPr>
          <a:xfrm rot="5400000">
            <a:off x="5073689" y="2316276"/>
            <a:ext cx="243880" cy="108202"/>
          </a:xfrm>
          <a:prstGeom prst="triangle">
            <a:avLst/>
          </a:prstGeom>
          <a:noFill/>
          <a:ln>
            <a:solidFill>
              <a:srgbClr val="56B0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Book"/>
              <a:cs typeface="Gotham Book"/>
            </a:endParaRPr>
          </a:p>
        </p:txBody>
      </p:sp>
      <p:sp>
        <p:nvSpPr>
          <p:cNvPr id="39" name="Rectangle 38">
            <a:extLst>
              <a:ext uri="{FF2B5EF4-FFF2-40B4-BE49-F238E27FC236}">
                <a16:creationId xmlns:a16="http://schemas.microsoft.com/office/drawing/2014/main" id="{2C9D1AE9-8C51-4E2E-BFFA-984629F9F0F9}"/>
              </a:ext>
            </a:extLst>
          </p:cNvPr>
          <p:cNvSpPr/>
          <p:nvPr/>
        </p:nvSpPr>
        <p:spPr>
          <a:xfrm>
            <a:off x="1181086" y="3432550"/>
            <a:ext cx="1841503" cy="461665"/>
          </a:xfrm>
          <a:prstGeom prst="rect">
            <a:avLst/>
          </a:prstGeom>
        </p:spPr>
        <p:txBody>
          <a:bodyPr wrap="square">
            <a:spAutoFit/>
          </a:bodyPr>
          <a:lstStyle/>
          <a:p>
            <a:pPr algn="ctr" defTabSz="457145"/>
            <a:r>
              <a:rPr lang="en-US" sz="1200" dirty="0">
                <a:solidFill>
                  <a:srgbClr val="000000"/>
                </a:solidFill>
                <a:latin typeface="Gotham Book"/>
                <a:cs typeface="Gotham Book"/>
              </a:rPr>
              <a:t>Email and SMS includes MATE Code</a:t>
            </a:r>
          </a:p>
        </p:txBody>
      </p:sp>
      <p:sp>
        <p:nvSpPr>
          <p:cNvPr id="40" name="Rectangle 39">
            <a:extLst>
              <a:ext uri="{FF2B5EF4-FFF2-40B4-BE49-F238E27FC236}">
                <a16:creationId xmlns:a16="http://schemas.microsoft.com/office/drawing/2014/main" id="{F7AAFD6E-5081-4E0B-8AC4-5BBD83E05901}"/>
              </a:ext>
            </a:extLst>
          </p:cNvPr>
          <p:cNvSpPr/>
          <p:nvPr/>
        </p:nvSpPr>
        <p:spPr>
          <a:xfrm>
            <a:off x="-616" y="3432550"/>
            <a:ext cx="1247775" cy="461665"/>
          </a:xfrm>
          <a:prstGeom prst="rect">
            <a:avLst/>
          </a:prstGeom>
        </p:spPr>
        <p:txBody>
          <a:bodyPr wrap="square">
            <a:spAutoFit/>
          </a:bodyPr>
          <a:lstStyle/>
          <a:p>
            <a:pPr algn="ctr" defTabSz="457145"/>
            <a:r>
              <a:rPr lang="en-US" sz="1200" dirty="0">
                <a:solidFill>
                  <a:srgbClr val="000000"/>
                </a:solidFill>
                <a:latin typeface="Gotham Book"/>
                <a:cs typeface="Gotham Book"/>
              </a:rPr>
              <a:t>5-minute sign up process</a:t>
            </a:r>
          </a:p>
        </p:txBody>
      </p:sp>
      <p:sp>
        <p:nvSpPr>
          <p:cNvPr id="41" name="Rectangle 40">
            <a:extLst>
              <a:ext uri="{FF2B5EF4-FFF2-40B4-BE49-F238E27FC236}">
                <a16:creationId xmlns:a16="http://schemas.microsoft.com/office/drawing/2014/main" id="{312BBFCA-C59B-4762-8D5E-B1AABBD3F6A4}"/>
              </a:ext>
            </a:extLst>
          </p:cNvPr>
          <p:cNvSpPr/>
          <p:nvPr/>
        </p:nvSpPr>
        <p:spPr>
          <a:xfrm>
            <a:off x="3022589" y="3432549"/>
            <a:ext cx="2177198" cy="461665"/>
          </a:xfrm>
          <a:prstGeom prst="rect">
            <a:avLst/>
          </a:prstGeom>
        </p:spPr>
        <p:txBody>
          <a:bodyPr wrap="square">
            <a:spAutoFit/>
          </a:bodyPr>
          <a:lstStyle/>
          <a:p>
            <a:pPr algn="ctr" defTabSz="457145"/>
            <a:r>
              <a:rPr lang="en-US" sz="1200" dirty="0">
                <a:solidFill>
                  <a:srgbClr val="000000"/>
                </a:solidFill>
                <a:latin typeface="Gotham Book"/>
                <a:cs typeface="Gotham Book"/>
              </a:rPr>
              <a:t>Number port request is actioned by MATE</a:t>
            </a:r>
          </a:p>
        </p:txBody>
      </p:sp>
      <p:sp>
        <p:nvSpPr>
          <p:cNvPr id="42" name="Rectangle 41">
            <a:extLst>
              <a:ext uri="{FF2B5EF4-FFF2-40B4-BE49-F238E27FC236}">
                <a16:creationId xmlns:a16="http://schemas.microsoft.com/office/drawing/2014/main" id="{68E17F28-9AC7-4B14-A38B-8409F2569034}"/>
              </a:ext>
            </a:extLst>
          </p:cNvPr>
          <p:cNvSpPr/>
          <p:nvPr/>
        </p:nvSpPr>
        <p:spPr>
          <a:xfrm>
            <a:off x="4936952" y="3432550"/>
            <a:ext cx="2160240" cy="646331"/>
          </a:xfrm>
          <a:prstGeom prst="rect">
            <a:avLst/>
          </a:prstGeom>
        </p:spPr>
        <p:txBody>
          <a:bodyPr wrap="square">
            <a:spAutoFit/>
          </a:bodyPr>
          <a:lstStyle/>
          <a:p>
            <a:pPr algn="ctr" defTabSz="457145"/>
            <a:r>
              <a:rPr lang="en-US" sz="1200" dirty="0">
                <a:solidFill>
                  <a:srgbClr val="000000"/>
                </a:solidFill>
                <a:latin typeface="Gotham Book"/>
              </a:rPr>
              <a:t>Number port is usually completed within 2 weeks</a:t>
            </a:r>
          </a:p>
        </p:txBody>
      </p:sp>
      <p:sp>
        <p:nvSpPr>
          <p:cNvPr id="43" name="TextBox 42"/>
          <p:cNvSpPr txBox="1"/>
          <p:nvPr/>
        </p:nvSpPr>
        <p:spPr>
          <a:xfrm>
            <a:off x="6975788" y="1323099"/>
            <a:ext cx="2066256" cy="2308324"/>
          </a:xfrm>
          <a:prstGeom prst="rect">
            <a:avLst/>
          </a:prstGeom>
          <a:noFill/>
          <a:ln>
            <a:solidFill>
              <a:srgbClr val="00B050"/>
            </a:solidFill>
          </a:ln>
        </p:spPr>
        <p:txBody>
          <a:bodyPr wrap="square" rtlCol="0">
            <a:spAutoFit/>
          </a:bodyPr>
          <a:lstStyle/>
          <a:p>
            <a:pPr algn="ctr"/>
            <a:endParaRPr lang="en-US" sz="1200" dirty="0">
              <a:solidFill>
                <a:srgbClr val="0D091B"/>
              </a:solidFill>
              <a:latin typeface="Gotham Book"/>
              <a:cs typeface="Gotham Book"/>
            </a:endParaRPr>
          </a:p>
          <a:p>
            <a:pPr algn="ctr"/>
            <a:r>
              <a:rPr lang="en-US" sz="1200" dirty="0">
                <a:solidFill>
                  <a:srgbClr val="0D091B"/>
                </a:solidFill>
                <a:latin typeface="Gotham Book"/>
                <a:cs typeface="Gotham Book"/>
              </a:rPr>
              <a:t>ACN will look to keep VoIP (phone services) active even after broadband has been cancelled, to allow these phone services to work on the MATE Broadband service until the phone number transition to mate has completed</a:t>
            </a:r>
          </a:p>
          <a:p>
            <a:pPr algn="ctr"/>
            <a:endParaRPr lang="en-US" sz="1200" dirty="0">
              <a:solidFill>
                <a:srgbClr val="0D091B"/>
              </a:solidFill>
              <a:latin typeface="Gotham Book"/>
              <a:cs typeface="Gotham Book"/>
            </a:endParaRPr>
          </a:p>
        </p:txBody>
      </p:sp>
    </p:spTree>
    <p:extLst>
      <p:ext uri="{BB962C8B-B14F-4D97-AF65-F5344CB8AC3E}">
        <p14:creationId xmlns:p14="http://schemas.microsoft.com/office/powerpoint/2010/main" val="3729272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otham Bold" pitchFamily="50" charset="0"/>
                <a:cs typeface="Gotham Bold" pitchFamily="50" charset="0"/>
              </a:rPr>
              <a:t>MATE Support</a:t>
            </a:r>
          </a:p>
        </p:txBody>
      </p:sp>
      <p:sp>
        <p:nvSpPr>
          <p:cNvPr id="4" name="Content Placeholder 2">
            <a:extLst>
              <a:ext uri="{FF2B5EF4-FFF2-40B4-BE49-F238E27FC236}">
                <a16:creationId xmlns:a16="http://schemas.microsoft.com/office/drawing/2014/main" id="{3AAF2A21-B8B9-44E7-9471-38BBB6B040FC}"/>
              </a:ext>
            </a:extLst>
          </p:cNvPr>
          <p:cNvSpPr txBox="1">
            <a:spLocks/>
          </p:cNvSpPr>
          <p:nvPr/>
        </p:nvSpPr>
        <p:spPr>
          <a:xfrm>
            <a:off x="344400" y="946125"/>
            <a:ext cx="8799600" cy="2921864"/>
          </a:xfrm>
        </p:spPr>
        <p:txBody>
          <a:bodyPr>
            <a:noAutofit/>
          </a:bodyPr>
          <a:lstStyle>
            <a:lvl1pPr marL="342900" indent="-342900" algn="l" defTabSz="457200" rtl="0" eaLnBrk="1" latinLnBrk="0" hangingPunct="1">
              <a:spcBef>
                <a:spcPct val="20000"/>
              </a:spcBef>
              <a:buClr>
                <a:srgbClr val="297F3B"/>
              </a:buClr>
              <a:buFont typeface="Arial"/>
              <a:buChar char="•"/>
              <a:defRPr sz="3200" kern="1200">
                <a:solidFill>
                  <a:schemeClr val="tx1">
                    <a:lumMod val="50000"/>
                    <a:lumOff val="50000"/>
                  </a:schemeClr>
                </a:solidFill>
                <a:latin typeface="Gotham Book"/>
                <a:ea typeface="+mn-ea"/>
                <a:cs typeface="Gotham Book"/>
              </a:defRPr>
            </a:lvl1pPr>
            <a:lvl2pPr marL="742950" indent="-285750" algn="l" defTabSz="457200" rtl="0" eaLnBrk="1" latinLnBrk="0" hangingPunct="1">
              <a:spcBef>
                <a:spcPct val="20000"/>
              </a:spcBef>
              <a:buClr>
                <a:srgbClr val="297F3B"/>
              </a:buClr>
              <a:buFont typeface="Arial"/>
              <a:buChar char="–"/>
              <a:defRPr sz="2800" kern="1200">
                <a:solidFill>
                  <a:schemeClr val="tx1">
                    <a:lumMod val="50000"/>
                    <a:lumOff val="50000"/>
                  </a:schemeClr>
                </a:solidFill>
                <a:latin typeface="Gotham Book"/>
                <a:ea typeface="+mn-ea"/>
                <a:cs typeface="Gotham Book"/>
              </a:defRPr>
            </a:lvl2pPr>
            <a:lvl3pPr marL="1143000" indent="-228600" algn="l" defTabSz="457200" rtl="0" eaLnBrk="1" latinLnBrk="0" hangingPunct="1">
              <a:spcBef>
                <a:spcPct val="20000"/>
              </a:spcBef>
              <a:buClr>
                <a:srgbClr val="297F3B"/>
              </a:buClr>
              <a:buFont typeface="Arial"/>
              <a:buChar char="•"/>
              <a:defRPr sz="2400" kern="1200">
                <a:solidFill>
                  <a:schemeClr val="tx1">
                    <a:lumMod val="50000"/>
                    <a:lumOff val="50000"/>
                  </a:schemeClr>
                </a:solidFill>
                <a:latin typeface="Gotham Book"/>
                <a:ea typeface="+mn-ea"/>
                <a:cs typeface="Gotham Book"/>
              </a:defRPr>
            </a:lvl3pPr>
            <a:lvl4pPr marL="1600200" indent="-228600" algn="l" defTabSz="457200" rtl="0" eaLnBrk="1" latinLnBrk="0" hangingPunct="1">
              <a:spcBef>
                <a:spcPct val="20000"/>
              </a:spcBef>
              <a:buClr>
                <a:srgbClr val="297F3B"/>
              </a:buClr>
              <a:buFont typeface="Arial"/>
              <a:buChar char="–"/>
              <a:defRPr sz="2000" kern="1200">
                <a:solidFill>
                  <a:schemeClr val="tx1">
                    <a:lumMod val="50000"/>
                    <a:lumOff val="50000"/>
                  </a:schemeClr>
                </a:solidFill>
                <a:latin typeface="Gotham Book"/>
                <a:ea typeface="+mn-ea"/>
                <a:cs typeface="Gotham Book"/>
              </a:defRPr>
            </a:lvl4pPr>
            <a:lvl5pPr marL="2057400" indent="-228600" algn="l" defTabSz="457200" rtl="0" eaLnBrk="1" latinLnBrk="0" hangingPunct="1">
              <a:spcBef>
                <a:spcPct val="20000"/>
              </a:spcBef>
              <a:buClr>
                <a:srgbClr val="297F3B"/>
              </a:buClr>
              <a:buFont typeface="Arial"/>
              <a:buChar char="»"/>
              <a:defRPr sz="2000" kern="1200">
                <a:solidFill>
                  <a:schemeClr val="tx1">
                    <a:lumMod val="50000"/>
                    <a:lumOff val="50000"/>
                  </a:schemeClr>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600"/>
              </a:spcAft>
              <a:buFont typeface="Arial"/>
              <a:buNone/>
            </a:pPr>
            <a:r>
              <a:rPr lang="en-AU" altLang="en-US" sz="1600" dirty="0">
                <a:solidFill>
                  <a:srgbClr val="0D091B"/>
                </a:solidFill>
                <a:latin typeface="Gotham Book" pitchFamily="2" charset="77"/>
                <a:cs typeface="Gotham Medium" pitchFamily="2" charset="0"/>
              </a:rPr>
              <a:t>For customer enquiries</a:t>
            </a:r>
          </a:p>
          <a:p>
            <a:pPr marL="558000">
              <a:spcBef>
                <a:spcPts val="300"/>
              </a:spcBef>
              <a:spcAft>
                <a:spcPts val="600"/>
              </a:spcAft>
            </a:pPr>
            <a:r>
              <a:rPr lang="en-AU" altLang="en-US" sz="1400" dirty="0">
                <a:latin typeface="Gotham Book" pitchFamily="2" charset="77"/>
                <a:cs typeface="Gotham Medium" pitchFamily="2" charset="0"/>
                <a:hlinkClick r:id="rId3"/>
              </a:rPr>
              <a:t>support@letsbemates.com.au</a:t>
            </a:r>
            <a:endParaRPr lang="en-AU" altLang="en-US" sz="1400" dirty="0">
              <a:latin typeface="Gotham Book" pitchFamily="2" charset="77"/>
              <a:cs typeface="Gotham Medium" pitchFamily="2" charset="0"/>
            </a:endParaRPr>
          </a:p>
          <a:p>
            <a:pPr marL="558000">
              <a:spcBef>
                <a:spcPts val="300"/>
              </a:spcBef>
              <a:spcAft>
                <a:spcPts val="600"/>
              </a:spcAft>
            </a:pPr>
            <a:r>
              <a:rPr lang="en-AU" altLang="en-US" sz="1600" dirty="0">
                <a:solidFill>
                  <a:srgbClr val="0D091B"/>
                </a:solidFill>
                <a:latin typeface="Gotham Book" pitchFamily="2" charset="77"/>
                <a:cs typeface="Gotham Medium" pitchFamily="2" charset="0"/>
              </a:rPr>
              <a:t>For IBO enquiries (i.e. points, residuals, bonuses, etc.) </a:t>
            </a:r>
          </a:p>
          <a:p>
            <a:pPr marL="558000">
              <a:spcBef>
                <a:spcPts val="300"/>
              </a:spcBef>
              <a:spcAft>
                <a:spcPts val="600"/>
              </a:spcAft>
            </a:pPr>
            <a:r>
              <a:rPr lang="en-AU" altLang="en-US" sz="1400" dirty="0">
                <a:latin typeface="Gotham Book" pitchFamily="2" charset="77"/>
                <a:cs typeface="Gotham Medium" pitchFamily="2" charset="0"/>
              </a:rPr>
              <a:t>IBO Support Team via </a:t>
            </a:r>
            <a:r>
              <a:rPr lang="en-AU" altLang="en-US" sz="1400" dirty="0">
                <a:latin typeface="Gotham Book" pitchFamily="2" charset="77"/>
                <a:cs typeface="Gotham Medium" pitchFamily="2" charset="0"/>
                <a:hlinkClick r:id="rId4"/>
              </a:rPr>
              <a:t>www.acnpacific.com/contact</a:t>
            </a:r>
            <a:r>
              <a:rPr lang="en-AU" altLang="en-US" sz="1400" dirty="0">
                <a:latin typeface="Gotham Book" pitchFamily="2" charset="77"/>
                <a:cs typeface="Gotham Medium" pitchFamily="2" charset="0"/>
              </a:rPr>
              <a:t> </a:t>
            </a:r>
          </a:p>
          <a:p>
            <a:pPr marL="0" indent="0">
              <a:spcBef>
                <a:spcPts val="300"/>
              </a:spcBef>
              <a:spcAft>
                <a:spcPts val="600"/>
              </a:spcAft>
              <a:buFont typeface="Arial"/>
              <a:buNone/>
            </a:pPr>
            <a:r>
              <a:rPr lang="en-AU" altLang="en-US" sz="1600" dirty="0">
                <a:solidFill>
                  <a:srgbClr val="0D091B"/>
                </a:solidFill>
                <a:latin typeface="Gotham Book" pitchFamily="2" charset="77"/>
                <a:cs typeface="Gotham Medium" pitchFamily="2" charset="0"/>
              </a:rPr>
              <a:t>For feedback :</a:t>
            </a:r>
          </a:p>
          <a:p>
            <a:pPr marL="558000">
              <a:spcBef>
                <a:spcPts val="300"/>
              </a:spcBef>
              <a:spcAft>
                <a:spcPts val="600"/>
              </a:spcAft>
            </a:pPr>
            <a:r>
              <a:rPr lang="en-AU" altLang="en-US" sz="1400" dirty="0">
                <a:latin typeface="Gotham Book" pitchFamily="2" charset="77"/>
                <a:cs typeface="Gotham Medium" pitchFamily="2" charset="0"/>
                <a:hlinkClick r:id="rId5"/>
              </a:rPr>
              <a:t>matesupport@acnpacific.com.au</a:t>
            </a:r>
            <a:r>
              <a:rPr lang="en-AU" altLang="en-US" sz="1400" dirty="0">
                <a:latin typeface="Gotham Book" pitchFamily="2" charset="77"/>
                <a:cs typeface="Gotham Medium" pitchFamily="2" charset="0"/>
              </a:rPr>
              <a:t> </a:t>
            </a:r>
          </a:p>
          <a:p>
            <a:pPr marL="0" indent="0">
              <a:spcBef>
                <a:spcPts val="300"/>
              </a:spcBef>
              <a:spcAft>
                <a:spcPts val="600"/>
              </a:spcAft>
              <a:buFont typeface="Arial"/>
              <a:buNone/>
            </a:pPr>
            <a:r>
              <a:rPr lang="en-AU" altLang="en-US" sz="1600" dirty="0">
                <a:solidFill>
                  <a:srgbClr val="0D091B"/>
                </a:solidFill>
                <a:latin typeface="Gotham Book" pitchFamily="2" charset="77"/>
                <a:cs typeface="Gotham Medium" pitchFamily="2" charset="0"/>
              </a:rPr>
              <a:t>Missing Claims:</a:t>
            </a:r>
          </a:p>
          <a:p>
            <a:pPr marL="558000">
              <a:spcBef>
                <a:spcPts val="300"/>
              </a:spcBef>
              <a:spcAft>
                <a:spcPts val="600"/>
              </a:spcAft>
            </a:pPr>
            <a:r>
              <a:rPr lang="en-AU" altLang="en-US" sz="1400" dirty="0">
                <a:latin typeface="Gotham Book" pitchFamily="2" charset="77"/>
                <a:cs typeface="Gotham Medium" pitchFamily="2" charset="0"/>
                <a:hlinkClick r:id="rId6"/>
              </a:rPr>
              <a:t>Enter into webform on Compass </a:t>
            </a:r>
            <a:endParaRPr lang="en-AU" altLang="en-US" sz="1400" dirty="0">
              <a:latin typeface="Gotham Book" pitchFamily="2" charset="77"/>
              <a:cs typeface="Gotham Medium" pitchFamily="2" charset="0"/>
            </a:endParaRPr>
          </a:p>
          <a:p>
            <a:pPr marL="0" indent="0">
              <a:spcBef>
                <a:spcPts val="300"/>
              </a:spcBef>
              <a:spcAft>
                <a:spcPts val="600"/>
              </a:spcAft>
              <a:buFont typeface="Arial"/>
              <a:buNone/>
            </a:pPr>
            <a:r>
              <a:rPr lang="en-AU" altLang="en-US" sz="1600" dirty="0">
                <a:solidFill>
                  <a:srgbClr val="0D091B"/>
                </a:solidFill>
                <a:latin typeface="Gotham Book" pitchFamily="2" charset="77"/>
                <a:cs typeface="Gotham Medium" pitchFamily="2" charset="0"/>
              </a:rPr>
              <a:t>For other training, marketing and support resources: </a:t>
            </a:r>
          </a:p>
          <a:p>
            <a:pPr marL="558000">
              <a:spcBef>
                <a:spcPts val="300"/>
              </a:spcBef>
              <a:spcAft>
                <a:spcPts val="600"/>
              </a:spcAft>
            </a:pPr>
            <a:r>
              <a:rPr lang="en-AU" altLang="en-US" sz="1400" dirty="0">
                <a:latin typeface="Gotham Book" pitchFamily="2" charset="77"/>
                <a:cs typeface="Gotham Medium" pitchFamily="2" charset="0"/>
                <a:hlinkClick r:id="rId7"/>
              </a:rPr>
              <a:t>ACN Pacific Compass </a:t>
            </a:r>
            <a:endParaRPr lang="en-AU" altLang="en-US" sz="1400" dirty="0">
              <a:latin typeface="Gotham Book" pitchFamily="2" charset="77"/>
              <a:cs typeface="Gotham Medium" pitchFamily="2" charset="0"/>
            </a:endParaRPr>
          </a:p>
        </p:txBody>
      </p:sp>
    </p:spTree>
    <p:extLst>
      <p:ext uri="{BB962C8B-B14F-4D97-AF65-F5344CB8AC3E}">
        <p14:creationId xmlns:p14="http://schemas.microsoft.com/office/powerpoint/2010/main" val="2651884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6F5519E4-3A30-AA4E-806C-C9DB301C45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9801" y="3725443"/>
            <a:ext cx="3167936" cy="648171"/>
          </a:xfrm>
          <a:prstGeom prst="rect">
            <a:avLst/>
          </a:prstGeom>
        </p:spPr>
      </p:pic>
      <p:grpSp>
        <p:nvGrpSpPr>
          <p:cNvPr id="12" name="Group 11">
            <a:extLst>
              <a:ext uri="{FF2B5EF4-FFF2-40B4-BE49-F238E27FC236}">
                <a16:creationId xmlns:a16="http://schemas.microsoft.com/office/drawing/2014/main" id="{AB8DEEB4-EE0D-184F-A3F7-931F7E7867E4}"/>
              </a:ext>
            </a:extLst>
          </p:cNvPr>
          <p:cNvGrpSpPr/>
          <p:nvPr/>
        </p:nvGrpSpPr>
        <p:grpSpPr>
          <a:xfrm>
            <a:off x="2557662" y="880103"/>
            <a:ext cx="4572000" cy="2746137"/>
            <a:chOff x="2064089" y="865066"/>
            <a:chExt cx="4572000" cy="2746137"/>
          </a:xfrm>
        </p:grpSpPr>
        <p:sp>
          <p:nvSpPr>
            <p:cNvPr id="9" name="Rectangle 8">
              <a:extLst>
                <a:ext uri="{FF2B5EF4-FFF2-40B4-BE49-F238E27FC236}">
                  <a16:creationId xmlns:a16="http://schemas.microsoft.com/office/drawing/2014/main" id="{547EE738-2E44-BC4B-B4E0-590E22D4D002}"/>
                </a:ext>
              </a:extLst>
            </p:cNvPr>
            <p:cNvSpPr/>
            <p:nvPr/>
          </p:nvSpPr>
          <p:spPr>
            <a:xfrm>
              <a:off x="2064089" y="3311121"/>
              <a:ext cx="4572000" cy="300082"/>
            </a:xfrm>
            <a:prstGeom prst="rect">
              <a:avLst/>
            </a:prstGeom>
          </p:spPr>
          <p:txBody>
            <a:bodyPr>
              <a:spAutoFit/>
            </a:bodyPr>
            <a:lstStyle/>
            <a:p>
              <a:pPr algn="ctr"/>
              <a:r>
                <a:rPr lang="en-AU" sz="1350" dirty="0">
                  <a:solidFill>
                    <a:srgbClr val="16B26B"/>
                  </a:solidFill>
                  <a:latin typeface="Calibri" panose="020F0502020204030204" pitchFamily="34" charset="0"/>
                  <a:ea typeface="Calibri" panose="020F0502020204030204" pitchFamily="34" charset="0"/>
                  <a:cs typeface="Times New Roman" panose="02020603050405020304" pitchFamily="18" charset="0"/>
                </a:rPr>
                <a:t>4.4 stars out of 5 from 1,882 reviews! </a:t>
              </a:r>
              <a:endParaRPr lang="en-AU" sz="1500" dirty="0">
                <a:solidFill>
                  <a:srgbClr val="16B26B"/>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8AA7FA24-E32A-A542-A1DE-0C608B3D9BC7}"/>
                </a:ext>
              </a:extLst>
            </p:cNvPr>
            <p:cNvGrpSpPr/>
            <p:nvPr/>
          </p:nvGrpSpPr>
          <p:grpSpPr>
            <a:xfrm>
              <a:off x="2677549" y="865066"/>
              <a:ext cx="3481841" cy="2294547"/>
              <a:chOff x="2677549" y="865066"/>
              <a:chExt cx="3481841" cy="2294547"/>
            </a:xfrm>
          </p:grpSpPr>
          <p:sp>
            <p:nvSpPr>
              <p:cNvPr id="15" name="Rectangle 14">
                <a:extLst>
                  <a:ext uri="{FF2B5EF4-FFF2-40B4-BE49-F238E27FC236}">
                    <a16:creationId xmlns:a16="http://schemas.microsoft.com/office/drawing/2014/main" id="{E9025A29-151A-B748-B848-89CA743624AF}"/>
                  </a:ext>
                </a:extLst>
              </p:cNvPr>
              <p:cNvSpPr/>
              <p:nvPr/>
            </p:nvSpPr>
            <p:spPr>
              <a:xfrm>
                <a:off x="4755617" y="1428519"/>
                <a:ext cx="585417" cy="1107996"/>
              </a:xfrm>
              <a:prstGeom prst="rect">
                <a:avLst/>
              </a:prstGeom>
            </p:spPr>
            <p:txBody>
              <a:bodyPr wrap="none">
                <a:spAutoFit/>
              </a:bodyPr>
              <a:lstStyle/>
              <a:p>
                <a:r>
                  <a:rPr lang="en-US" sz="6600" b="1" dirty="0">
                    <a:solidFill>
                      <a:srgbClr val="16B26B"/>
                    </a:solidFill>
                  </a:rPr>
                  <a:t>5</a:t>
                </a:r>
                <a:endParaRPr lang="en-US" sz="2100" dirty="0"/>
              </a:p>
            </p:txBody>
          </p:sp>
          <p:sp>
            <p:nvSpPr>
              <p:cNvPr id="11" name="TextBox 10">
                <a:extLst>
                  <a:ext uri="{FF2B5EF4-FFF2-40B4-BE49-F238E27FC236}">
                    <a16:creationId xmlns:a16="http://schemas.microsoft.com/office/drawing/2014/main" id="{6FF27536-5630-C54E-B71A-093D11F17C83}"/>
                  </a:ext>
                </a:extLst>
              </p:cNvPr>
              <p:cNvSpPr txBox="1"/>
              <p:nvPr/>
            </p:nvSpPr>
            <p:spPr>
              <a:xfrm>
                <a:off x="3342049" y="917311"/>
                <a:ext cx="2817341" cy="1107996"/>
              </a:xfrm>
              <a:prstGeom prst="rect">
                <a:avLst/>
              </a:prstGeom>
              <a:noFill/>
            </p:spPr>
            <p:txBody>
              <a:bodyPr wrap="square" rtlCol="0">
                <a:spAutoFit/>
              </a:bodyPr>
              <a:lstStyle/>
              <a:p>
                <a:r>
                  <a:rPr lang="en-US" sz="6600" b="1" dirty="0">
                    <a:solidFill>
                      <a:srgbClr val="16B26B"/>
                    </a:solidFill>
                  </a:rPr>
                  <a:t>4.4 </a:t>
                </a:r>
              </a:p>
            </p:txBody>
          </p:sp>
          <p:sp>
            <p:nvSpPr>
              <p:cNvPr id="14" name="Rectangle 13">
                <a:extLst>
                  <a:ext uri="{FF2B5EF4-FFF2-40B4-BE49-F238E27FC236}">
                    <a16:creationId xmlns:a16="http://schemas.microsoft.com/office/drawing/2014/main" id="{BA198B6C-C064-214D-BE4D-A9E732C020AF}"/>
                  </a:ext>
                </a:extLst>
              </p:cNvPr>
              <p:cNvSpPr/>
              <p:nvPr/>
            </p:nvSpPr>
            <p:spPr>
              <a:xfrm>
                <a:off x="4317685" y="865066"/>
                <a:ext cx="538930" cy="1685077"/>
              </a:xfrm>
              <a:prstGeom prst="rect">
                <a:avLst/>
              </a:prstGeom>
            </p:spPr>
            <p:txBody>
              <a:bodyPr wrap="none">
                <a:spAutoFit/>
              </a:bodyPr>
              <a:lstStyle/>
              <a:p>
                <a:pPr lvl="0"/>
                <a:r>
                  <a:rPr lang="en-US" sz="10350" b="1" dirty="0">
                    <a:solidFill>
                      <a:srgbClr val="16B26B"/>
                    </a:solidFill>
                  </a:rPr>
                  <a:t>/</a:t>
                </a:r>
              </a:p>
            </p:txBody>
          </p:sp>
          <p:grpSp>
            <p:nvGrpSpPr>
              <p:cNvPr id="8" name="Group 7">
                <a:extLst>
                  <a:ext uri="{FF2B5EF4-FFF2-40B4-BE49-F238E27FC236}">
                    <a16:creationId xmlns:a16="http://schemas.microsoft.com/office/drawing/2014/main" id="{A56B4502-B99B-2C45-965B-F3E606B21481}"/>
                  </a:ext>
                </a:extLst>
              </p:cNvPr>
              <p:cNvGrpSpPr/>
              <p:nvPr/>
            </p:nvGrpSpPr>
            <p:grpSpPr>
              <a:xfrm>
                <a:off x="2677549" y="2412958"/>
                <a:ext cx="3074585" cy="746655"/>
                <a:chOff x="2677549" y="2412958"/>
                <a:chExt cx="3074585" cy="746655"/>
              </a:xfrm>
            </p:grpSpPr>
            <p:sp>
              <p:nvSpPr>
                <p:cNvPr id="16" name="5-point Star 15">
                  <a:extLst>
                    <a:ext uri="{FF2B5EF4-FFF2-40B4-BE49-F238E27FC236}">
                      <a16:creationId xmlns:a16="http://schemas.microsoft.com/office/drawing/2014/main" id="{922A07C7-289D-034C-9693-E95A0D0EBCD1}"/>
                    </a:ext>
                  </a:extLst>
                </p:cNvPr>
                <p:cNvSpPr/>
                <p:nvPr/>
              </p:nvSpPr>
              <p:spPr>
                <a:xfrm>
                  <a:off x="2677549" y="2489885"/>
                  <a:ext cx="610681" cy="604523"/>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5-point Star 16">
                  <a:extLst>
                    <a:ext uri="{FF2B5EF4-FFF2-40B4-BE49-F238E27FC236}">
                      <a16:creationId xmlns:a16="http://schemas.microsoft.com/office/drawing/2014/main" id="{AF53CC30-084F-3848-91B9-316F4352950C}"/>
                    </a:ext>
                  </a:extLst>
                </p:cNvPr>
                <p:cNvSpPr/>
                <p:nvPr/>
              </p:nvSpPr>
              <p:spPr>
                <a:xfrm>
                  <a:off x="4757356" y="2484024"/>
                  <a:ext cx="610681" cy="604523"/>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5-point Star 17">
                  <a:extLst>
                    <a:ext uri="{FF2B5EF4-FFF2-40B4-BE49-F238E27FC236}">
                      <a16:creationId xmlns:a16="http://schemas.microsoft.com/office/drawing/2014/main" id="{4F137BE0-66A0-EE43-9511-5A438744488E}"/>
                    </a:ext>
                  </a:extLst>
                </p:cNvPr>
                <p:cNvSpPr/>
                <p:nvPr/>
              </p:nvSpPr>
              <p:spPr>
                <a:xfrm>
                  <a:off x="3372355" y="2489884"/>
                  <a:ext cx="610681" cy="604523"/>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5-point Star 18">
                  <a:extLst>
                    <a:ext uri="{FF2B5EF4-FFF2-40B4-BE49-F238E27FC236}">
                      <a16:creationId xmlns:a16="http://schemas.microsoft.com/office/drawing/2014/main" id="{B17DD458-D3B5-F64A-B34D-8E9E8AA0C324}"/>
                    </a:ext>
                  </a:extLst>
                </p:cNvPr>
                <p:cNvSpPr/>
                <p:nvPr/>
              </p:nvSpPr>
              <p:spPr>
                <a:xfrm>
                  <a:off x="4064856" y="2489884"/>
                  <a:ext cx="610681" cy="604523"/>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descr="A picture containing drawing, tree&#10;&#10;Description automatically generated">
                  <a:extLst>
                    <a:ext uri="{FF2B5EF4-FFF2-40B4-BE49-F238E27FC236}">
                      <a16:creationId xmlns:a16="http://schemas.microsoft.com/office/drawing/2014/main" id="{76C05681-DD0E-664F-B507-E04FFB2DE9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29718" y="2412958"/>
                  <a:ext cx="322416" cy="746655"/>
                </a:xfrm>
                <a:prstGeom prst="rect">
                  <a:avLst/>
                </a:prstGeom>
                <a:solidFill>
                  <a:schemeClr val="accent4"/>
                </a:solidFill>
                <a:ln>
                  <a:noFill/>
                </a:ln>
              </p:spPr>
            </p:pic>
          </p:grpSp>
        </p:grpSp>
      </p:grpSp>
      <p:pic>
        <p:nvPicPr>
          <p:cNvPr id="20" name="Picture 19" descr="A close up of a sign&#10;&#10;Description automatically generated">
            <a:extLst>
              <a:ext uri="{FF2B5EF4-FFF2-40B4-BE49-F238E27FC236}">
                <a16:creationId xmlns:a16="http://schemas.microsoft.com/office/drawing/2014/main" id="{9428D251-607B-D644-8DEC-ECBFC1EE66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8337" y="286502"/>
            <a:ext cx="2068389" cy="767423"/>
          </a:xfrm>
          <a:prstGeom prst="rect">
            <a:avLst/>
          </a:prstGeom>
        </p:spPr>
      </p:pic>
      <p:pic>
        <p:nvPicPr>
          <p:cNvPr id="24" name="Picture 23">
            <a:extLst>
              <a:ext uri="{FF2B5EF4-FFF2-40B4-BE49-F238E27FC236}">
                <a16:creationId xmlns:a16="http://schemas.microsoft.com/office/drawing/2014/main" id="{1EEB2021-4BDE-6A49-94E4-A533DAB19BE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 y="4490048"/>
            <a:ext cx="9143999" cy="656222"/>
          </a:xfrm>
          <a:prstGeom prst="rect">
            <a:avLst/>
          </a:prstGeom>
        </p:spPr>
      </p:pic>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09776" y="1838232"/>
            <a:ext cx="1467235" cy="1467235"/>
          </a:xfrm>
          <a:prstGeom prst="rect">
            <a:avLst/>
          </a:prstGeom>
        </p:spPr>
      </p:pic>
      <p:pic>
        <p:nvPicPr>
          <p:cNvPr id="3" name="Pictur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5157" y="1966301"/>
            <a:ext cx="2492391" cy="1323053"/>
          </a:xfrm>
          <a:prstGeom prst="rect">
            <a:avLst/>
          </a:prstGeom>
        </p:spPr>
      </p:pic>
      <p:sp>
        <p:nvSpPr>
          <p:cNvPr id="4" name="TextBox 3"/>
          <p:cNvSpPr txBox="1"/>
          <p:nvPr/>
        </p:nvSpPr>
        <p:spPr>
          <a:xfrm>
            <a:off x="720091" y="3280150"/>
            <a:ext cx="1445078" cy="300082"/>
          </a:xfrm>
          <a:prstGeom prst="rect">
            <a:avLst/>
          </a:prstGeom>
          <a:noFill/>
        </p:spPr>
        <p:txBody>
          <a:bodyPr wrap="square" rtlCol="0">
            <a:spAutoFit/>
          </a:bodyPr>
          <a:lstStyle/>
          <a:p>
            <a:pPr algn="ctr"/>
            <a:r>
              <a:rPr lang="en-US" sz="1350" dirty="0"/>
              <a:t>July 2020</a:t>
            </a:r>
          </a:p>
        </p:txBody>
      </p:sp>
      <p:sp>
        <p:nvSpPr>
          <p:cNvPr id="21" name="Rectangle 20"/>
          <p:cNvSpPr/>
          <p:nvPr/>
        </p:nvSpPr>
        <p:spPr>
          <a:xfrm>
            <a:off x="2643223" y="422260"/>
            <a:ext cx="5953770" cy="646331"/>
          </a:xfrm>
          <a:prstGeom prst="rect">
            <a:avLst/>
          </a:prstGeom>
        </p:spPr>
        <p:txBody>
          <a:bodyPr wrap="square">
            <a:spAutoFit/>
          </a:bodyPr>
          <a:lstStyle/>
          <a:p>
            <a:pPr algn="ctr"/>
            <a:r>
              <a:rPr lang="en-US" spc="100" dirty="0">
                <a:latin typeface="Gotham Bold" pitchFamily="50" charset="0"/>
                <a:cs typeface="Gotham Bold" pitchFamily="50" charset="0"/>
              </a:rPr>
              <a:t>MATE – Our recommended partner for best customer experience</a:t>
            </a:r>
          </a:p>
        </p:txBody>
      </p:sp>
    </p:spTree>
    <p:extLst>
      <p:ext uri="{BB962C8B-B14F-4D97-AF65-F5344CB8AC3E}">
        <p14:creationId xmlns:p14="http://schemas.microsoft.com/office/powerpoint/2010/main" val="736933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otham Bold" pitchFamily="50" charset="0"/>
                <a:cs typeface="Gotham Bold" pitchFamily="50" charset="0"/>
              </a:rPr>
              <a:t>Product Training</a:t>
            </a:r>
          </a:p>
        </p:txBody>
      </p:sp>
      <p:sp>
        <p:nvSpPr>
          <p:cNvPr id="3" name="Subtitle 2"/>
          <p:cNvSpPr>
            <a:spLocks noGrp="1"/>
          </p:cNvSpPr>
          <p:nvPr>
            <p:ph type="subTitle" idx="1"/>
          </p:nvPr>
        </p:nvSpPr>
        <p:spPr>
          <a:xfrm>
            <a:off x="3589697" y="2308847"/>
            <a:ext cx="5699056" cy="1314450"/>
          </a:xfrm>
        </p:spPr>
        <p:txBody>
          <a:bodyPr>
            <a:normAutofit/>
          </a:bodyPr>
          <a:lstStyle/>
          <a:p>
            <a:endParaRPr lang="en-US" dirty="0"/>
          </a:p>
          <a:p>
            <a:r>
              <a:rPr lang="en-US" sz="2200" dirty="0"/>
              <a:t>Anthony Panto-Blake</a:t>
            </a:r>
          </a:p>
          <a:p>
            <a:r>
              <a:rPr lang="en-US" sz="2200" dirty="0"/>
              <a:t>Head of Product ACN Pacific </a:t>
            </a:r>
          </a:p>
        </p:txBody>
      </p:sp>
    </p:spTree>
    <p:extLst>
      <p:ext uri="{BB962C8B-B14F-4D97-AF65-F5344CB8AC3E}">
        <p14:creationId xmlns:p14="http://schemas.microsoft.com/office/powerpoint/2010/main" val="565553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67099" y="740611"/>
            <a:ext cx="5479938" cy="3662278"/>
          </a:xfrm>
        </p:spPr>
        <p:txBody>
          <a:bodyPr>
            <a:normAutofit/>
          </a:bodyPr>
          <a:lstStyle/>
          <a:p>
            <a:r>
              <a:rPr lang="en-US" sz="2000" dirty="0"/>
              <a:t>Launch timeframes</a:t>
            </a:r>
          </a:p>
          <a:p>
            <a:r>
              <a:rPr lang="en-US" sz="2000" dirty="0"/>
              <a:t>Accreditation requirements</a:t>
            </a:r>
          </a:p>
          <a:p>
            <a:r>
              <a:rPr lang="en-US" sz="2000" dirty="0"/>
              <a:t>Do’s &amp; don'ts for MATE</a:t>
            </a:r>
          </a:p>
          <a:p>
            <a:r>
              <a:rPr lang="en-US" sz="2000" dirty="0"/>
              <a:t>Social media guidelines </a:t>
            </a:r>
          </a:p>
          <a:p>
            <a:r>
              <a:rPr lang="en-US" sz="2000" dirty="0"/>
              <a:t>Customer journey</a:t>
            </a:r>
          </a:p>
          <a:p>
            <a:r>
              <a:rPr lang="en-US" sz="2000" dirty="0"/>
              <a:t>Compensation &amp; point allocation</a:t>
            </a:r>
          </a:p>
          <a:p>
            <a:r>
              <a:rPr lang="en-US" sz="2000" dirty="0"/>
              <a:t>Contact &amp; support</a:t>
            </a:r>
          </a:p>
          <a:p>
            <a:r>
              <a:rPr lang="en-US" sz="2000" dirty="0"/>
              <a:t>ACN service shutdown and migration</a:t>
            </a:r>
          </a:p>
          <a:p>
            <a:endParaRPr lang="en-US" dirty="0"/>
          </a:p>
          <a:p>
            <a:endParaRPr lang="en-US" dirty="0"/>
          </a:p>
          <a:p>
            <a:endParaRPr lang="en-US" dirty="0"/>
          </a:p>
        </p:txBody>
      </p:sp>
      <p:sp>
        <p:nvSpPr>
          <p:cNvPr id="7" name="Text Placeholder 6"/>
          <p:cNvSpPr>
            <a:spLocks noGrp="1"/>
          </p:cNvSpPr>
          <p:nvPr>
            <p:ph type="body" sz="half" idx="2"/>
          </p:nvPr>
        </p:nvSpPr>
        <p:spPr>
          <a:xfrm>
            <a:off x="200855" y="932345"/>
            <a:ext cx="3008313" cy="3662278"/>
          </a:xfrm>
        </p:spPr>
        <p:txBody>
          <a:bodyPr>
            <a:normAutofit/>
          </a:bodyPr>
          <a:lstStyle/>
          <a:p>
            <a:r>
              <a:rPr lang="en-US" sz="5400" dirty="0">
                <a:latin typeface="Gotham Bold" pitchFamily="50" charset="0"/>
                <a:cs typeface="Gotham Bold" pitchFamily="50" charset="0"/>
              </a:rPr>
              <a:t>Agenda</a:t>
            </a:r>
          </a:p>
        </p:txBody>
      </p:sp>
    </p:spTree>
    <p:extLst>
      <p:ext uri="{BB962C8B-B14F-4D97-AF65-F5344CB8AC3E}">
        <p14:creationId xmlns:p14="http://schemas.microsoft.com/office/powerpoint/2010/main" val="2462738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7043-C575-461E-BAE8-FC02EBC00D2A}"/>
              </a:ext>
            </a:extLst>
          </p:cNvPr>
          <p:cNvSpPr>
            <a:spLocks noGrp="1"/>
          </p:cNvSpPr>
          <p:nvPr>
            <p:ph type="title"/>
          </p:nvPr>
        </p:nvSpPr>
        <p:spPr>
          <a:xfrm>
            <a:off x="0" y="134417"/>
            <a:ext cx="9144000" cy="994172"/>
          </a:xfrm>
        </p:spPr>
        <p:txBody>
          <a:bodyPr/>
          <a:lstStyle/>
          <a:p>
            <a:r>
              <a:rPr lang="en-US" dirty="0">
                <a:latin typeface="Gotham Bold" pitchFamily="50" charset="0"/>
                <a:cs typeface="Gotham Bold" pitchFamily="50" charset="0"/>
              </a:rPr>
              <a:t>Launch timeline</a:t>
            </a:r>
          </a:p>
        </p:txBody>
      </p:sp>
      <p:graphicFrame>
        <p:nvGraphicFramePr>
          <p:cNvPr id="6" name="Content Placeholder 5">
            <a:extLst>
              <a:ext uri="{FF2B5EF4-FFF2-40B4-BE49-F238E27FC236}">
                <a16:creationId xmlns:a16="http://schemas.microsoft.com/office/drawing/2014/main" id="{9D823272-3148-4B8B-9811-D44058DAB38B}"/>
              </a:ext>
            </a:extLst>
          </p:cNvPr>
          <p:cNvGraphicFramePr>
            <a:graphicFrameLocks noGrp="1"/>
          </p:cNvGraphicFramePr>
          <p:nvPr>
            <p:ph idx="1"/>
            <p:extLst>
              <p:ext uri="{D42A27DB-BD31-4B8C-83A1-F6EECF244321}">
                <p14:modId xmlns:p14="http://schemas.microsoft.com/office/powerpoint/2010/main" val="955952854"/>
              </p:ext>
            </p:extLst>
          </p:nvPr>
        </p:nvGraphicFramePr>
        <p:xfrm>
          <a:off x="628650" y="13109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close up of a sign&#10;&#10;Description automatically generated">
            <a:extLst>
              <a:ext uri="{FF2B5EF4-FFF2-40B4-BE49-F238E27FC236}">
                <a16:creationId xmlns:a16="http://schemas.microsoft.com/office/drawing/2014/main" id="{FE282B7F-A0FF-1B4D-9608-C0FA13FF7E8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4870" y="258692"/>
            <a:ext cx="1709413" cy="634234"/>
          </a:xfrm>
          <a:prstGeom prst="rect">
            <a:avLst/>
          </a:prstGeom>
        </p:spPr>
      </p:pic>
      <p:sp>
        <p:nvSpPr>
          <p:cNvPr id="3" name="Rectangle 2"/>
          <p:cNvSpPr/>
          <p:nvPr/>
        </p:nvSpPr>
        <p:spPr>
          <a:xfrm>
            <a:off x="143136" y="4198147"/>
            <a:ext cx="8977560" cy="430887"/>
          </a:xfrm>
          <a:prstGeom prst="rect">
            <a:avLst/>
          </a:prstGeom>
        </p:spPr>
        <p:txBody>
          <a:bodyPr wrap="square">
            <a:spAutoFit/>
          </a:bodyPr>
          <a:lstStyle/>
          <a:p>
            <a:pPr algn="ctr"/>
            <a:r>
              <a:rPr lang="en-US" sz="1100" dirty="0">
                <a:latin typeface="Gotham Book"/>
                <a:cs typeface="Gotham Book"/>
              </a:rPr>
              <a:t>Existing ACN Branded Products will begin purging from end of September in normal purge cycle</a:t>
            </a:r>
          </a:p>
          <a:p>
            <a:pPr algn="ctr"/>
            <a:r>
              <a:rPr lang="en-US" sz="1100" dirty="0">
                <a:latin typeface="Gotham Book"/>
                <a:cs typeface="Gotham Book"/>
              </a:rPr>
              <a:t>Purging to continue gradually over a number of months – Independent Business Owners have sufficient time to replace points</a:t>
            </a:r>
          </a:p>
        </p:txBody>
      </p:sp>
      <p:sp>
        <p:nvSpPr>
          <p:cNvPr id="7" name="TextBox 6"/>
          <p:cNvSpPr txBox="1"/>
          <p:nvPr/>
        </p:nvSpPr>
        <p:spPr>
          <a:xfrm>
            <a:off x="2829962" y="3392440"/>
            <a:ext cx="2283815" cy="507831"/>
          </a:xfrm>
          <a:prstGeom prst="rect">
            <a:avLst/>
          </a:prstGeom>
          <a:noFill/>
        </p:spPr>
        <p:txBody>
          <a:bodyPr wrap="square" rtlCol="0">
            <a:spAutoFit/>
          </a:bodyPr>
          <a:lstStyle/>
          <a:p>
            <a:pPr lvl="0" algn="ctr"/>
            <a:r>
              <a:rPr lang="en-US" sz="1500" b="1" dirty="0">
                <a:solidFill>
                  <a:srgbClr val="1A113B"/>
                </a:solidFill>
                <a:latin typeface="Gotham Bold"/>
                <a:cs typeface="Gotham Bold"/>
              </a:rPr>
              <a:t>IBO Soft Launch</a:t>
            </a:r>
          </a:p>
          <a:p>
            <a:pPr lvl="0" algn="ctr"/>
            <a:r>
              <a:rPr lang="en-US" sz="1200" dirty="0">
                <a:solidFill>
                  <a:srgbClr val="1A113B"/>
                </a:solidFill>
                <a:latin typeface="Gotham Book"/>
              </a:rPr>
              <a:t>Friday 7th August</a:t>
            </a:r>
          </a:p>
        </p:txBody>
      </p:sp>
    </p:spTree>
    <p:extLst>
      <p:ext uri="{BB962C8B-B14F-4D97-AF65-F5344CB8AC3E}">
        <p14:creationId xmlns:p14="http://schemas.microsoft.com/office/powerpoint/2010/main" val="228521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otham Bold" pitchFamily="50" charset="0"/>
                <a:cs typeface="Gotham Bold" pitchFamily="50" charset="0"/>
              </a:rPr>
              <a:t>New MATE Service Sign-Up</a:t>
            </a:r>
          </a:p>
        </p:txBody>
      </p:sp>
      <p:sp>
        <p:nvSpPr>
          <p:cNvPr id="4" name="Content Placeholder 2">
            <a:extLst>
              <a:ext uri="{FF2B5EF4-FFF2-40B4-BE49-F238E27FC236}">
                <a16:creationId xmlns:a16="http://schemas.microsoft.com/office/drawing/2014/main" id="{56292BA9-3A09-574C-BAEE-1E8B9D587C3E}"/>
              </a:ext>
            </a:extLst>
          </p:cNvPr>
          <p:cNvSpPr>
            <a:spLocks noGrp="1"/>
          </p:cNvSpPr>
          <p:nvPr>
            <p:ph idx="1"/>
          </p:nvPr>
        </p:nvSpPr>
        <p:spPr>
          <a:xfrm>
            <a:off x="4942440" y="1170335"/>
            <a:ext cx="4201560" cy="2598297"/>
          </a:xfrm>
          <a:effectLst/>
        </p:spPr>
        <p:txBody>
          <a:bodyPr>
            <a:normAutofit/>
          </a:bodyPr>
          <a:lstStyle/>
          <a:p>
            <a:pPr marL="0" indent="0">
              <a:buNone/>
            </a:pPr>
            <a:r>
              <a:rPr lang="en-US" sz="1429" b="1" dirty="0">
                <a:solidFill>
                  <a:srgbClr val="00B050"/>
                </a:solidFill>
                <a:latin typeface="Gotham Book" pitchFamily="50" charset="0"/>
              </a:rPr>
              <a:t>Before September 1 – Phase 2 Full Launch</a:t>
            </a:r>
          </a:p>
          <a:p>
            <a:pPr defTabSz="362810">
              <a:spcAft>
                <a:spcPts val="476"/>
              </a:spcAft>
              <a:buClr>
                <a:srgbClr val="00B26B"/>
              </a:buClr>
            </a:pPr>
            <a:r>
              <a:rPr lang="en-US" sz="1508" dirty="0">
                <a:solidFill>
                  <a:srgbClr val="7F7F7F"/>
                </a:solidFill>
                <a:latin typeface="Gotham Book" pitchFamily="50" charset="0"/>
              </a:rPr>
              <a:t>Sign-up of customers &amp; IBOs </a:t>
            </a:r>
          </a:p>
          <a:p>
            <a:pPr defTabSz="362810">
              <a:spcAft>
                <a:spcPts val="476"/>
              </a:spcAft>
              <a:buClr>
                <a:srgbClr val="00B26B"/>
              </a:buClr>
            </a:pPr>
            <a:r>
              <a:rPr lang="en-US" sz="1508" dirty="0">
                <a:solidFill>
                  <a:srgbClr val="7F7F7F"/>
                </a:solidFill>
                <a:latin typeface="Gotham Book" pitchFamily="50" charset="0"/>
              </a:rPr>
              <a:t>Customers allocated to IBOs in PCL</a:t>
            </a:r>
          </a:p>
          <a:p>
            <a:pPr defTabSz="362810">
              <a:spcAft>
                <a:spcPts val="476"/>
              </a:spcAft>
              <a:buClr>
                <a:srgbClr val="00B26B"/>
              </a:buClr>
            </a:pPr>
            <a:r>
              <a:rPr lang="en-US" sz="1508" dirty="0">
                <a:solidFill>
                  <a:srgbClr val="7F7F7F"/>
                </a:solidFill>
                <a:latin typeface="Gotham Book" pitchFamily="50" charset="0"/>
              </a:rPr>
              <a:t>Sign-up via Personal IBO Website available</a:t>
            </a:r>
          </a:p>
          <a:p>
            <a:pPr defTabSz="362810">
              <a:spcAft>
                <a:spcPts val="476"/>
              </a:spcAft>
              <a:buClr>
                <a:srgbClr val="00B26B"/>
              </a:buClr>
            </a:pPr>
            <a:r>
              <a:rPr lang="en-US" sz="1508" dirty="0">
                <a:solidFill>
                  <a:srgbClr val="7F7F7F"/>
                </a:solidFill>
                <a:latin typeface="Gotham Book" pitchFamily="50" charset="0"/>
              </a:rPr>
              <a:t>Missing Customer Claims process</a:t>
            </a:r>
          </a:p>
        </p:txBody>
      </p:sp>
      <p:sp>
        <p:nvSpPr>
          <p:cNvPr id="5" name="Content Placeholder 2">
            <a:extLst>
              <a:ext uri="{FF2B5EF4-FFF2-40B4-BE49-F238E27FC236}">
                <a16:creationId xmlns:a16="http://schemas.microsoft.com/office/drawing/2014/main" id="{2591C07C-38C6-B746-9A0C-A26DBC0C5DA4}"/>
              </a:ext>
            </a:extLst>
          </p:cNvPr>
          <p:cNvSpPr txBox="1">
            <a:spLocks/>
          </p:cNvSpPr>
          <p:nvPr/>
        </p:nvSpPr>
        <p:spPr>
          <a:xfrm>
            <a:off x="193797" y="1315744"/>
            <a:ext cx="5152358" cy="2598297"/>
          </a:xfrm>
          <a:prstGeom prst="rect">
            <a:avLst/>
          </a:prstGeom>
          <a:effectLst/>
        </p:spPr>
        <p:txBody>
          <a:bodyPr vert="horz" lIns="68564" tIns="34282" rIns="68564" bIns="34282" rtlCol="0" anchor="ctr">
            <a:normAutofit fontScale="925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1500" b="1" dirty="0">
                <a:solidFill>
                  <a:srgbClr val="00B050"/>
                </a:solidFill>
                <a:latin typeface="Gotham Book" pitchFamily="50" charset="0"/>
                <a:cs typeface="Gotham Bold"/>
              </a:rPr>
              <a:t>7 August – Phase 1 Soft Launch</a:t>
            </a:r>
          </a:p>
          <a:p>
            <a:pPr>
              <a:buClr>
                <a:srgbClr val="00B26B"/>
              </a:buClr>
              <a:buFont typeface="Arial"/>
              <a:buChar char="•"/>
            </a:pPr>
            <a:r>
              <a:rPr lang="en-US" sz="1508" dirty="0">
                <a:solidFill>
                  <a:schemeClr val="tx1">
                    <a:lumMod val="50000"/>
                    <a:lumOff val="50000"/>
                  </a:schemeClr>
                </a:solidFill>
                <a:latin typeface="Gotham Book"/>
                <a:cs typeface="Gotham Book"/>
              </a:rPr>
              <a:t>Sign-up of IBOs own services recommended</a:t>
            </a:r>
          </a:p>
          <a:p>
            <a:pPr>
              <a:buClr>
                <a:srgbClr val="00B26B"/>
              </a:buClr>
              <a:buFont typeface="Arial"/>
              <a:buChar char="•"/>
            </a:pPr>
            <a:r>
              <a:rPr lang="en-US" sz="1508" dirty="0">
                <a:solidFill>
                  <a:schemeClr val="tx1">
                    <a:lumMod val="50000"/>
                    <a:lumOff val="50000"/>
                  </a:schemeClr>
                </a:solidFill>
                <a:latin typeface="Gotham Book"/>
                <a:cs typeface="Gotham Book"/>
              </a:rPr>
              <a:t>Sign-up page link provided Friday 7 August</a:t>
            </a:r>
          </a:p>
          <a:p>
            <a:pPr>
              <a:buClr>
                <a:srgbClr val="00B26B"/>
              </a:buClr>
              <a:buFont typeface="Arial"/>
              <a:buChar char="•"/>
            </a:pPr>
            <a:r>
              <a:rPr lang="en-US" sz="1508" dirty="0">
                <a:solidFill>
                  <a:schemeClr val="tx1">
                    <a:lumMod val="50000"/>
                    <a:lumOff val="50000"/>
                  </a:schemeClr>
                </a:solidFill>
                <a:latin typeface="Gotham Book"/>
                <a:cs typeface="Gotham Book"/>
              </a:rPr>
              <a:t>Email notifications </a:t>
            </a:r>
          </a:p>
          <a:p>
            <a:pPr>
              <a:buClr>
                <a:srgbClr val="00B26B"/>
              </a:buClr>
              <a:buFont typeface="Arial"/>
              <a:buChar char="•"/>
            </a:pPr>
            <a:r>
              <a:rPr lang="en-US" sz="1508" dirty="0">
                <a:solidFill>
                  <a:schemeClr val="tx1">
                    <a:lumMod val="50000"/>
                    <a:lumOff val="50000"/>
                  </a:schemeClr>
                </a:solidFill>
                <a:latin typeface="Gotham Book"/>
                <a:cs typeface="Gotham Book"/>
              </a:rPr>
              <a:t>Points will appear in PCL upon full launch</a:t>
            </a:r>
          </a:p>
          <a:p>
            <a:pPr>
              <a:buClr>
                <a:srgbClr val="00B26B"/>
              </a:buClr>
              <a:buFont typeface="Arial"/>
              <a:buChar char="•"/>
            </a:pPr>
            <a:r>
              <a:rPr lang="en-US" sz="1508" b="1" dirty="0">
                <a:solidFill>
                  <a:srgbClr val="0D091B"/>
                </a:solidFill>
                <a:latin typeface="Gotham Bold"/>
                <a:cs typeface="Gotham Bold"/>
              </a:rPr>
              <a:t>Feedback: </a:t>
            </a:r>
            <a:r>
              <a:rPr lang="en-US" sz="1508" dirty="0">
                <a:solidFill>
                  <a:schemeClr val="tx1">
                    <a:lumMod val="50000"/>
                    <a:lumOff val="50000"/>
                  </a:schemeClr>
                </a:solidFill>
                <a:latin typeface="Gotham Book"/>
                <a:cs typeface="Gotham Book"/>
              </a:rPr>
              <a:t>IBO Survey &amp; </a:t>
            </a:r>
            <a:r>
              <a:rPr lang="en-US" sz="1508" dirty="0">
                <a:solidFill>
                  <a:schemeClr val="tx1">
                    <a:lumMod val="50000"/>
                    <a:lumOff val="50000"/>
                  </a:schemeClr>
                </a:solidFill>
                <a:latin typeface="Gotham Book"/>
                <a:cs typeface="Gotham Book"/>
                <a:hlinkClick r:id="rId3"/>
              </a:rPr>
              <a:t>matesupport@acnpacific.com.au</a:t>
            </a:r>
            <a:r>
              <a:rPr lang="en-US" sz="1508" dirty="0">
                <a:solidFill>
                  <a:schemeClr val="tx1">
                    <a:lumMod val="50000"/>
                    <a:lumOff val="50000"/>
                  </a:schemeClr>
                </a:solidFill>
                <a:latin typeface="Gotham Book"/>
                <a:cs typeface="Gotham Book"/>
              </a:rPr>
              <a:t> </a:t>
            </a:r>
          </a:p>
          <a:p>
            <a:pPr>
              <a:buClr>
                <a:srgbClr val="FF5500"/>
              </a:buClr>
              <a:buFont typeface="Courier New" panose="02070309020205020404" pitchFamily="49" charset="0"/>
              <a:buChar char="o"/>
            </a:pPr>
            <a:endParaRPr lang="en-US" sz="1508" dirty="0">
              <a:solidFill>
                <a:schemeClr val="tx1">
                  <a:lumMod val="50000"/>
                  <a:lumOff val="50000"/>
                </a:schemeClr>
              </a:solidFill>
              <a:latin typeface="Gotham Book"/>
              <a:cs typeface="Gotham Book"/>
            </a:endParaRPr>
          </a:p>
          <a:p>
            <a:pPr marL="0" indent="0">
              <a:buNone/>
            </a:pPr>
            <a:r>
              <a:rPr lang="en-US" sz="1508" dirty="0">
                <a:solidFill>
                  <a:schemeClr val="tx1">
                    <a:lumMod val="50000"/>
                    <a:lumOff val="50000"/>
                  </a:schemeClr>
                </a:solidFill>
                <a:latin typeface="Gotham Book"/>
                <a:cs typeface="Gotham Book"/>
              </a:rPr>
              <a:t> </a:t>
            </a:r>
          </a:p>
          <a:p>
            <a:pPr marL="0" indent="0">
              <a:buNone/>
            </a:pPr>
            <a:endParaRPr lang="en-US" sz="1508" dirty="0">
              <a:solidFill>
                <a:schemeClr val="tx1">
                  <a:lumMod val="50000"/>
                  <a:lumOff val="50000"/>
                </a:schemeClr>
              </a:solidFill>
              <a:latin typeface="Gotham Book"/>
              <a:cs typeface="Gotham Book"/>
            </a:endParaRPr>
          </a:p>
        </p:txBody>
      </p:sp>
      <p:sp>
        <p:nvSpPr>
          <p:cNvPr id="6" name="Rectangle 5"/>
          <p:cNvSpPr/>
          <p:nvPr/>
        </p:nvSpPr>
        <p:spPr>
          <a:xfrm>
            <a:off x="315178" y="3992843"/>
            <a:ext cx="8828822" cy="400110"/>
          </a:xfrm>
          <a:prstGeom prst="rect">
            <a:avLst/>
          </a:prstGeom>
        </p:spPr>
        <p:txBody>
          <a:bodyPr wrap="square">
            <a:spAutoFit/>
          </a:bodyPr>
          <a:lstStyle/>
          <a:p>
            <a:pPr algn="ctr"/>
            <a:r>
              <a:rPr lang="en-US" sz="1000" dirty="0">
                <a:latin typeface="Gotham Book" pitchFamily="50" charset="0"/>
              </a:rPr>
              <a:t>IMPORTANT TO NOTE: Sign ups during Phase 1 won’t count towards qualification or bonuses, and for IBO remuneration purposes, all orders placed during Phase 1 will have their original order date calculated from the first day of the full launch. </a:t>
            </a:r>
          </a:p>
        </p:txBody>
      </p:sp>
    </p:spTree>
    <p:extLst>
      <p:ext uri="{BB962C8B-B14F-4D97-AF65-F5344CB8AC3E}">
        <p14:creationId xmlns:p14="http://schemas.microsoft.com/office/powerpoint/2010/main" val="199295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1416106"/>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5615" y="219687"/>
            <a:ext cx="8714085" cy="727826"/>
          </a:xfrm>
        </p:spPr>
        <p:txBody>
          <a:bodyPr/>
          <a:lstStyle/>
          <a:p>
            <a:r>
              <a:rPr lang="en-US" b="1" dirty="0">
                <a:solidFill>
                  <a:schemeClr val="bg1"/>
                </a:solidFill>
                <a:latin typeface="Gotham Bold" pitchFamily="50" charset="0"/>
                <a:cs typeface="Gotham Bold" pitchFamily="50" charset="0"/>
              </a:rPr>
              <a:t>Phase 1 Soft Launch Email Notifications</a:t>
            </a:r>
          </a:p>
        </p:txBody>
      </p:sp>
      <p:grpSp>
        <p:nvGrpSpPr>
          <p:cNvPr id="6" name="Group 5"/>
          <p:cNvGrpSpPr/>
          <p:nvPr/>
        </p:nvGrpSpPr>
        <p:grpSpPr>
          <a:xfrm>
            <a:off x="202302" y="2129861"/>
            <a:ext cx="3972225" cy="2907143"/>
            <a:chOff x="1" y="1628155"/>
            <a:chExt cx="3972225" cy="2907143"/>
          </a:xfrm>
        </p:grpSpPr>
        <p:pic>
          <p:nvPicPr>
            <p:cNvPr id="3" name="Picture 2">
              <a:extLst>
                <a:ext uri="{FF2B5EF4-FFF2-40B4-BE49-F238E27FC236}">
                  <a16:creationId xmlns:a16="http://schemas.microsoft.com/office/drawing/2014/main" id="{72777C6C-F249-460C-A3B5-DE2346505C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631115"/>
              <a:ext cx="1944875" cy="821035"/>
            </a:xfrm>
            <a:prstGeom prst="rect">
              <a:avLst/>
            </a:prstGeom>
          </p:spPr>
        </p:pic>
        <p:pic>
          <p:nvPicPr>
            <p:cNvPr id="4" name="Picture 3">
              <a:extLst>
                <a:ext uri="{FF2B5EF4-FFF2-40B4-BE49-F238E27FC236}">
                  <a16:creationId xmlns:a16="http://schemas.microsoft.com/office/drawing/2014/main" id="{51A9A82F-E4C4-4A1F-A7B6-0F419D58FD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2689966"/>
              <a:ext cx="1944874" cy="1845332"/>
            </a:xfrm>
            <a:prstGeom prst="rect">
              <a:avLst/>
            </a:prstGeom>
            <a:ln>
              <a:solidFill>
                <a:schemeClr val="bg1">
                  <a:lumMod val="85000"/>
                </a:schemeClr>
              </a:solidFill>
            </a:ln>
          </p:spPr>
        </p:pic>
        <p:pic>
          <p:nvPicPr>
            <p:cNvPr id="5" name="Picture 4">
              <a:extLst>
                <a:ext uri="{FF2B5EF4-FFF2-40B4-BE49-F238E27FC236}">
                  <a16:creationId xmlns:a16="http://schemas.microsoft.com/office/drawing/2014/main" id="{95E4560B-4F29-49B9-A098-E4D4EA1877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7352" y="1628155"/>
              <a:ext cx="1944874" cy="817463"/>
            </a:xfrm>
            <a:prstGeom prst="rect">
              <a:avLst/>
            </a:prstGeom>
          </p:spPr>
        </p:pic>
        <p:pic>
          <p:nvPicPr>
            <p:cNvPr id="7" name="Picture 6">
              <a:extLst>
                <a:ext uri="{FF2B5EF4-FFF2-40B4-BE49-F238E27FC236}">
                  <a16:creationId xmlns:a16="http://schemas.microsoft.com/office/drawing/2014/main" id="{55C1E66B-68F7-4F70-9CED-3863560031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7352" y="2665678"/>
              <a:ext cx="1944874" cy="1845332"/>
            </a:xfrm>
            <a:prstGeom prst="rect">
              <a:avLst/>
            </a:prstGeom>
            <a:ln>
              <a:solidFill>
                <a:schemeClr val="bg1">
                  <a:lumMod val="85000"/>
                </a:schemeClr>
              </a:solidFill>
            </a:ln>
          </p:spPr>
        </p:pic>
      </p:grpSp>
      <p:grpSp>
        <p:nvGrpSpPr>
          <p:cNvPr id="12" name="Group 11"/>
          <p:cNvGrpSpPr/>
          <p:nvPr/>
        </p:nvGrpSpPr>
        <p:grpSpPr>
          <a:xfrm>
            <a:off x="4724660" y="2133618"/>
            <a:ext cx="3978143" cy="2903386"/>
            <a:chOff x="4724660" y="1607622"/>
            <a:chExt cx="3978143" cy="2903386"/>
          </a:xfrm>
        </p:grpSpPr>
        <p:pic>
          <p:nvPicPr>
            <p:cNvPr id="8" name="Picture 7">
              <a:extLst>
                <a:ext uri="{FF2B5EF4-FFF2-40B4-BE49-F238E27FC236}">
                  <a16:creationId xmlns:a16="http://schemas.microsoft.com/office/drawing/2014/main" id="{D7CB0EAD-8211-4A94-964F-743DCC03F74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24660" y="1607622"/>
              <a:ext cx="1944873" cy="810364"/>
            </a:xfrm>
            <a:prstGeom prst="rect">
              <a:avLst/>
            </a:prstGeom>
          </p:spPr>
        </p:pic>
        <p:pic>
          <p:nvPicPr>
            <p:cNvPr id="9" name="Picture 8">
              <a:extLst>
                <a:ext uri="{FF2B5EF4-FFF2-40B4-BE49-F238E27FC236}">
                  <a16:creationId xmlns:a16="http://schemas.microsoft.com/office/drawing/2014/main" id="{6B30C10E-0639-48E6-B3A9-CA0B858CED8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24660" y="2652708"/>
              <a:ext cx="1944873" cy="1858300"/>
            </a:xfrm>
            <a:prstGeom prst="rect">
              <a:avLst/>
            </a:prstGeom>
            <a:ln>
              <a:solidFill>
                <a:schemeClr val="bg1">
                  <a:lumMod val="85000"/>
                </a:schemeClr>
              </a:solidFill>
            </a:ln>
          </p:spPr>
        </p:pic>
        <p:pic>
          <p:nvPicPr>
            <p:cNvPr id="10" name="Picture 9">
              <a:extLst>
                <a:ext uri="{FF2B5EF4-FFF2-40B4-BE49-F238E27FC236}">
                  <a16:creationId xmlns:a16="http://schemas.microsoft.com/office/drawing/2014/main" id="{3FBAD0B8-065A-41D7-B0CE-4585C3A5A12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52011" y="1607623"/>
              <a:ext cx="1946027" cy="810363"/>
            </a:xfrm>
            <a:prstGeom prst="rect">
              <a:avLst/>
            </a:prstGeom>
          </p:spPr>
        </p:pic>
        <p:pic>
          <p:nvPicPr>
            <p:cNvPr id="11" name="Picture 10">
              <a:extLst>
                <a:ext uri="{FF2B5EF4-FFF2-40B4-BE49-F238E27FC236}">
                  <a16:creationId xmlns:a16="http://schemas.microsoft.com/office/drawing/2014/main" id="{96773CA6-132D-4D37-88B0-9AAE0E9DB13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52010" y="2652710"/>
              <a:ext cx="1950793" cy="1858298"/>
            </a:xfrm>
            <a:prstGeom prst="rect">
              <a:avLst/>
            </a:prstGeom>
            <a:ln>
              <a:solidFill>
                <a:schemeClr val="bg1">
                  <a:lumMod val="85000"/>
                </a:schemeClr>
              </a:solidFill>
            </a:ln>
          </p:spPr>
        </p:pic>
      </p:grpSp>
      <p:sp>
        <p:nvSpPr>
          <p:cNvPr id="13" name="TextBox 12"/>
          <p:cNvSpPr txBox="1"/>
          <p:nvPr/>
        </p:nvSpPr>
        <p:spPr>
          <a:xfrm>
            <a:off x="4724660" y="1737339"/>
            <a:ext cx="3972225" cy="369332"/>
          </a:xfrm>
          <a:prstGeom prst="rect">
            <a:avLst/>
          </a:prstGeom>
          <a:noFill/>
        </p:spPr>
        <p:txBody>
          <a:bodyPr wrap="square" rtlCol="0">
            <a:spAutoFit/>
          </a:bodyPr>
          <a:lstStyle/>
          <a:p>
            <a:r>
              <a:rPr lang="en-US" dirty="0">
                <a:latin typeface="Gotham Bold" pitchFamily="50" charset="0"/>
                <a:cs typeface="Gotham Bold" pitchFamily="50" charset="0"/>
              </a:rPr>
              <a:t>Order Issue or Disconnection</a:t>
            </a:r>
          </a:p>
        </p:txBody>
      </p:sp>
      <p:sp>
        <p:nvSpPr>
          <p:cNvPr id="14" name="TextBox 13"/>
          <p:cNvSpPr txBox="1"/>
          <p:nvPr/>
        </p:nvSpPr>
        <p:spPr>
          <a:xfrm>
            <a:off x="161063" y="1746714"/>
            <a:ext cx="3972225" cy="369332"/>
          </a:xfrm>
          <a:prstGeom prst="rect">
            <a:avLst/>
          </a:prstGeom>
          <a:noFill/>
        </p:spPr>
        <p:txBody>
          <a:bodyPr wrap="square" rtlCol="0">
            <a:spAutoFit/>
          </a:bodyPr>
          <a:lstStyle/>
          <a:p>
            <a:r>
              <a:rPr lang="en-US" dirty="0">
                <a:latin typeface="Gotham Bold" pitchFamily="50" charset="0"/>
                <a:cs typeface="Gotham Bold" pitchFamily="50" charset="0"/>
              </a:rPr>
              <a:t>Order Received &amp; Activated</a:t>
            </a:r>
          </a:p>
        </p:txBody>
      </p:sp>
      <p:sp>
        <p:nvSpPr>
          <p:cNvPr id="16" name="Isosceles Triangle 15"/>
          <p:cNvSpPr/>
          <p:nvPr/>
        </p:nvSpPr>
        <p:spPr>
          <a:xfrm rot="10800000">
            <a:off x="1480841" y="1407706"/>
            <a:ext cx="748811" cy="32615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51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5078" y="286861"/>
            <a:ext cx="8002183" cy="707052"/>
          </a:xfrm>
        </p:spPr>
        <p:txBody>
          <a:bodyPr/>
          <a:lstStyle/>
          <a:p>
            <a:pPr algn="ctr"/>
            <a:r>
              <a:rPr lang="en-US" sz="2778" b="0" spc="0" dirty="0">
                <a:solidFill>
                  <a:srgbClr val="000000"/>
                </a:solidFill>
                <a:latin typeface="Gotham Bold" pitchFamily="50" charset="0"/>
                <a:cs typeface="Gotham Bold" pitchFamily="50" charset="0"/>
              </a:rPr>
              <a:t>ACN IBOs must complete these Accreditations before referring customers:</a:t>
            </a:r>
          </a:p>
        </p:txBody>
      </p:sp>
      <p:sp>
        <p:nvSpPr>
          <p:cNvPr id="8" name="Content Placeholder 7"/>
          <p:cNvSpPr>
            <a:spLocks noGrp="1"/>
          </p:cNvSpPr>
          <p:nvPr>
            <p:ph sz="quarter" idx="20"/>
          </p:nvPr>
        </p:nvSpPr>
        <p:spPr>
          <a:xfrm>
            <a:off x="4782915" y="1306707"/>
            <a:ext cx="3714593" cy="2862412"/>
          </a:xfrm>
          <a:solidFill>
            <a:srgbClr val="00B26B"/>
          </a:solidFill>
        </p:spPr>
        <p:txBody>
          <a:bodyPr anchor="ctr"/>
          <a:lstStyle/>
          <a:p>
            <a:pPr algn="ctr"/>
            <a:r>
              <a:rPr lang="en-US" sz="1984" b="1" dirty="0">
                <a:solidFill>
                  <a:schemeClr val="bg1"/>
                </a:solidFill>
                <a:latin typeface="Gotham Bold"/>
                <a:cs typeface="Gotham Bold"/>
              </a:rPr>
              <a:t>MATE Accreditation Training and Quiz</a:t>
            </a:r>
          </a:p>
          <a:p>
            <a:pPr algn="ctr"/>
            <a:r>
              <a:rPr lang="en-US" sz="1984" b="1" dirty="0">
                <a:solidFill>
                  <a:schemeClr val="bg1"/>
                </a:solidFill>
                <a:latin typeface="Gotham Bold"/>
                <a:cs typeface="Gotham Bold"/>
              </a:rPr>
              <a:t>(approx. 15 mins)</a:t>
            </a:r>
          </a:p>
        </p:txBody>
      </p:sp>
      <p:sp>
        <p:nvSpPr>
          <p:cNvPr id="9" name="Content Placeholder 7">
            <a:extLst>
              <a:ext uri="{FF2B5EF4-FFF2-40B4-BE49-F238E27FC236}">
                <a16:creationId xmlns:a16="http://schemas.microsoft.com/office/drawing/2014/main" id="{60C43003-DD2A-7A4D-B94B-000E38E2ECC3}"/>
              </a:ext>
            </a:extLst>
          </p:cNvPr>
          <p:cNvSpPr txBox="1">
            <a:spLocks/>
          </p:cNvSpPr>
          <p:nvPr/>
        </p:nvSpPr>
        <p:spPr>
          <a:xfrm>
            <a:off x="565078" y="1306707"/>
            <a:ext cx="3714593" cy="2862412"/>
          </a:xfrm>
          <a:prstGeom prst="rect">
            <a:avLst/>
          </a:prstGeom>
          <a:solidFill>
            <a:srgbClr val="00B26B"/>
          </a:solidFill>
        </p:spPr>
        <p:txBody>
          <a:bodyPr vert="horz" lIns="0" tIns="0" rIns="0" bIns="0" rtlCol="0" anchor="ctr">
            <a:normAutofit/>
          </a:bodyPr>
          <a:lstStyle>
            <a:lvl1pPr marL="0" indent="-114271" algn="l" defTabSz="457200" rtl="0" eaLnBrk="1" latinLnBrk="0" hangingPunct="1">
              <a:spcBef>
                <a:spcPct val="20000"/>
              </a:spcBef>
              <a:buClr>
                <a:srgbClr val="297F3B"/>
              </a:buClr>
              <a:buFont typeface="Arial"/>
              <a:buNone/>
              <a:defRPr sz="2400" kern="1200" spc="-32" baseline="0">
                <a:solidFill>
                  <a:schemeClr val="tx1"/>
                </a:solidFill>
                <a:latin typeface="Gotham Book"/>
                <a:ea typeface="+mn-ea"/>
                <a:cs typeface="Gotham Book"/>
              </a:defRPr>
            </a:lvl1pPr>
            <a:lvl2pPr marL="285676" indent="-114271" algn="l" defTabSz="457200" rtl="0" eaLnBrk="1" latinLnBrk="0" hangingPunct="1">
              <a:spcBef>
                <a:spcPct val="20000"/>
              </a:spcBef>
              <a:buClr>
                <a:srgbClr val="297F3B"/>
              </a:buClr>
              <a:buFont typeface="Arial"/>
              <a:buChar char="–"/>
              <a:defRPr sz="2200" kern="1200" spc="-32" baseline="0">
                <a:solidFill>
                  <a:schemeClr val="tx1"/>
                </a:solidFill>
                <a:latin typeface="Gotham Book"/>
                <a:ea typeface="+mn-ea"/>
                <a:cs typeface="Gotham Book"/>
              </a:defRPr>
            </a:lvl2pPr>
            <a:lvl3pPr marL="571353" indent="-114271" algn="l" defTabSz="457200" rtl="0" eaLnBrk="1" latinLnBrk="0" hangingPunct="1">
              <a:spcBef>
                <a:spcPct val="20000"/>
              </a:spcBef>
              <a:buClr>
                <a:srgbClr val="297F3B"/>
              </a:buClr>
              <a:buFont typeface="Arial"/>
              <a:buChar char="•"/>
              <a:defRPr sz="2000" kern="1200" spc="-32" baseline="0">
                <a:solidFill>
                  <a:schemeClr val="tx1"/>
                </a:solidFill>
                <a:latin typeface="Gotham Book"/>
                <a:ea typeface="+mn-ea"/>
                <a:cs typeface="Gotham Book"/>
              </a:defRPr>
            </a:lvl3pPr>
            <a:lvl4pPr marL="857030" indent="-114271" algn="l" defTabSz="457200" rtl="0" eaLnBrk="1" latinLnBrk="0" hangingPunct="1">
              <a:spcBef>
                <a:spcPct val="20000"/>
              </a:spcBef>
              <a:buClr>
                <a:srgbClr val="297F3B"/>
              </a:buClr>
              <a:buFont typeface="Arial"/>
              <a:buChar char="–"/>
              <a:defRPr sz="2000" kern="1200" spc="-32" baseline="0">
                <a:solidFill>
                  <a:schemeClr val="tx1"/>
                </a:solidFill>
                <a:latin typeface="Gotham Book"/>
                <a:ea typeface="+mn-ea"/>
                <a:cs typeface="Gotham Book"/>
              </a:defRPr>
            </a:lvl4pPr>
            <a:lvl5pPr marL="1142707" indent="-114271" algn="l" defTabSz="457200" rtl="0" eaLnBrk="1" latinLnBrk="0" hangingPunct="1">
              <a:spcBef>
                <a:spcPct val="20000"/>
              </a:spcBef>
              <a:buClr>
                <a:srgbClr val="297F3B"/>
              </a:buClr>
              <a:buFont typeface="Arial"/>
              <a:buChar char="»"/>
              <a:defRPr sz="2000" kern="1200" spc="-32" baseline="0">
                <a:solidFill>
                  <a:schemeClr val="tx1"/>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984" b="1" dirty="0">
                <a:solidFill>
                  <a:schemeClr val="bg1"/>
                </a:solidFill>
                <a:latin typeface="Gotham Bold"/>
                <a:cs typeface="Gotham Bold"/>
              </a:rPr>
              <a:t>Customer Acquisition Code and Quiz</a:t>
            </a:r>
          </a:p>
          <a:p>
            <a:pPr algn="ctr"/>
            <a:r>
              <a:rPr lang="en-US" sz="1984" b="1" dirty="0">
                <a:solidFill>
                  <a:schemeClr val="bg1"/>
                </a:solidFill>
                <a:latin typeface="Gotham Bold"/>
                <a:cs typeface="Gotham Bold"/>
              </a:rPr>
              <a:t>(approx. 20 mins)</a:t>
            </a:r>
          </a:p>
        </p:txBody>
      </p:sp>
    </p:spTree>
    <p:extLst>
      <p:ext uri="{BB962C8B-B14F-4D97-AF65-F5344CB8AC3E}">
        <p14:creationId xmlns:p14="http://schemas.microsoft.com/office/powerpoint/2010/main" val="3368676064"/>
      </p:ext>
    </p:extLst>
  </p:cSld>
  <p:clrMapOvr>
    <a:masterClrMapping/>
  </p:clrMapOvr>
  <p:transition spd="med">
    <p:push/>
  </p:transition>
</p:sld>
</file>

<file path=ppt/theme/theme1.xml><?xml version="1.0" encoding="utf-8"?>
<a:theme xmlns:a="http://schemas.openxmlformats.org/drawingml/2006/main" name="Office Theme">
  <a:themeElements>
    <a:clrScheme name="Custom 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6B06E"/>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maysim">
  <a:themeElements>
    <a:clrScheme name="amaysim theme colours">
      <a:dk1>
        <a:srgbClr val="603F66"/>
      </a:dk1>
      <a:lt1>
        <a:srgbClr val="FFFFFF"/>
      </a:lt1>
      <a:dk2>
        <a:srgbClr val="FF5500"/>
      </a:dk2>
      <a:lt2>
        <a:srgbClr val="FF5500"/>
      </a:lt2>
      <a:accent1>
        <a:srgbClr val="FF5500"/>
      </a:accent1>
      <a:accent2>
        <a:srgbClr val="7030A0"/>
      </a:accent2>
      <a:accent3>
        <a:srgbClr val="FCA0C9"/>
      </a:accent3>
      <a:accent4>
        <a:srgbClr val="52CCC8"/>
      </a:accent4>
      <a:accent5>
        <a:srgbClr val="C11586"/>
      </a:accent5>
      <a:accent6>
        <a:srgbClr val="510063"/>
      </a:accent6>
      <a:hlink>
        <a:srgbClr val="FF5500"/>
      </a:hlink>
      <a:folHlink>
        <a:srgbClr val="C84100"/>
      </a:folHlink>
    </a:clrScheme>
    <a:fontScheme name="amaysim">
      <a:majorFont>
        <a:latin typeface="Mark Offc Pro Medium"/>
        <a:ea typeface=""/>
        <a:cs typeface=""/>
      </a:majorFont>
      <a:minorFont>
        <a:latin typeface="Mark Offc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aysim.potx" id="{2CCA2D09-D7D5-411A-A3FF-612A1E9897F0}" vid="{AB7DAB4F-3072-4747-A2E6-F3C7F9ED0F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1225</TotalTime>
  <Words>2382</Words>
  <Application>Microsoft Macintosh PowerPoint</Application>
  <PresentationFormat>On-screen Show (16:9)</PresentationFormat>
  <Paragraphs>338</Paragraphs>
  <Slides>26</Slides>
  <Notes>19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Arial</vt:lpstr>
      <vt:lpstr>Brooklyn Samuels W00 No5 Fat</vt:lpstr>
      <vt:lpstr>Calibri</vt:lpstr>
      <vt:lpstr>Candara</vt:lpstr>
      <vt:lpstr>Courier New</vt:lpstr>
      <vt:lpstr>Gotham Bold</vt:lpstr>
      <vt:lpstr>Gotham Book</vt:lpstr>
      <vt:lpstr>Mark Offc Pro</vt:lpstr>
      <vt:lpstr>Mark Offc Pro Medium</vt:lpstr>
      <vt:lpstr>Myriad Pro</vt:lpstr>
      <vt:lpstr>Wingdings</vt:lpstr>
      <vt:lpstr>Wingdings 2</vt:lpstr>
      <vt:lpstr>Zapf Dingbats</vt:lpstr>
      <vt:lpstr>Office Theme</vt:lpstr>
      <vt:lpstr>amaysim</vt:lpstr>
      <vt:lpstr>Welcome MATE!</vt:lpstr>
      <vt:lpstr>Huge Opportunity for nbn™ Sales</vt:lpstr>
      <vt:lpstr>PowerPoint Presentation</vt:lpstr>
      <vt:lpstr>Product Training</vt:lpstr>
      <vt:lpstr>PowerPoint Presentation</vt:lpstr>
      <vt:lpstr>Launch timeline</vt:lpstr>
      <vt:lpstr>New MATE Service Sign-Up</vt:lpstr>
      <vt:lpstr>Phase 1 Soft Launch Email Notifications</vt:lpstr>
      <vt:lpstr>PowerPoint Presentation</vt:lpstr>
      <vt:lpstr>PowerPoint Presentation</vt:lpstr>
      <vt:lpstr>IBOs should not hold personal information</vt:lpstr>
      <vt:lpstr>Social Media Guidelines</vt:lpstr>
      <vt:lpstr> Typical Broadband Customer Sign up Journey</vt:lpstr>
      <vt:lpstr> Typical Landline Phone Number Porting  </vt:lpstr>
      <vt:lpstr>Keeping Landline Phone Numbers</vt:lpstr>
      <vt:lpstr>Mobile Customer Sign Up Journey</vt:lpstr>
      <vt:lpstr>Common Application Issues</vt:lpstr>
      <vt:lpstr>MATE Compensation Plan</vt:lpstr>
      <vt:lpstr>Points in PCL</vt:lpstr>
      <vt:lpstr>PowerPoint Presentation</vt:lpstr>
      <vt:lpstr>MATE Support</vt:lpstr>
      <vt:lpstr>ACN Broadband and Phone Migration</vt:lpstr>
      <vt:lpstr>The Migration Campaign: Touchpoints</vt:lpstr>
      <vt:lpstr>MATE Modem Compatibility</vt:lpstr>
      <vt:lpstr>Landline Phone Number Porting  </vt:lpstr>
      <vt:lpstr>MATE Support</vt:lpstr>
    </vt:vector>
  </TitlesOfParts>
  <Company>ACN Pacific Pty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Walid Zahab</dc:creator>
  <cp:lastModifiedBy>Walid Zahab</cp:lastModifiedBy>
  <cp:revision>122</cp:revision>
  <dcterms:created xsi:type="dcterms:W3CDTF">2020-07-27T03:01:46Z</dcterms:created>
  <dcterms:modified xsi:type="dcterms:W3CDTF">2023-05-09T05:39:41Z</dcterms:modified>
</cp:coreProperties>
</file>