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89" r:id="rId2"/>
    <p:sldId id="500" r:id="rId3"/>
    <p:sldId id="502" r:id="rId4"/>
    <p:sldId id="501" r:id="rId5"/>
    <p:sldId id="4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hony Panto-Blake" initials="AP" lastIdx="1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A3"/>
    <a:srgbClr val="CC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12" autoAdjust="0"/>
    <p:restoredTop sz="80272" autoAdjust="0"/>
  </p:normalViewPr>
  <p:slideViewPr>
    <p:cSldViewPr snapToGrid="0">
      <p:cViewPr varScale="1">
        <p:scale>
          <a:sx n="91" d="100"/>
          <a:sy n="91" d="100"/>
        </p:scale>
        <p:origin x="164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FE4A31-7855-43BE-9E92-3693362A6E2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ABBC4E7-BEB9-4A15-8E73-4FAC39F14D8A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Order placed online through ACN Channel 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EEB31E89-2722-4C32-AD59-3A3732575C0D}" type="parTrans" cxnId="{EE7CEDDD-395D-4EDD-9EAC-B365E7A5584D}">
      <dgm:prSet/>
      <dgm:spPr/>
      <dgm:t>
        <a:bodyPr/>
        <a:lstStyle/>
        <a:p>
          <a:endParaRPr lang="en-AU" sz="1600"/>
        </a:p>
      </dgm:t>
    </dgm:pt>
    <dgm:pt modelId="{BB532441-080C-4766-A3E3-EA50A58BBD7C}" type="sibTrans" cxnId="{EE7CEDDD-395D-4EDD-9EAC-B365E7A5584D}">
      <dgm:prSet/>
      <dgm:spPr/>
      <dgm:t>
        <a:bodyPr/>
        <a:lstStyle/>
        <a:p>
          <a:endParaRPr lang="en-AU" sz="1600"/>
        </a:p>
      </dgm:t>
    </dgm:pt>
    <dgm:pt modelId="{5E82112B-B1C3-421E-8D00-D21F09B3E43B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Customer self-installs product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F4409AEC-A783-4DA8-A60C-2D81F53B8EC7}" type="parTrans" cxnId="{91576FC8-A7DE-4EEA-8FD8-5B86A6674DB9}">
      <dgm:prSet/>
      <dgm:spPr/>
      <dgm:t>
        <a:bodyPr/>
        <a:lstStyle/>
        <a:p>
          <a:endParaRPr lang="en-AU" sz="1600"/>
        </a:p>
      </dgm:t>
    </dgm:pt>
    <dgm:pt modelId="{2CEFB422-43E8-40CA-A89C-90AC49528099}" type="sibTrans" cxnId="{91576FC8-A7DE-4EEA-8FD8-5B86A6674DB9}">
      <dgm:prSet/>
      <dgm:spPr/>
      <dgm:t>
        <a:bodyPr/>
        <a:lstStyle/>
        <a:p>
          <a:endParaRPr lang="en-AU" sz="1600"/>
        </a:p>
      </dgm:t>
    </dgm:pt>
    <dgm:pt modelId="{BD84B929-8361-4673-9630-E08F8911A14F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Payment received by ADT Security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C6EAEE97-6072-4842-AB3A-3C5525E4AEFC}" type="sibTrans" cxnId="{E0B46CEE-D884-4FFF-949A-A60E1C77A3F8}">
      <dgm:prSet/>
      <dgm:spPr/>
      <dgm:t>
        <a:bodyPr/>
        <a:lstStyle/>
        <a:p>
          <a:endParaRPr lang="en-AU" sz="1600"/>
        </a:p>
      </dgm:t>
    </dgm:pt>
    <dgm:pt modelId="{96983755-21AE-4552-ADC5-4854EB60EED1}" type="parTrans" cxnId="{E0B46CEE-D884-4FFF-949A-A60E1C77A3F8}">
      <dgm:prSet/>
      <dgm:spPr/>
      <dgm:t>
        <a:bodyPr/>
        <a:lstStyle/>
        <a:p>
          <a:endParaRPr lang="en-AU" sz="1600"/>
        </a:p>
      </dgm:t>
    </dgm:pt>
    <dgm:pt modelId="{BE0918F3-AD36-4269-8026-6189BCDD0A5A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Home Assist product Shipped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A5764A6E-E0EB-4414-8D71-92FAE3447603}" type="sibTrans" cxnId="{B0144EF6-6767-4AB1-9C3C-4ED2992A09F7}">
      <dgm:prSet/>
      <dgm:spPr/>
      <dgm:t>
        <a:bodyPr/>
        <a:lstStyle/>
        <a:p>
          <a:endParaRPr lang="en-AU" sz="1600"/>
        </a:p>
      </dgm:t>
    </dgm:pt>
    <dgm:pt modelId="{D01C06CD-AEE8-497B-981F-6A1AF0612E7F}" type="parTrans" cxnId="{B0144EF6-6767-4AB1-9C3C-4ED2992A09F7}">
      <dgm:prSet/>
      <dgm:spPr/>
      <dgm:t>
        <a:bodyPr/>
        <a:lstStyle/>
        <a:p>
          <a:endParaRPr lang="en-AU" sz="1600"/>
        </a:p>
      </dgm:t>
    </dgm:pt>
    <dgm:pt modelId="{4A6BC7F0-A659-4AAB-BCC3-CBD953E94F76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Home Assist Self Monitoring live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0E1A67CE-140C-4603-BCEE-3039B0322BAB}" type="parTrans" cxnId="{7CA1784A-F7D8-4583-9D07-FBF76BA6FCC7}">
      <dgm:prSet/>
      <dgm:spPr/>
      <dgm:t>
        <a:bodyPr/>
        <a:lstStyle/>
        <a:p>
          <a:endParaRPr lang="en-AU" sz="1600"/>
        </a:p>
      </dgm:t>
    </dgm:pt>
    <dgm:pt modelId="{6A905774-A38F-4798-8D59-9F31BBAE3E9E}" type="sibTrans" cxnId="{7CA1784A-F7D8-4583-9D07-FBF76BA6FCC7}">
      <dgm:prSet/>
      <dgm:spPr/>
      <dgm:t>
        <a:bodyPr/>
        <a:lstStyle/>
        <a:p>
          <a:endParaRPr lang="en-AU" sz="1600"/>
        </a:p>
      </dgm:t>
    </dgm:pt>
    <dgm:pt modelId="{3984C08C-F5F6-4EBD-B06A-40A2489506A9}" type="pres">
      <dgm:prSet presAssocID="{38FE4A31-7855-43BE-9E92-3693362A6E24}" presName="Name0" presStyleCnt="0">
        <dgm:presLayoutVars>
          <dgm:dir/>
          <dgm:animLvl val="lvl"/>
          <dgm:resizeHandles val="exact"/>
        </dgm:presLayoutVars>
      </dgm:prSet>
      <dgm:spPr/>
    </dgm:pt>
    <dgm:pt modelId="{A17276CA-2CCC-4F08-AD31-79F06F43DDE1}" type="pres">
      <dgm:prSet presAssocID="{FABBC4E7-BEB9-4A15-8E73-4FAC39F14D8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D62BC62-21C8-469C-BB38-C97B48F61042}" type="pres">
      <dgm:prSet presAssocID="{BB532441-080C-4766-A3E3-EA50A58BBD7C}" presName="parTxOnlySpace" presStyleCnt="0"/>
      <dgm:spPr/>
    </dgm:pt>
    <dgm:pt modelId="{D2199AFA-9E04-4F35-BABE-1C84AB3B8B2D}" type="pres">
      <dgm:prSet presAssocID="{BD84B929-8361-4673-9630-E08F8911A14F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1487BFCB-DEEF-4E08-82DF-6DDEC1828282}" type="pres">
      <dgm:prSet presAssocID="{C6EAEE97-6072-4842-AB3A-3C5525E4AEFC}" presName="parTxOnlySpace" presStyleCnt="0"/>
      <dgm:spPr/>
    </dgm:pt>
    <dgm:pt modelId="{CD87E8C8-1046-4E73-9BD9-D96C47B7387B}" type="pres">
      <dgm:prSet presAssocID="{BE0918F3-AD36-4269-8026-6189BCDD0A5A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A1E63CE6-C99F-493A-B219-FED78FA95239}" type="pres">
      <dgm:prSet presAssocID="{A5764A6E-E0EB-4414-8D71-92FAE3447603}" presName="parTxOnlySpace" presStyleCnt="0"/>
      <dgm:spPr/>
    </dgm:pt>
    <dgm:pt modelId="{66554B9D-1063-413A-997B-53C2A9925207}" type="pres">
      <dgm:prSet presAssocID="{5E82112B-B1C3-421E-8D00-D21F09B3E43B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60F4F275-3927-4DBE-A60D-CCA5024B15E9}" type="pres">
      <dgm:prSet presAssocID="{2CEFB422-43E8-40CA-A89C-90AC49528099}" presName="parTxOnlySpace" presStyleCnt="0"/>
      <dgm:spPr/>
    </dgm:pt>
    <dgm:pt modelId="{BE93A688-B2BC-4A0E-8EFA-6E1C29FB8AEE}" type="pres">
      <dgm:prSet presAssocID="{4A6BC7F0-A659-4AAB-BCC3-CBD953E94F76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1273371E-5230-4C44-867F-DD361F5FC407}" type="presOf" srcId="{FABBC4E7-BEB9-4A15-8E73-4FAC39F14D8A}" destId="{A17276CA-2CCC-4F08-AD31-79F06F43DDE1}" srcOrd="0" destOrd="0" presId="urn:microsoft.com/office/officeart/2005/8/layout/chevron1"/>
    <dgm:cxn modelId="{05A5BA23-D01A-4D86-ACE6-ED9C16F7D76C}" type="presOf" srcId="{BE0918F3-AD36-4269-8026-6189BCDD0A5A}" destId="{CD87E8C8-1046-4E73-9BD9-D96C47B7387B}" srcOrd="0" destOrd="0" presId="urn:microsoft.com/office/officeart/2005/8/layout/chevron1"/>
    <dgm:cxn modelId="{7CA1784A-F7D8-4583-9D07-FBF76BA6FCC7}" srcId="{38FE4A31-7855-43BE-9E92-3693362A6E24}" destId="{4A6BC7F0-A659-4AAB-BCC3-CBD953E94F76}" srcOrd="4" destOrd="0" parTransId="{0E1A67CE-140C-4603-BCEE-3039B0322BAB}" sibTransId="{6A905774-A38F-4798-8D59-9F31BBAE3E9E}"/>
    <dgm:cxn modelId="{940F5A9B-CEFF-4339-B4E7-5B6CC7C16B81}" type="presOf" srcId="{4A6BC7F0-A659-4AAB-BCC3-CBD953E94F76}" destId="{BE93A688-B2BC-4A0E-8EFA-6E1C29FB8AEE}" srcOrd="0" destOrd="0" presId="urn:microsoft.com/office/officeart/2005/8/layout/chevron1"/>
    <dgm:cxn modelId="{C299D39E-5AC5-45BC-847D-E35D278D4CD3}" type="presOf" srcId="{BD84B929-8361-4673-9630-E08F8911A14F}" destId="{D2199AFA-9E04-4F35-BABE-1C84AB3B8B2D}" srcOrd="0" destOrd="0" presId="urn:microsoft.com/office/officeart/2005/8/layout/chevron1"/>
    <dgm:cxn modelId="{04D77CB1-A1FB-42C1-A293-22C53CC3AF60}" type="presOf" srcId="{38FE4A31-7855-43BE-9E92-3693362A6E24}" destId="{3984C08C-F5F6-4EBD-B06A-40A2489506A9}" srcOrd="0" destOrd="0" presId="urn:microsoft.com/office/officeart/2005/8/layout/chevron1"/>
    <dgm:cxn modelId="{91576FC8-A7DE-4EEA-8FD8-5B86A6674DB9}" srcId="{38FE4A31-7855-43BE-9E92-3693362A6E24}" destId="{5E82112B-B1C3-421E-8D00-D21F09B3E43B}" srcOrd="3" destOrd="0" parTransId="{F4409AEC-A783-4DA8-A60C-2D81F53B8EC7}" sibTransId="{2CEFB422-43E8-40CA-A89C-90AC49528099}"/>
    <dgm:cxn modelId="{556917D6-5B34-4D24-8281-212AD8F6380B}" type="presOf" srcId="{5E82112B-B1C3-421E-8D00-D21F09B3E43B}" destId="{66554B9D-1063-413A-997B-53C2A9925207}" srcOrd="0" destOrd="0" presId="urn:microsoft.com/office/officeart/2005/8/layout/chevron1"/>
    <dgm:cxn modelId="{EE7CEDDD-395D-4EDD-9EAC-B365E7A5584D}" srcId="{38FE4A31-7855-43BE-9E92-3693362A6E24}" destId="{FABBC4E7-BEB9-4A15-8E73-4FAC39F14D8A}" srcOrd="0" destOrd="0" parTransId="{EEB31E89-2722-4C32-AD59-3A3732575C0D}" sibTransId="{BB532441-080C-4766-A3E3-EA50A58BBD7C}"/>
    <dgm:cxn modelId="{E0B46CEE-D884-4FFF-949A-A60E1C77A3F8}" srcId="{38FE4A31-7855-43BE-9E92-3693362A6E24}" destId="{BD84B929-8361-4673-9630-E08F8911A14F}" srcOrd="1" destOrd="0" parTransId="{96983755-21AE-4552-ADC5-4854EB60EED1}" sibTransId="{C6EAEE97-6072-4842-AB3A-3C5525E4AEFC}"/>
    <dgm:cxn modelId="{B0144EF6-6767-4AB1-9C3C-4ED2992A09F7}" srcId="{38FE4A31-7855-43BE-9E92-3693362A6E24}" destId="{BE0918F3-AD36-4269-8026-6189BCDD0A5A}" srcOrd="2" destOrd="0" parTransId="{D01C06CD-AEE8-497B-981F-6A1AF0612E7F}" sibTransId="{A5764A6E-E0EB-4414-8D71-92FAE3447603}"/>
    <dgm:cxn modelId="{502DF964-DA21-4AC1-9408-2415B7EFCA79}" type="presParOf" srcId="{3984C08C-F5F6-4EBD-B06A-40A2489506A9}" destId="{A17276CA-2CCC-4F08-AD31-79F06F43DDE1}" srcOrd="0" destOrd="0" presId="urn:microsoft.com/office/officeart/2005/8/layout/chevron1"/>
    <dgm:cxn modelId="{A4271BCD-7474-49E0-8B19-D07ED9118B77}" type="presParOf" srcId="{3984C08C-F5F6-4EBD-B06A-40A2489506A9}" destId="{CD62BC62-21C8-469C-BB38-C97B48F61042}" srcOrd="1" destOrd="0" presId="urn:microsoft.com/office/officeart/2005/8/layout/chevron1"/>
    <dgm:cxn modelId="{8E4B89BA-2CE3-444D-8948-D7563C362277}" type="presParOf" srcId="{3984C08C-F5F6-4EBD-B06A-40A2489506A9}" destId="{D2199AFA-9E04-4F35-BABE-1C84AB3B8B2D}" srcOrd="2" destOrd="0" presId="urn:microsoft.com/office/officeart/2005/8/layout/chevron1"/>
    <dgm:cxn modelId="{34F030A0-681D-494A-962E-CD815C65AA9B}" type="presParOf" srcId="{3984C08C-F5F6-4EBD-B06A-40A2489506A9}" destId="{1487BFCB-DEEF-4E08-82DF-6DDEC1828282}" srcOrd="3" destOrd="0" presId="urn:microsoft.com/office/officeart/2005/8/layout/chevron1"/>
    <dgm:cxn modelId="{53F8D8D5-FFF4-4589-BC9F-C948522B17E8}" type="presParOf" srcId="{3984C08C-F5F6-4EBD-B06A-40A2489506A9}" destId="{CD87E8C8-1046-4E73-9BD9-D96C47B7387B}" srcOrd="4" destOrd="0" presId="urn:microsoft.com/office/officeart/2005/8/layout/chevron1"/>
    <dgm:cxn modelId="{393097B5-779B-48CB-BF79-35BD4272EF86}" type="presParOf" srcId="{3984C08C-F5F6-4EBD-B06A-40A2489506A9}" destId="{A1E63CE6-C99F-493A-B219-FED78FA95239}" srcOrd="5" destOrd="0" presId="urn:microsoft.com/office/officeart/2005/8/layout/chevron1"/>
    <dgm:cxn modelId="{7D4CC0D7-85FE-4E31-B62E-37B01F9DBCEE}" type="presParOf" srcId="{3984C08C-F5F6-4EBD-B06A-40A2489506A9}" destId="{66554B9D-1063-413A-997B-53C2A9925207}" srcOrd="6" destOrd="0" presId="urn:microsoft.com/office/officeart/2005/8/layout/chevron1"/>
    <dgm:cxn modelId="{2B079B67-FB9F-41FA-B027-DD22D540E3C7}" type="presParOf" srcId="{3984C08C-F5F6-4EBD-B06A-40A2489506A9}" destId="{60F4F275-3927-4DBE-A60D-CCA5024B15E9}" srcOrd="7" destOrd="0" presId="urn:microsoft.com/office/officeart/2005/8/layout/chevron1"/>
    <dgm:cxn modelId="{7F2CB0D1-DFF7-4D70-AD66-FC185C7501C7}" type="presParOf" srcId="{3984C08C-F5F6-4EBD-B06A-40A2489506A9}" destId="{BE93A688-B2BC-4A0E-8EFA-6E1C29FB8AEE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E4A31-7855-43BE-9E92-3693362A6E2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FABBC4E7-BEB9-4A15-8E73-4FAC39F14D8A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Order placed online through ACN channel 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EEB31E89-2722-4C32-AD59-3A3732575C0D}" type="parTrans" cxnId="{EE7CEDDD-395D-4EDD-9EAC-B365E7A5584D}">
      <dgm:prSet/>
      <dgm:spPr/>
      <dgm:t>
        <a:bodyPr/>
        <a:lstStyle/>
        <a:p>
          <a:endParaRPr lang="en-AU" sz="1600"/>
        </a:p>
      </dgm:t>
    </dgm:pt>
    <dgm:pt modelId="{BB532441-080C-4766-A3E3-EA50A58BBD7C}" type="sibTrans" cxnId="{EE7CEDDD-395D-4EDD-9EAC-B365E7A5584D}">
      <dgm:prSet/>
      <dgm:spPr/>
      <dgm:t>
        <a:bodyPr/>
        <a:lstStyle/>
        <a:p>
          <a:endParaRPr lang="en-AU" sz="1600"/>
        </a:p>
      </dgm:t>
    </dgm:pt>
    <dgm:pt modelId="{5E82112B-B1C3-421E-8D00-D21F09B3E43B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ADT Security installs product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F4409AEC-A783-4DA8-A60C-2D81F53B8EC7}" type="parTrans" cxnId="{91576FC8-A7DE-4EEA-8FD8-5B86A6674DB9}">
      <dgm:prSet/>
      <dgm:spPr/>
      <dgm:t>
        <a:bodyPr/>
        <a:lstStyle/>
        <a:p>
          <a:endParaRPr lang="en-AU" sz="1600"/>
        </a:p>
      </dgm:t>
    </dgm:pt>
    <dgm:pt modelId="{2CEFB422-43E8-40CA-A89C-90AC49528099}" type="sibTrans" cxnId="{91576FC8-A7DE-4EEA-8FD8-5B86A6674DB9}">
      <dgm:prSet/>
      <dgm:spPr/>
      <dgm:t>
        <a:bodyPr/>
        <a:lstStyle/>
        <a:p>
          <a:endParaRPr lang="en-AU" sz="1600"/>
        </a:p>
      </dgm:t>
    </dgm:pt>
    <dgm:pt modelId="{BD84B929-8361-4673-9630-E08F8911A14F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Payment received by ADT Security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C6EAEE97-6072-4842-AB3A-3C5525E4AEFC}" type="sibTrans" cxnId="{E0B46CEE-D884-4FFF-949A-A60E1C77A3F8}">
      <dgm:prSet/>
      <dgm:spPr/>
      <dgm:t>
        <a:bodyPr/>
        <a:lstStyle/>
        <a:p>
          <a:endParaRPr lang="en-AU" sz="1600"/>
        </a:p>
      </dgm:t>
    </dgm:pt>
    <dgm:pt modelId="{96983755-21AE-4552-ADC5-4854EB60EED1}" type="parTrans" cxnId="{E0B46CEE-D884-4FFF-949A-A60E1C77A3F8}">
      <dgm:prSet/>
      <dgm:spPr/>
      <dgm:t>
        <a:bodyPr/>
        <a:lstStyle/>
        <a:p>
          <a:endParaRPr lang="en-AU" sz="1600"/>
        </a:p>
      </dgm:t>
    </dgm:pt>
    <dgm:pt modelId="{BE0918F3-AD36-4269-8026-6189BCDD0A5A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Home Assist product shipped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A5764A6E-E0EB-4414-8D71-92FAE3447603}" type="sibTrans" cxnId="{B0144EF6-6767-4AB1-9C3C-4ED2992A09F7}">
      <dgm:prSet/>
      <dgm:spPr/>
      <dgm:t>
        <a:bodyPr/>
        <a:lstStyle/>
        <a:p>
          <a:endParaRPr lang="en-AU" sz="1600"/>
        </a:p>
      </dgm:t>
    </dgm:pt>
    <dgm:pt modelId="{D01C06CD-AEE8-497B-981F-6A1AF0612E7F}" type="parTrans" cxnId="{B0144EF6-6767-4AB1-9C3C-4ED2992A09F7}">
      <dgm:prSet/>
      <dgm:spPr/>
      <dgm:t>
        <a:bodyPr/>
        <a:lstStyle/>
        <a:p>
          <a:endParaRPr lang="en-AU" sz="1600"/>
        </a:p>
      </dgm:t>
    </dgm:pt>
    <dgm:pt modelId="{2DD09470-E78E-4611-A9CA-FDA27BFB476A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Home Assist Professional Monitoring live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F4424583-6BFF-4BD2-B386-ECEBF800B96E}" type="parTrans" cxnId="{1F916CBF-52F9-46BC-8325-BA214E17D0D1}">
      <dgm:prSet/>
      <dgm:spPr/>
      <dgm:t>
        <a:bodyPr/>
        <a:lstStyle/>
        <a:p>
          <a:endParaRPr lang="en-AU" sz="1600"/>
        </a:p>
      </dgm:t>
    </dgm:pt>
    <dgm:pt modelId="{76EF7D20-7915-4558-9DAA-E65D8EB9AAF3}" type="sibTrans" cxnId="{1F916CBF-52F9-46BC-8325-BA214E17D0D1}">
      <dgm:prSet/>
      <dgm:spPr/>
      <dgm:t>
        <a:bodyPr/>
        <a:lstStyle/>
        <a:p>
          <a:endParaRPr lang="en-AU" sz="1600"/>
        </a:p>
      </dgm:t>
    </dgm:pt>
    <dgm:pt modelId="{3984C08C-F5F6-4EBD-B06A-40A2489506A9}" type="pres">
      <dgm:prSet presAssocID="{38FE4A31-7855-43BE-9E92-3693362A6E24}" presName="Name0" presStyleCnt="0">
        <dgm:presLayoutVars>
          <dgm:dir/>
          <dgm:animLvl val="lvl"/>
          <dgm:resizeHandles val="exact"/>
        </dgm:presLayoutVars>
      </dgm:prSet>
      <dgm:spPr/>
    </dgm:pt>
    <dgm:pt modelId="{A17276CA-2CCC-4F08-AD31-79F06F43DDE1}" type="pres">
      <dgm:prSet presAssocID="{FABBC4E7-BEB9-4A15-8E73-4FAC39F14D8A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CD62BC62-21C8-469C-BB38-C97B48F61042}" type="pres">
      <dgm:prSet presAssocID="{BB532441-080C-4766-A3E3-EA50A58BBD7C}" presName="parTxOnlySpace" presStyleCnt="0"/>
      <dgm:spPr/>
    </dgm:pt>
    <dgm:pt modelId="{D2199AFA-9E04-4F35-BABE-1C84AB3B8B2D}" type="pres">
      <dgm:prSet presAssocID="{BD84B929-8361-4673-9630-E08F8911A14F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1487BFCB-DEEF-4E08-82DF-6DDEC1828282}" type="pres">
      <dgm:prSet presAssocID="{C6EAEE97-6072-4842-AB3A-3C5525E4AEFC}" presName="parTxOnlySpace" presStyleCnt="0"/>
      <dgm:spPr/>
    </dgm:pt>
    <dgm:pt modelId="{CD87E8C8-1046-4E73-9BD9-D96C47B7387B}" type="pres">
      <dgm:prSet presAssocID="{BE0918F3-AD36-4269-8026-6189BCDD0A5A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A1E63CE6-C99F-493A-B219-FED78FA95239}" type="pres">
      <dgm:prSet presAssocID="{A5764A6E-E0EB-4414-8D71-92FAE3447603}" presName="parTxOnlySpace" presStyleCnt="0"/>
      <dgm:spPr/>
    </dgm:pt>
    <dgm:pt modelId="{66554B9D-1063-413A-997B-53C2A9925207}" type="pres">
      <dgm:prSet presAssocID="{5E82112B-B1C3-421E-8D00-D21F09B3E43B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D3B2DEED-951A-41EE-8F31-D458CB7E1B0B}" type="pres">
      <dgm:prSet presAssocID="{2CEFB422-43E8-40CA-A89C-90AC49528099}" presName="parTxOnlySpace" presStyleCnt="0"/>
      <dgm:spPr/>
    </dgm:pt>
    <dgm:pt modelId="{4A1E60D2-3C05-4207-9D31-5B2A6F46C302}" type="pres">
      <dgm:prSet presAssocID="{2DD09470-E78E-4611-A9CA-FDA27BFB476A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1273371E-5230-4C44-867F-DD361F5FC407}" type="presOf" srcId="{FABBC4E7-BEB9-4A15-8E73-4FAC39F14D8A}" destId="{A17276CA-2CCC-4F08-AD31-79F06F43DDE1}" srcOrd="0" destOrd="0" presId="urn:microsoft.com/office/officeart/2005/8/layout/chevron1"/>
    <dgm:cxn modelId="{05A5BA23-D01A-4D86-ACE6-ED9C16F7D76C}" type="presOf" srcId="{BE0918F3-AD36-4269-8026-6189BCDD0A5A}" destId="{CD87E8C8-1046-4E73-9BD9-D96C47B7387B}" srcOrd="0" destOrd="0" presId="urn:microsoft.com/office/officeart/2005/8/layout/chevron1"/>
    <dgm:cxn modelId="{9065DB93-D7FC-4204-912F-3BC75820B250}" type="presOf" srcId="{2DD09470-E78E-4611-A9CA-FDA27BFB476A}" destId="{4A1E60D2-3C05-4207-9D31-5B2A6F46C302}" srcOrd="0" destOrd="0" presId="urn:microsoft.com/office/officeart/2005/8/layout/chevron1"/>
    <dgm:cxn modelId="{C299D39E-5AC5-45BC-847D-E35D278D4CD3}" type="presOf" srcId="{BD84B929-8361-4673-9630-E08F8911A14F}" destId="{D2199AFA-9E04-4F35-BABE-1C84AB3B8B2D}" srcOrd="0" destOrd="0" presId="urn:microsoft.com/office/officeart/2005/8/layout/chevron1"/>
    <dgm:cxn modelId="{04D77CB1-A1FB-42C1-A293-22C53CC3AF60}" type="presOf" srcId="{38FE4A31-7855-43BE-9E92-3693362A6E24}" destId="{3984C08C-F5F6-4EBD-B06A-40A2489506A9}" srcOrd="0" destOrd="0" presId="urn:microsoft.com/office/officeart/2005/8/layout/chevron1"/>
    <dgm:cxn modelId="{1F916CBF-52F9-46BC-8325-BA214E17D0D1}" srcId="{38FE4A31-7855-43BE-9E92-3693362A6E24}" destId="{2DD09470-E78E-4611-A9CA-FDA27BFB476A}" srcOrd="4" destOrd="0" parTransId="{F4424583-6BFF-4BD2-B386-ECEBF800B96E}" sibTransId="{76EF7D20-7915-4558-9DAA-E65D8EB9AAF3}"/>
    <dgm:cxn modelId="{91576FC8-A7DE-4EEA-8FD8-5B86A6674DB9}" srcId="{38FE4A31-7855-43BE-9E92-3693362A6E24}" destId="{5E82112B-B1C3-421E-8D00-D21F09B3E43B}" srcOrd="3" destOrd="0" parTransId="{F4409AEC-A783-4DA8-A60C-2D81F53B8EC7}" sibTransId="{2CEFB422-43E8-40CA-A89C-90AC49528099}"/>
    <dgm:cxn modelId="{556917D6-5B34-4D24-8281-212AD8F6380B}" type="presOf" srcId="{5E82112B-B1C3-421E-8D00-D21F09B3E43B}" destId="{66554B9D-1063-413A-997B-53C2A9925207}" srcOrd="0" destOrd="0" presId="urn:microsoft.com/office/officeart/2005/8/layout/chevron1"/>
    <dgm:cxn modelId="{EE7CEDDD-395D-4EDD-9EAC-B365E7A5584D}" srcId="{38FE4A31-7855-43BE-9E92-3693362A6E24}" destId="{FABBC4E7-BEB9-4A15-8E73-4FAC39F14D8A}" srcOrd="0" destOrd="0" parTransId="{EEB31E89-2722-4C32-AD59-3A3732575C0D}" sibTransId="{BB532441-080C-4766-A3E3-EA50A58BBD7C}"/>
    <dgm:cxn modelId="{E0B46CEE-D884-4FFF-949A-A60E1C77A3F8}" srcId="{38FE4A31-7855-43BE-9E92-3693362A6E24}" destId="{BD84B929-8361-4673-9630-E08F8911A14F}" srcOrd="1" destOrd="0" parTransId="{96983755-21AE-4552-ADC5-4854EB60EED1}" sibTransId="{C6EAEE97-6072-4842-AB3A-3C5525E4AEFC}"/>
    <dgm:cxn modelId="{B0144EF6-6767-4AB1-9C3C-4ED2992A09F7}" srcId="{38FE4A31-7855-43BE-9E92-3693362A6E24}" destId="{BE0918F3-AD36-4269-8026-6189BCDD0A5A}" srcOrd="2" destOrd="0" parTransId="{D01C06CD-AEE8-497B-981F-6A1AF0612E7F}" sibTransId="{A5764A6E-E0EB-4414-8D71-92FAE3447603}"/>
    <dgm:cxn modelId="{502DF964-DA21-4AC1-9408-2415B7EFCA79}" type="presParOf" srcId="{3984C08C-F5F6-4EBD-B06A-40A2489506A9}" destId="{A17276CA-2CCC-4F08-AD31-79F06F43DDE1}" srcOrd="0" destOrd="0" presId="urn:microsoft.com/office/officeart/2005/8/layout/chevron1"/>
    <dgm:cxn modelId="{A4271BCD-7474-49E0-8B19-D07ED9118B77}" type="presParOf" srcId="{3984C08C-F5F6-4EBD-B06A-40A2489506A9}" destId="{CD62BC62-21C8-469C-BB38-C97B48F61042}" srcOrd="1" destOrd="0" presId="urn:microsoft.com/office/officeart/2005/8/layout/chevron1"/>
    <dgm:cxn modelId="{8E4B89BA-2CE3-444D-8948-D7563C362277}" type="presParOf" srcId="{3984C08C-F5F6-4EBD-B06A-40A2489506A9}" destId="{D2199AFA-9E04-4F35-BABE-1C84AB3B8B2D}" srcOrd="2" destOrd="0" presId="urn:microsoft.com/office/officeart/2005/8/layout/chevron1"/>
    <dgm:cxn modelId="{34F030A0-681D-494A-962E-CD815C65AA9B}" type="presParOf" srcId="{3984C08C-F5F6-4EBD-B06A-40A2489506A9}" destId="{1487BFCB-DEEF-4E08-82DF-6DDEC1828282}" srcOrd="3" destOrd="0" presId="urn:microsoft.com/office/officeart/2005/8/layout/chevron1"/>
    <dgm:cxn modelId="{53F8D8D5-FFF4-4589-BC9F-C948522B17E8}" type="presParOf" srcId="{3984C08C-F5F6-4EBD-B06A-40A2489506A9}" destId="{CD87E8C8-1046-4E73-9BD9-D96C47B7387B}" srcOrd="4" destOrd="0" presId="urn:microsoft.com/office/officeart/2005/8/layout/chevron1"/>
    <dgm:cxn modelId="{393097B5-779B-48CB-BF79-35BD4272EF86}" type="presParOf" srcId="{3984C08C-F5F6-4EBD-B06A-40A2489506A9}" destId="{A1E63CE6-C99F-493A-B219-FED78FA95239}" srcOrd="5" destOrd="0" presId="urn:microsoft.com/office/officeart/2005/8/layout/chevron1"/>
    <dgm:cxn modelId="{7D4CC0D7-85FE-4E31-B62E-37B01F9DBCEE}" type="presParOf" srcId="{3984C08C-F5F6-4EBD-B06A-40A2489506A9}" destId="{66554B9D-1063-413A-997B-53C2A9925207}" srcOrd="6" destOrd="0" presId="urn:microsoft.com/office/officeart/2005/8/layout/chevron1"/>
    <dgm:cxn modelId="{D2F9F4FD-CE33-4D09-A717-B7167F069350}" type="presParOf" srcId="{3984C08C-F5F6-4EBD-B06A-40A2489506A9}" destId="{D3B2DEED-951A-41EE-8F31-D458CB7E1B0B}" srcOrd="7" destOrd="0" presId="urn:microsoft.com/office/officeart/2005/8/layout/chevron1"/>
    <dgm:cxn modelId="{50147D8E-FB03-4853-A644-C88916F3463A}" type="presParOf" srcId="{3984C08C-F5F6-4EBD-B06A-40A2489506A9}" destId="{4A1E60D2-3C05-4207-9D31-5B2A6F46C302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F7E62E-C4C5-473E-A090-8AA658084E1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DF7F053-0D9B-474F-8018-1B4186EC7B75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Order processed within 24 </a:t>
          </a:r>
          <a:r>
            <a:rPr lang="en-US" sz="1600" b="0" i="0" dirty="0" err="1">
              <a:latin typeface="Candara" panose="020E0502030303020204" pitchFamily="34" charset="0"/>
            </a:rPr>
            <a:t>hrs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2F56C48B-4AE0-4836-A0BA-B4D196E8C53A}" type="parTrans" cxnId="{C6B62815-5E5D-4BA4-8C87-6CFC4374172E}">
      <dgm:prSet/>
      <dgm:spPr/>
      <dgm:t>
        <a:bodyPr/>
        <a:lstStyle/>
        <a:p>
          <a:endParaRPr lang="en-AU"/>
        </a:p>
      </dgm:t>
    </dgm:pt>
    <dgm:pt modelId="{8878A522-0B52-40D3-A1DF-B97836E1A95A}" type="sibTrans" cxnId="{C6B62815-5E5D-4BA4-8C87-6CFC4374172E}">
      <dgm:prSet/>
      <dgm:spPr/>
      <dgm:t>
        <a:bodyPr/>
        <a:lstStyle/>
        <a:p>
          <a:endParaRPr lang="en-AU"/>
        </a:p>
      </dgm:t>
    </dgm:pt>
    <dgm:pt modelId="{5165675B-BDF3-4708-B3AA-1FB2852F4BA4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Hardware received within 3 business days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687EF305-1A7E-424C-9E3F-CC9E14B485E1}" type="parTrans" cxnId="{6A007EDA-94F3-455A-B933-B8583AD76A1C}">
      <dgm:prSet/>
      <dgm:spPr/>
      <dgm:t>
        <a:bodyPr/>
        <a:lstStyle/>
        <a:p>
          <a:endParaRPr lang="en-AU"/>
        </a:p>
      </dgm:t>
    </dgm:pt>
    <dgm:pt modelId="{99B88685-8604-4CF5-9CDD-B74676E82479}" type="sibTrans" cxnId="{6A007EDA-94F3-455A-B933-B8583AD76A1C}">
      <dgm:prSet/>
      <dgm:spPr/>
      <dgm:t>
        <a:bodyPr/>
        <a:lstStyle/>
        <a:p>
          <a:endParaRPr lang="en-AU"/>
        </a:p>
      </dgm:t>
    </dgm:pt>
    <dgm:pt modelId="{768DAED1-8EEF-47CB-BAAE-B7813CE046D5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Dispatched within 24 </a:t>
          </a:r>
          <a:r>
            <a:rPr lang="en-US" sz="1600" b="0" i="0" dirty="0" err="1">
              <a:latin typeface="Candara" panose="020E0502030303020204" pitchFamily="34" charset="0"/>
            </a:rPr>
            <a:t>hrs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D95D218D-1216-4F18-BEE1-2777F26ECA81}" type="parTrans" cxnId="{1DCFE122-4067-4851-87AB-7E200AF6E0E1}">
      <dgm:prSet/>
      <dgm:spPr/>
      <dgm:t>
        <a:bodyPr/>
        <a:lstStyle/>
        <a:p>
          <a:endParaRPr lang="en-AU"/>
        </a:p>
      </dgm:t>
    </dgm:pt>
    <dgm:pt modelId="{C116ED47-997F-4AFC-A672-A999EBAFA056}" type="sibTrans" cxnId="{1DCFE122-4067-4851-87AB-7E200AF6E0E1}">
      <dgm:prSet/>
      <dgm:spPr/>
      <dgm:t>
        <a:bodyPr/>
        <a:lstStyle/>
        <a:p>
          <a:endParaRPr lang="en-AU"/>
        </a:p>
      </dgm:t>
    </dgm:pt>
    <dgm:pt modelId="{B54DB012-5552-4D47-B565-5994B0D24E1B}" type="pres">
      <dgm:prSet presAssocID="{CAF7E62E-C4C5-473E-A090-8AA658084E1A}" presName="Name0" presStyleCnt="0">
        <dgm:presLayoutVars>
          <dgm:dir/>
          <dgm:resizeHandles val="exact"/>
        </dgm:presLayoutVars>
      </dgm:prSet>
      <dgm:spPr/>
    </dgm:pt>
    <dgm:pt modelId="{788C14DF-06C5-49F3-B364-184A26745DBF}" type="pres">
      <dgm:prSet presAssocID="{DDF7F053-0D9B-474F-8018-1B4186EC7B75}" presName="node" presStyleLbl="node1" presStyleIdx="0" presStyleCnt="3" custScaleX="147183" custLinFactNeighborX="18070" custLinFactNeighborY="4311">
        <dgm:presLayoutVars>
          <dgm:bulletEnabled val="1"/>
        </dgm:presLayoutVars>
      </dgm:prSet>
      <dgm:spPr/>
    </dgm:pt>
    <dgm:pt modelId="{0AA0A741-4952-45B0-A2B3-C5FAD4CC1336}" type="pres">
      <dgm:prSet presAssocID="{8878A522-0B52-40D3-A1DF-B97836E1A95A}" presName="sibTrans" presStyleLbl="sibTrans2D1" presStyleIdx="0" presStyleCnt="2"/>
      <dgm:spPr/>
    </dgm:pt>
    <dgm:pt modelId="{54BA5CB8-B6D9-4104-AA6F-EEF0001A011F}" type="pres">
      <dgm:prSet presAssocID="{8878A522-0B52-40D3-A1DF-B97836E1A95A}" presName="connectorText" presStyleLbl="sibTrans2D1" presStyleIdx="0" presStyleCnt="2"/>
      <dgm:spPr/>
    </dgm:pt>
    <dgm:pt modelId="{C4950583-DEBE-4AAF-B288-7FFE516CBFB4}" type="pres">
      <dgm:prSet presAssocID="{768DAED1-8EEF-47CB-BAAE-B7813CE046D5}" presName="node" presStyleLbl="node1" presStyleIdx="1" presStyleCnt="3" custScaleX="122817" custScaleY="100000">
        <dgm:presLayoutVars>
          <dgm:bulletEnabled val="1"/>
        </dgm:presLayoutVars>
      </dgm:prSet>
      <dgm:spPr/>
    </dgm:pt>
    <dgm:pt modelId="{5A8C475B-5490-49BA-9418-9C5170CAD4F3}" type="pres">
      <dgm:prSet presAssocID="{C116ED47-997F-4AFC-A672-A999EBAFA056}" presName="sibTrans" presStyleLbl="sibTrans2D1" presStyleIdx="1" presStyleCnt="2"/>
      <dgm:spPr/>
    </dgm:pt>
    <dgm:pt modelId="{8830395A-CF47-4573-9250-C1F82863C652}" type="pres">
      <dgm:prSet presAssocID="{C116ED47-997F-4AFC-A672-A999EBAFA056}" presName="connectorText" presStyleLbl="sibTrans2D1" presStyleIdx="1" presStyleCnt="2"/>
      <dgm:spPr/>
    </dgm:pt>
    <dgm:pt modelId="{98D27251-40DC-45F9-9AE6-85976ED10E1B}" type="pres">
      <dgm:prSet presAssocID="{5165675B-BDF3-4708-B3AA-1FB2852F4BA4}" presName="node" presStyleLbl="node1" presStyleIdx="2" presStyleCnt="3" custScaleX="230118" custLinFactNeighborX="-40806">
        <dgm:presLayoutVars>
          <dgm:bulletEnabled val="1"/>
        </dgm:presLayoutVars>
      </dgm:prSet>
      <dgm:spPr/>
    </dgm:pt>
  </dgm:ptLst>
  <dgm:cxnLst>
    <dgm:cxn modelId="{C6B62815-5E5D-4BA4-8C87-6CFC4374172E}" srcId="{CAF7E62E-C4C5-473E-A090-8AA658084E1A}" destId="{DDF7F053-0D9B-474F-8018-1B4186EC7B75}" srcOrd="0" destOrd="0" parTransId="{2F56C48B-4AE0-4836-A0BA-B4D196E8C53A}" sibTransId="{8878A522-0B52-40D3-A1DF-B97836E1A95A}"/>
    <dgm:cxn modelId="{1DCFE122-4067-4851-87AB-7E200AF6E0E1}" srcId="{CAF7E62E-C4C5-473E-A090-8AA658084E1A}" destId="{768DAED1-8EEF-47CB-BAAE-B7813CE046D5}" srcOrd="1" destOrd="0" parTransId="{D95D218D-1216-4F18-BEE1-2777F26ECA81}" sibTransId="{C116ED47-997F-4AFC-A672-A999EBAFA056}"/>
    <dgm:cxn modelId="{1C08BF68-39A6-49DA-AB22-F7930E84A139}" type="presOf" srcId="{DDF7F053-0D9B-474F-8018-1B4186EC7B75}" destId="{788C14DF-06C5-49F3-B364-184A26745DBF}" srcOrd="0" destOrd="0" presId="urn:microsoft.com/office/officeart/2005/8/layout/process1"/>
    <dgm:cxn modelId="{0D64A86D-4EDE-4451-95E3-6E660AD4C54F}" type="presOf" srcId="{CAF7E62E-C4C5-473E-A090-8AA658084E1A}" destId="{B54DB012-5552-4D47-B565-5994B0D24E1B}" srcOrd="0" destOrd="0" presId="urn:microsoft.com/office/officeart/2005/8/layout/process1"/>
    <dgm:cxn modelId="{DEEFB251-BBB0-46E2-B6D4-112D886A7FCA}" type="presOf" srcId="{8878A522-0B52-40D3-A1DF-B97836E1A95A}" destId="{54BA5CB8-B6D9-4104-AA6F-EEF0001A011F}" srcOrd="1" destOrd="0" presId="urn:microsoft.com/office/officeart/2005/8/layout/process1"/>
    <dgm:cxn modelId="{6B51EB73-8813-415D-A89B-03B542A250E7}" type="presOf" srcId="{8878A522-0B52-40D3-A1DF-B97836E1A95A}" destId="{0AA0A741-4952-45B0-A2B3-C5FAD4CC1336}" srcOrd="0" destOrd="0" presId="urn:microsoft.com/office/officeart/2005/8/layout/process1"/>
    <dgm:cxn modelId="{416613A9-BE78-4A51-BA4E-7F61939FBEDE}" type="presOf" srcId="{5165675B-BDF3-4708-B3AA-1FB2852F4BA4}" destId="{98D27251-40DC-45F9-9AE6-85976ED10E1B}" srcOrd="0" destOrd="0" presId="urn:microsoft.com/office/officeart/2005/8/layout/process1"/>
    <dgm:cxn modelId="{36573FBB-86E4-4E0F-8622-DECD9F44A85B}" type="presOf" srcId="{768DAED1-8EEF-47CB-BAAE-B7813CE046D5}" destId="{C4950583-DEBE-4AAF-B288-7FFE516CBFB4}" srcOrd="0" destOrd="0" presId="urn:microsoft.com/office/officeart/2005/8/layout/process1"/>
    <dgm:cxn modelId="{1D1C45CD-AFCF-49CF-8E9A-24A92CB2CD9F}" type="presOf" srcId="{C116ED47-997F-4AFC-A672-A999EBAFA056}" destId="{8830395A-CF47-4573-9250-C1F82863C652}" srcOrd="1" destOrd="0" presId="urn:microsoft.com/office/officeart/2005/8/layout/process1"/>
    <dgm:cxn modelId="{6A007EDA-94F3-455A-B933-B8583AD76A1C}" srcId="{CAF7E62E-C4C5-473E-A090-8AA658084E1A}" destId="{5165675B-BDF3-4708-B3AA-1FB2852F4BA4}" srcOrd="2" destOrd="0" parTransId="{687EF305-1A7E-424C-9E3F-CC9E14B485E1}" sibTransId="{99B88685-8604-4CF5-9CDD-B74676E82479}"/>
    <dgm:cxn modelId="{554952DC-0743-4F3F-9010-88A77AF657DB}" type="presOf" srcId="{C116ED47-997F-4AFC-A672-A999EBAFA056}" destId="{5A8C475B-5490-49BA-9418-9C5170CAD4F3}" srcOrd="0" destOrd="0" presId="urn:microsoft.com/office/officeart/2005/8/layout/process1"/>
    <dgm:cxn modelId="{F3777EF6-282B-484F-BC2A-C8DBE5E22D9D}" type="presParOf" srcId="{B54DB012-5552-4D47-B565-5994B0D24E1B}" destId="{788C14DF-06C5-49F3-B364-184A26745DBF}" srcOrd="0" destOrd="0" presId="urn:microsoft.com/office/officeart/2005/8/layout/process1"/>
    <dgm:cxn modelId="{8B0AFE0F-A15B-476A-BD9F-D9D52E419D06}" type="presParOf" srcId="{B54DB012-5552-4D47-B565-5994B0D24E1B}" destId="{0AA0A741-4952-45B0-A2B3-C5FAD4CC1336}" srcOrd="1" destOrd="0" presId="urn:microsoft.com/office/officeart/2005/8/layout/process1"/>
    <dgm:cxn modelId="{F7C21D04-E610-4BAD-B497-8385AF91AD48}" type="presParOf" srcId="{0AA0A741-4952-45B0-A2B3-C5FAD4CC1336}" destId="{54BA5CB8-B6D9-4104-AA6F-EEF0001A011F}" srcOrd="0" destOrd="0" presId="urn:microsoft.com/office/officeart/2005/8/layout/process1"/>
    <dgm:cxn modelId="{505A8054-F069-4943-973E-98494FB5783C}" type="presParOf" srcId="{B54DB012-5552-4D47-B565-5994B0D24E1B}" destId="{C4950583-DEBE-4AAF-B288-7FFE516CBFB4}" srcOrd="2" destOrd="0" presId="urn:microsoft.com/office/officeart/2005/8/layout/process1"/>
    <dgm:cxn modelId="{C951D86F-98BC-4ED8-8666-7CA0632E5AE6}" type="presParOf" srcId="{B54DB012-5552-4D47-B565-5994B0D24E1B}" destId="{5A8C475B-5490-49BA-9418-9C5170CAD4F3}" srcOrd="3" destOrd="0" presId="urn:microsoft.com/office/officeart/2005/8/layout/process1"/>
    <dgm:cxn modelId="{A29383E0-0945-4A9D-8AFB-0E1A2FD9B8EC}" type="presParOf" srcId="{5A8C475B-5490-49BA-9418-9C5170CAD4F3}" destId="{8830395A-CF47-4573-9250-C1F82863C652}" srcOrd="0" destOrd="0" presId="urn:microsoft.com/office/officeart/2005/8/layout/process1"/>
    <dgm:cxn modelId="{B2AD5347-A69A-4F2B-866C-36EA8F41826F}" type="presParOf" srcId="{B54DB012-5552-4D47-B565-5994B0D24E1B}" destId="{98D27251-40DC-45F9-9AE6-85976ED10E1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F7E62E-C4C5-473E-A090-8AA658084E1A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DF7F053-0D9B-474F-8018-1B4186EC7B75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Order processed within 24 </a:t>
          </a:r>
          <a:r>
            <a:rPr lang="en-US" sz="1600" b="0" i="0" dirty="0" err="1">
              <a:latin typeface="Candara" panose="020E0502030303020204" pitchFamily="34" charset="0"/>
            </a:rPr>
            <a:t>hrs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2F56C48B-4AE0-4836-A0BA-B4D196E8C53A}" type="parTrans" cxnId="{C6B62815-5E5D-4BA4-8C87-6CFC4374172E}">
      <dgm:prSet/>
      <dgm:spPr/>
      <dgm:t>
        <a:bodyPr/>
        <a:lstStyle/>
        <a:p>
          <a:endParaRPr lang="en-AU"/>
        </a:p>
      </dgm:t>
    </dgm:pt>
    <dgm:pt modelId="{8878A522-0B52-40D3-A1DF-B97836E1A95A}" type="sibTrans" cxnId="{C6B62815-5E5D-4BA4-8C87-6CFC4374172E}">
      <dgm:prSet/>
      <dgm:spPr/>
      <dgm:t>
        <a:bodyPr/>
        <a:lstStyle/>
        <a:p>
          <a:endParaRPr lang="en-AU"/>
        </a:p>
      </dgm:t>
    </dgm:pt>
    <dgm:pt modelId="{5165675B-BDF3-4708-B3AA-1FB2852F4BA4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Hardware received within 3 business days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687EF305-1A7E-424C-9E3F-CC9E14B485E1}" type="parTrans" cxnId="{6A007EDA-94F3-455A-B933-B8583AD76A1C}">
      <dgm:prSet/>
      <dgm:spPr/>
      <dgm:t>
        <a:bodyPr/>
        <a:lstStyle/>
        <a:p>
          <a:endParaRPr lang="en-AU"/>
        </a:p>
      </dgm:t>
    </dgm:pt>
    <dgm:pt modelId="{99B88685-8604-4CF5-9CDD-B74676E82479}" type="sibTrans" cxnId="{6A007EDA-94F3-455A-B933-B8583AD76A1C}">
      <dgm:prSet/>
      <dgm:spPr/>
      <dgm:t>
        <a:bodyPr/>
        <a:lstStyle/>
        <a:p>
          <a:endParaRPr lang="en-AU"/>
        </a:p>
      </dgm:t>
    </dgm:pt>
    <dgm:pt modelId="{768DAED1-8EEF-47CB-BAAE-B7813CE046D5}">
      <dgm:prSet phldrT="[Text]" custT="1"/>
      <dgm:spPr/>
      <dgm:t>
        <a:bodyPr/>
        <a:lstStyle/>
        <a:p>
          <a:r>
            <a:rPr lang="en-US" sz="1600" b="0" i="0" dirty="0">
              <a:latin typeface="Candara" panose="020E0502030303020204" pitchFamily="34" charset="0"/>
            </a:rPr>
            <a:t>Dispatched within 24 </a:t>
          </a:r>
          <a:r>
            <a:rPr lang="en-US" sz="1600" b="0" i="0" dirty="0" err="1">
              <a:latin typeface="Candara" panose="020E0502030303020204" pitchFamily="34" charset="0"/>
            </a:rPr>
            <a:t>hrs</a:t>
          </a:r>
          <a:endParaRPr lang="en-AU" sz="1600" b="0" i="0" dirty="0">
            <a:latin typeface="Candara" panose="020E0502030303020204" pitchFamily="34" charset="0"/>
          </a:endParaRPr>
        </a:p>
      </dgm:t>
    </dgm:pt>
    <dgm:pt modelId="{D95D218D-1216-4F18-BEE1-2777F26ECA81}" type="parTrans" cxnId="{1DCFE122-4067-4851-87AB-7E200AF6E0E1}">
      <dgm:prSet/>
      <dgm:spPr/>
      <dgm:t>
        <a:bodyPr/>
        <a:lstStyle/>
        <a:p>
          <a:endParaRPr lang="en-AU"/>
        </a:p>
      </dgm:t>
    </dgm:pt>
    <dgm:pt modelId="{C116ED47-997F-4AFC-A672-A999EBAFA056}" type="sibTrans" cxnId="{1DCFE122-4067-4851-87AB-7E200AF6E0E1}">
      <dgm:prSet/>
      <dgm:spPr/>
      <dgm:t>
        <a:bodyPr/>
        <a:lstStyle/>
        <a:p>
          <a:endParaRPr lang="en-AU"/>
        </a:p>
      </dgm:t>
    </dgm:pt>
    <dgm:pt modelId="{B54DB012-5552-4D47-B565-5994B0D24E1B}" type="pres">
      <dgm:prSet presAssocID="{CAF7E62E-C4C5-473E-A090-8AA658084E1A}" presName="Name0" presStyleCnt="0">
        <dgm:presLayoutVars>
          <dgm:dir/>
          <dgm:resizeHandles val="exact"/>
        </dgm:presLayoutVars>
      </dgm:prSet>
      <dgm:spPr/>
    </dgm:pt>
    <dgm:pt modelId="{788C14DF-06C5-49F3-B364-184A26745DBF}" type="pres">
      <dgm:prSet presAssocID="{DDF7F053-0D9B-474F-8018-1B4186EC7B75}" presName="node" presStyleLbl="node1" presStyleIdx="0" presStyleCnt="3" custScaleX="149114" custLinFactNeighborX="554" custLinFactNeighborY="14553">
        <dgm:presLayoutVars>
          <dgm:bulletEnabled val="1"/>
        </dgm:presLayoutVars>
      </dgm:prSet>
      <dgm:spPr/>
    </dgm:pt>
    <dgm:pt modelId="{0AA0A741-4952-45B0-A2B3-C5FAD4CC1336}" type="pres">
      <dgm:prSet presAssocID="{8878A522-0B52-40D3-A1DF-B97836E1A95A}" presName="sibTrans" presStyleLbl="sibTrans2D1" presStyleIdx="0" presStyleCnt="2"/>
      <dgm:spPr/>
    </dgm:pt>
    <dgm:pt modelId="{54BA5CB8-B6D9-4104-AA6F-EEF0001A011F}" type="pres">
      <dgm:prSet presAssocID="{8878A522-0B52-40D3-A1DF-B97836E1A95A}" presName="connectorText" presStyleLbl="sibTrans2D1" presStyleIdx="0" presStyleCnt="2"/>
      <dgm:spPr/>
    </dgm:pt>
    <dgm:pt modelId="{C4950583-DEBE-4AAF-B288-7FFE516CBFB4}" type="pres">
      <dgm:prSet presAssocID="{768DAED1-8EEF-47CB-BAAE-B7813CE046D5}" presName="node" presStyleLbl="node1" presStyleIdx="1" presStyleCnt="3" custScaleX="122817" custScaleY="100000">
        <dgm:presLayoutVars>
          <dgm:bulletEnabled val="1"/>
        </dgm:presLayoutVars>
      </dgm:prSet>
      <dgm:spPr/>
    </dgm:pt>
    <dgm:pt modelId="{5A8C475B-5490-49BA-9418-9C5170CAD4F3}" type="pres">
      <dgm:prSet presAssocID="{C116ED47-997F-4AFC-A672-A999EBAFA056}" presName="sibTrans" presStyleLbl="sibTrans2D1" presStyleIdx="1" presStyleCnt="2"/>
      <dgm:spPr/>
    </dgm:pt>
    <dgm:pt modelId="{8830395A-CF47-4573-9250-C1F82863C652}" type="pres">
      <dgm:prSet presAssocID="{C116ED47-997F-4AFC-A672-A999EBAFA056}" presName="connectorText" presStyleLbl="sibTrans2D1" presStyleIdx="1" presStyleCnt="2"/>
      <dgm:spPr/>
    </dgm:pt>
    <dgm:pt modelId="{98D27251-40DC-45F9-9AE6-85976ED10E1B}" type="pres">
      <dgm:prSet presAssocID="{5165675B-BDF3-4708-B3AA-1FB2852F4BA4}" presName="node" presStyleLbl="node1" presStyleIdx="2" presStyleCnt="3" custScaleX="191328" custLinFactNeighborX="-40806">
        <dgm:presLayoutVars>
          <dgm:bulletEnabled val="1"/>
        </dgm:presLayoutVars>
      </dgm:prSet>
      <dgm:spPr/>
    </dgm:pt>
  </dgm:ptLst>
  <dgm:cxnLst>
    <dgm:cxn modelId="{C6B62815-5E5D-4BA4-8C87-6CFC4374172E}" srcId="{CAF7E62E-C4C5-473E-A090-8AA658084E1A}" destId="{DDF7F053-0D9B-474F-8018-1B4186EC7B75}" srcOrd="0" destOrd="0" parTransId="{2F56C48B-4AE0-4836-A0BA-B4D196E8C53A}" sibTransId="{8878A522-0B52-40D3-A1DF-B97836E1A95A}"/>
    <dgm:cxn modelId="{1DCFE122-4067-4851-87AB-7E200AF6E0E1}" srcId="{CAF7E62E-C4C5-473E-A090-8AA658084E1A}" destId="{768DAED1-8EEF-47CB-BAAE-B7813CE046D5}" srcOrd="1" destOrd="0" parTransId="{D95D218D-1216-4F18-BEE1-2777F26ECA81}" sibTransId="{C116ED47-997F-4AFC-A672-A999EBAFA056}"/>
    <dgm:cxn modelId="{1C08BF68-39A6-49DA-AB22-F7930E84A139}" type="presOf" srcId="{DDF7F053-0D9B-474F-8018-1B4186EC7B75}" destId="{788C14DF-06C5-49F3-B364-184A26745DBF}" srcOrd="0" destOrd="0" presId="urn:microsoft.com/office/officeart/2005/8/layout/process1"/>
    <dgm:cxn modelId="{0D64A86D-4EDE-4451-95E3-6E660AD4C54F}" type="presOf" srcId="{CAF7E62E-C4C5-473E-A090-8AA658084E1A}" destId="{B54DB012-5552-4D47-B565-5994B0D24E1B}" srcOrd="0" destOrd="0" presId="urn:microsoft.com/office/officeart/2005/8/layout/process1"/>
    <dgm:cxn modelId="{DEEFB251-BBB0-46E2-B6D4-112D886A7FCA}" type="presOf" srcId="{8878A522-0B52-40D3-A1DF-B97836E1A95A}" destId="{54BA5CB8-B6D9-4104-AA6F-EEF0001A011F}" srcOrd="1" destOrd="0" presId="urn:microsoft.com/office/officeart/2005/8/layout/process1"/>
    <dgm:cxn modelId="{6B51EB73-8813-415D-A89B-03B542A250E7}" type="presOf" srcId="{8878A522-0B52-40D3-A1DF-B97836E1A95A}" destId="{0AA0A741-4952-45B0-A2B3-C5FAD4CC1336}" srcOrd="0" destOrd="0" presId="urn:microsoft.com/office/officeart/2005/8/layout/process1"/>
    <dgm:cxn modelId="{416613A9-BE78-4A51-BA4E-7F61939FBEDE}" type="presOf" srcId="{5165675B-BDF3-4708-B3AA-1FB2852F4BA4}" destId="{98D27251-40DC-45F9-9AE6-85976ED10E1B}" srcOrd="0" destOrd="0" presId="urn:microsoft.com/office/officeart/2005/8/layout/process1"/>
    <dgm:cxn modelId="{36573FBB-86E4-4E0F-8622-DECD9F44A85B}" type="presOf" srcId="{768DAED1-8EEF-47CB-BAAE-B7813CE046D5}" destId="{C4950583-DEBE-4AAF-B288-7FFE516CBFB4}" srcOrd="0" destOrd="0" presId="urn:microsoft.com/office/officeart/2005/8/layout/process1"/>
    <dgm:cxn modelId="{1D1C45CD-AFCF-49CF-8E9A-24A92CB2CD9F}" type="presOf" srcId="{C116ED47-997F-4AFC-A672-A999EBAFA056}" destId="{8830395A-CF47-4573-9250-C1F82863C652}" srcOrd="1" destOrd="0" presId="urn:microsoft.com/office/officeart/2005/8/layout/process1"/>
    <dgm:cxn modelId="{6A007EDA-94F3-455A-B933-B8583AD76A1C}" srcId="{CAF7E62E-C4C5-473E-A090-8AA658084E1A}" destId="{5165675B-BDF3-4708-B3AA-1FB2852F4BA4}" srcOrd="2" destOrd="0" parTransId="{687EF305-1A7E-424C-9E3F-CC9E14B485E1}" sibTransId="{99B88685-8604-4CF5-9CDD-B74676E82479}"/>
    <dgm:cxn modelId="{554952DC-0743-4F3F-9010-88A77AF657DB}" type="presOf" srcId="{C116ED47-997F-4AFC-A672-A999EBAFA056}" destId="{5A8C475B-5490-49BA-9418-9C5170CAD4F3}" srcOrd="0" destOrd="0" presId="urn:microsoft.com/office/officeart/2005/8/layout/process1"/>
    <dgm:cxn modelId="{F3777EF6-282B-484F-BC2A-C8DBE5E22D9D}" type="presParOf" srcId="{B54DB012-5552-4D47-B565-5994B0D24E1B}" destId="{788C14DF-06C5-49F3-B364-184A26745DBF}" srcOrd="0" destOrd="0" presId="urn:microsoft.com/office/officeart/2005/8/layout/process1"/>
    <dgm:cxn modelId="{8B0AFE0F-A15B-476A-BD9F-D9D52E419D06}" type="presParOf" srcId="{B54DB012-5552-4D47-B565-5994B0D24E1B}" destId="{0AA0A741-4952-45B0-A2B3-C5FAD4CC1336}" srcOrd="1" destOrd="0" presId="urn:microsoft.com/office/officeart/2005/8/layout/process1"/>
    <dgm:cxn modelId="{F7C21D04-E610-4BAD-B497-8385AF91AD48}" type="presParOf" srcId="{0AA0A741-4952-45B0-A2B3-C5FAD4CC1336}" destId="{54BA5CB8-B6D9-4104-AA6F-EEF0001A011F}" srcOrd="0" destOrd="0" presId="urn:microsoft.com/office/officeart/2005/8/layout/process1"/>
    <dgm:cxn modelId="{505A8054-F069-4943-973E-98494FB5783C}" type="presParOf" srcId="{B54DB012-5552-4D47-B565-5994B0D24E1B}" destId="{C4950583-DEBE-4AAF-B288-7FFE516CBFB4}" srcOrd="2" destOrd="0" presId="urn:microsoft.com/office/officeart/2005/8/layout/process1"/>
    <dgm:cxn modelId="{C951D86F-98BC-4ED8-8666-7CA0632E5AE6}" type="presParOf" srcId="{B54DB012-5552-4D47-B565-5994B0D24E1B}" destId="{5A8C475B-5490-49BA-9418-9C5170CAD4F3}" srcOrd="3" destOrd="0" presId="urn:microsoft.com/office/officeart/2005/8/layout/process1"/>
    <dgm:cxn modelId="{A29383E0-0945-4A9D-8AFB-0E1A2FD9B8EC}" type="presParOf" srcId="{5A8C475B-5490-49BA-9418-9C5170CAD4F3}" destId="{8830395A-CF47-4573-9250-C1F82863C652}" srcOrd="0" destOrd="0" presId="urn:microsoft.com/office/officeart/2005/8/layout/process1"/>
    <dgm:cxn modelId="{B2AD5347-A69A-4F2B-866C-36EA8F41826F}" type="presParOf" srcId="{B54DB012-5552-4D47-B565-5994B0D24E1B}" destId="{98D27251-40DC-45F9-9AE6-85976ED10E1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7276CA-2CCC-4F08-AD31-79F06F43DDE1}">
      <dsp:nvSpPr>
        <dsp:cNvPr id="0" name=""/>
        <dsp:cNvSpPr/>
      </dsp:nvSpPr>
      <dsp:spPr>
        <a:xfrm>
          <a:off x="2567" y="101700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Order placed online through ACN Channel 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459544" y="101700"/>
        <a:ext cx="1370930" cy="913953"/>
      </dsp:txXfrm>
    </dsp:sp>
    <dsp:sp modelId="{D2199AFA-9E04-4F35-BABE-1C84AB3B8B2D}">
      <dsp:nvSpPr>
        <dsp:cNvPr id="0" name=""/>
        <dsp:cNvSpPr/>
      </dsp:nvSpPr>
      <dsp:spPr>
        <a:xfrm>
          <a:off x="2058962" y="101700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Payment received by ADT Security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2515939" y="101700"/>
        <a:ext cx="1370930" cy="913953"/>
      </dsp:txXfrm>
    </dsp:sp>
    <dsp:sp modelId="{CD87E8C8-1046-4E73-9BD9-D96C47B7387B}">
      <dsp:nvSpPr>
        <dsp:cNvPr id="0" name=""/>
        <dsp:cNvSpPr/>
      </dsp:nvSpPr>
      <dsp:spPr>
        <a:xfrm>
          <a:off x="4115358" y="101700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Home Assist product Shipped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4572335" y="101700"/>
        <a:ext cx="1370930" cy="913953"/>
      </dsp:txXfrm>
    </dsp:sp>
    <dsp:sp modelId="{66554B9D-1063-413A-997B-53C2A9925207}">
      <dsp:nvSpPr>
        <dsp:cNvPr id="0" name=""/>
        <dsp:cNvSpPr/>
      </dsp:nvSpPr>
      <dsp:spPr>
        <a:xfrm>
          <a:off x="6171753" y="101700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Customer self-installs product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6628730" y="101700"/>
        <a:ext cx="1370930" cy="913953"/>
      </dsp:txXfrm>
    </dsp:sp>
    <dsp:sp modelId="{BE93A688-B2BC-4A0E-8EFA-6E1C29FB8AEE}">
      <dsp:nvSpPr>
        <dsp:cNvPr id="0" name=""/>
        <dsp:cNvSpPr/>
      </dsp:nvSpPr>
      <dsp:spPr>
        <a:xfrm>
          <a:off x="8228148" y="101700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Home Assist Self Monitoring live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8685125" y="101700"/>
        <a:ext cx="1370930" cy="9139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7276CA-2CCC-4F08-AD31-79F06F43DDE1}">
      <dsp:nvSpPr>
        <dsp:cNvPr id="0" name=""/>
        <dsp:cNvSpPr/>
      </dsp:nvSpPr>
      <dsp:spPr>
        <a:xfrm>
          <a:off x="2567" y="205805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Order placed online through ACN channel 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459544" y="205805"/>
        <a:ext cx="1370930" cy="913953"/>
      </dsp:txXfrm>
    </dsp:sp>
    <dsp:sp modelId="{D2199AFA-9E04-4F35-BABE-1C84AB3B8B2D}">
      <dsp:nvSpPr>
        <dsp:cNvPr id="0" name=""/>
        <dsp:cNvSpPr/>
      </dsp:nvSpPr>
      <dsp:spPr>
        <a:xfrm>
          <a:off x="2058962" y="205805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Payment received by ADT Security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2515939" y="205805"/>
        <a:ext cx="1370930" cy="913953"/>
      </dsp:txXfrm>
    </dsp:sp>
    <dsp:sp modelId="{CD87E8C8-1046-4E73-9BD9-D96C47B7387B}">
      <dsp:nvSpPr>
        <dsp:cNvPr id="0" name=""/>
        <dsp:cNvSpPr/>
      </dsp:nvSpPr>
      <dsp:spPr>
        <a:xfrm>
          <a:off x="4115358" y="205805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Home Assist product shipped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4572335" y="205805"/>
        <a:ext cx="1370930" cy="913953"/>
      </dsp:txXfrm>
    </dsp:sp>
    <dsp:sp modelId="{66554B9D-1063-413A-997B-53C2A9925207}">
      <dsp:nvSpPr>
        <dsp:cNvPr id="0" name=""/>
        <dsp:cNvSpPr/>
      </dsp:nvSpPr>
      <dsp:spPr>
        <a:xfrm>
          <a:off x="6171753" y="205805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ADT Security installs product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6628730" y="205805"/>
        <a:ext cx="1370930" cy="913953"/>
      </dsp:txXfrm>
    </dsp:sp>
    <dsp:sp modelId="{4A1E60D2-3C05-4207-9D31-5B2A6F46C302}">
      <dsp:nvSpPr>
        <dsp:cNvPr id="0" name=""/>
        <dsp:cNvSpPr/>
      </dsp:nvSpPr>
      <dsp:spPr>
        <a:xfrm>
          <a:off x="8228148" y="205805"/>
          <a:ext cx="2284883" cy="9139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Home Assist Professional Monitoring live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8685125" y="205805"/>
        <a:ext cx="1370930" cy="9139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C14DF-06C5-49F3-B364-184A26745DBF}">
      <dsp:nvSpPr>
        <dsp:cNvPr id="0" name=""/>
        <dsp:cNvSpPr/>
      </dsp:nvSpPr>
      <dsp:spPr>
        <a:xfrm>
          <a:off x="139877" y="0"/>
          <a:ext cx="2731338" cy="347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Order processed within 24 </a:t>
          </a:r>
          <a:r>
            <a:rPr lang="en-US" sz="1600" b="0" i="0" kern="1200" dirty="0" err="1">
              <a:latin typeface="Candara" panose="020E0502030303020204" pitchFamily="34" charset="0"/>
            </a:rPr>
            <a:t>hrs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150050" y="10173"/>
        <a:ext cx="2710992" cy="326995"/>
      </dsp:txXfrm>
    </dsp:sp>
    <dsp:sp modelId="{0AA0A741-4952-45B0-A2B3-C5FAD4CC1336}">
      <dsp:nvSpPr>
        <dsp:cNvPr id="0" name=""/>
        <dsp:cNvSpPr/>
      </dsp:nvSpPr>
      <dsp:spPr>
        <a:xfrm>
          <a:off x="3023256" y="0"/>
          <a:ext cx="322326" cy="347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/>
        </a:p>
      </dsp:txBody>
      <dsp:txXfrm>
        <a:off x="3023256" y="69468"/>
        <a:ext cx="225628" cy="208405"/>
      </dsp:txXfrm>
    </dsp:sp>
    <dsp:sp modelId="{C4950583-DEBE-4AAF-B288-7FFE516CBFB4}">
      <dsp:nvSpPr>
        <dsp:cNvPr id="0" name=""/>
        <dsp:cNvSpPr/>
      </dsp:nvSpPr>
      <dsp:spPr>
        <a:xfrm>
          <a:off x="3479379" y="0"/>
          <a:ext cx="2279167" cy="347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Dispatched within 24 </a:t>
          </a:r>
          <a:r>
            <a:rPr lang="en-US" sz="1600" b="0" i="0" kern="1200" dirty="0" err="1">
              <a:latin typeface="Candara" panose="020E0502030303020204" pitchFamily="34" charset="0"/>
            </a:rPr>
            <a:t>hrs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3489552" y="10173"/>
        <a:ext cx="2258821" cy="326995"/>
      </dsp:txXfrm>
    </dsp:sp>
    <dsp:sp modelId="{5A8C475B-5490-49BA-9418-9C5170CAD4F3}">
      <dsp:nvSpPr>
        <dsp:cNvPr id="0" name=""/>
        <dsp:cNvSpPr/>
      </dsp:nvSpPr>
      <dsp:spPr>
        <a:xfrm>
          <a:off x="5868396" y="0"/>
          <a:ext cx="232879" cy="347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/>
        </a:p>
      </dsp:txBody>
      <dsp:txXfrm>
        <a:off x="5868396" y="69468"/>
        <a:ext cx="163015" cy="208405"/>
      </dsp:txXfrm>
    </dsp:sp>
    <dsp:sp modelId="{98D27251-40DC-45F9-9AE6-85976ED10E1B}">
      <dsp:nvSpPr>
        <dsp:cNvPr id="0" name=""/>
        <dsp:cNvSpPr/>
      </dsp:nvSpPr>
      <dsp:spPr>
        <a:xfrm>
          <a:off x="6197943" y="0"/>
          <a:ext cx="4270398" cy="347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Hardware received within 3 business days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6208116" y="10173"/>
        <a:ext cx="4250052" cy="3269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C14DF-06C5-49F3-B364-184A26745DBF}">
      <dsp:nvSpPr>
        <dsp:cNvPr id="0" name=""/>
        <dsp:cNvSpPr/>
      </dsp:nvSpPr>
      <dsp:spPr>
        <a:xfrm>
          <a:off x="16560" y="0"/>
          <a:ext cx="2951389" cy="347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Order processed within 24 </a:t>
          </a:r>
          <a:r>
            <a:rPr lang="en-US" sz="1600" b="0" i="0" kern="1200" dirty="0" err="1">
              <a:latin typeface="Candara" panose="020E0502030303020204" pitchFamily="34" charset="0"/>
            </a:rPr>
            <a:t>hrs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26733" y="10173"/>
        <a:ext cx="2931043" cy="326995"/>
      </dsp:txXfrm>
    </dsp:sp>
    <dsp:sp modelId="{0AA0A741-4952-45B0-A2B3-C5FAD4CC1336}">
      <dsp:nvSpPr>
        <dsp:cNvPr id="0" name=""/>
        <dsp:cNvSpPr/>
      </dsp:nvSpPr>
      <dsp:spPr>
        <a:xfrm>
          <a:off x="3164782" y="0"/>
          <a:ext cx="417283" cy="347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/>
        </a:p>
      </dsp:txBody>
      <dsp:txXfrm>
        <a:off x="3164782" y="69468"/>
        <a:ext cx="313081" cy="208405"/>
      </dsp:txXfrm>
    </dsp:sp>
    <dsp:sp modelId="{C4950583-DEBE-4AAF-B288-7FFE516CBFB4}">
      <dsp:nvSpPr>
        <dsp:cNvPr id="0" name=""/>
        <dsp:cNvSpPr/>
      </dsp:nvSpPr>
      <dsp:spPr>
        <a:xfrm>
          <a:off x="3755277" y="0"/>
          <a:ext cx="2430897" cy="347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Dispatched within 24 </a:t>
          </a:r>
          <a:r>
            <a:rPr lang="en-US" sz="1600" b="0" i="0" kern="1200" dirty="0" err="1">
              <a:latin typeface="Candara" panose="020E0502030303020204" pitchFamily="34" charset="0"/>
            </a:rPr>
            <a:t>hrs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3765450" y="10173"/>
        <a:ext cx="2410551" cy="326995"/>
      </dsp:txXfrm>
    </dsp:sp>
    <dsp:sp modelId="{5A8C475B-5490-49BA-9418-9C5170CAD4F3}">
      <dsp:nvSpPr>
        <dsp:cNvPr id="0" name=""/>
        <dsp:cNvSpPr/>
      </dsp:nvSpPr>
      <dsp:spPr>
        <a:xfrm>
          <a:off x="6303336" y="0"/>
          <a:ext cx="248382" cy="3473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1400" kern="1200"/>
        </a:p>
      </dsp:txBody>
      <dsp:txXfrm>
        <a:off x="6303336" y="69468"/>
        <a:ext cx="173867" cy="208405"/>
      </dsp:txXfrm>
    </dsp:sp>
    <dsp:sp modelId="{98D27251-40DC-45F9-9AE6-85976ED10E1B}">
      <dsp:nvSpPr>
        <dsp:cNvPr id="0" name=""/>
        <dsp:cNvSpPr/>
      </dsp:nvSpPr>
      <dsp:spPr>
        <a:xfrm>
          <a:off x="6654822" y="0"/>
          <a:ext cx="3786924" cy="347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Candara" panose="020E0502030303020204" pitchFamily="34" charset="0"/>
            </a:rPr>
            <a:t>Hardware received within 3 business days</a:t>
          </a:r>
          <a:endParaRPr lang="en-AU" sz="1600" b="0" i="0" kern="1200" dirty="0">
            <a:latin typeface="Candara" panose="020E0502030303020204" pitchFamily="34" charset="0"/>
          </a:endParaRPr>
        </a:p>
      </dsp:txBody>
      <dsp:txXfrm>
        <a:off x="6664995" y="10173"/>
        <a:ext cx="3766578" cy="326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12850-65FD-4DD5-9490-80DFD7BE3EF8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664B9-12F0-4A0E-84BC-7FD60042E8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059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664B9-12F0-4A0E-84BC-7FD60042E806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5015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664B9-12F0-4A0E-84BC-7FD60042E80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0111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664B9-12F0-4A0E-84BC-7FD60042E80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0598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C645BC-BE82-4FB3-997C-73E69B16578F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682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664B9-12F0-4A0E-84BC-7FD60042E80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815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fld id="{D6A23E99-73F7-44B3-98DF-DED6B7E59DBF}" type="datetimeFigureOut">
              <a:rPr lang="en-AU" smtClean="0"/>
              <a:pPr/>
              <a:t>3/11/2020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066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609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0280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2803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8747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600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05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856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293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352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7980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789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192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926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6A23E99-73F7-44B3-98DF-DED6B7E59DBF}" type="datetimeFigureOut">
              <a:rPr lang="en-AU" smtClean="0"/>
              <a:t>3/11/2020</a:t>
            </a:fld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D489DAE-A605-484B-B365-5524C5D60E3A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33BDAA-26AA-4145-8AAB-F6A4109A33A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724" y="5868505"/>
            <a:ext cx="717653" cy="87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742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Candara" panose="020E0502030303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diagramData" Target="../diagrams/data1.xml"/><Relationship Id="rId21" Type="http://schemas.openxmlformats.org/officeDocument/2006/relationships/diagramQuickStyle" Target="../diagrams/quickStyle4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5" Type="http://schemas.openxmlformats.org/officeDocument/2006/relationships/diagramQuickStyle" Target="../diagrams/quickStyle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9699A8-9F52-4C34-9606-370C555BC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48992A-5E1B-45EB-8483-DB0C1E96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88271" y="1240780"/>
            <a:ext cx="7840328" cy="4376440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0" dirty="0">
                <a:solidFill>
                  <a:schemeClr val="tx1"/>
                </a:solidFill>
              </a:rPr>
              <a:t>ADT Security Home Assist</a:t>
            </a:r>
            <a:br>
              <a:rPr lang="en-US" sz="3200" b="0" dirty="0">
                <a:solidFill>
                  <a:schemeClr val="tx1"/>
                </a:solidFill>
              </a:rPr>
            </a:br>
            <a:r>
              <a:rPr lang="en-US" sz="3200" b="0" dirty="0">
                <a:solidFill>
                  <a:schemeClr val="tx1"/>
                </a:solidFill>
              </a:rPr>
              <a:t>Product Range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0CF8BA8-E7AA-4F97-9E4C-CD11742FA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696777"/>
            <a:ext cx="0" cy="346444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>
            <a:extLst>
              <a:ext uri="{FF2B5EF4-FFF2-40B4-BE49-F238E27FC236}">
                <a16:creationId xmlns:a16="http://schemas.microsoft.com/office/drawing/2014/main" id="{653AB8F8-C054-4C97-AA6A-B87B7952F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255" y="2198557"/>
            <a:ext cx="2460885" cy="2460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4A5F45-DA76-6847-A178-1DF506704E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716" y="234647"/>
            <a:ext cx="1642044" cy="201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582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55CFD-40CB-4B1A-BE61-395CDB0EB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9437" y="3918458"/>
            <a:ext cx="4253248" cy="2383010"/>
          </a:xfrm>
        </p:spPr>
        <p:txBody>
          <a:bodyPr anchor="t">
            <a:normAutofit lnSpcReduction="10000"/>
          </a:bodyPr>
          <a:lstStyle/>
          <a:p>
            <a:r>
              <a:rPr lang="en-US" sz="1600" dirty="0"/>
              <a:t>Wellness insights &amp; daily activity monitor</a:t>
            </a:r>
          </a:p>
          <a:p>
            <a:r>
              <a:rPr lang="en-US" sz="1600" dirty="0"/>
              <a:t>Intelligent messaging system for reminders, birthdays and medication</a:t>
            </a:r>
          </a:p>
          <a:p>
            <a:r>
              <a:rPr lang="en-US" sz="1600" dirty="0"/>
              <a:t>Dashboard for easy monitoring </a:t>
            </a:r>
          </a:p>
          <a:p>
            <a:r>
              <a:rPr lang="en-US" sz="1600" dirty="0"/>
              <a:t>Convenient drop-in charging station </a:t>
            </a:r>
          </a:p>
          <a:p>
            <a:r>
              <a:rPr lang="en-US" sz="1600" dirty="0"/>
              <a:t>8 long-range sensors to cover the home</a:t>
            </a:r>
          </a:p>
          <a:p>
            <a:r>
              <a:rPr lang="en-US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NEW:</a:t>
            </a:r>
            <a:r>
              <a:rPr lang="en-US" sz="1600" dirty="0"/>
              <a:t> 100% online purchasing journey</a:t>
            </a:r>
            <a:endParaRPr lang="en-AU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F393EF-F43E-45D6-BCDB-04CEC95B1AB1}"/>
              </a:ext>
            </a:extLst>
          </p:cNvPr>
          <p:cNvSpPr txBox="1"/>
          <p:nvPr/>
        </p:nvSpPr>
        <p:spPr>
          <a:xfrm>
            <a:off x="810000" y="2448699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Beacon &amp; 8 Sensor Pack</a:t>
            </a:r>
            <a:endParaRPr lang="en-AU" b="1" dirty="0">
              <a:latin typeface="Candara" panose="020E0502030303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FF15B28-D644-9D42-8DF6-41D375883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Home Security - Home Assist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0D32B95-8AFF-422E-90D8-954486EEE553}"/>
              </a:ext>
            </a:extLst>
          </p:cNvPr>
          <p:cNvSpPr/>
          <p:nvPr/>
        </p:nvSpPr>
        <p:spPr>
          <a:xfrm>
            <a:off x="10380559" y="414444"/>
            <a:ext cx="1089248" cy="1089248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E13B2F8F-235A-48C5-B349-DC18569CB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310" y="3153593"/>
            <a:ext cx="3757048" cy="31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C0F5B1D5-6F1C-4566-B2F0-0CFC71F27A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05"/>
          <a:stretch/>
        </p:blipFill>
        <p:spPr>
          <a:xfrm>
            <a:off x="10494576" y="556532"/>
            <a:ext cx="861214" cy="756959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3A4E3CAC-6EC7-462E-A790-F15966A1877A}"/>
              </a:ext>
            </a:extLst>
          </p:cNvPr>
          <p:cNvSpPr/>
          <p:nvPr/>
        </p:nvSpPr>
        <p:spPr>
          <a:xfrm>
            <a:off x="310600" y="2387966"/>
            <a:ext cx="499400" cy="490798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600" b="1" dirty="0">
                <a:solidFill>
                  <a:srgbClr val="004EA3"/>
                </a:solidFill>
                <a:latin typeface="Candara" panose="020E0502030303020204" pitchFamily="34" charset="0"/>
              </a:rPr>
              <a:t>1</a:t>
            </a:r>
            <a:endParaRPr lang="en-AU" sz="1600" b="1" dirty="0">
              <a:solidFill>
                <a:srgbClr val="004EA3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287EB06-C8A0-45B9-B1A0-6C6F7BBD0C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362307"/>
              </p:ext>
            </p:extLst>
          </p:nvPr>
        </p:nvGraphicFramePr>
        <p:xfrm>
          <a:off x="6379437" y="2377244"/>
          <a:ext cx="4448650" cy="1446059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2100134">
                  <a:extLst>
                    <a:ext uri="{9D8B030D-6E8A-4147-A177-3AD203B41FA5}">
                      <a16:colId xmlns:a16="http://schemas.microsoft.com/office/drawing/2014/main" val="3748922488"/>
                    </a:ext>
                  </a:extLst>
                </a:gridCol>
                <a:gridCol w="2348516">
                  <a:extLst>
                    <a:ext uri="{9D8B030D-6E8A-4147-A177-3AD203B41FA5}">
                      <a16:colId xmlns:a16="http://schemas.microsoft.com/office/drawing/2014/main" val="172073188"/>
                    </a:ext>
                  </a:extLst>
                </a:gridCol>
              </a:tblGrid>
              <a:tr h="289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1" i="0" dirty="0">
                          <a:effectLst/>
                          <a:latin typeface="Candara" panose="020E0502030303020204" pitchFamily="34" charset="0"/>
                        </a:rPr>
                        <a:t>Professional Monitoring </a:t>
                      </a:r>
                      <a:endParaRPr lang="en-AU" sz="1600" b="1" i="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1" i="0" dirty="0">
                          <a:effectLst/>
                          <a:latin typeface="Candara" panose="020E0502030303020204" pitchFamily="34" charset="0"/>
                        </a:rPr>
                        <a:t>Self Monitoring</a:t>
                      </a:r>
                      <a:endParaRPr lang="en-AU" sz="1600" b="1" i="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866616"/>
                  </a:ext>
                </a:extLst>
              </a:tr>
              <a:tr h="9358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0" i="0" dirty="0">
                          <a:effectLst/>
                          <a:latin typeface="Candara" panose="020E0502030303020204" pitchFamily="34" charset="0"/>
                        </a:rPr>
                        <a:t>$406.31 Set Up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en-AU" sz="1600" b="0" i="0" dirty="0">
                          <a:effectLst/>
                          <a:latin typeface="Candara" panose="020E0502030303020204" pitchFamily="34" charset="0"/>
                        </a:rPr>
                      </a:br>
                      <a:r>
                        <a:rPr lang="en-AU" sz="1600" b="0" i="0" dirty="0">
                          <a:effectLst/>
                          <a:latin typeface="Candara" panose="020E0502030303020204" pitchFamily="34" charset="0"/>
                        </a:rPr>
                        <a:t>$87.92 p/m 48 months </a:t>
                      </a:r>
                      <a:endParaRPr lang="en-AU" sz="1600" b="0" i="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0" i="0" dirty="0">
                          <a:effectLst/>
                          <a:latin typeface="Candara" panose="020E0502030303020204" pitchFamily="34" charset="0"/>
                        </a:rPr>
                        <a:t>$305.65 Set Up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en-AU" sz="1600" b="0" i="0" dirty="0">
                          <a:effectLst/>
                          <a:latin typeface="Candara" panose="020E0502030303020204" pitchFamily="34" charset="0"/>
                        </a:rPr>
                      </a:br>
                      <a:r>
                        <a:rPr lang="en-AU" sz="1600" b="0" i="0" dirty="0">
                          <a:effectLst/>
                          <a:latin typeface="Candara" panose="020E0502030303020204" pitchFamily="34" charset="0"/>
                        </a:rPr>
                        <a:t>$71.41 p/m 48 months</a:t>
                      </a:r>
                      <a:endParaRPr lang="en-AU" sz="1600" b="0" i="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4119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51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F15B28-D644-9D42-8DF6-41D375883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Home Security - Home Assist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0D32B95-8AFF-422E-90D8-954486EEE553}"/>
              </a:ext>
            </a:extLst>
          </p:cNvPr>
          <p:cNvSpPr/>
          <p:nvPr/>
        </p:nvSpPr>
        <p:spPr>
          <a:xfrm>
            <a:off x="10380559" y="414444"/>
            <a:ext cx="1089248" cy="1089248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C0F5B1D5-6F1C-4566-B2F0-0CFC71F27A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05"/>
          <a:stretch/>
        </p:blipFill>
        <p:spPr>
          <a:xfrm>
            <a:off x="10494576" y="556532"/>
            <a:ext cx="861214" cy="756959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A96F9C01-4E0C-48C0-8DD6-3D5E29E6C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40" y="3166242"/>
            <a:ext cx="3108736" cy="310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5E1A0AEF-753A-447C-8A85-0F857200C259}"/>
              </a:ext>
            </a:extLst>
          </p:cNvPr>
          <p:cNvSpPr/>
          <p:nvPr/>
        </p:nvSpPr>
        <p:spPr>
          <a:xfrm>
            <a:off x="307384" y="2386385"/>
            <a:ext cx="502616" cy="493959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600" b="1" dirty="0">
                <a:solidFill>
                  <a:srgbClr val="004EA3"/>
                </a:solidFill>
                <a:latin typeface="Candara" panose="020E0502030303020204" pitchFamily="34" charset="0"/>
              </a:rPr>
              <a:t>2</a:t>
            </a:r>
            <a:endParaRPr lang="en-AU" sz="1600" b="1" dirty="0">
              <a:solidFill>
                <a:srgbClr val="004EA3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DE4DC7A-C00B-4E82-A6A0-2A34E766D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183558"/>
              </p:ext>
            </p:extLst>
          </p:nvPr>
        </p:nvGraphicFramePr>
        <p:xfrm>
          <a:off x="6379437" y="2377244"/>
          <a:ext cx="4448650" cy="1446059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2100134">
                  <a:extLst>
                    <a:ext uri="{9D8B030D-6E8A-4147-A177-3AD203B41FA5}">
                      <a16:colId xmlns:a16="http://schemas.microsoft.com/office/drawing/2014/main" val="3748922488"/>
                    </a:ext>
                  </a:extLst>
                </a:gridCol>
                <a:gridCol w="2348516">
                  <a:extLst>
                    <a:ext uri="{9D8B030D-6E8A-4147-A177-3AD203B41FA5}">
                      <a16:colId xmlns:a16="http://schemas.microsoft.com/office/drawing/2014/main" val="172073188"/>
                    </a:ext>
                  </a:extLst>
                </a:gridCol>
              </a:tblGrid>
              <a:tr h="289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1" i="0" dirty="0">
                          <a:effectLst/>
                          <a:latin typeface="Candara" panose="020E0502030303020204" pitchFamily="34" charset="0"/>
                        </a:rPr>
                        <a:t>Professional Monitoring </a:t>
                      </a:r>
                      <a:endParaRPr lang="en-AU" sz="1600" b="1" i="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1" i="0" dirty="0">
                          <a:effectLst/>
                          <a:latin typeface="Candara" panose="020E0502030303020204" pitchFamily="34" charset="0"/>
                        </a:rPr>
                        <a:t>Self Monitoring</a:t>
                      </a:r>
                      <a:endParaRPr lang="en-AU" sz="1600" b="1" i="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866616"/>
                  </a:ext>
                </a:extLst>
              </a:tr>
              <a:tr h="9358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$125.90 Set Up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$35.19 p/m 48 months</a:t>
                      </a:r>
                      <a:endParaRPr lang="en-AU" sz="1600" b="0" i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$77.40 Set Up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b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n-AU" sz="1600" b="0" i="0" dirty="0">
                          <a:solidFill>
                            <a:schemeClr val="tx1"/>
                          </a:solidFill>
                          <a:effectLst/>
                          <a:latin typeface="Candara" panose="020E050203030302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$24.84 p/m 48 months</a:t>
                      </a:r>
                      <a:endParaRPr lang="en-AU" sz="1600" b="0" i="0" dirty="0">
                        <a:solidFill>
                          <a:schemeClr val="tx1"/>
                        </a:solidFill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411913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F6E3C7B-339A-4466-B2F0-4938CBC53404}"/>
              </a:ext>
            </a:extLst>
          </p:cNvPr>
          <p:cNvSpPr txBox="1"/>
          <p:nvPr/>
        </p:nvSpPr>
        <p:spPr>
          <a:xfrm>
            <a:off x="810000" y="2448698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Beacon</a:t>
            </a:r>
            <a:endParaRPr lang="en-AU" b="1" dirty="0">
              <a:latin typeface="Candara" panose="020E050203030302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CB2F07C-50C7-4651-AB0E-FFE292303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9437" y="3918458"/>
            <a:ext cx="4253248" cy="2383010"/>
          </a:xfrm>
        </p:spPr>
        <p:txBody>
          <a:bodyPr anchor="t">
            <a:normAutofit/>
          </a:bodyPr>
          <a:lstStyle/>
          <a:p>
            <a:r>
              <a:rPr lang="en-US" sz="1600" dirty="0"/>
              <a:t>Wellness insights &amp; daily activity monitor</a:t>
            </a:r>
          </a:p>
          <a:p>
            <a:r>
              <a:rPr lang="en-US" sz="1600" dirty="0"/>
              <a:t>Intelligent messaging system for reminders, birthdays and medication</a:t>
            </a:r>
          </a:p>
          <a:p>
            <a:r>
              <a:rPr lang="en-US" sz="1600" dirty="0"/>
              <a:t>Dashboard for easy monitoring </a:t>
            </a:r>
          </a:p>
          <a:p>
            <a:r>
              <a:rPr lang="en-US" sz="1600" dirty="0"/>
              <a:t>Convenient drop-in charging station </a:t>
            </a:r>
          </a:p>
          <a:p>
            <a:r>
              <a:rPr lang="en-US" sz="1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NEW:</a:t>
            </a:r>
            <a:r>
              <a:rPr lang="en-US" sz="1600" dirty="0"/>
              <a:t> 100% online purchasing journey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191563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89CEE-F3C2-43EF-80C2-7C61BD3A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Journey – Home Assist </a:t>
            </a:r>
            <a:endParaRPr lang="en-AU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D13D831-837E-4905-A892-2D5BB84E4A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738676"/>
              </p:ext>
            </p:extLst>
          </p:nvPr>
        </p:nvGraphicFramePr>
        <p:xfrm>
          <a:off x="810000" y="2676103"/>
          <a:ext cx="10515600" cy="1117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8C8B7F9A-0F93-44BE-BC77-651F8D536617}"/>
              </a:ext>
            </a:extLst>
          </p:cNvPr>
          <p:cNvSpPr/>
          <p:nvPr/>
        </p:nvSpPr>
        <p:spPr>
          <a:xfrm>
            <a:off x="10546766" y="697201"/>
            <a:ext cx="858329" cy="858329"/>
          </a:xfrm>
          <a:prstGeom prst="ellipse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3" name="Picture 12" descr="A picture containing shape&#10;&#10;Description automatically generated">
            <a:extLst>
              <a:ext uri="{FF2B5EF4-FFF2-40B4-BE49-F238E27FC236}">
                <a16:creationId xmlns:a16="http://schemas.microsoft.com/office/drawing/2014/main" id="{05140C7B-BBFE-478D-9D39-E53BF905180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05"/>
          <a:stretch/>
        </p:blipFill>
        <p:spPr>
          <a:xfrm>
            <a:off x="10589673" y="796105"/>
            <a:ext cx="751493" cy="6605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E4E890-9FFF-47EA-91C8-B0D1F9D64A1A}"/>
              </a:ext>
            </a:extLst>
          </p:cNvPr>
          <p:cNvSpPr txBox="1"/>
          <p:nvPr/>
        </p:nvSpPr>
        <p:spPr>
          <a:xfrm>
            <a:off x="971539" y="2210152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ndara" panose="020E0502030303020204" pitchFamily="34" charset="0"/>
              </a:rPr>
              <a:t>Self Monitoring</a:t>
            </a:r>
            <a:endParaRPr lang="en-AU" dirty="0">
              <a:latin typeface="Candara" panose="020E0502030303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AD2F67-BAB9-4C5C-A40C-22DACDF9367B}"/>
              </a:ext>
            </a:extLst>
          </p:cNvPr>
          <p:cNvSpPr txBox="1"/>
          <p:nvPr/>
        </p:nvSpPr>
        <p:spPr>
          <a:xfrm>
            <a:off x="971539" y="4349008"/>
            <a:ext cx="4033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ndara" panose="020E0502030303020204" pitchFamily="34" charset="0"/>
              </a:rPr>
              <a:t>Professional Monitoring (ADT Security) </a:t>
            </a:r>
            <a:endParaRPr lang="en-AU" dirty="0">
              <a:latin typeface="Candara" panose="020E0502030303020204" pitchFamily="34" charset="0"/>
            </a:endParaRPr>
          </a:p>
        </p:txBody>
      </p:sp>
      <p:graphicFrame>
        <p:nvGraphicFramePr>
          <p:cNvPr id="15" name="Content Placeholder 4">
            <a:extLst>
              <a:ext uri="{FF2B5EF4-FFF2-40B4-BE49-F238E27FC236}">
                <a16:creationId xmlns:a16="http://schemas.microsoft.com/office/drawing/2014/main" id="{67CC4115-32C7-4036-A42B-FEE9304307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7461628"/>
              </p:ext>
            </p:extLst>
          </p:nvPr>
        </p:nvGraphicFramePr>
        <p:xfrm>
          <a:off x="810000" y="4814959"/>
          <a:ext cx="10515600" cy="1325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97F6C3D-C39E-4CDA-AB62-BF72298876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9737982"/>
              </p:ext>
            </p:extLst>
          </p:nvPr>
        </p:nvGraphicFramePr>
        <p:xfrm>
          <a:off x="810001" y="3890075"/>
          <a:ext cx="10776988" cy="347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6DDD75E-57B1-4E09-B7F6-1585838F75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775611"/>
              </p:ext>
            </p:extLst>
          </p:nvPr>
        </p:nvGraphicFramePr>
        <p:xfrm>
          <a:off x="810000" y="6063471"/>
          <a:ext cx="10776988" cy="347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val="13167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14" grpId="0"/>
      <p:bldGraphic spid="15" grpId="0">
        <p:bldAsOne/>
      </p:bldGraphic>
      <p:bldGraphic spid="3" grpId="0">
        <p:bldAsOne/>
      </p:bldGraphic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6A169-8B20-4639-9BE8-380C725D3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Compensation Plan</a:t>
            </a:r>
            <a:endParaRPr lang="en-AU" b="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24332A-B74E-49F7-BBAC-D997B66BF1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436456"/>
              </p:ext>
            </p:extLst>
          </p:nvPr>
        </p:nvGraphicFramePr>
        <p:xfrm>
          <a:off x="828299" y="2901206"/>
          <a:ext cx="10553699" cy="1097280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2776749">
                  <a:extLst>
                    <a:ext uri="{9D8B030D-6E8A-4147-A177-3AD203B41FA5}">
                      <a16:colId xmlns:a16="http://schemas.microsoft.com/office/drawing/2014/main" val="1229137994"/>
                    </a:ext>
                  </a:extLst>
                </a:gridCol>
                <a:gridCol w="1355835">
                  <a:extLst>
                    <a:ext uri="{9D8B030D-6E8A-4147-A177-3AD203B41FA5}">
                      <a16:colId xmlns:a16="http://schemas.microsoft.com/office/drawing/2014/main" val="568792547"/>
                    </a:ext>
                  </a:extLst>
                </a:gridCol>
                <a:gridCol w="2879834">
                  <a:extLst>
                    <a:ext uri="{9D8B030D-6E8A-4147-A177-3AD203B41FA5}">
                      <a16:colId xmlns:a16="http://schemas.microsoft.com/office/drawing/2014/main" val="856845467"/>
                    </a:ext>
                  </a:extLst>
                </a:gridCol>
                <a:gridCol w="3541281">
                  <a:extLst>
                    <a:ext uri="{9D8B030D-6E8A-4147-A177-3AD203B41FA5}">
                      <a16:colId xmlns:a16="http://schemas.microsoft.com/office/drawing/2014/main" val="3001011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ndara" panose="020E0502030303020204" pitchFamily="34" charset="0"/>
                        </a:rPr>
                        <a:t>Plan</a:t>
                      </a:r>
                      <a:endParaRPr lang="en-AU" sz="1600" b="1" i="0" dirty="0">
                        <a:latin typeface="Candara" panose="020E0502030303020204" pitchFamily="34" charset="0"/>
                      </a:endParaRPr>
                    </a:p>
                  </a:txBody>
                  <a:tcPr marL="91771" marR="917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ndara" panose="020E0502030303020204" pitchFamily="34" charset="0"/>
                        </a:rPr>
                        <a:t>Customer Points</a:t>
                      </a:r>
                      <a:endParaRPr lang="en-AU" sz="1600" b="1" i="0" dirty="0">
                        <a:latin typeface="Candara" panose="020E0502030303020204" pitchFamily="34" charset="0"/>
                      </a:endParaRPr>
                    </a:p>
                  </a:txBody>
                  <a:tcPr marL="91771" marR="917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ndara" panose="020E0502030303020204" pitchFamily="34" charset="0"/>
                        </a:rPr>
                        <a:t>Monthly Commissionable Revenue</a:t>
                      </a:r>
                      <a:endParaRPr lang="en-AU" sz="1600" b="1" i="0" dirty="0">
                        <a:latin typeface="Candara" panose="020E0502030303020204" pitchFamily="34" charset="0"/>
                      </a:endParaRPr>
                    </a:p>
                  </a:txBody>
                  <a:tcPr marL="91771" marR="9177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ndara" panose="020E0502030303020204" pitchFamily="34" charset="0"/>
                        </a:rPr>
                        <a:t>Duration of Points and Commission</a:t>
                      </a:r>
                      <a:endParaRPr lang="en-AU" sz="1600" b="1" i="0" dirty="0">
                        <a:latin typeface="Candara" panose="020E0502030303020204" pitchFamily="34" charset="0"/>
                      </a:endParaRPr>
                    </a:p>
                  </a:txBody>
                  <a:tcPr marL="91771" marR="91771" anchor="ctr"/>
                </a:tc>
                <a:extLst>
                  <a:ext uri="{0D108BD9-81ED-4DB2-BD59-A6C34878D82A}">
                    <a16:rowId xmlns:a16="http://schemas.microsoft.com/office/drawing/2014/main" val="2483386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Candara" panose="020E0502030303020204" pitchFamily="34" charset="0"/>
                        </a:rPr>
                        <a:t>Home Assist</a:t>
                      </a:r>
                      <a:endParaRPr lang="en-AU" sz="1400" b="0" i="0" dirty="0">
                        <a:latin typeface="Candara" panose="020E0502030303020204" pitchFamily="34" charset="0"/>
                      </a:endParaRPr>
                    </a:p>
                  </a:txBody>
                  <a:tcPr marL="91771" marR="91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Candara" panose="020E0502030303020204" pitchFamily="34" charset="0"/>
                        </a:rPr>
                        <a:t>2</a:t>
                      </a:r>
                      <a:endParaRPr lang="en-AU" sz="1400" b="0" i="0" dirty="0">
                        <a:latin typeface="Candara" panose="020E0502030303020204" pitchFamily="34" charset="0"/>
                      </a:endParaRPr>
                    </a:p>
                  </a:txBody>
                  <a:tcPr marL="91771" marR="91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Candara" panose="020E0502030303020204" pitchFamily="34" charset="0"/>
                        </a:rPr>
                        <a:t>50% of $30 </a:t>
                      </a:r>
                      <a:endParaRPr lang="en-AU" sz="1400" b="0" i="0" dirty="0">
                        <a:latin typeface="Candara" panose="020E0502030303020204" pitchFamily="34" charset="0"/>
                      </a:endParaRPr>
                    </a:p>
                  </a:txBody>
                  <a:tcPr marL="91771" marR="91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Candara" panose="020E0502030303020204" pitchFamily="34" charset="0"/>
                        </a:rPr>
                        <a:t>Customer tenure up to contract term (48 months) </a:t>
                      </a:r>
                      <a:endParaRPr lang="en-AU" sz="1400" b="0" i="0" dirty="0">
                        <a:latin typeface="Candara" panose="020E0502030303020204" pitchFamily="34" charset="0"/>
                      </a:endParaRPr>
                    </a:p>
                  </a:txBody>
                  <a:tcPr marL="91771" marR="91771"/>
                </a:tc>
                <a:extLst>
                  <a:ext uri="{0D108BD9-81ED-4DB2-BD59-A6C34878D82A}">
                    <a16:rowId xmlns:a16="http://schemas.microsoft.com/office/drawing/2014/main" val="1227735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24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6">
      <a:dk1>
        <a:srgbClr val="000000"/>
      </a:dk1>
      <a:lt1>
        <a:srgbClr val="FFFFFF"/>
      </a:lt1>
      <a:dk2>
        <a:srgbClr val="000000"/>
      </a:dk2>
      <a:lt2>
        <a:srgbClr val="DBEFF9"/>
      </a:lt2>
      <a:accent1>
        <a:srgbClr val="0F6FC6"/>
      </a:accent1>
      <a:accent2>
        <a:srgbClr val="0096FF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274</Words>
  <Application>Microsoft Office PowerPoint</Application>
  <PresentationFormat>Widescreen</PresentationFormat>
  <Paragraphs>63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Candara</vt:lpstr>
      <vt:lpstr>Century Gothic</vt:lpstr>
      <vt:lpstr>Wingdings 2</vt:lpstr>
      <vt:lpstr>Quotable</vt:lpstr>
      <vt:lpstr>ADT Security Home Assist Product Range</vt:lpstr>
      <vt:lpstr>Home Security - Home Assist</vt:lpstr>
      <vt:lpstr>Home Security - Home Assist</vt:lpstr>
      <vt:lpstr>Customer Journey – Home Assist </vt:lpstr>
      <vt:lpstr>Compensation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ADT Security New Zealand</dc:title>
  <dc:creator>Olivia Haythorn</dc:creator>
  <cp:lastModifiedBy>Jieun Lee</cp:lastModifiedBy>
  <cp:revision>28</cp:revision>
  <dcterms:created xsi:type="dcterms:W3CDTF">2020-10-21T05:41:33Z</dcterms:created>
  <dcterms:modified xsi:type="dcterms:W3CDTF">2020-11-03T04:29:10Z</dcterms:modified>
</cp:coreProperties>
</file>