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457" r:id="rId3"/>
    <p:sldId id="258" r:id="rId4"/>
    <p:sldId id="458" r:id="rId5"/>
    <p:sldId id="460" r:id="rId6"/>
    <p:sldId id="490" r:id="rId7"/>
    <p:sldId id="461" r:id="rId8"/>
    <p:sldId id="481" r:id="rId9"/>
    <p:sldId id="482" r:id="rId10"/>
    <p:sldId id="483" r:id="rId11"/>
    <p:sldId id="488" r:id="rId12"/>
    <p:sldId id="480" r:id="rId13"/>
    <p:sldId id="262" r:id="rId14"/>
    <p:sldId id="493" r:id="rId15"/>
    <p:sldId id="498" r:id="rId16"/>
    <p:sldId id="499" r:id="rId17"/>
    <p:sldId id="463" r:id="rId18"/>
    <p:sldId id="484" r:id="rId19"/>
    <p:sldId id="485" r:id="rId20"/>
    <p:sldId id="261" r:id="rId21"/>
    <p:sldId id="465" r:id="rId22"/>
    <p:sldId id="487" r:id="rId23"/>
    <p:sldId id="263" r:id="rId24"/>
    <p:sldId id="489" r:id="rId25"/>
    <p:sldId id="500" r:id="rId26"/>
    <p:sldId id="502" r:id="rId27"/>
    <p:sldId id="501" r:id="rId28"/>
    <p:sldId id="503" r:id="rId29"/>
    <p:sldId id="459" r:id="rId30"/>
    <p:sldId id="468" r:id="rId31"/>
    <p:sldId id="469" r:id="rId32"/>
    <p:sldId id="494" r:id="rId33"/>
    <p:sldId id="47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Panto-Blake" initials="AP"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3"/>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autoAdjust="0"/>
    <p:restoredTop sz="80272" autoAdjust="0"/>
  </p:normalViewPr>
  <p:slideViewPr>
    <p:cSldViewPr snapToGrid="0">
      <p:cViewPr varScale="1">
        <p:scale>
          <a:sx n="91" d="100"/>
          <a:sy n="91" d="100"/>
        </p:scale>
        <p:origin x="105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2">
                <a:lumMod val="65000"/>
                <a:lumOff val="35000"/>
              </a:schemeClr>
            </a:solidFill>
          </c:spPr>
          <c:dPt>
            <c:idx val="0"/>
            <c:bubble3D val="0"/>
            <c:spPr>
              <a:solidFill>
                <a:srgbClr val="0070C0"/>
              </a:solidFill>
              <a:ln w="19050">
                <a:noFill/>
              </a:ln>
              <a:effectLst/>
            </c:spPr>
            <c:extLst>
              <c:ext xmlns:c16="http://schemas.microsoft.com/office/drawing/2014/chart" uri="{C3380CC4-5D6E-409C-BE32-E72D297353CC}">
                <c16:uniqueId val="{00000002-688A-45C5-A7C0-5B049CE9ACDC}"/>
              </c:ext>
            </c:extLst>
          </c:dPt>
          <c:dPt>
            <c:idx val="1"/>
            <c:bubble3D val="0"/>
            <c:spPr>
              <a:solidFill>
                <a:schemeClr val="bg2">
                  <a:lumMod val="65000"/>
                  <a:lumOff val="35000"/>
                </a:schemeClr>
              </a:solidFill>
              <a:ln w="19050">
                <a:noFill/>
              </a:ln>
              <a:effectLst/>
            </c:spPr>
            <c:extLst>
              <c:ext xmlns:c16="http://schemas.microsoft.com/office/drawing/2014/chart" uri="{C3380CC4-5D6E-409C-BE32-E72D297353CC}">
                <c16:uniqueId val="{00000001-688A-45C5-A7C0-5B049CE9ACDC}"/>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688A-45C5-A7C0-5B049CE9AC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2">
                <a:lumMod val="65000"/>
                <a:lumOff val="35000"/>
              </a:schemeClr>
            </a:solidFill>
            <a:ln>
              <a:noFill/>
            </a:ln>
          </c:spPr>
          <c:dPt>
            <c:idx val="0"/>
            <c:bubble3D val="0"/>
            <c:spPr>
              <a:solidFill>
                <a:srgbClr val="0070C0"/>
              </a:solidFill>
              <a:ln w="19050">
                <a:noFill/>
              </a:ln>
              <a:effectLst/>
            </c:spPr>
            <c:extLst>
              <c:ext xmlns:c16="http://schemas.microsoft.com/office/drawing/2014/chart" uri="{C3380CC4-5D6E-409C-BE32-E72D297353CC}">
                <c16:uniqueId val="{00000001-2AF1-4F27-AD8F-6D8CE4091E91}"/>
              </c:ext>
            </c:extLst>
          </c:dPt>
          <c:dPt>
            <c:idx val="1"/>
            <c:bubble3D val="0"/>
            <c:spPr>
              <a:solidFill>
                <a:schemeClr val="bg2">
                  <a:lumMod val="65000"/>
                  <a:lumOff val="35000"/>
                </a:schemeClr>
              </a:solidFill>
              <a:ln w="19050">
                <a:noFill/>
              </a:ln>
              <a:effectLst/>
            </c:spPr>
            <c:extLst>
              <c:ext xmlns:c16="http://schemas.microsoft.com/office/drawing/2014/chart" uri="{C3380CC4-5D6E-409C-BE32-E72D297353CC}">
                <c16:uniqueId val="{00000001-F73C-465A-9240-BDBEAADE2A20}"/>
              </c:ext>
            </c:extLst>
          </c:dPt>
          <c:cat>
            <c:strRef>
              <c:f>Sheet1!$A$2:$A$3</c:f>
              <c:strCache>
                <c:ptCount val="2"/>
                <c:pt idx="0">
                  <c:v>1st Qtr</c:v>
                </c:pt>
                <c:pt idx="1">
                  <c:v>2nd Qtr</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F73C-465A-9240-BDBEAADE2A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2">
                <a:lumMod val="65000"/>
                <a:lumOff val="35000"/>
              </a:schemeClr>
            </a:solidFill>
            <a:ln>
              <a:noFill/>
            </a:ln>
          </c:spPr>
          <c:dPt>
            <c:idx val="0"/>
            <c:bubble3D val="0"/>
            <c:spPr>
              <a:solidFill>
                <a:srgbClr val="0070C0"/>
              </a:solidFill>
              <a:ln w="19050">
                <a:noFill/>
              </a:ln>
              <a:effectLst/>
            </c:spPr>
            <c:extLst>
              <c:ext xmlns:c16="http://schemas.microsoft.com/office/drawing/2014/chart" uri="{C3380CC4-5D6E-409C-BE32-E72D297353CC}">
                <c16:uniqueId val="{00000001-527A-4018-BF96-0B2DB679284B}"/>
              </c:ext>
            </c:extLst>
          </c:dPt>
          <c:dPt>
            <c:idx val="1"/>
            <c:bubble3D val="0"/>
            <c:spPr>
              <a:solidFill>
                <a:schemeClr val="bg2">
                  <a:lumMod val="65000"/>
                  <a:lumOff val="35000"/>
                </a:schemeClr>
              </a:solidFill>
              <a:ln w="19050">
                <a:noFill/>
              </a:ln>
              <a:effectLst/>
            </c:spPr>
            <c:extLst>
              <c:ext xmlns:c16="http://schemas.microsoft.com/office/drawing/2014/chart" uri="{C3380CC4-5D6E-409C-BE32-E72D297353CC}">
                <c16:uniqueId val="{00000001-8211-4ED9-AF92-0032E909F88C}"/>
              </c:ext>
            </c:extLst>
          </c:dPt>
          <c:cat>
            <c:strRef>
              <c:f>Sheet1!$A$2:$A$3</c:f>
              <c:strCache>
                <c:ptCount val="2"/>
                <c:pt idx="0">
                  <c:v>1st Qtr</c:v>
                </c:pt>
                <c:pt idx="1">
                  <c:v>2nd Qtr</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0-8211-4ED9-AF92-0032E909F8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CACC6-AA12-4A6D-9257-77995AAA0B04}"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3FED06E-670F-4BB1-8E4D-18DF6E1C77F4}">
      <dgm:prSet custT="1"/>
      <dgm:spPr/>
      <dgm:t>
        <a:bodyPr/>
        <a:lstStyle/>
        <a:p>
          <a:pPr>
            <a:lnSpc>
              <a:spcPct val="100000"/>
            </a:lnSpc>
            <a:defRPr b="1"/>
          </a:pPr>
          <a:r>
            <a:rPr lang="en-US" sz="1600" b="1" kern="1200" dirty="0">
              <a:solidFill>
                <a:schemeClr val="tx1"/>
              </a:solidFill>
              <a:latin typeface="Candara" panose="020E0502030303020204" pitchFamily="34" charset="0"/>
              <a:ea typeface="+mn-ea"/>
              <a:cs typeface="+mn-cs"/>
            </a:rPr>
            <a:t>New Zealand </a:t>
          </a:r>
        </a:p>
        <a:p>
          <a:pPr>
            <a:lnSpc>
              <a:spcPct val="100000"/>
            </a:lnSpc>
            <a:defRPr b="1"/>
          </a:pPr>
          <a:r>
            <a:rPr lang="en-US" sz="1600" b="1" kern="1200" dirty="0">
              <a:solidFill>
                <a:schemeClr val="tx1"/>
              </a:solidFill>
              <a:latin typeface="Candara" panose="020E0502030303020204" pitchFamily="34" charset="0"/>
              <a:ea typeface="+mn-ea"/>
              <a:cs typeface="+mn-cs"/>
            </a:rPr>
            <a:t>Customer Acquisition Code</a:t>
          </a:r>
        </a:p>
      </dgm:t>
    </dgm:pt>
    <dgm:pt modelId="{F3CCF14B-A337-40E8-8021-8ECDB8495E66}" type="parTrans" cxnId="{0A62B8D0-F967-49BC-AAF9-5AB9882470BA}">
      <dgm:prSet/>
      <dgm:spPr/>
      <dgm:t>
        <a:bodyPr/>
        <a:lstStyle/>
        <a:p>
          <a:endParaRPr lang="en-US"/>
        </a:p>
      </dgm:t>
    </dgm:pt>
    <dgm:pt modelId="{3500941A-CE27-471F-89D2-5900199F9D2B}" type="sibTrans" cxnId="{0A62B8D0-F967-49BC-AAF9-5AB9882470BA}">
      <dgm:prSet/>
      <dgm:spPr/>
      <dgm:t>
        <a:bodyPr/>
        <a:lstStyle/>
        <a:p>
          <a:endParaRPr lang="en-US"/>
        </a:p>
      </dgm:t>
    </dgm:pt>
    <dgm:pt modelId="{47EBEC15-BC8C-4152-BBEF-EADF6E616A02}">
      <dgm:prSet custT="1"/>
      <dgm:spPr/>
      <dgm:t>
        <a:bodyPr/>
        <a:lstStyle/>
        <a:p>
          <a:pPr>
            <a:lnSpc>
              <a:spcPct val="100000"/>
            </a:lnSpc>
            <a:defRPr b="1"/>
          </a:pPr>
          <a:r>
            <a:rPr lang="en-US" sz="1600" b="1" kern="1200" dirty="0">
              <a:solidFill>
                <a:prstClr val="white"/>
              </a:solidFill>
              <a:latin typeface="Candara" panose="020E0502030303020204" pitchFamily="34" charset="0"/>
              <a:ea typeface="+mn-ea"/>
              <a:cs typeface="+mn-cs"/>
            </a:rPr>
            <a:t>Making representations </a:t>
          </a:r>
        </a:p>
      </dgm:t>
    </dgm:pt>
    <dgm:pt modelId="{138F5CB0-46C7-4C0A-BBBB-746565A31BFF}" type="parTrans" cxnId="{B173E7D7-D9A2-4E87-846C-66F45251EA14}">
      <dgm:prSet/>
      <dgm:spPr/>
      <dgm:t>
        <a:bodyPr/>
        <a:lstStyle/>
        <a:p>
          <a:endParaRPr lang="en-US"/>
        </a:p>
      </dgm:t>
    </dgm:pt>
    <dgm:pt modelId="{F6475E0F-90FE-4EF3-BD1A-919AA3E608A3}" type="sibTrans" cxnId="{B173E7D7-D9A2-4E87-846C-66F45251EA14}">
      <dgm:prSet/>
      <dgm:spPr/>
      <dgm:t>
        <a:bodyPr/>
        <a:lstStyle/>
        <a:p>
          <a:endParaRPr lang="en-US"/>
        </a:p>
      </dgm:t>
    </dgm:pt>
    <dgm:pt modelId="{1F2F9A9F-4550-4D96-A095-11C3F7C9D65E}">
      <dgm:prSet custT="1"/>
      <dgm:spPr/>
      <dgm:t>
        <a:bodyPr/>
        <a:lstStyle/>
        <a:p>
          <a:pPr>
            <a:lnSpc>
              <a:spcPct val="100000"/>
            </a:lnSpc>
            <a:buFont typeface="Arial" panose="020B0604020202020204" pitchFamily="34" charset="0"/>
            <a:buChar char="•"/>
          </a:pPr>
          <a:r>
            <a:rPr lang="en-US" sz="1400" dirty="0">
              <a:latin typeface="Candara" panose="020E0502030303020204" pitchFamily="34" charset="0"/>
            </a:rPr>
            <a:t>ACN IBOs are not </a:t>
          </a:r>
          <a:r>
            <a:rPr lang="en-US" sz="1400" dirty="0" err="1">
              <a:latin typeface="Candara" panose="020E0502030303020204" pitchFamily="34" charset="0"/>
            </a:rPr>
            <a:t>authorised</a:t>
          </a:r>
          <a:r>
            <a:rPr lang="en-US" sz="1400" dirty="0">
              <a:latin typeface="Candara" panose="020E0502030303020204" pitchFamily="34" charset="0"/>
            </a:rPr>
            <a:t> ADT sales agents </a:t>
          </a:r>
        </a:p>
      </dgm:t>
    </dgm:pt>
    <dgm:pt modelId="{47400931-E43C-4274-8C8D-C32FACF26A45}" type="parTrans" cxnId="{390F6AF1-0B43-4991-8D11-16D3F526BB7F}">
      <dgm:prSet/>
      <dgm:spPr/>
      <dgm:t>
        <a:bodyPr/>
        <a:lstStyle/>
        <a:p>
          <a:endParaRPr lang="en-US"/>
        </a:p>
      </dgm:t>
    </dgm:pt>
    <dgm:pt modelId="{DB7FE8B5-287C-4274-B3C2-07C8D1FA473A}" type="sibTrans" cxnId="{390F6AF1-0B43-4991-8D11-16D3F526BB7F}">
      <dgm:prSet/>
      <dgm:spPr/>
      <dgm:t>
        <a:bodyPr/>
        <a:lstStyle/>
        <a:p>
          <a:endParaRPr lang="en-US"/>
        </a:p>
      </dgm:t>
    </dgm:pt>
    <dgm:pt modelId="{A6F349F8-5F2D-4D91-AB9C-09A36ABDCC8C}">
      <dgm:prSet custT="1"/>
      <dgm:spPr/>
      <dgm:t>
        <a:bodyPr/>
        <a:lstStyle/>
        <a:p>
          <a:pPr>
            <a:lnSpc>
              <a:spcPct val="100000"/>
            </a:lnSpc>
            <a:buFont typeface="Arial" panose="020B0604020202020204" pitchFamily="34" charset="0"/>
            <a:buChar char="•"/>
          </a:pPr>
          <a:r>
            <a:rPr lang="en-US" sz="1400" dirty="0">
              <a:latin typeface="Candara" panose="020E0502030303020204" pitchFamily="34" charset="0"/>
            </a:rPr>
            <a:t>ACN IBOs can only </a:t>
          </a:r>
          <a:r>
            <a:rPr lang="en-US" sz="1400" u="sng" dirty="0">
              <a:latin typeface="Candara" panose="020E0502030303020204" pitchFamily="34" charset="0"/>
            </a:rPr>
            <a:t>refer</a:t>
          </a:r>
          <a:r>
            <a:rPr lang="en-US" sz="1400" dirty="0">
              <a:latin typeface="Candara" panose="020E0502030303020204" pitchFamily="34" charset="0"/>
            </a:rPr>
            <a:t> customers to ADT</a:t>
          </a:r>
        </a:p>
      </dgm:t>
    </dgm:pt>
    <dgm:pt modelId="{E525E9CB-33D1-4C8E-A431-094E598D93FA}" type="parTrans" cxnId="{97457558-6884-49EB-9F89-536AF81055D7}">
      <dgm:prSet/>
      <dgm:spPr/>
      <dgm:t>
        <a:bodyPr/>
        <a:lstStyle/>
        <a:p>
          <a:endParaRPr lang="en-US"/>
        </a:p>
      </dgm:t>
    </dgm:pt>
    <dgm:pt modelId="{5E405767-AC0F-436C-8304-1A79E76B21BD}" type="sibTrans" cxnId="{97457558-6884-49EB-9F89-536AF81055D7}">
      <dgm:prSet/>
      <dgm:spPr/>
      <dgm:t>
        <a:bodyPr/>
        <a:lstStyle/>
        <a:p>
          <a:endParaRPr lang="en-US"/>
        </a:p>
      </dgm:t>
    </dgm:pt>
    <dgm:pt modelId="{104BDA84-BF6C-480B-B72F-7AEE4A1D6712}">
      <dgm:prSet custT="1"/>
      <dgm:spPr/>
      <dgm:t>
        <a:bodyPr/>
        <a:lstStyle/>
        <a:p>
          <a:pPr>
            <a:lnSpc>
              <a:spcPct val="100000"/>
            </a:lnSpc>
            <a:buFont typeface="Arial" panose="020B0604020202020204" pitchFamily="34" charset="0"/>
            <a:buChar char="•"/>
          </a:pPr>
          <a:r>
            <a:rPr lang="en-US" sz="1400" dirty="0">
              <a:latin typeface="Candara" panose="020E0502030303020204" pitchFamily="34" charset="0"/>
            </a:rPr>
            <a:t>Only ADT licensed agents may provide quote information to customers and comment on government subsidies</a:t>
          </a:r>
        </a:p>
      </dgm:t>
    </dgm:pt>
    <dgm:pt modelId="{0ADC736E-854D-40F1-8ACF-CF49770C773B}" type="parTrans" cxnId="{C39D2CE0-B0CF-45B1-9586-0974F744C5B0}">
      <dgm:prSet/>
      <dgm:spPr/>
      <dgm:t>
        <a:bodyPr/>
        <a:lstStyle/>
        <a:p>
          <a:endParaRPr lang="en-US"/>
        </a:p>
      </dgm:t>
    </dgm:pt>
    <dgm:pt modelId="{9AB4B023-16E2-4AB5-83DB-667FE9007978}" type="sibTrans" cxnId="{C39D2CE0-B0CF-45B1-9586-0974F744C5B0}">
      <dgm:prSet/>
      <dgm:spPr/>
      <dgm:t>
        <a:bodyPr/>
        <a:lstStyle/>
        <a:p>
          <a:endParaRPr lang="en-US"/>
        </a:p>
      </dgm:t>
    </dgm:pt>
    <dgm:pt modelId="{E2F7A088-1143-4249-A509-1AA047AE8B57}" type="pres">
      <dgm:prSet presAssocID="{878CACC6-AA12-4A6D-9257-77995AAA0B04}" presName="root" presStyleCnt="0">
        <dgm:presLayoutVars>
          <dgm:dir/>
          <dgm:resizeHandles val="exact"/>
        </dgm:presLayoutVars>
      </dgm:prSet>
      <dgm:spPr/>
    </dgm:pt>
    <dgm:pt modelId="{D8169BD1-5C69-4184-916B-8019130DE8F4}" type="pres">
      <dgm:prSet presAssocID="{23FED06E-670F-4BB1-8E4D-18DF6E1C77F4}" presName="compNode" presStyleCnt="0"/>
      <dgm:spPr/>
    </dgm:pt>
    <dgm:pt modelId="{2C0D5DF4-B859-42BF-BFF6-F37E473FD0B8}" type="pres">
      <dgm:prSet presAssocID="{23FED06E-670F-4BB1-8E4D-18DF6E1C77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84507F09-CD45-4524-884E-D87EC09E8A60}" type="pres">
      <dgm:prSet presAssocID="{23FED06E-670F-4BB1-8E4D-18DF6E1C77F4}" presName="iconSpace" presStyleCnt="0"/>
      <dgm:spPr/>
    </dgm:pt>
    <dgm:pt modelId="{9E86986C-3FEF-49F7-9A4B-7340C9866186}" type="pres">
      <dgm:prSet presAssocID="{23FED06E-670F-4BB1-8E4D-18DF6E1C77F4}" presName="parTx" presStyleLbl="revTx" presStyleIdx="0" presStyleCnt="4">
        <dgm:presLayoutVars>
          <dgm:chMax val="0"/>
          <dgm:chPref val="0"/>
        </dgm:presLayoutVars>
      </dgm:prSet>
      <dgm:spPr/>
    </dgm:pt>
    <dgm:pt modelId="{DF5AF795-0B23-4117-9639-A1941CA8A148}" type="pres">
      <dgm:prSet presAssocID="{23FED06E-670F-4BB1-8E4D-18DF6E1C77F4}" presName="txSpace" presStyleCnt="0"/>
      <dgm:spPr/>
    </dgm:pt>
    <dgm:pt modelId="{871F0BD7-C598-451D-8D08-008D55BED35F}" type="pres">
      <dgm:prSet presAssocID="{23FED06E-670F-4BB1-8E4D-18DF6E1C77F4}" presName="desTx" presStyleLbl="revTx" presStyleIdx="1" presStyleCnt="4">
        <dgm:presLayoutVars/>
      </dgm:prSet>
      <dgm:spPr/>
    </dgm:pt>
    <dgm:pt modelId="{28D29452-7DA0-4273-9341-1B3FF6B59DF5}" type="pres">
      <dgm:prSet presAssocID="{3500941A-CE27-471F-89D2-5900199F9D2B}" presName="sibTrans" presStyleCnt="0"/>
      <dgm:spPr/>
    </dgm:pt>
    <dgm:pt modelId="{2931B091-A85B-49D1-BC07-2E76CD7C9F36}" type="pres">
      <dgm:prSet presAssocID="{47EBEC15-BC8C-4152-BBEF-EADF6E616A02}" presName="compNode" presStyleCnt="0"/>
      <dgm:spPr/>
    </dgm:pt>
    <dgm:pt modelId="{641ACB41-EEE8-4FFB-BD39-FC901F6496E2}" type="pres">
      <dgm:prSet presAssocID="{47EBEC15-BC8C-4152-BBEF-EADF6E616A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2B0A66A-45DF-43E4-B193-4ACE7D823445}" type="pres">
      <dgm:prSet presAssocID="{47EBEC15-BC8C-4152-BBEF-EADF6E616A02}" presName="iconSpace" presStyleCnt="0"/>
      <dgm:spPr/>
    </dgm:pt>
    <dgm:pt modelId="{43AAE8D8-B941-49B1-A63B-CF7A7A48E4D3}" type="pres">
      <dgm:prSet presAssocID="{47EBEC15-BC8C-4152-BBEF-EADF6E616A02}" presName="parTx" presStyleLbl="revTx" presStyleIdx="2" presStyleCnt="4">
        <dgm:presLayoutVars>
          <dgm:chMax val="0"/>
          <dgm:chPref val="0"/>
        </dgm:presLayoutVars>
      </dgm:prSet>
      <dgm:spPr/>
    </dgm:pt>
    <dgm:pt modelId="{54F3BA08-6289-488C-B238-92DA14490E58}" type="pres">
      <dgm:prSet presAssocID="{47EBEC15-BC8C-4152-BBEF-EADF6E616A02}" presName="txSpace" presStyleCnt="0"/>
      <dgm:spPr/>
    </dgm:pt>
    <dgm:pt modelId="{AA8C00CF-6A60-4450-B92D-FA53998CD6A5}" type="pres">
      <dgm:prSet presAssocID="{47EBEC15-BC8C-4152-BBEF-EADF6E616A02}" presName="desTx" presStyleLbl="revTx" presStyleIdx="3" presStyleCnt="4">
        <dgm:presLayoutVars/>
      </dgm:prSet>
      <dgm:spPr/>
    </dgm:pt>
  </dgm:ptLst>
  <dgm:cxnLst>
    <dgm:cxn modelId="{0B816024-DA4D-4410-A393-CA3866BD205F}" type="presOf" srcId="{104BDA84-BF6C-480B-B72F-7AEE4A1D6712}" destId="{AA8C00CF-6A60-4450-B92D-FA53998CD6A5}" srcOrd="0" destOrd="2" presId="urn:microsoft.com/office/officeart/2018/5/layout/CenteredIconLabelDescriptionList"/>
    <dgm:cxn modelId="{35FE8D61-A2BD-4126-BAF0-0D09A48448C4}" type="presOf" srcId="{878CACC6-AA12-4A6D-9257-77995AAA0B04}" destId="{E2F7A088-1143-4249-A509-1AA047AE8B57}" srcOrd="0" destOrd="0" presId="urn:microsoft.com/office/officeart/2018/5/layout/CenteredIconLabelDescriptionList"/>
    <dgm:cxn modelId="{97457558-6884-49EB-9F89-536AF81055D7}" srcId="{47EBEC15-BC8C-4152-BBEF-EADF6E616A02}" destId="{A6F349F8-5F2D-4D91-AB9C-09A36ABDCC8C}" srcOrd="1" destOrd="0" parTransId="{E525E9CB-33D1-4C8E-A431-094E598D93FA}" sibTransId="{5E405767-AC0F-436C-8304-1A79E76B21BD}"/>
    <dgm:cxn modelId="{B43C207C-594F-4907-AEA8-52684269F602}" type="presOf" srcId="{47EBEC15-BC8C-4152-BBEF-EADF6E616A02}" destId="{43AAE8D8-B941-49B1-A63B-CF7A7A48E4D3}" srcOrd="0" destOrd="0" presId="urn:microsoft.com/office/officeart/2018/5/layout/CenteredIconLabelDescriptionList"/>
    <dgm:cxn modelId="{99DC598D-9588-4216-AB3A-F443C97AB6B4}" type="presOf" srcId="{1F2F9A9F-4550-4D96-A095-11C3F7C9D65E}" destId="{AA8C00CF-6A60-4450-B92D-FA53998CD6A5}" srcOrd="0" destOrd="0" presId="urn:microsoft.com/office/officeart/2018/5/layout/CenteredIconLabelDescriptionList"/>
    <dgm:cxn modelId="{5957ABB2-61B6-4314-9146-C8BF4242419E}" type="presOf" srcId="{23FED06E-670F-4BB1-8E4D-18DF6E1C77F4}" destId="{9E86986C-3FEF-49F7-9A4B-7340C9866186}" srcOrd="0" destOrd="0" presId="urn:microsoft.com/office/officeart/2018/5/layout/CenteredIconLabelDescriptionList"/>
    <dgm:cxn modelId="{0A62B8D0-F967-49BC-AAF9-5AB9882470BA}" srcId="{878CACC6-AA12-4A6D-9257-77995AAA0B04}" destId="{23FED06E-670F-4BB1-8E4D-18DF6E1C77F4}" srcOrd="0" destOrd="0" parTransId="{F3CCF14B-A337-40E8-8021-8ECDB8495E66}" sibTransId="{3500941A-CE27-471F-89D2-5900199F9D2B}"/>
    <dgm:cxn modelId="{B173E7D7-D9A2-4E87-846C-66F45251EA14}" srcId="{878CACC6-AA12-4A6D-9257-77995AAA0B04}" destId="{47EBEC15-BC8C-4152-BBEF-EADF6E616A02}" srcOrd="1" destOrd="0" parTransId="{138F5CB0-46C7-4C0A-BBBB-746565A31BFF}" sibTransId="{F6475E0F-90FE-4EF3-BD1A-919AA3E608A3}"/>
    <dgm:cxn modelId="{C39D2CE0-B0CF-45B1-9586-0974F744C5B0}" srcId="{47EBEC15-BC8C-4152-BBEF-EADF6E616A02}" destId="{104BDA84-BF6C-480B-B72F-7AEE4A1D6712}" srcOrd="2" destOrd="0" parTransId="{0ADC736E-854D-40F1-8ACF-CF49770C773B}" sibTransId="{9AB4B023-16E2-4AB5-83DB-667FE9007978}"/>
    <dgm:cxn modelId="{443C7AE4-B971-4115-B319-8631D5B60C94}" type="presOf" srcId="{A6F349F8-5F2D-4D91-AB9C-09A36ABDCC8C}" destId="{AA8C00CF-6A60-4450-B92D-FA53998CD6A5}" srcOrd="0" destOrd="1" presId="urn:microsoft.com/office/officeart/2018/5/layout/CenteredIconLabelDescriptionList"/>
    <dgm:cxn modelId="{390F6AF1-0B43-4991-8D11-16D3F526BB7F}" srcId="{47EBEC15-BC8C-4152-BBEF-EADF6E616A02}" destId="{1F2F9A9F-4550-4D96-A095-11C3F7C9D65E}" srcOrd="0" destOrd="0" parTransId="{47400931-E43C-4274-8C8D-C32FACF26A45}" sibTransId="{DB7FE8B5-287C-4274-B3C2-07C8D1FA473A}"/>
    <dgm:cxn modelId="{04073FE4-4F6E-429B-B9A6-FAE012790FF9}" type="presParOf" srcId="{E2F7A088-1143-4249-A509-1AA047AE8B57}" destId="{D8169BD1-5C69-4184-916B-8019130DE8F4}" srcOrd="0" destOrd="0" presId="urn:microsoft.com/office/officeart/2018/5/layout/CenteredIconLabelDescriptionList"/>
    <dgm:cxn modelId="{A8093A6B-7C8C-435A-9BFE-A01998CD587B}" type="presParOf" srcId="{D8169BD1-5C69-4184-916B-8019130DE8F4}" destId="{2C0D5DF4-B859-42BF-BFF6-F37E473FD0B8}" srcOrd="0" destOrd="0" presId="urn:microsoft.com/office/officeart/2018/5/layout/CenteredIconLabelDescriptionList"/>
    <dgm:cxn modelId="{074A95C4-8256-4518-B3A3-74469CAF25FF}" type="presParOf" srcId="{D8169BD1-5C69-4184-916B-8019130DE8F4}" destId="{84507F09-CD45-4524-884E-D87EC09E8A60}" srcOrd="1" destOrd="0" presId="urn:microsoft.com/office/officeart/2018/5/layout/CenteredIconLabelDescriptionList"/>
    <dgm:cxn modelId="{68BE1C30-FE5F-4A93-A72D-7E386EDA4F46}" type="presParOf" srcId="{D8169BD1-5C69-4184-916B-8019130DE8F4}" destId="{9E86986C-3FEF-49F7-9A4B-7340C9866186}" srcOrd="2" destOrd="0" presId="urn:microsoft.com/office/officeart/2018/5/layout/CenteredIconLabelDescriptionList"/>
    <dgm:cxn modelId="{C0CC0726-DE17-4A78-9F0D-78F08D3FAA3A}" type="presParOf" srcId="{D8169BD1-5C69-4184-916B-8019130DE8F4}" destId="{DF5AF795-0B23-4117-9639-A1941CA8A148}" srcOrd="3" destOrd="0" presId="urn:microsoft.com/office/officeart/2018/5/layout/CenteredIconLabelDescriptionList"/>
    <dgm:cxn modelId="{7293C262-D26D-411B-87E0-27DB42DD3CF9}" type="presParOf" srcId="{D8169BD1-5C69-4184-916B-8019130DE8F4}" destId="{871F0BD7-C598-451D-8D08-008D55BED35F}" srcOrd="4" destOrd="0" presId="urn:microsoft.com/office/officeart/2018/5/layout/CenteredIconLabelDescriptionList"/>
    <dgm:cxn modelId="{82C2AC2D-2997-42DD-A9C8-3987F4A7DC08}" type="presParOf" srcId="{E2F7A088-1143-4249-A509-1AA047AE8B57}" destId="{28D29452-7DA0-4273-9341-1B3FF6B59DF5}" srcOrd="1" destOrd="0" presId="urn:microsoft.com/office/officeart/2018/5/layout/CenteredIconLabelDescriptionList"/>
    <dgm:cxn modelId="{F09233EA-BAF9-4145-A228-240C3B13E71D}" type="presParOf" srcId="{E2F7A088-1143-4249-A509-1AA047AE8B57}" destId="{2931B091-A85B-49D1-BC07-2E76CD7C9F36}" srcOrd="2" destOrd="0" presId="urn:microsoft.com/office/officeart/2018/5/layout/CenteredIconLabelDescriptionList"/>
    <dgm:cxn modelId="{788DD16F-4A3A-482D-B474-A4E7E5BB5AB0}" type="presParOf" srcId="{2931B091-A85B-49D1-BC07-2E76CD7C9F36}" destId="{641ACB41-EEE8-4FFB-BD39-FC901F6496E2}" srcOrd="0" destOrd="0" presId="urn:microsoft.com/office/officeart/2018/5/layout/CenteredIconLabelDescriptionList"/>
    <dgm:cxn modelId="{D41F529C-487C-4627-BF96-6971523276EA}" type="presParOf" srcId="{2931B091-A85B-49D1-BC07-2E76CD7C9F36}" destId="{C2B0A66A-45DF-43E4-B193-4ACE7D823445}" srcOrd="1" destOrd="0" presId="urn:microsoft.com/office/officeart/2018/5/layout/CenteredIconLabelDescriptionList"/>
    <dgm:cxn modelId="{006ED4B6-5A5F-43CC-A938-64C5928B341D}" type="presParOf" srcId="{2931B091-A85B-49D1-BC07-2E76CD7C9F36}" destId="{43AAE8D8-B941-49B1-A63B-CF7A7A48E4D3}" srcOrd="2" destOrd="0" presId="urn:microsoft.com/office/officeart/2018/5/layout/CenteredIconLabelDescriptionList"/>
    <dgm:cxn modelId="{D4516164-297A-4626-BD32-94EA833B2AD4}" type="presParOf" srcId="{2931B091-A85B-49D1-BC07-2E76CD7C9F36}" destId="{54F3BA08-6289-488C-B238-92DA14490E58}" srcOrd="3" destOrd="0" presId="urn:microsoft.com/office/officeart/2018/5/layout/CenteredIconLabelDescriptionList"/>
    <dgm:cxn modelId="{E3B4016F-236C-4A39-9E04-3B58F948D052}" type="presParOf" srcId="{2931B091-A85B-49D1-BC07-2E76CD7C9F36}" destId="{AA8C00CF-6A60-4450-B92D-FA53998CD6A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dirty="0">
              <a:latin typeface="Candara" panose="020E0502030303020204" pitchFamily="34" charset="0"/>
            </a:rPr>
            <a:t>Call placed within 24 </a:t>
          </a:r>
          <a:r>
            <a:rPr lang="en-US" sz="1600" dirty="0" err="1">
              <a:latin typeface="Candara" panose="020E0502030303020204" pitchFamily="34" charset="0"/>
            </a:rPr>
            <a:t>hrs</a:t>
          </a:r>
          <a:endParaRPr lang="en-AU" sz="160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a:p>
      </dgm:t>
    </dgm:pt>
    <dgm:pt modelId="{57EA77C7-6203-45A1-BBA5-0E06D266CF7F}">
      <dgm:prSet phldrT="[Text]" custT="1"/>
      <dgm:spPr/>
      <dgm:t>
        <a:bodyPr/>
        <a:lstStyle/>
        <a:p>
          <a:r>
            <a:rPr lang="en-US" sz="1600" dirty="0">
              <a:latin typeface="Candara" panose="020E0502030303020204" pitchFamily="34" charset="0"/>
            </a:rPr>
            <a:t>Installation within 5 business days*</a:t>
          </a:r>
          <a:endParaRPr lang="en-AU" sz="1600" dirty="0">
            <a:latin typeface="Candara" panose="020E0502030303020204" pitchFamily="34" charset="0"/>
          </a:endParaRPr>
        </a:p>
      </dgm:t>
    </dgm:pt>
    <dgm:pt modelId="{461C6F03-08D9-49A6-A4D8-FC5DD3F430A5}" type="parTrans" cxnId="{71E3E392-A7FC-418B-8B48-16325CED0772}">
      <dgm:prSet/>
      <dgm:spPr/>
      <dgm:t>
        <a:bodyPr/>
        <a:lstStyle/>
        <a:p>
          <a:endParaRPr lang="en-AU"/>
        </a:p>
      </dgm:t>
    </dgm:pt>
    <dgm:pt modelId="{23AE1E47-D30F-4388-89E5-5B0B8D7B8D65}" type="sibTrans" cxnId="{71E3E392-A7FC-418B-8B48-16325CED0772}">
      <dgm:prSet/>
      <dgm:spPr/>
      <dgm:t>
        <a:bodyPr/>
        <a:lstStyle/>
        <a:p>
          <a:endParaRPr lang="en-AU"/>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2" custScaleX="94013">
        <dgm:presLayoutVars>
          <dgm:bulletEnabled val="1"/>
        </dgm:presLayoutVars>
      </dgm:prSet>
      <dgm:spPr/>
    </dgm:pt>
    <dgm:pt modelId="{0AA0A741-4952-45B0-A2B3-C5FAD4CC1336}" type="pres">
      <dgm:prSet presAssocID="{8878A522-0B52-40D3-A1DF-B97836E1A95A}" presName="sibTrans" presStyleLbl="sibTrans2D1" presStyleIdx="0" presStyleCnt="1"/>
      <dgm:spPr/>
    </dgm:pt>
    <dgm:pt modelId="{54BA5CB8-B6D9-4104-AA6F-EEF0001A011F}" type="pres">
      <dgm:prSet presAssocID="{8878A522-0B52-40D3-A1DF-B97836E1A95A}" presName="connectorText" presStyleLbl="sibTrans2D1" presStyleIdx="0" presStyleCnt="1"/>
      <dgm:spPr/>
    </dgm:pt>
    <dgm:pt modelId="{975A8BFD-11E8-44D6-A094-D609953B7AE6}" type="pres">
      <dgm:prSet presAssocID="{57EA77C7-6203-45A1-BBA5-0E06D266CF7F}" presName="node" presStyleLbl="node1" presStyleIdx="1" presStyleCnt="2">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71E3E392-A7FC-418B-8B48-16325CED0772}" srcId="{CAF7E62E-C4C5-473E-A090-8AA658084E1A}" destId="{57EA77C7-6203-45A1-BBA5-0E06D266CF7F}" srcOrd="1" destOrd="0" parTransId="{461C6F03-08D9-49A6-A4D8-FC5DD3F430A5}" sibTransId="{23AE1E47-D30F-4388-89E5-5B0B8D7B8D65}"/>
    <dgm:cxn modelId="{3279B3D6-E39D-47CC-8A5E-77870C37A758}" type="presOf" srcId="{57EA77C7-6203-45A1-BBA5-0E06D266CF7F}" destId="{975A8BFD-11E8-44D6-A094-D609953B7AE6}" srcOrd="0" destOrd="0" presId="urn:microsoft.com/office/officeart/2005/8/layout/process1"/>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84528C34-0800-42BA-AAB0-6217179B0867}" type="presParOf" srcId="{B54DB012-5552-4D47-B565-5994B0D24E1B}" destId="{975A8BFD-11E8-44D6-A094-D609953B7AE6}"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dgm:spPr/>
      <dgm:t>
        <a:bodyPr/>
        <a:lstStyle/>
        <a:p>
          <a:r>
            <a:rPr lang="en-US" b="0" i="0" dirty="0">
              <a:latin typeface="Candara" panose="020E0502030303020204" pitchFamily="34" charset="0"/>
            </a:rPr>
            <a:t>Lead submission</a:t>
          </a:r>
          <a:endParaRPr lang="en-AU" b="0" i="0" dirty="0">
            <a:latin typeface="Candara" panose="020E0502030303020204" pitchFamily="34" charset="0"/>
          </a:endParaRPr>
        </a:p>
      </dgm:t>
    </dgm:pt>
    <dgm:pt modelId="{EEB31E89-2722-4C32-AD59-3A3732575C0D}" type="parTrans" cxnId="{EE7CEDDD-395D-4EDD-9EAC-B365E7A5584D}">
      <dgm:prSet/>
      <dgm:spPr/>
      <dgm:t>
        <a:bodyPr/>
        <a:lstStyle/>
        <a:p>
          <a:endParaRPr lang="en-AU"/>
        </a:p>
      </dgm:t>
    </dgm:pt>
    <dgm:pt modelId="{BB532441-080C-4766-A3E3-EA50A58BBD7C}" type="sibTrans" cxnId="{EE7CEDDD-395D-4EDD-9EAC-B365E7A5584D}">
      <dgm:prSet/>
      <dgm:spPr/>
      <dgm:t>
        <a:bodyPr/>
        <a:lstStyle/>
        <a:p>
          <a:endParaRPr lang="en-AU"/>
        </a:p>
      </dgm:t>
    </dgm:pt>
    <dgm:pt modelId="{389D834B-A0B7-4FE4-B750-6EC109B47E8C}">
      <dgm:prSet phldrT="[Text]"/>
      <dgm:spPr/>
      <dgm:t>
        <a:bodyPr/>
        <a:lstStyle/>
        <a:p>
          <a:r>
            <a:rPr lang="en-US" b="0" i="0" dirty="0">
              <a:latin typeface="Candara" panose="020E0502030303020204" pitchFamily="34" charset="0"/>
            </a:rPr>
            <a:t>Customer accepts over the phone</a:t>
          </a:r>
          <a:endParaRPr lang="en-AU" b="0" i="0" dirty="0">
            <a:latin typeface="Candara" panose="020E0502030303020204" pitchFamily="34" charset="0"/>
          </a:endParaRPr>
        </a:p>
      </dgm:t>
    </dgm:pt>
    <dgm:pt modelId="{604DC0D8-4D64-4F12-AC7E-9B3B934E2EA9}" type="parTrans" cxnId="{177C1855-0871-48D4-A5CE-722BE8D89F1E}">
      <dgm:prSet/>
      <dgm:spPr/>
      <dgm:t>
        <a:bodyPr/>
        <a:lstStyle/>
        <a:p>
          <a:endParaRPr lang="en-AU"/>
        </a:p>
      </dgm:t>
    </dgm:pt>
    <dgm:pt modelId="{B14081F2-8CC0-4E08-AEEC-F7630E292435}" type="sibTrans" cxnId="{177C1855-0871-48D4-A5CE-722BE8D89F1E}">
      <dgm:prSet/>
      <dgm:spPr/>
      <dgm:t>
        <a:bodyPr/>
        <a:lstStyle/>
        <a:p>
          <a:endParaRPr lang="en-AU"/>
        </a:p>
      </dgm:t>
    </dgm:pt>
    <dgm:pt modelId="{5E82112B-B1C3-421E-8D00-D21F09B3E43B}">
      <dgm:prSet phldrT="[Text]"/>
      <dgm:spPr/>
      <dgm:t>
        <a:bodyPr/>
        <a:lstStyle/>
        <a:p>
          <a:r>
            <a:rPr lang="en-US" b="0" i="0" dirty="0">
              <a:latin typeface="Candara" panose="020E0502030303020204" pitchFamily="34" charset="0"/>
            </a:rPr>
            <a:t>Customer installs app via SMS URL</a:t>
          </a:r>
          <a:endParaRPr lang="en-AU" b="0" i="0" dirty="0">
            <a:latin typeface="Candara" panose="020E0502030303020204" pitchFamily="34" charset="0"/>
          </a:endParaRPr>
        </a:p>
      </dgm:t>
    </dgm:pt>
    <dgm:pt modelId="{F4409AEC-A783-4DA8-A60C-2D81F53B8EC7}" type="parTrans" cxnId="{91576FC8-A7DE-4EEA-8FD8-5B86A6674DB9}">
      <dgm:prSet/>
      <dgm:spPr/>
      <dgm:t>
        <a:bodyPr/>
        <a:lstStyle/>
        <a:p>
          <a:endParaRPr lang="en-AU"/>
        </a:p>
      </dgm:t>
    </dgm:pt>
    <dgm:pt modelId="{2CEFB422-43E8-40CA-A89C-90AC49528099}" type="sibTrans" cxnId="{91576FC8-A7DE-4EEA-8FD8-5B86A6674DB9}">
      <dgm:prSet/>
      <dgm:spPr/>
      <dgm:t>
        <a:bodyPr/>
        <a:lstStyle/>
        <a:p>
          <a:endParaRPr lang="en-AU"/>
        </a:p>
      </dgm:t>
    </dgm:pt>
    <dgm:pt modelId="{EA2054BE-3E75-402A-92C6-23A1AD7B6189}">
      <dgm:prSet phldrT="[Text]"/>
      <dgm:spPr/>
      <dgm:t>
        <a:bodyPr/>
        <a:lstStyle/>
        <a:p>
          <a:r>
            <a:rPr lang="en-US" b="0" i="0" dirty="0">
              <a:latin typeface="Candara" panose="020E0502030303020204" pitchFamily="34" charset="0"/>
            </a:rPr>
            <a:t>ADT Security contacts lead (24 </a:t>
          </a:r>
          <a:r>
            <a:rPr lang="en-US" b="0" i="0" dirty="0" err="1">
              <a:latin typeface="Candara" panose="020E0502030303020204" pitchFamily="34" charset="0"/>
            </a:rPr>
            <a:t>hrs</a:t>
          </a:r>
          <a:r>
            <a:rPr lang="en-US" b="0" i="0" dirty="0">
              <a:latin typeface="Candara" panose="020E0502030303020204" pitchFamily="34" charset="0"/>
            </a:rPr>
            <a:t>)</a:t>
          </a:r>
          <a:endParaRPr lang="en-AU" b="0" i="0" dirty="0">
            <a:latin typeface="Candara" panose="020E0502030303020204" pitchFamily="34" charset="0"/>
          </a:endParaRPr>
        </a:p>
      </dgm:t>
    </dgm:pt>
    <dgm:pt modelId="{83025D9C-E2C2-4614-8A2C-BD68575E1F5E}" type="parTrans" cxnId="{6B72C8EF-2C1B-4DD1-A4F5-B1F17B01FEB5}">
      <dgm:prSet/>
      <dgm:spPr/>
      <dgm:t>
        <a:bodyPr/>
        <a:lstStyle/>
        <a:p>
          <a:endParaRPr lang="en-AU"/>
        </a:p>
      </dgm:t>
    </dgm:pt>
    <dgm:pt modelId="{80148371-034A-41E5-B3F9-2785E52B2D9E}" type="sibTrans" cxnId="{6B72C8EF-2C1B-4DD1-A4F5-B1F17B01FEB5}">
      <dgm:prSet/>
      <dgm:spPr/>
      <dgm:t>
        <a:bodyPr/>
        <a:lstStyle/>
        <a:p>
          <a:endParaRPr lang="en-AU"/>
        </a:p>
      </dgm:t>
    </dgm:pt>
    <dgm:pt modelId="{BE0918F3-AD36-4269-8026-6189BCDD0A5A}">
      <dgm:prSet phldrT="[Text]"/>
      <dgm:spPr/>
      <dgm:t>
        <a:bodyPr/>
        <a:lstStyle/>
        <a:p>
          <a:r>
            <a:rPr lang="en-US" b="0" i="0" dirty="0">
              <a:latin typeface="Candara" panose="020E0502030303020204" pitchFamily="34" charset="0"/>
            </a:rPr>
            <a:t>ADT Security loads agreement &amp; activates</a:t>
          </a:r>
          <a:endParaRPr lang="en-AU" b="0" i="0" dirty="0">
            <a:latin typeface="Candara" panose="020E0502030303020204" pitchFamily="34" charset="0"/>
          </a:endParaRPr>
        </a:p>
      </dgm:t>
    </dgm:pt>
    <dgm:pt modelId="{D01C06CD-AEE8-497B-981F-6A1AF0612E7F}" type="parTrans" cxnId="{B0144EF6-6767-4AB1-9C3C-4ED2992A09F7}">
      <dgm:prSet/>
      <dgm:spPr/>
      <dgm:t>
        <a:bodyPr/>
        <a:lstStyle/>
        <a:p>
          <a:endParaRPr lang="en-AU"/>
        </a:p>
      </dgm:t>
    </dgm:pt>
    <dgm:pt modelId="{A5764A6E-E0EB-4414-8D71-92FAE3447603}" type="sibTrans" cxnId="{B0144EF6-6767-4AB1-9C3C-4ED2992A09F7}">
      <dgm:prSet/>
      <dgm:spPr/>
      <dgm:t>
        <a:bodyPr/>
        <a:lstStyle/>
        <a:p>
          <a:endParaRPr lang="en-AU"/>
        </a:p>
      </dgm:t>
    </dgm:pt>
    <dgm:pt modelId="{7C10BA62-EC8B-4CEE-9A32-D013D5C1CD38}">
      <dgm:prSet phldrT="[Text]"/>
      <dgm:spPr/>
      <dgm:t>
        <a:bodyPr/>
        <a:lstStyle/>
        <a:p>
          <a:r>
            <a:rPr lang="en-US" b="0" i="0" dirty="0">
              <a:latin typeface="Candara" panose="020E0502030303020204" pitchFamily="34" charset="0"/>
            </a:rPr>
            <a:t>Service activated</a:t>
          </a:r>
          <a:endParaRPr lang="en-AU" b="0" i="0" dirty="0">
            <a:latin typeface="Candara" panose="020E0502030303020204" pitchFamily="34" charset="0"/>
          </a:endParaRPr>
        </a:p>
      </dgm:t>
    </dgm:pt>
    <dgm:pt modelId="{FBB43CFD-CDEF-4600-9FA0-E8BA0771D030}" type="parTrans" cxnId="{5FB40873-8DD6-434A-83EB-E0565E9D5613}">
      <dgm:prSet/>
      <dgm:spPr/>
      <dgm:t>
        <a:bodyPr/>
        <a:lstStyle/>
        <a:p>
          <a:endParaRPr lang="en-AU"/>
        </a:p>
      </dgm:t>
    </dgm:pt>
    <dgm:pt modelId="{AD581B93-B1F4-4901-92DD-A147ADB73646}" type="sibTrans" cxnId="{5FB40873-8DD6-434A-83EB-E0565E9D5613}">
      <dgm:prSet/>
      <dgm:spPr/>
      <dgm:t>
        <a:bodyPr/>
        <a:lstStyle/>
        <a:p>
          <a:endParaRPr lang="en-AU"/>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6">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C44B852D-AD77-4E88-A223-75FF6A577FD8}" type="pres">
      <dgm:prSet presAssocID="{EA2054BE-3E75-402A-92C6-23A1AD7B6189}" presName="parTxOnly" presStyleLbl="node1" presStyleIdx="1" presStyleCnt="6">
        <dgm:presLayoutVars>
          <dgm:chMax val="0"/>
          <dgm:chPref val="0"/>
          <dgm:bulletEnabled val="1"/>
        </dgm:presLayoutVars>
      </dgm:prSet>
      <dgm:spPr/>
    </dgm:pt>
    <dgm:pt modelId="{FCC98CC8-14EC-4537-8DEC-DEEFC7A133DE}" type="pres">
      <dgm:prSet presAssocID="{80148371-034A-41E5-B3F9-2785E52B2D9E}" presName="parTxOnlySpace" presStyleCnt="0"/>
      <dgm:spPr/>
    </dgm:pt>
    <dgm:pt modelId="{10AE9852-D63A-479D-9D4B-0A0F403583B5}" type="pres">
      <dgm:prSet presAssocID="{389D834B-A0B7-4FE4-B750-6EC109B47E8C}" presName="parTxOnly" presStyleLbl="node1" presStyleIdx="2" presStyleCnt="6">
        <dgm:presLayoutVars>
          <dgm:chMax val="0"/>
          <dgm:chPref val="0"/>
          <dgm:bulletEnabled val="1"/>
        </dgm:presLayoutVars>
      </dgm:prSet>
      <dgm:spPr/>
    </dgm:pt>
    <dgm:pt modelId="{5C542380-123E-4F5F-97AF-E35E0E1183D8}" type="pres">
      <dgm:prSet presAssocID="{B14081F2-8CC0-4E08-AEEC-F7630E292435}" presName="parTxOnlySpace" presStyleCnt="0"/>
      <dgm:spPr/>
    </dgm:pt>
    <dgm:pt modelId="{CD87E8C8-1046-4E73-9BD9-D96C47B7387B}" type="pres">
      <dgm:prSet presAssocID="{BE0918F3-AD36-4269-8026-6189BCDD0A5A}" presName="parTxOnly" presStyleLbl="node1" presStyleIdx="3" presStyleCnt="6">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4" presStyleCnt="6">
        <dgm:presLayoutVars>
          <dgm:chMax val="0"/>
          <dgm:chPref val="0"/>
          <dgm:bulletEnabled val="1"/>
        </dgm:presLayoutVars>
      </dgm:prSet>
      <dgm:spPr/>
    </dgm:pt>
    <dgm:pt modelId="{41951649-DAC9-4683-A750-875CCD178628}" type="pres">
      <dgm:prSet presAssocID="{2CEFB422-43E8-40CA-A89C-90AC49528099}" presName="parTxOnlySpace" presStyleCnt="0"/>
      <dgm:spPr/>
    </dgm:pt>
    <dgm:pt modelId="{DC53ADD9-BF87-4166-BF36-A07A7D9D9CC0}" type="pres">
      <dgm:prSet presAssocID="{7C10BA62-EC8B-4CEE-9A32-D013D5C1CD38}" presName="parTxOnly" presStyleLbl="node1" presStyleIdx="5" presStyleCnt="6">
        <dgm:presLayoutVars>
          <dgm:chMax val="0"/>
          <dgm:chPref val="0"/>
          <dgm:bulletEnabled val="1"/>
        </dgm:presLayoutVars>
      </dgm:prSet>
      <dgm:spPr/>
    </dgm:pt>
  </dgm:ptLst>
  <dgm:cxnLst>
    <dgm:cxn modelId="{3F59931A-4966-47DD-ADC2-2F895D28F68A}" type="presOf" srcId="{7C10BA62-EC8B-4CEE-9A32-D013D5C1CD38}" destId="{DC53ADD9-BF87-4166-BF36-A07A7D9D9CC0}" srcOrd="0" destOrd="0" presId="urn:microsoft.com/office/officeart/2005/8/layout/chevron1"/>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D10DD224-F19E-4D3C-8926-138E0E50C062}" type="presOf" srcId="{EA2054BE-3E75-402A-92C6-23A1AD7B6189}" destId="{C44B852D-AD77-4E88-A223-75FF6A577FD8}" srcOrd="0" destOrd="0" presId="urn:microsoft.com/office/officeart/2005/8/layout/chevron1"/>
    <dgm:cxn modelId="{19617970-EFD4-4A6E-BBD5-D39553FFE1AA}" type="presOf" srcId="{389D834B-A0B7-4FE4-B750-6EC109B47E8C}" destId="{10AE9852-D63A-479D-9D4B-0A0F403583B5}" srcOrd="0" destOrd="0" presId="urn:microsoft.com/office/officeart/2005/8/layout/chevron1"/>
    <dgm:cxn modelId="{5FB40873-8DD6-434A-83EB-E0565E9D5613}" srcId="{38FE4A31-7855-43BE-9E92-3693362A6E24}" destId="{7C10BA62-EC8B-4CEE-9A32-D013D5C1CD38}" srcOrd="5" destOrd="0" parTransId="{FBB43CFD-CDEF-4600-9FA0-E8BA0771D030}" sibTransId="{AD581B93-B1F4-4901-92DD-A147ADB73646}"/>
    <dgm:cxn modelId="{177C1855-0871-48D4-A5CE-722BE8D89F1E}" srcId="{38FE4A31-7855-43BE-9E92-3693362A6E24}" destId="{389D834B-A0B7-4FE4-B750-6EC109B47E8C}" srcOrd="2" destOrd="0" parTransId="{604DC0D8-4D64-4F12-AC7E-9B3B934E2EA9}" sibTransId="{B14081F2-8CC0-4E08-AEEC-F7630E292435}"/>
    <dgm:cxn modelId="{04D77CB1-A1FB-42C1-A293-22C53CC3AF60}" type="presOf" srcId="{38FE4A31-7855-43BE-9E92-3693362A6E24}" destId="{3984C08C-F5F6-4EBD-B06A-40A2489506A9}" srcOrd="0" destOrd="0" presId="urn:microsoft.com/office/officeart/2005/8/layout/chevron1"/>
    <dgm:cxn modelId="{91576FC8-A7DE-4EEA-8FD8-5B86A6674DB9}" srcId="{38FE4A31-7855-43BE-9E92-3693362A6E24}" destId="{5E82112B-B1C3-421E-8D00-D21F09B3E43B}" srcOrd="4"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6B72C8EF-2C1B-4DD1-A4F5-B1F17B01FEB5}" srcId="{38FE4A31-7855-43BE-9E92-3693362A6E24}" destId="{EA2054BE-3E75-402A-92C6-23A1AD7B6189}" srcOrd="1" destOrd="0" parTransId="{83025D9C-E2C2-4614-8A2C-BD68575E1F5E}" sibTransId="{80148371-034A-41E5-B3F9-2785E52B2D9E}"/>
    <dgm:cxn modelId="{B0144EF6-6767-4AB1-9C3C-4ED2992A09F7}" srcId="{38FE4A31-7855-43BE-9E92-3693362A6E24}" destId="{BE0918F3-AD36-4269-8026-6189BCDD0A5A}" srcOrd="3"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2E2658C2-C086-404A-9163-CC9BF8B122DD}" type="presParOf" srcId="{3984C08C-F5F6-4EBD-B06A-40A2489506A9}" destId="{C44B852D-AD77-4E88-A223-75FF6A577FD8}" srcOrd="2" destOrd="0" presId="urn:microsoft.com/office/officeart/2005/8/layout/chevron1"/>
    <dgm:cxn modelId="{66F45999-EBAE-405C-B339-B3E5D82BD266}" type="presParOf" srcId="{3984C08C-F5F6-4EBD-B06A-40A2489506A9}" destId="{FCC98CC8-14EC-4537-8DEC-DEEFC7A133DE}" srcOrd="3" destOrd="0" presId="urn:microsoft.com/office/officeart/2005/8/layout/chevron1"/>
    <dgm:cxn modelId="{E32B36D2-DD56-47E2-AB37-61E503EB4D73}" type="presParOf" srcId="{3984C08C-F5F6-4EBD-B06A-40A2489506A9}" destId="{10AE9852-D63A-479D-9D4B-0A0F403583B5}" srcOrd="4" destOrd="0" presId="urn:microsoft.com/office/officeart/2005/8/layout/chevron1"/>
    <dgm:cxn modelId="{3658EC25-50B9-4377-8DE3-C414A47DD102}" type="presParOf" srcId="{3984C08C-F5F6-4EBD-B06A-40A2489506A9}" destId="{5C542380-123E-4F5F-97AF-E35E0E1183D8}" srcOrd="5" destOrd="0" presId="urn:microsoft.com/office/officeart/2005/8/layout/chevron1"/>
    <dgm:cxn modelId="{53F8D8D5-FFF4-4589-BC9F-C948522B17E8}" type="presParOf" srcId="{3984C08C-F5F6-4EBD-B06A-40A2489506A9}" destId="{CD87E8C8-1046-4E73-9BD9-D96C47B7387B}" srcOrd="6" destOrd="0" presId="urn:microsoft.com/office/officeart/2005/8/layout/chevron1"/>
    <dgm:cxn modelId="{393097B5-779B-48CB-BF79-35BD4272EF86}" type="presParOf" srcId="{3984C08C-F5F6-4EBD-B06A-40A2489506A9}" destId="{A1E63CE6-C99F-493A-B219-FED78FA95239}" srcOrd="7" destOrd="0" presId="urn:microsoft.com/office/officeart/2005/8/layout/chevron1"/>
    <dgm:cxn modelId="{7D4CC0D7-85FE-4E31-B62E-37B01F9DBCEE}" type="presParOf" srcId="{3984C08C-F5F6-4EBD-B06A-40A2489506A9}" destId="{66554B9D-1063-413A-997B-53C2A9925207}" srcOrd="8" destOrd="0" presId="urn:microsoft.com/office/officeart/2005/8/layout/chevron1"/>
    <dgm:cxn modelId="{FC143A07-3515-4DC0-9E08-42F7DBC38F46}" type="presParOf" srcId="{3984C08C-F5F6-4EBD-B06A-40A2489506A9}" destId="{41951649-DAC9-4683-A750-875CCD178628}" srcOrd="9" destOrd="0" presId="urn:microsoft.com/office/officeart/2005/8/layout/chevron1"/>
    <dgm:cxn modelId="{8BFF62E7-0FAC-48EA-8013-5BA2877BEC4A}" type="presParOf" srcId="{3984C08C-F5F6-4EBD-B06A-40A2489506A9}" destId="{DC53ADD9-BF87-4166-BF36-A07A7D9D9CC0}"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b="0" i="0" dirty="0">
              <a:latin typeface="Candara" panose="020E0502030303020204" pitchFamily="34" charset="0"/>
            </a:rPr>
            <a:t>Call placed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a:p>
      </dgm:t>
    </dgm:pt>
    <dgm:pt modelId="{5165675B-BDF3-4708-B3AA-1FB2852F4BA4}">
      <dgm:prSet phldrT="[Text]" custT="1"/>
      <dgm:spPr/>
      <dgm:t>
        <a:bodyPr/>
        <a:lstStyle/>
        <a:p>
          <a:r>
            <a:rPr lang="en-US" sz="1600" b="0" i="0" dirty="0">
              <a:latin typeface="Candara" panose="020E0502030303020204" pitchFamily="34" charset="0"/>
            </a:rPr>
            <a:t>Service activation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687EF305-1A7E-424C-9E3F-CC9E14B485E1}" type="parTrans" cxnId="{6A007EDA-94F3-455A-B933-B8583AD76A1C}">
      <dgm:prSet/>
      <dgm:spPr/>
      <dgm:t>
        <a:bodyPr/>
        <a:lstStyle/>
        <a:p>
          <a:endParaRPr lang="en-AU"/>
        </a:p>
      </dgm:t>
    </dgm:pt>
    <dgm:pt modelId="{99B88685-8604-4CF5-9CDD-B74676E82479}" type="sibTrans" cxnId="{6A007EDA-94F3-455A-B933-B8583AD76A1C}">
      <dgm:prSet/>
      <dgm:spPr/>
      <dgm:t>
        <a:bodyPr/>
        <a:lstStyle/>
        <a:p>
          <a:endParaRPr lang="en-AU"/>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2" custScaleX="146248" custLinFactNeighborX="554" custLinFactNeighborY="14553">
        <dgm:presLayoutVars>
          <dgm:bulletEnabled val="1"/>
        </dgm:presLayoutVars>
      </dgm:prSet>
      <dgm:spPr/>
    </dgm:pt>
    <dgm:pt modelId="{0AA0A741-4952-45B0-A2B3-C5FAD4CC1336}" type="pres">
      <dgm:prSet presAssocID="{8878A522-0B52-40D3-A1DF-B97836E1A95A}" presName="sibTrans" presStyleLbl="sibTrans2D1" presStyleIdx="0" presStyleCnt="1"/>
      <dgm:spPr/>
    </dgm:pt>
    <dgm:pt modelId="{54BA5CB8-B6D9-4104-AA6F-EEF0001A011F}" type="pres">
      <dgm:prSet presAssocID="{8878A522-0B52-40D3-A1DF-B97836E1A95A}" presName="connectorText" presStyleLbl="sibTrans2D1" presStyleIdx="0" presStyleCnt="1"/>
      <dgm:spPr/>
    </dgm:pt>
    <dgm:pt modelId="{98D27251-40DC-45F9-9AE6-85976ED10E1B}" type="pres">
      <dgm:prSet presAssocID="{5165675B-BDF3-4708-B3AA-1FB2852F4BA4}" presName="node" presStyleLbl="node1" presStyleIdx="1" presStyleCnt="2" custScaleX="153927" custLinFactNeighborX="-40806">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416613A9-BE78-4A51-BA4E-7F61939FBEDE}" type="presOf" srcId="{5165675B-BDF3-4708-B3AA-1FB2852F4BA4}" destId="{98D27251-40DC-45F9-9AE6-85976ED10E1B}" srcOrd="0" destOrd="0" presId="urn:microsoft.com/office/officeart/2005/8/layout/process1"/>
    <dgm:cxn modelId="{6A007EDA-94F3-455A-B933-B8583AD76A1C}" srcId="{CAF7E62E-C4C5-473E-A090-8AA658084E1A}" destId="{5165675B-BDF3-4708-B3AA-1FB2852F4BA4}" srcOrd="1" destOrd="0" parTransId="{687EF305-1A7E-424C-9E3F-CC9E14B485E1}" sibTransId="{99B88685-8604-4CF5-9CDD-B74676E82479}"/>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B2AD5347-A69A-4F2B-866C-36EA8F41826F}" type="presParOf" srcId="{B54DB012-5552-4D47-B565-5994B0D24E1B}" destId="{98D27251-40DC-45F9-9AE6-85976ED10E1B}"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custT="1"/>
      <dgm:spPr/>
      <dgm:t>
        <a:bodyPr/>
        <a:lstStyle/>
        <a:p>
          <a:r>
            <a:rPr lang="en-US" sz="1600" b="0" i="0" dirty="0">
              <a:latin typeface="Candara" panose="020E0502030303020204" pitchFamily="34" charset="0"/>
            </a:rPr>
            <a:t>Order placed online through ACN channel </a:t>
          </a:r>
          <a:endParaRPr lang="en-AU" sz="1600" b="0" i="0" dirty="0">
            <a:latin typeface="Candara" panose="020E0502030303020204" pitchFamily="34" charset="0"/>
          </a:endParaRPr>
        </a:p>
      </dgm:t>
    </dgm:pt>
    <dgm:pt modelId="{EEB31E89-2722-4C32-AD59-3A3732575C0D}" type="parTrans" cxnId="{EE7CEDDD-395D-4EDD-9EAC-B365E7A5584D}">
      <dgm:prSet/>
      <dgm:spPr/>
      <dgm:t>
        <a:bodyPr/>
        <a:lstStyle/>
        <a:p>
          <a:endParaRPr lang="en-AU" sz="1600"/>
        </a:p>
      </dgm:t>
    </dgm:pt>
    <dgm:pt modelId="{BB532441-080C-4766-A3E3-EA50A58BBD7C}" type="sibTrans" cxnId="{EE7CEDDD-395D-4EDD-9EAC-B365E7A5584D}">
      <dgm:prSet/>
      <dgm:spPr/>
      <dgm:t>
        <a:bodyPr/>
        <a:lstStyle/>
        <a:p>
          <a:endParaRPr lang="en-AU" sz="1600"/>
        </a:p>
      </dgm:t>
    </dgm:pt>
    <dgm:pt modelId="{5E82112B-B1C3-421E-8D00-D21F09B3E43B}">
      <dgm:prSet phldrT="[Text]" custT="1"/>
      <dgm:spPr/>
      <dgm:t>
        <a:bodyPr/>
        <a:lstStyle/>
        <a:p>
          <a:r>
            <a:rPr lang="en-US" sz="1600" b="0" i="0" dirty="0">
              <a:latin typeface="Candara" panose="020E0502030303020204" pitchFamily="34" charset="0"/>
            </a:rPr>
            <a:t>Customer self-installs product</a:t>
          </a:r>
          <a:endParaRPr lang="en-AU" sz="1600" b="0" i="0" dirty="0">
            <a:latin typeface="Candara" panose="020E0502030303020204" pitchFamily="34" charset="0"/>
          </a:endParaRPr>
        </a:p>
      </dgm:t>
    </dgm:pt>
    <dgm:pt modelId="{F4409AEC-A783-4DA8-A60C-2D81F53B8EC7}" type="parTrans" cxnId="{91576FC8-A7DE-4EEA-8FD8-5B86A6674DB9}">
      <dgm:prSet/>
      <dgm:spPr/>
      <dgm:t>
        <a:bodyPr/>
        <a:lstStyle/>
        <a:p>
          <a:endParaRPr lang="en-AU" sz="1600"/>
        </a:p>
      </dgm:t>
    </dgm:pt>
    <dgm:pt modelId="{2CEFB422-43E8-40CA-A89C-90AC49528099}" type="sibTrans" cxnId="{91576FC8-A7DE-4EEA-8FD8-5B86A6674DB9}">
      <dgm:prSet/>
      <dgm:spPr/>
      <dgm:t>
        <a:bodyPr/>
        <a:lstStyle/>
        <a:p>
          <a:endParaRPr lang="en-AU" sz="1600"/>
        </a:p>
      </dgm:t>
    </dgm:pt>
    <dgm:pt modelId="{BD84B929-8361-4673-9630-E08F8911A14F}">
      <dgm:prSet phldrT="[Text]" custT="1"/>
      <dgm:spPr/>
      <dgm:t>
        <a:bodyPr/>
        <a:lstStyle/>
        <a:p>
          <a:r>
            <a:rPr lang="en-US" sz="1600" b="0" i="0" dirty="0">
              <a:latin typeface="Candara" panose="020E0502030303020204" pitchFamily="34" charset="0"/>
            </a:rPr>
            <a:t>Payment received by ADT Security</a:t>
          </a:r>
          <a:endParaRPr lang="en-AU" sz="1600" b="0" i="0" dirty="0">
            <a:latin typeface="Candara" panose="020E0502030303020204" pitchFamily="34" charset="0"/>
          </a:endParaRPr>
        </a:p>
      </dgm:t>
    </dgm:pt>
    <dgm:pt modelId="{C6EAEE97-6072-4842-AB3A-3C5525E4AEFC}" type="sibTrans" cxnId="{E0B46CEE-D884-4FFF-949A-A60E1C77A3F8}">
      <dgm:prSet/>
      <dgm:spPr/>
      <dgm:t>
        <a:bodyPr/>
        <a:lstStyle/>
        <a:p>
          <a:endParaRPr lang="en-AU" sz="1600"/>
        </a:p>
      </dgm:t>
    </dgm:pt>
    <dgm:pt modelId="{96983755-21AE-4552-ADC5-4854EB60EED1}" type="parTrans" cxnId="{E0B46CEE-D884-4FFF-949A-A60E1C77A3F8}">
      <dgm:prSet/>
      <dgm:spPr/>
      <dgm:t>
        <a:bodyPr/>
        <a:lstStyle/>
        <a:p>
          <a:endParaRPr lang="en-AU" sz="1600"/>
        </a:p>
      </dgm:t>
    </dgm:pt>
    <dgm:pt modelId="{BE0918F3-AD36-4269-8026-6189BCDD0A5A}">
      <dgm:prSet phldrT="[Text]" custT="1"/>
      <dgm:spPr/>
      <dgm:t>
        <a:bodyPr/>
        <a:lstStyle/>
        <a:p>
          <a:r>
            <a:rPr lang="en-US" sz="1600" b="0" i="0" dirty="0">
              <a:latin typeface="Candara" panose="020E0502030303020204" pitchFamily="34" charset="0"/>
            </a:rPr>
            <a:t>Home Assist product shipped</a:t>
          </a:r>
          <a:endParaRPr lang="en-AU" sz="1600" b="0" i="0" dirty="0">
            <a:latin typeface="Candara" panose="020E0502030303020204" pitchFamily="34" charset="0"/>
          </a:endParaRPr>
        </a:p>
      </dgm:t>
    </dgm:pt>
    <dgm:pt modelId="{A5764A6E-E0EB-4414-8D71-92FAE3447603}" type="sibTrans" cxnId="{B0144EF6-6767-4AB1-9C3C-4ED2992A09F7}">
      <dgm:prSet/>
      <dgm:spPr/>
      <dgm:t>
        <a:bodyPr/>
        <a:lstStyle/>
        <a:p>
          <a:endParaRPr lang="en-AU" sz="1600"/>
        </a:p>
      </dgm:t>
    </dgm:pt>
    <dgm:pt modelId="{D01C06CD-AEE8-497B-981F-6A1AF0612E7F}" type="parTrans" cxnId="{B0144EF6-6767-4AB1-9C3C-4ED2992A09F7}">
      <dgm:prSet/>
      <dgm:spPr/>
      <dgm:t>
        <a:bodyPr/>
        <a:lstStyle/>
        <a:p>
          <a:endParaRPr lang="en-AU" sz="1600"/>
        </a:p>
      </dgm:t>
    </dgm:pt>
    <dgm:pt modelId="{4A6BC7F0-A659-4AAB-BCC3-CBD953E94F76}">
      <dgm:prSet phldrT="[Text]" custT="1"/>
      <dgm:spPr/>
      <dgm:t>
        <a:bodyPr/>
        <a:lstStyle/>
        <a:p>
          <a:r>
            <a:rPr lang="en-US" sz="1600" b="0" i="0" dirty="0">
              <a:latin typeface="Candara" panose="020E0502030303020204" pitchFamily="34" charset="0"/>
            </a:rPr>
            <a:t>Home Assist Self Monitoring live</a:t>
          </a:r>
          <a:endParaRPr lang="en-AU" sz="1600" b="0" i="0" dirty="0">
            <a:latin typeface="Candara" panose="020E0502030303020204" pitchFamily="34" charset="0"/>
          </a:endParaRPr>
        </a:p>
      </dgm:t>
    </dgm:pt>
    <dgm:pt modelId="{0E1A67CE-140C-4603-BCEE-3039B0322BAB}" type="parTrans" cxnId="{7CA1784A-F7D8-4583-9D07-FBF76BA6FCC7}">
      <dgm:prSet/>
      <dgm:spPr/>
      <dgm:t>
        <a:bodyPr/>
        <a:lstStyle/>
        <a:p>
          <a:endParaRPr lang="en-AU" sz="1600"/>
        </a:p>
      </dgm:t>
    </dgm:pt>
    <dgm:pt modelId="{6A905774-A38F-4798-8D59-9F31BBAE3E9E}" type="sibTrans" cxnId="{7CA1784A-F7D8-4583-9D07-FBF76BA6FCC7}">
      <dgm:prSet/>
      <dgm:spPr/>
      <dgm:t>
        <a:bodyPr/>
        <a:lstStyle/>
        <a:p>
          <a:endParaRPr lang="en-AU" sz="1600"/>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5">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D2199AFA-9E04-4F35-BABE-1C84AB3B8B2D}" type="pres">
      <dgm:prSet presAssocID="{BD84B929-8361-4673-9630-E08F8911A14F}" presName="parTxOnly" presStyleLbl="node1" presStyleIdx="1" presStyleCnt="5">
        <dgm:presLayoutVars>
          <dgm:chMax val="0"/>
          <dgm:chPref val="0"/>
          <dgm:bulletEnabled val="1"/>
        </dgm:presLayoutVars>
      </dgm:prSet>
      <dgm:spPr/>
    </dgm:pt>
    <dgm:pt modelId="{1487BFCB-DEEF-4E08-82DF-6DDEC1828282}" type="pres">
      <dgm:prSet presAssocID="{C6EAEE97-6072-4842-AB3A-3C5525E4AEFC}" presName="parTxOnlySpace" presStyleCnt="0"/>
      <dgm:spPr/>
    </dgm:pt>
    <dgm:pt modelId="{CD87E8C8-1046-4E73-9BD9-D96C47B7387B}" type="pres">
      <dgm:prSet presAssocID="{BE0918F3-AD36-4269-8026-6189BCDD0A5A}" presName="parTxOnly" presStyleLbl="node1" presStyleIdx="2" presStyleCnt="5">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3" presStyleCnt="5">
        <dgm:presLayoutVars>
          <dgm:chMax val="0"/>
          <dgm:chPref val="0"/>
          <dgm:bulletEnabled val="1"/>
        </dgm:presLayoutVars>
      </dgm:prSet>
      <dgm:spPr/>
    </dgm:pt>
    <dgm:pt modelId="{60F4F275-3927-4DBE-A60D-CCA5024B15E9}" type="pres">
      <dgm:prSet presAssocID="{2CEFB422-43E8-40CA-A89C-90AC49528099}" presName="parTxOnlySpace" presStyleCnt="0"/>
      <dgm:spPr/>
    </dgm:pt>
    <dgm:pt modelId="{BE93A688-B2BC-4A0E-8EFA-6E1C29FB8AEE}" type="pres">
      <dgm:prSet presAssocID="{4A6BC7F0-A659-4AAB-BCC3-CBD953E94F76}" presName="parTxOnly" presStyleLbl="node1" presStyleIdx="4" presStyleCnt="5">
        <dgm:presLayoutVars>
          <dgm:chMax val="0"/>
          <dgm:chPref val="0"/>
          <dgm:bulletEnabled val="1"/>
        </dgm:presLayoutVars>
      </dgm:prSet>
      <dgm:spPr/>
    </dgm:pt>
  </dgm:ptLst>
  <dgm:cxnLst>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7CA1784A-F7D8-4583-9D07-FBF76BA6FCC7}" srcId="{38FE4A31-7855-43BE-9E92-3693362A6E24}" destId="{4A6BC7F0-A659-4AAB-BCC3-CBD953E94F76}" srcOrd="4" destOrd="0" parTransId="{0E1A67CE-140C-4603-BCEE-3039B0322BAB}" sibTransId="{6A905774-A38F-4798-8D59-9F31BBAE3E9E}"/>
    <dgm:cxn modelId="{940F5A9B-CEFF-4339-B4E7-5B6CC7C16B81}" type="presOf" srcId="{4A6BC7F0-A659-4AAB-BCC3-CBD953E94F76}" destId="{BE93A688-B2BC-4A0E-8EFA-6E1C29FB8AEE}" srcOrd="0" destOrd="0" presId="urn:microsoft.com/office/officeart/2005/8/layout/chevron1"/>
    <dgm:cxn modelId="{C299D39E-5AC5-45BC-847D-E35D278D4CD3}" type="presOf" srcId="{BD84B929-8361-4673-9630-E08F8911A14F}" destId="{D2199AFA-9E04-4F35-BABE-1C84AB3B8B2D}" srcOrd="0" destOrd="0" presId="urn:microsoft.com/office/officeart/2005/8/layout/chevron1"/>
    <dgm:cxn modelId="{04D77CB1-A1FB-42C1-A293-22C53CC3AF60}" type="presOf" srcId="{38FE4A31-7855-43BE-9E92-3693362A6E24}" destId="{3984C08C-F5F6-4EBD-B06A-40A2489506A9}" srcOrd="0" destOrd="0" presId="urn:microsoft.com/office/officeart/2005/8/layout/chevron1"/>
    <dgm:cxn modelId="{91576FC8-A7DE-4EEA-8FD8-5B86A6674DB9}" srcId="{38FE4A31-7855-43BE-9E92-3693362A6E24}" destId="{5E82112B-B1C3-421E-8D00-D21F09B3E43B}" srcOrd="3"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E0B46CEE-D884-4FFF-949A-A60E1C77A3F8}" srcId="{38FE4A31-7855-43BE-9E92-3693362A6E24}" destId="{BD84B929-8361-4673-9630-E08F8911A14F}" srcOrd="1" destOrd="0" parTransId="{96983755-21AE-4552-ADC5-4854EB60EED1}" sibTransId="{C6EAEE97-6072-4842-AB3A-3C5525E4AEFC}"/>
    <dgm:cxn modelId="{B0144EF6-6767-4AB1-9C3C-4ED2992A09F7}" srcId="{38FE4A31-7855-43BE-9E92-3693362A6E24}" destId="{BE0918F3-AD36-4269-8026-6189BCDD0A5A}" srcOrd="2"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8E4B89BA-2CE3-444D-8948-D7563C362277}" type="presParOf" srcId="{3984C08C-F5F6-4EBD-B06A-40A2489506A9}" destId="{D2199AFA-9E04-4F35-BABE-1C84AB3B8B2D}" srcOrd="2" destOrd="0" presId="urn:microsoft.com/office/officeart/2005/8/layout/chevron1"/>
    <dgm:cxn modelId="{34F030A0-681D-494A-962E-CD815C65AA9B}" type="presParOf" srcId="{3984C08C-F5F6-4EBD-B06A-40A2489506A9}" destId="{1487BFCB-DEEF-4E08-82DF-6DDEC1828282}" srcOrd="3" destOrd="0" presId="urn:microsoft.com/office/officeart/2005/8/layout/chevron1"/>
    <dgm:cxn modelId="{53F8D8D5-FFF4-4589-BC9F-C948522B17E8}" type="presParOf" srcId="{3984C08C-F5F6-4EBD-B06A-40A2489506A9}" destId="{CD87E8C8-1046-4E73-9BD9-D96C47B7387B}" srcOrd="4" destOrd="0" presId="urn:microsoft.com/office/officeart/2005/8/layout/chevron1"/>
    <dgm:cxn modelId="{393097B5-779B-48CB-BF79-35BD4272EF86}" type="presParOf" srcId="{3984C08C-F5F6-4EBD-B06A-40A2489506A9}" destId="{A1E63CE6-C99F-493A-B219-FED78FA95239}" srcOrd="5" destOrd="0" presId="urn:microsoft.com/office/officeart/2005/8/layout/chevron1"/>
    <dgm:cxn modelId="{7D4CC0D7-85FE-4E31-B62E-37B01F9DBCEE}" type="presParOf" srcId="{3984C08C-F5F6-4EBD-B06A-40A2489506A9}" destId="{66554B9D-1063-413A-997B-53C2A9925207}" srcOrd="6" destOrd="0" presId="urn:microsoft.com/office/officeart/2005/8/layout/chevron1"/>
    <dgm:cxn modelId="{2B079B67-FB9F-41FA-B027-DD22D540E3C7}" type="presParOf" srcId="{3984C08C-F5F6-4EBD-B06A-40A2489506A9}" destId="{60F4F275-3927-4DBE-A60D-CCA5024B15E9}" srcOrd="7" destOrd="0" presId="urn:microsoft.com/office/officeart/2005/8/layout/chevron1"/>
    <dgm:cxn modelId="{7F2CB0D1-DFF7-4D70-AD66-FC185C7501C7}" type="presParOf" srcId="{3984C08C-F5F6-4EBD-B06A-40A2489506A9}" destId="{BE93A688-B2BC-4A0E-8EFA-6E1C29FB8AE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custT="1"/>
      <dgm:spPr/>
      <dgm:t>
        <a:bodyPr/>
        <a:lstStyle/>
        <a:p>
          <a:r>
            <a:rPr lang="en-US" sz="1600" b="0" i="0" dirty="0">
              <a:latin typeface="Candara" panose="020E0502030303020204" pitchFamily="34" charset="0"/>
            </a:rPr>
            <a:t>Order placed online through ACN channel </a:t>
          </a:r>
          <a:endParaRPr lang="en-AU" sz="1600" b="0" i="0" dirty="0">
            <a:latin typeface="Candara" panose="020E0502030303020204" pitchFamily="34" charset="0"/>
          </a:endParaRPr>
        </a:p>
      </dgm:t>
    </dgm:pt>
    <dgm:pt modelId="{EEB31E89-2722-4C32-AD59-3A3732575C0D}" type="parTrans" cxnId="{EE7CEDDD-395D-4EDD-9EAC-B365E7A5584D}">
      <dgm:prSet/>
      <dgm:spPr/>
      <dgm:t>
        <a:bodyPr/>
        <a:lstStyle/>
        <a:p>
          <a:endParaRPr lang="en-AU" sz="1600"/>
        </a:p>
      </dgm:t>
    </dgm:pt>
    <dgm:pt modelId="{BB532441-080C-4766-A3E3-EA50A58BBD7C}" type="sibTrans" cxnId="{EE7CEDDD-395D-4EDD-9EAC-B365E7A5584D}">
      <dgm:prSet/>
      <dgm:spPr/>
      <dgm:t>
        <a:bodyPr/>
        <a:lstStyle/>
        <a:p>
          <a:endParaRPr lang="en-AU" sz="1600"/>
        </a:p>
      </dgm:t>
    </dgm:pt>
    <dgm:pt modelId="{5E82112B-B1C3-421E-8D00-D21F09B3E43B}">
      <dgm:prSet phldrT="[Text]" custT="1"/>
      <dgm:spPr/>
      <dgm:t>
        <a:bodyPr/>
        <a:lstStyle/>
        <a:p>
          <a:r>
            <a:rPr lang="en-US" sz="1600" b="0" i="0" dirty="0">
              <a:latin typeface="Candara" panose="020E0502030303020204" pitchFamily="34" charset="0"/>
            </a:rPr>
            <a:t>ADT Security installs product</a:t>
          </a:r>
          <a:endParaRPr lang="en-AU" sz="1600" b="0" i="0" dirty="0">
            <a:latin typeface="Candara" panose="020E0502030303020204" pitchFamily="34" charset="0"/>
          </a:endParaRPr>
        </a:p>
      </dgm:t>
    </dgm:pt>
    <dgm:pt modelId="{F4409AEC-A783-4DA8-A60C-2D81F53B8EC7}" type="parTrans" cxnId="{91576FC8-A7DE-4EEA-8FD8-5B86A6674DB9}">
      <dgm:prSet/>
      <dgm:spPr/>
      <dgm:t>
        <a:bodyPr/>
        <a:lstStyle/>
        <a:p>
          <a:endParaRPr lang="en-AU" sz="1600"/>
        </a:p>
      </dgm:t>
    </dgm:pt>
    <dgm:pt modelId="{2CEFB422-43E8-40CA-A89C-90AC49528099}" type="sibTrans" cxnId="{91576FC8-A7DE-4EEA-8FD8-5B86A6674DB9}">
      <dgm:prSet/>
      <dgm:spPr/>
      <dgm:t>
        <a:bodyPr/>
        <a:lstStyle/>
        <a:p>
          <a:endParaRPr lang="en-AU" sz="1600"/>
        </a:p>
      </dgm:t>
    </dgm:pt>
    <dgm:pt modelId="{BD84B929-8361-4673-9630-E08F8911A14F}">
      <dgm:prSet phldrT="[Text]" custT="1"/>
      <dgm:spPr/>
      <dgm:t>
        <a:bodyPr/>
        <a:lstStyle/>
        <a:p>
          <a:r>
            <a:rPr lang="en-US" sz="1600" b="0" i="0" dirty="0">
              <a:latin typeface="Candara" panose="020E0502030303020204" pitchFamily="34" charset="0"/>
            </a:rPr>
            <a:t>Payment received by ADT Security</a:t>
          </a:r>
          <a:endParaRPr lang="en-AU" sz="1600" b="0" i="0" dirty="0">
            <a:latin typeface="Candara" panose="020E0502030303020204" pitchFamily="34" charset="0"/>
          </a:endParaRPr>
        </a:p>
      </dgm:t>
    </dgm:pt>
    <dgm:pt modelId="{C6EAEE97-6072-4842-AB3A-3C5525E4AEFC}" type="sibTrans" cxnId="{E0B46CEE-D884-4FFF-949A-A60E1C77A3F8}">
      <dgm:prSet/>
      <dgm:spPr/>
      <dgm:t>
        <a:bodyPr/>
        <a:lstStyle/>
        <a:p>
          <a:endParaRPr lang="en-AU" sz="1600"/>
        </a:p>
      </dgm:t>
    </dgm:pt>
    <dgm:pt modelId="{96983755-21AE-4552-ADC5-4854EB60EED1}" type="parTrans" cxnId="{E0B46CEE-D884-4FFF-949A-A60E1C77A3F8}">
      <dgm:prSet/>
      <dgm:spPr/>
      <dgm:t>
        <a:bodyPr/>
        <a:lstStyle/>
        <a:p>
          <a:endParaRPr lang="en-AU" sz="1600"/>
        </a:p>
      </dgm:t>
    </dgm:pt>
    <dgm:pt modelId="{BE0918F3-AD36-4269-8026-6189BCDD0A5A}">
      <dgm:prSet phldrT="[Text]" custT="1"/>
      <dgm:spPr/>
      <dgm:t>
        <a:bodyPr/>
        <a:lstStyle/>
        <a:p>
          <a:r>
            <a:rPr lang="en-US" sz="1600" b="0" i="0" dirty="0">
              <a:latin typeface="Candara" panose="020E0502030303020204" pitchFamily="34" charset="0"/>
            </a:rPr>
            <a:t>Home Assist product shipped</a:t>
          </a:r>
          <a:endParaRPr lang="en-AU" sz="1600" b="0" i="0" dirty="0">
            <a:latin typeface="Candara" panose="020E0502030303020204" pitchFamily="34" charset="0"/>
          </a:endParaRPr>
        </a:p>
      </dgm:t>
    </dgm:pt>
    <dgm:pt modelId="{A5764A6E-E0EB-4414-8D71-92FAE3447603}" type="sibTrans" cxnId="{B0144EF6-6767-4AB1-9C3C-4ED2992A09F7}">
      <dgm:prSet/>
      <dgm:spPr/>
      <dgm:t>
        <a:bodyPr/>
        <a:lstStyle/>
        <a:p>
          <a:endParaRPr lang="en-AU" sz="1600"/>
        </a:p>
      </dgm:t>
    </dgm:pt>
    <dgm:pt modelId="{D01C06CD-AEE8-497B-981F-6A1AF0612E7F}" type="parTrans" cxnId="{B0144EF6-6767-4AB1-9C3C-4ED2992A09F7}">
      <dgm:prSet/>
      <dgm:spPr/>
      <dgm:t>
        <a:bodyPr/>
        <a:lstStyle/>
        <a:p>
          <a:endParaRPr lang="en-AU" sz="1600"/>
        </a:p>
      </dgm:t>
    </dgm:pt>
    <dgm:pt modelId="{2DD09470-E78E-4611-A9CA-FDA27BFB476A}">
      <dgm:prSet phldrT="[Text]" custT="1"/>
      <dgm:spPr/>
      <dgm:t>
        <a:bodyPr/>
        <a:lstStyle/>
        <a:p>
          <a:r>
            <a:rPr lang="en-US" sz="1600" b="0" i="0" dirty="0">
              <a:latin typeface="Candara" panose="020E0502030303020204" pitchFamily="34" charset="0"/>
            </a:rPr>
            <a:t>Home Assist Professional Monitoring live</a:t>
          </a:r>
          <a:endParaRPr lang="en-AU" sz="1600" b="0" i="0" dirty="0">
            <a:latin typeface="Candara" panose="020E0502030303020204" pitchFamily="34" charset="0"/>
          </a:endParaRPr>
        </a:p>
      </dgm:t>
    </dgm:pt>
    <dgm:pt modelId="{F4424583-6BFF-4BD2-B386-ECEBF800B96E}" type="parTrans" cxnId="{1F916CBF-52F9-46BC-8325-BA214E17D0D1}">
      <dgm:prSet/>
      <dgm:spPr/>
      <dgm:t>
        <a:bodyPr/>
        <a:lstStyle/>
        <a:p>
          <a:endParaRPr lang="en-AU" sz="1600"/>
        </a:p>
      </dgm:t>
    </dgm:pt>
    <dgm:pt modelId="{76EF7D20-7915-4558-9DAA-E65D8EB9AAF3}" type="sibTrans" cxnId="{1F916CBF-52F9-46BC-8325-BA214E17D0D1}">
      <dgm:prSet/>
      <dgm:spPr/>
      <dgm:t>
        <a:bodyPr/>
        <a:lstStyle/>
        <a:p>
          <a:endParaRPr lang="en-AU" sz="1600"/>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5">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D2199AFA-9E04-4F35-BABE-1C84AB3B8B2D}" type="pres">
      <dgm:prSet presAssocID="{BD84B929-8361-4673-9630-E08F8911A14F}" presName="parTxOnly" presStyleLbl="node1" presStyleIdx="1" presStyleCnt="5">
        <dgm:presLayoutVars>
          <dgm:chMax val="0"/>
          <dgm:chPref val="0"/>
          <dgm:bulletEnabled val="1"/>
        </dgm:presLayoutVars>
      </dgm:prSet>
      <dgm:spPr/>
    </dgm:pt>
    <dgm:pt modelId="{1487BFCB-DEEF-4E08-82DF-6DDEC1828282}" type="pres">
      <dgm:prSet presAssocID="{C6EAEE97-6072-4842-AB3A-3C5525E4AEFC}" presName="parTxOnlySpace" presStyleCnt="0"/>
      <dgm:spPr/>
    </dgm:pt>
    <dgm:pt modelId="{CD87E8C8-1046-4E73-9BD9-D96C47B7387B}" type="pres">
      <dgm:prSet presAssocID="{BE0918F3-AD36-4269-8026-6189BCDD0A5A}" presName="parTxOnly" presStyleLbl="node1" presStyleIdx="2" presStyleCnt="5">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3" presStyleCnt="5">
        <dgm:presLayoutVars>
          <dgm:chMax val="0"/>
          <dgm:chPref val="0"/>
          <dgm:bulletEnabled val="1"/>
        </dgm:presLayoutVars>
      </dgm:prSet>
      <dgm:spPr/>
    </dgm:pt>
    <dgm:pt modelId="{D3B2DEED-951A-41EE-8F31-D458CB7E1B0B}" type="pres">
      <dgm:prSet presAssocID="{2CEFB422-43E8-40CA-A89C-90AC49528099}" presName="parTxOnlySpace" presStyleCnt="0"/>
      <dgm:spPr/>
    </dgm:pt>
    <dgm:pt modelId="{4A1E60D2-3C05-4207-9D31-5B2A6F46C302}" type="pres">
      <dgm:prSet presAssocID="{2DD09470-E78E-4611-A9CA-FDA27BFB476A}" presName="parTxOnly" presStyleLbl="node1" presStyleIdx="4" presStyleCnt="5">
        <dgm:presLayoutVars>
          <dgm:chMax val="0"/>
          <dgm:chPref val="0"/>
          <dgm:bulletEnabled val="1"/>
        </dgm:presLayoutVars>
      </dgm:prSet>
      <dgm:spPr/>
    </dgm:pt>
  </dgm:ptLst>
  <dgm:cxnLst>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9065DB93-D7FC-4204-912F-3BC75820B250}" type="presOf" srcId="{2DD09470-E78E-4611-A9CA-FDA27BFB476A}" destId="{4A1E60D2-3C05-4207-9D31-5B2A6F46C302}" srcOrd="0" destOrd="0" presId="urn:microsoft.com/office/officeart/2005/8/layout/chevron1"/>
    <dgm:cxn modelId="{C299D39E-5AC5-45BC-847D-E35D278D4CD3}" type="presOf" srcId="{BD84B929-8361-4673-9630-E08F8911A14F}" destId="{D2199AFA-9E04-4F35-BABE-1C84AB3B8B2D}" srcOrd="0" destOrd="0" presId="urn:microsoft.com/office/officeart/2005/8/layout/chevron1"/>
    <dgm:cxn modelId="{04D77CB1-A1FB-42C1-A293-22C53CC3AF60}" type="presOf" srcId="{38FE4A31-7855-43BE-9E92-3693362A6E24}" destId="{3984C08C-F5F6-4EBD-B06A-40A2489506A9}" srcOrd="0" destOrd="0" presId="urn:microsoft.com/office/officeart/2005/8/layout/chevron1"/>
    <dgm:cxn modelId="{1F916CBF-52F9-46BC-8325-BA214E17D0D1}" srcId="{38FE4A31-7855-43BE-9E92-3693362A6E24}" destId="{2DD09470-E78E-4611-A9CA-FDA27BFB476A}" srcOrd="4" destOrd="0" parTransId="{F4424583-6BFF-4BD2-B386-ECEBF800B96E}" sibTransId="{76EF7D20-7915-4558-9DAA-E65D8EB9AAF3}"/>
    <dgm:cxn modelId="{91576FC8-A7DE-4EEA-8FD8-5B86A6674DB9}" srcId="{38FE4A31-7855-43BE-9E92-3693362A6E24}" destId="{5E82112B-B1C3-421E-8D00-D21F09B3E43B}" srcOrd="3"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E0B46CEE-D884-4FFF-949A-A60E1C77A3F8}" srcId="{38FE4A31-7855-43BE-9E92-3693362A6E24}" destId="{BD84B929-8361-4673-9630-E08F8911A14F}" srcOrd="1" destOrd="0" parTransId="{96983755-21AE-4552-ADC5-4854EB60EED1}" sibTransId="{C6EAEE97-6072-4842-AB3A-3C5525E4AEFC}"/>
    <dgm:cxn modelId="{B0144EF6-6767-4AB1-9C3C-4ED2992A09F7}" srcId="{38FE4A31-7855-43BE-9E92-3693362A6E24}" destId="{BE0918F3-AD36-4269-8026-6189BCDD0A5A}" srcOrd="2"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8E4B89BA-2CE3-444D-8948-D7563C362277}" type="presParOf" srcId="{3984C08C-F5F6-4EBD-B06A-40A2489506A9}" destId="{D2199AFA-9E04-4F35-BABE-1C84AB3B8B2D}" srcOrd="2" destOrd="0" presId="urn:microsoft.com/office/officeart/2005/8/layout/chevron1"/>
    <dgm:cxn modelId="{34F030A0-681D-494A-962E-CD815C65AA9B}" type="presParOf" srcId="{3984C08C-F5F6-4EBD-B06A-40A2489506A9}" destId="{1487BFCB-DEEF-4E08-82DF-6DDEC1828282}" srcOrd="3" destOrd="0" presId="urn:microsoft.com/office/officeart/2005/8/layout/chevron1"/>
    <dgm:cxn modelId="{53F8D8D5-FFF4-4589-BC9F-C948522B17E8}" type="presParOf" srcId="{3984C08C-F5F6-4EBD-B06A-40A2489506A9}" destId="{CD87E8C8-1046-4E73-9BD9-D96C47B7387B}" srcOrd="4" destOrd="0" presId="urn:microsoft.com/office/officeart/2005/8/layout/chevron1"/>
    <dgm:cxn modelId="{393097B5-779B-48CB-BF79-35BD4272EF86}" type="presParOf" srcId="{3984C08C-F5F6-4EBD-B06A-40A2489506A9}" destId="{A1E63CE6-C99F-493A-B219-FED78FA95239}" srcOrd="5" destOrd="0" presId="urn:microsoft.com/office/officeart/2005/8/layout/chevron1"/>
    <dgm:cxn modelId="{7D4CC0D7-85FE-4E31-B62E-37B01F9DBCEE}" type="presParOf" srcId="{3984C08C-F5F6-4EBD-B06A-40A2489506A9}" destId="{66554B9D-1063-413A-997B-53C2A9925207}" srcOrd="6" destOrd="0" presId="urn:microsoft.com/office/officeart/2005/8/layout/chevron1"/>
    <dgm:cxn modelId="{D2F9F4FD-CE33-4D09-A717-B7167F069350}" type="presParOf" srcId="{3984C08C-F5F6-4EBD-B06A-40A2489506A9}" destId="{D3B2DEED-951A-41EE-8F31-D458CB7E1B0B}" srcOrd="7" destOrd="0" presId="urn:microsoft.com/office/officeart/2005/8/layout/chevron1"/>
    <dgm:cxn modelId="{50147D8E-FB03-4853-A644-C88916F3463A}" type="presParOf" srcId="{3984C08C-F5F6-4EBD-B06A-40A2489506A9}" destId="{4A1E60D2-3C05-4207-9D31-5B2A6F46C302}"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b="0" i="0" dirty="0">
              <a:latin typeface="Candara" panose="020E0502030303020204" pitchFamily="34" charset="0"/>
            </a:rPr>
            <a:t>Order processed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a:p>
      </dgm:t>
    </dgm:pt>
    <dgm:pt modelId="{5165675B-BDF3-4708-B3AA-1FB2852F4BA4}">
      <dgm:prSet phldrT="[Text]" custT="1"/>
      <dgm:spPr/>
      <dgm:t>
        <a:bodyPr/>
        <a:lstStyle/>
        <a:p>
          <a:r>
            <a:rPr lang="en-US" sz="1600" b="0" i="0" dirty="0">
              <a:latin typeface="Candara" panose="020E0502030303020204" pitchFamily="34" charset="0"/>
            </a:rPr>
            <a:t>Hardware received within 3 business days</a:t>
          </a:r>
          <a:endParaRPr lang="en-AU" sz="1600" b="0" i="0" dirty="0">
            <a:latin typeface="Candara" panose="020E0502030303020204" pitchFamily="34" charset="0"/>
          </a:endParaRPr>
        </a:p>
      </dgm:t>
    </dgm:pt>
    <dgm:pt modelId="{687EF305-1A7E-424C-9E3F-CC9E14B485E1}" type="parTrans" cxnId="{6A007EDA-94F3-455A-B933-B8583AD76A1C}">
      <dgm:prSet/>
      <dgm:spPr/>
      <dgm:t>
        <a:bodyPr/>
        <a:lstStyle/>
        <a:p>
          <a:endParaRPr lang="en-AU"/>
        </a:p>
      </dgm:t>
    </dgm:pt>
    <dgm:pt modelId="{99B88685-8604-4CF5-9CDD-B74676E82479}" type="sibTrans" cxnId="{6A007EDA-94F3-455A-B933-B8583AD76A1C}">
      <dgm:prSet/>
      <dgm:spPr/>
      <dgm:t>
        <a:bodyPr/>
        <a:lstStyle/>
        <a:p>
          <a:endParaRPr lang="en-AU"/>
        </a:p>
      </dgm:t>
    </dgm:pt>
    <dgm:pt modelId="{768DAED1-8EEF-47CB-BAAE-B7813CE046D5}">
      <dgm:prSet phldrT="[Text]" custT="1"/>
      <dgm:spPr/>
      <dgm:t>
        <a:bodyPr/>
        <a:lstStyle/>
        <a:p>
          <a:r>
            <a:rPr lang="en-US" sz="1600" b="0" i="0" dirty="0">
              <a:latin typeface="Candara" panose="020E0502030303020204" pitchFamily="34" charset="0"/>
            </a:rPr>
            <a:t>Dispatched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D95D218D-1216-4F18-BEE1-2777F26ECA81}" type="parTrans" cxnId="{1DCFE122-4067-4851-87AB-7E200AF6E0E1}">
      <dgm:prSet/>
      <dgm:spPr/>
      <dgm:t>
        <a:bodyPr/>
        <a:lstStyle/>
        <a:p>
          <a:endParaRPr lang="en-AU"/>
        </a:p>
      </dgm:t>
    </dgm:pt>
    <dgm:pt modelId="{C116ED47-997F-4AFC-A672-A999EBAFA056}" type="sibTrans" cxnId="{1DCFE122-4067-4851-87AB-7E200AF6E0E1}">
      <dgm:prSet/>
      <dgm:spPr/>
      <dgm:t>
        <a:bodyPr/>
        <a:lstStyle/>
        <a:p>
          <a:endParaRPr lang="en-AU"/>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3" custScaleX="142316" custLinFactNeighborX="554" custLinFactNeighborY="14553">
        <dgm:presLayoutVars>
          <dgm:bulletEnabled val="1"/>
        </dgm:presLayoutVars>
      </dgm:prSet>
      <dgm:spPr/>
    </dgm:pt>
    <dgm:pt modelId="{0AA0A741-4952-45B0-A2B3-C5FAD4CC1336}" type="pres">
      <dgm:prSet presAssocID="{8878A522-0B52-40D3-A1DF-B97836E1A95A}" presName="sibTrans" presStyleLbl="sibTrans2D1" presStyleIdx="0" presStyleCnt="2"/>
      <dgm:spPr/>
    </dgm:pt>
    <dgm:pt modelId="{54BA5CB8-B6D9-4104-AA6F-EEF0001A011F}" type="pres">
      <dgm:prSet presAssocID="{8878A522-0B52-40D3-A1DF-B97836E1A95A}" presName="connectorText" presStyleLbl="sibTrans2D1" presStyleIdx="0" presStyleCnt="2"/>
      <dgm:spPr/>
    </dgm:pt>
    <dgm:pt modelId="{C4950583-DEBE-4AAF-B288-7FFE516CBFB4}" type="pres">
      <dgm:prSet presAssocID="{768DAED1-8EEF-47CB-BAAE-B7813CE046D5}" presName="node" presStyleLbl="node1" presStyleIdx="1" presStyleCnt="3" custScaleX="122817" custScaleY="100000">
        <dgm:presLayoutVars>
          <dgm:bulletEnabled val="1"/>
        </dgm:presLayoutVars>
      </dgm:prSet>
      <dgm:spPr/>
    </dgm:pt>
    <dgm:pt modelId="{5A8C475B-5490-49BA-9418-9C5170CAD4F3}" type="pres">
      <dgm:prSet presAssocID="{C116ED47-997F-4AFC-A672-A999EBAFA056}" presName="sibTrans" presStyleLbl="sibTrans2D1" presStyleIdx="1" presStyleCnt="2"/>
      <dgm:spPr/>
    </dgm:pt>
    <dgm:pt modelId="{8830395A-CF47-4573-9250-C1F82863C652}" type="pres">
      <dgm:prSet presAssocID="{C116ED47-997F-4AFC-A672-A999EBAFA056}" presName="connectorText" presStyleLbl="sibTrans2D1" presStyleIdx="1" presStyleCnt="2"/>
      <dgm:spPr/>
    </dgm:pt>
    <dgm:pt modelId="{98D27251-40DC-45F9-9AE6-85976ED10E1B}" type="pres">
      <dgm:prSet presAssocID="{5165675B-BDF3-4708-B3AA-1FB2852F4BA4}" presName="node" presStyleLbl="node1" presStyleIdx="2" presStyleCnt="3" custScaleX="195723" custLinFactNeighborX="-40806">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DCFE122-4067-4851-87AB-7E200AF6E0E1}" srcId="{CAF7E62E-C4C5-473E-A090-8AA658084E1A}" destId="{768DAED1-8EEF-47CB-BAAE-B7813CE046D5}" srcOrd="1" destOrd="0" parTransId="{D95D218D-1216-4F18-BEE1-2777F26ECA81}" sibTransId="{C116ED47-997F-4AFC-A672-A999EBAFA056}"/>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416613A9-BE78-4A51-BA4E-7F61939FBEDE}" type="presOf" srcId="{5165675B-BDF3-4708-B3AA-1FB2852F4BA4}" destId="{98D27251-40DC-45F9-9AE6-85976ED10E1B}" srcOrd="0" destOrd="0" presId="urn:microsoft.com/office/officeart/2005/8/layout/process1"/>
    <dgm:cxn modelId="{36573FBB-86E4-4E0F-8622-DECD9F44A85B}" type="presOf" srcId="{768DAED1-8EEF-47CB-BAAE-B7813CE046D5}" destId="{C4950583-DEBE-4AAF-B288-7FFE516CBFB4}" srcOrd="0" destOrd="0" presId="urn:microsoft.com/office/officeart/2005/8/layout/process1"/>
    <dgm:cxn modelId="{1D1C45CD-AFCF-49CF-8E9A-24A92CB2CD9F}" type="presOf" srcId="{C116ED47-997F-4AFC-A672-A999EBAFA056}" destId="{8830395A-CF47-4573-9250-C1F82863C652}" srcOrd="1" destOrd="0" presId="urn:microsoft.com/office/officeart/2005/8/layout/process1"/>
    <dgm:cxn modelId="{6A007EDA-94F3-455A-B933-B8583AD76A1C}" srcId="{CAF7E62E-C4C5-473E-A090-8AA658084E1A}" destId="{5165675B-BDF3-4708-B3AA-1FB2852F4BA4}" srcOrd="2" destOrd="0" parTransId="{687EF305-1A7E-424C-9E3F-CC9E14B485E1}" sibTransId="{99B88685-8604-4CF5-9CDD-B74676E82479}"/>
    <dgm:cxn modelId="{554952DC-0743-4F3F-9010-88A77AF657DB}" type="presOf" srcId="{C116ED47-997F-4AFC-A672-A999EBAFA056}" destId="{5A8C475B-5490-49BA-9418-9C5170CAD4F3}" srcOrd="0" destOrd="0" presId="urn:microsoft.com/office/officeart/2005/8/layout/process1"/>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505A8054-F069-4943-973E-98494FB5783C}" type="presParOf" srcId="{B54DB012-5552-4D47-B565-5994B0D24E1B}" destId="{C4950583-DEBE-4AAF-B288-7FFE516CBFB4}" srcOrd="2" destOrd="0" presId="urn:microsoft.com/office/officeart/2005/8/layout/process1"/>
    <dgm:cxn modelId="{C951D86F-98BC-4ED8-8666-7CA0632E5AE6}" type="presParOf" srcId="{B54DB012-5552-4D47-B565-5994B0D24E1B}" destId="{5A8C475B-5490-49BA-9418-9C5170CAD4F3}" srcOrd="3" destOrd="0" presId="urn:microsoft.com/office/officeart/2005/8/layout/process1"/>
    <dgm:cxn modelId="{A29383E0-0945-4A9D-8AFB-0E1A2FD9B8EC}" type="presParOf" srcId="{5A8C475B-5490-49BA-9418-9C5170CAD4F3}" destId="{8830395A-CF47-4573-9250-C1F82863C652}" srcOrd="0" destOrd="0" presId="urn:microsoft.com/office/officeart/2005/8/layout/process1"/>
    <dgm:cxn modelId="{B2AD5347-A69A-4F2B-866C-36EA8F41826F}" type="presParOf" srcId="{B54DB012-5552-4D47-B565-5994B0D24E1B}" destId="{98D27251-40DC-45F9-9AE6-85976ED10E1B}"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b="0" i="0" dirty="0">
              <a:latin typeface="Candara" panose="020E0502030303020204" pitchFamily="34" charset="0"/>
            </a:rPr>
            <a:t>Order processed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a:p>
      </dgm:t>
    </dgm:pt>
    <dgm:pt modelId="{5165675B-BDF3-4708-B3AA-1FB2852F4BA4}">
      <dgm:prSet phldrT="[Text]" custT="1"/>
      <dgm:spPr/>
      <dgm:t>
        <a:bodyPr/>
        <a:lstStyle/>
        <a:p>
          <a:r>
            <a:rPr lang="en-US" sz="1600" b="0" i="0" dirty="0">
              <a:latin typeface="Candara" panose="020E0502030303020204" pitchFamily="34" charset="0"/>
            </a:rPr>
            <a:t>Hardware received within 3 business days</a:t>
          </a:r>
          <a:endParaRPr lang="en-AU" sz="1600" b="0" i="0" dirty="0">
            <a:latin typeface="Candara" panose="020E0502030303020204" pitchFamily="34" charset="0"/>
          </a:endParaRPr>
        </a:p>
      </dgm:t>
    </dgm:pt>
    <dgm:pt modelId="{687EF305-1A7E-424C-9E3F-CC9E14B485E1}" type="parTrans" cxnId="{6A007EDA-94F3-455A-B933-B8583AD76A1C}">
      <dgm:prSet/>
      <dgm:spPr/>
      <dgm:t>
        <a:bodyPr/>
        <a:lstStyle/>
        <a:p>
          <a:endParaRPr lang="en-AU"/>
        </a:p>
      </dgm:t>
    </dgm:pt>
    <dgm:pt modelId="{99B88685-8604-4CF5-9CDD-B74676E82479}" type="sibTrans" cxnId="{6A007EDA-94F3-455A-B933-B8583AD76A1C}">
      <dgm:prSet/>
      <dgm:spPr/>
      <dgm:t>
        <a:bodyPr/>
        <a:lstStyle/>
        <a:p>
          <a:endParaRPr lang="en-AU"/>
        </a:p>
      </dgm:t>
    </dgm:pt>
    <dgm:pt modelId="{768DAED1-8EEF-47CB-BAAE-B7813CE046D5}">
      <dgm:prSet phldrT="[Text]" custT="1"/>
      <dgm:spPr/>
      <dgm:t>
        <a:bodyPr/>
        <a:lstStyle/>
        <a:p>
          <a:r>
            <a:rPr lang="en-US" sz="1600" b="0" i="0" dirty="0">
              <a:latin typeface="Candara" panose="020E0502030303020204" pitchFamily="34" charset="0"/>
            </a:rPr>
            <a:t>Dispatched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D95D218D-1216-4F18-BEE1-2777F26ECA81}" type="parTrans" cxnId="{1DCFE122-4067-4851-87AB-7E200AF6E0E1}">
      <dgm:prSet/>
      <dgm:spPr/>
      <dgm:t>
        <a:bodyPr/>
        <a:lstStyle/>
        <a:p>
          <a:endParaRPr lang="en-AU"/>
        </a:p>
      </dgm:t>
    </dgm:pt>
    <dgm:pt modelId="{C116ED47-997F-4AFC-A672-A999EBAFA056}" type="sibTrans" cxnId="{1DCFE122-4067-4851-87AB-7E200AF6E0E1}">
      <dgm:prSet/>
      <dgm:spPr/>
      <dgm:t>
        <a:bodyPr/>
        <a:lstStyle/>
        <a:p>
          <a:endParaRPr lang="en-AU"/>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3" custScaleX="152578" custLinFactNeighborX="554" custLinFactNeighborY="14553">
        <dgm:presLayoutVars>
          <dgm:bulletEnabled val="1"/>
        </dgm:presLayoutVars>
      </dgm:prSet>
      <dgm:spPr/>
    </dgm:pt>
    <dgm:pt modelId="{0AA0A741-4952-45B0-A2B3-C5FAD4CC1336}" type="pres">
      <dgm:prSet presAssocID="{8878A522-0B52-40D3-A1DF-B97836E1A95A}" presName="sibTrans" presStyleLbl="sibTrans2D1" presStyleIdx="0" presStyleCnt="2"/>
      <dgm:spPr/>
    </dgm:pt>
    <dgm:pt modelId="{54BA5CB8-B6D9-4104-AA6F-EEF0001A011F}" type="pres">
      <dgm:prSet presAssocID="{8878A522-0B52-40D3-A1DF-B97836E1A95A}" presName="connectorText" presStyleLbl="sibTrans2D1" presStyleIdx="0" presStyleCnt="2"/>
      <dgm:spPr/>
    </dgm:pt>
    <dgm:pt modelId="{C4950583-DEBE-4AAF-B288-7FFE516CBFB4}" type="pres">
      <dgm:prSet presAssocID="{768DAED1-8EEF-47CB-BAAE-B7813CE046D5}" presName="node" presStyleLbl="node1" presStyleIdx="1" presStyleCnt="3" custScaleX="122817" custScaleY="100000">
        <dgm:presLayoutVars>
          <dgm:bulletEnabled val="1"/>
        </dgm:presLayoutVars>
      </dgm:prSet>
      <dgm:spPr/>
    </dgm:pt>
    <dgm:pt modelId="{5A8C475B-5490-49BA-9418-9C5170CAD4F3}" type="pres">
      <dgm:prSet presAssocID="{C116ED47-997F-4AFC-A672-A999EBAFA056}" presName="sibTrans" presStyleLbl="sibTrans2D1" presStyleIdx="1" presStyleCnt="2"/>
      <dgm:spPr/>
    </dgm:pt>
    <dgm:pt modelId="{8830395A-CF47-4573-9250-C1F82863C652}" type="pres">
      <dgm:prSet presAssocID="{C116ED47-997F-4AFC-A672-A999EBAFA056}" presName="connectorText" presStyleLbl="sibTrans2D1" presStyleIdx="1" presStyleCnt="2"/>
      <dgm:spPr/>
    </dgm:pt>
    <dgm:pt modelId="{98D27251-40DC-45F9-9AE6-85976ED10E1B}" type="pres">
      <dgm:prSet presAssocID="{5165675B-BDF3-4708-B3AA-1FB2852F4BA4}" presName="node" presStyleLbl="node1" presStyleIdx="2" presStyleCnt="3" custScaleX="194454" custLinFactNeighborX="-40806">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DCFE122-4067-4851-87AB-7E200AF6E0E1}" srcId="{CAF7E62E-C4C5-473E-A090-8AA658084E1A}" destId="{768DAED1-8EEF-47CB-BAAE-B7813CE046D5}" srcOrd="1" destOrd="0" parTransId="{D95D218D-1216-4F18-BEE1-2777F26ECA81}" sibTransId="{C116ED47-997F-4AFC-A672-A999EBAFA056}"/>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416613A9-BE78-4A51-BA4E-7F61939FBEDE}" type="presOf" srcId="{5165675B-BDF3-4708-B3AA-1FB2852F4BA4}" destId="{98D27251-40DC-45F9-9AE6-85976ED10E1B}" srcOrd="0" destOrd="0" presId="urn:microsoft.com/office/officeart/2005/8/layout/process1"/>
    <dgm:cxn modelId="{36573FBB-86E4-4E0F-8622-DECD9F44A85B}" type="presOf" srcId="{768DAED1-8EEF-47CB-BAAE-B7813CE046D5}" destId="{C4950583-DEBE-4AAF-B288-7FFE516CBFB4}" srcOrd="0" destOrd="0" presId="urn:microsoft.com/office/officeart/2005/8/layout/process1"/>
    <dgm:cxn modelId="{1D1C45CD-AFCF-49CF-8E9A-24A92CB2CD9F}" type="presOf" srcId="{C116ED47-997F-4AFC-A672-A999EBAFA056}" destId="{8830395A-CF47-4573-9250-C1F82863C652}" srcOrd="1" destOrd="0" presId="urn:microsoft.com/office/officeart/2005/8/layout/process1"/>
    <dgm:cxn modelId="{6A007EDA-94F3-455A-B933-B8583AD76A1C}" srcId="{CAF7E62E-C4C5-473E-A090-8AA658084E1A}" destId="{5165675B-BDF3-4708-B3AA-1FB2852F4BA4}" srcOrd="2" destOrd="0" parTransId="{687EF305-1A7E-424C-9E3F-CC9E14B485E1}" sibTransId="{99B88685-8604-4CF5-9CDD-B74676E82479}"/>
    <dgm:cxn modelId="{554952DC-0743-4F3F-9010-88A77AF657DB}" type="presOf" srcId="{C116ED47-997F-4AFC-A672-A999EBAFA056}" destId="{5A8C475B-5490-49BA-9418-9C5170CAD4F3}" srcOrd="0" destOrd="0" presId="urn:microsoft.com/office/officeart/2005/8/layout/process1"/>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505A8054-F069-4943-973E-98494FB5783C}" type="presParOf" srcId="{B54DB012-5552-4D47-B565-5994B0D24E1B}" destId="{C4950583-DEBE-4AAF-B288-7FFE516CBFB4}" srcOrd="2" destOrd="0" presId="urn:microsoft.com/office/officeart/2005/8/layout/process1"/>
    <dgm:cxn modelId="{C951D86F-98BC-4ED8-8666-7CA0632E5AE6}" type="presParOf" srcId="{B54DB012-5552-4D47-B565-5994B0D24E1B}" destId="{5A8C475B-5490-49BA-9418-9C5170CAD4F3}" srcOrd="3" destOrd="0" presId="urn:microsoft.com/office/officeart/2005/8/layout/process1"/>
    <dgm:cxn modelId="{A29383E0-0945-4A9D-8AFB-0E1A2FD9B8EC}" type="presParOf" srcId="{5A8C475B-5490-49BA-9418-9C5170CAD4F3}" destId="{8830395A-CF47-4573-9250-C1F82863C652}" srcOrd="0" destOrd="0" presId="urn:microsoft.com/office/officeart/2005/8/layout/process1"/>
    <dgm:cxn modelId="{B2AD5347-A69A-4F2B-866C-36EA8F41826F}" type="presParOf" srcId="{B54DB012-5552-4D47-B565-5994B0D24E1B}" destId="{98D27251-40DC-45F9-9AE6-85976ED10E1B}" srcOrd="4"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2B98D9-6B93-491E-81A5-CB46903DBD0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AU"/>
        </a:p>
      </dgm:t>
    </dgm:pt>
    <dgm:pt modelId="{A256A150-27B3-48C2-B0A8-D225BA84DA50}">
      <dgm:prSet phldrT="[Text]"/>
      <dgm:spPr/>
      <dgm:t>
        <a:bodyPr/>
        <a:lstStyle/>
        <a:p>
          <a:r>
            <a:rPr lang="en-US" b="0" i="0" dirty="0">
              <a:solidFill>
                <a:schemeClr val="bg1"/>
              </a:solidFill>
              <a:latin typeface="Candara" panose="020E0502030303020204" pitchFamily="34" charset="0"/>
            </a:rPr>
            <a:t>Customer submits lead</a:t>
          </a:r>
          <a:endParaRPr lang="en-AU" b="0" i="0" dirty="0">
            <a:solidFill>
              <a:schemeClr val="bg1"/>
            </a:solidFill>
            <a:latin typeface="Candara" panose="020E0502030303020204" pitchFamily="34" charset="0"/>
          </a:endParaRPr>
        </a:p>
      </dgm:t>
    </dgm:pt>
    <dgm:pt modelId="{E2866968-A07D-43EB-A703-3FBF7670BFC9}" type="parTrans" cxnId="{BF8BE94F-649D-4AD2-9622-63E45F7BA8A6}">
      <dgm:prSet/>
      <dgm:spPr/>
      <dgm:t>
        <a:bodyPr/>
        <a:lstStyle/>
        <a:p>
          <a:endParaRPr lang="en-AU">
            <a:latin typeface="Candara" panose="020E0502030303020204" pitchFamily="34" charset="0"/>
          </a:endParaRPr>
        </a:p>
      </dgm:t>
    </dgm:pt>
    <dgm:pt modelId="{9DA09F36-9BF6-48C5-A998-1DB243CEECE1}" type="sibTrans" cxnId="{BF8BE94F-649D-4AD2-9622-63E45F7BA8A6}">
      <dgm:prSet/>
      <dgm:spPr/>
      <dgm:t>
        <a:bodyPr/>
        <a:lstStyle/>
        <a:p>
          <a:endParaRPr lang="en-AU">
            <a:latin typeface="Candara" panose="020E0502030303020204" pitchFamily="34" charset="0"/>
          </a:endParaRPr>
        </a:p>
      </dgm:t>
    </dgm:pt>
    <dgm:pt modelId="{0AB514E3-E5E9-4B2E-8810-AC5BCFF8748B}">
      <dgm:prSet phldrT="[Text]"/>
      <dgm:spPr/>
      <dgm:t>
        <a:bodyPr/>
        <a:lstStyle/>
        <a:p>
          <a:r>
            <a:rPr lang="en-US" b="0" i="0" dirty="0">
              <a:solidFill>
                <a:schemeClr val="bg1"/>
              </a:solidFill>
              <a:latin typeface="Candara" panose="020E0502030303020204" pitchFamily="34" charset="0"/>
            </a:rPr>
            <a:t>ADT Security contacts customer</a:t>
          </a:r>
          <a:endParaRPr lang="en-AU" b="0" i="0" dirty="0">
            <a:solidFill>
              <a:schemeClr val="bg1"/>
            </a:solidFill>
            <a:latin typeface="Candara" panose="020E0502030303020204" pitchFamily="34" charset="0"/>
          </a:endParaRPr>
        </a:p>
      </dgm:t>
    </dgm:pt>
    <dgm:pt modelId="{2DE19976-2237-48A7-8056-0B786AE4033F}" type="parTrans" cxnId="{5B23781E-3070-4023-B03B-08F0638E0246}">
      <dgm:prSet/>
      <dgm:spPr/>
      <dgm:t>
        <a:bodyPr/>
        <a:lstStyle/>
        <a:p>
          <a:endParaRPr lang="en-AU">
            <a:latin typeface="Candara" panose="020E0502030303020204" pitchFamily="34" charset="0"/>
          </a:endParaRPr>
        </a:p>
      </dgm:t>
    </dgm:pt>
    <dgm:pt modelId="{FBC4ABFF-1814-439F-AD4E-F7FADC3B3641}" type="sibTrans" cxnId="{5B23781E-3070-4023-B03B-08F0638E0246}">
      <dgm:prSet/>
      <dgm:spPr/>
      <dgm:t>
        <a:bodyPr/>
        <a:lstStyle/>
        <a:p>
          <a:endParaRPr lang="en-AU">
            <a:latin typeface="Candara" panose="020E0502030303020204" pitchFamily="34" charset="0"/>
          </a:endParaRPr>
        </a:p>
      </dgm:t>
    </dgm:pt>
    <dgm:pt modelId="{ECAF79D6-7E4B-4BD4-AC9D-8B01E144A1E8}">
      <dgm:prSet phldrT="[Text]"/>
      <dgm:spPr/>
      <dgm:t>
        <a:bodyPr/>
        <a:lstStyle/>
        <a:p>
          <a:r>
            <a:rPr lang="en-US" b="0" i="0" dirty="0">
              <a:solidFill>
                <a:schemeClr val="bg1"/>
              </a:solidFill>
              <a:latin typeface="Candara" panose="020E0502030303020204" pitchFamily="34" charset="0"/>
            </a:rPr>
            <a:t>Agreement signed and installation booked</a:t>
          </a:r>
          <a:endParaRPr lang="en-AU" b="0" i="0" dirty="0">
            <a:solidFill>
              <a:schemeClr val="bg1"/>
            </a:solidFill>
            <a:latin typeface="Candara" panose="020E0502030303020204" pitchFamily="34" charset="0"/>
          </a:endParaRPr>
        </a:p>
      </dgm:t>
    </dgm:pt>
    <dgm:pt modelId="{5CAA4B4D-2F08-4104-A4E8-7CB5D71E01D5}" type="parTrans" cxnId="{AD2360B3-B6C0-4FBE-B82C-2780E05C96A2}">
      <dgm:prSet/>
      <dgm:spPr/>
      <dgm:t>
        <a:bodyPr/>
        <a:lstStyle/>
        <a:p>
          <a:endParaRPr lang="en-AU">
            <a:latin typeface="Candara" panose="020E0502030303020204" pitchFamily="34" charset="0"/>
          </a:endParaRPr>
        </a:p>
      </dgm:t>
    </dgm:pt>
    <dgm:pt modelId="{EDBC79F6-7B8E-4445-BE93-6E1B1C6D2BB3}" type="sibTrans" cxnId="{AD2360B3-B6C0-4FBE-B82C-2780E05C96A2}">
      <dgm:prSet/>
      <dgm:spPr/>
      <dgm:t>
        <a:bodyPr/>
        <a:lstStyle/>
        <a:p>
          <a:endParaRPr lang="en-AU">
            <a:latin typeface="Candara" panose="020E0502030303020204" pitchFamily="34" charset="0"/>
          </a:endParaRPr>
        </a:p>
      </dgm:t>
    </dgm:pt>
    <dgm:pt modelId="{9F8FA172-1907-4C78-BC64-C42A6E401C07}">
      <dgm:prSet phldrT="[Text]"/>
      <dgm:spPr/>
      <dgm:t>
        <a:bodyPr/>
        <a:lstStyle/>
        <a:p>
          <a:r>
            <a:rPr lang="en-US" b="0" i="0" dirty="0">
              <a:solidFill>
                <a:schemeClr val="bg1"/>
              </a:solidFill>
              <a:latin typeface="Candara" panose="020E0502030303020204" pitchFamily="34" charset="0"/>
            </a:rPr>
            <a:t>Points loaded to PCL within 3-4 business days</a:t>
          </a:r>
          <a:endParaRPr lang="en-AU" b="0" i="0" dirty="0">
            <a:solidFill>
              <a:schemeClr val="bg1"/>
            </a:solidFill>
            <a:latin typeface="Candara" panose="020E0502030303020204" pitchFamily="34" charset="0"/>
          </a:endParaRPr>
        </a:p>
      </dgm:t>
    </dgm:pt>
    <dgm:pt modelId="{0E138F25-986E-494F-90F1-83041ABBCB7A}" type="parTrans" cxnId="{58E41F3B-660B-4F7A-AE22-C06456F5F498}">
      <dgm:prSet/>
      <dgm:spPr/>
      <dgm:t>
        <a:bodyPr/>
        <a:lstStyle/>
        <a:p>
          <a:endParaRPr lang="en-AU">
            <a:latin typeface="Candara" panose="020E0502030303020204" pitchFamily="34" charset="0"/>
          </a:endParaRPr>
        </a:p>
      </dgm:t>
    </dgm:pt>
    <dgm:pt modelId="{57BE5386-F028-477B-BE7C-7C550152A454}" type="sibTrans" cxnId="{58E41F3B-660B-4F7A-AE22-C06456F5F498}">
      <dgm:prSet/>
      <dgm:spPr/>
      <dgm:t>
        <a:bodyPr/>
        <a:lstStyle/>
        <a:p>
          <a:endParaRPr lang="en-AU">
            <a:latin typeface="Candara" panose="020E0502030303020204" pitchFamily="34" charset="0"/>
          </a:endParaRPr>
        </a:p>
      </dgm:t>
    </dgm:pt>
    <dgm:pt modelId="{59E6DFD9-CE33-4D4D-A114-76E4F35BB118}">
      <dgm:prSet phldrT="[Text]"/>
      <dgm:spPr/>
      <dgm:t>
        <a:bodyPr/>
        <a:lstStyle/>
        <a:p>
          <a:r>
            <a:rPr lang="en-US" b="0" i="0" dirty="0">
              <a:solidFill>
                <a:schemeClr val="bg1"/>
              </a:solidFill>
              <a:latin typeface="Candara" panose="020E0502030303020204" pitchFamily="34" charset="0"/>
            </a:rPr>
            <a:t>Customer loaded to PCL ‘incomplete’</a:t>
          </a:r>
          <a:endParaRPr lang="en-AU" b="0" i="0" dirty="0">
            <a:solidFill>
              <a:schemeClr val="bg1"/>
            </a:solidFill>
            <a:latin typeface="Candara" panose="020E0502030303020204" pitchFamily="34" charset="0"/>
          </a:endParaRPr>
        </a:p>
      </dgm:t>
    </dgm:pt>
    <dgm:pt modelId="{70871CAC-17FF-490D-9728-6F1496BE4887}" type="parTrans" cxnId="{94F6F59C-F847-4D53-AAD9-85C193A721CD}">
      <dgm:prSet/>
      <dgm:spPr/>
      <dgm:t>
        <a:bodyPr/>
        <a:lstStyle/>
        <a:p>
          <a:endParaRPr lang="en-AU">
            <a:latin typeface="Candara" panose="020E0502030303020204" pitchFamily="34" charset="0"/>
          </a:endParaRPr>
        </a:p>
      </dgm:t>
    </dgm:pt>
    <dgm:pt modelId="{F65F24B7-6A99-43B3-8E95-4AF1A75C232F}" type="sibTrans" cxnId="{94F6F59C-F847-4D53-AAD9-85C193A721CD}">
      <dgm:prSet/>
      <dgm:spPr/>
      <dgm:t>
        <a:bodyPr/>
        <a:lstStyle/>
        <a:p>
          <a:endParaRPr lang="en-AU">
            <a:latin typeface="Candara" panose="020E0502030303020204" pitchFamily="34" charset="0"/>
          </a:endParaRPr>
        </a:p>
      </dgm:t>
    </dgm:pt>
    <dgm:pt modelId="{83442787-316C-4A85-B56E-F6889401EF05}" type="pres">
      <dgm:prSet presAssocID="{1C2B98D9-6B93-491E-81A5-CB46903DBD05}" presName="Name0" presStyleCnt="0">
        <dgm:presLayoutVars>
          <dgm:chMax val="11"/>
          <dgm:chPref val="11"/>
          <dgm:dir/>
          <dgm:resizeHandles/>
        </dgm:presLayoutVars>
      </dgm:prSet>
      <dgm:spPr/>
    </dgm:pt>
    <dgm:pt modelId="{092A8F23-C34C-4212-99D6-31D16AD3DCC1}" type="pres">
      <dgm:prSet presAssocID="{9F8FA172-1907-4C78-BC64-C42A6E401C07}" presName="Accent5" presStyleCnt="0"/>
      <dgm:spPr/>
    </dgm:pt>
    <dgm:pt modelId="{24CE6171-914F-4CB2-89F5-CB8A2C0B69F2}" type="pres">
      <dgm:prSet presAssocID="{9F8FA172-1907-4C78-BC64-C42A6E401C07}" presName="Accent" presStyleLbl="node1" presStyleIdx="0" presStyleCnt="5"/>
      <dgm:spPr/>
    </dgm:pt>
    <dgm:pt modelId="{CDF71050-7F81-4F52-B56B-5BD76CA8595C}" type="pres">
      <dgm:prSet presAssocID="{9F8FA172-1907-4C78-BC64-C42A6E401C07}" presName="ParentBackground5" presStyleCnt="0"/>
      <dgm:spPr/>
    </dgm:pt>
    <dgm:pt modelId="{122A1431-BDE8-4559-AB81-80A8DDCC8059}" type="pres">
      <dgm:prSet presAssocID="{9F8FA172-1907-4C78-BC64-C42A6E401C07}" presName="ParentBackground" presStyleLbl="fgAcc1" presStyleIdx="0" presStyleCnt="5"/>
      <dgm:spPr/>
    </dgm:pt>
    <dgm:pt modelId="{EDBC4A35-B032-4BCF-BBE3-F815582A0DF1}" type="pres">
      <dgm:prSet presAssocID="{9F8FA172-1907-4C78-BC64-C42A6E401C07}" presName="Parent5" presStyleLbl="revTx" presStyleIdx="0" presStyleCnt="0">
        <dgm:presLayoutVars>
          <dgm:chMax val="1"/>
          <dgm:chPref val="1"/>
          <dgm:bulletEnabled val="1"/>
        </dgm:presLayoutVars>
      </dgm:prSet>
      <dgm:spPr/>
    </dgm:pt>
    <dgm:pt modelId="{2655A49B-BB9B-4768-B25E-C671DBAF65B9}" type="pres">
      <dgm:prSet presAssocID="{ECAF79D6-7E4B-4BD4-AC9D-8B01E144A1E8}" presName="Accent4" presStyleCnt="0"/>
      <dgm:spPr/>
    </dgm:pt>
    <dgm:pt modelId="{A6B1AAD2-3073-4596-894B-A05A5F219B9A}" type="pres">
      <dgm:prSet presAssocID="{ECAF79D6-7E4B-4BD4-AC9D-8B01E144A1E8}" presName="Accent" presStyleLbl="node1" presStyleIdx="1" presStyleCnt="5"/>
      <dgm:spPr/>
    </dgm:pt>
    <dgm:pt modelId="{5AAE127B-2E94-476C-8EAA-422728F9DBDF}" type="pres">
      <dgm:prSet presAssocID="{ECAF79D6-7E4B-4BD4-AC9D-8B01E144A1E8}" presName="ParentBackground4" presStyleCnt="0"/>
      <dgm:spPr/>
    </dgm:pt>
    <dgm:pt modelId="{1F82D24C-8144-4791-A3D6-A8EC35E8A979}" type="pres">
      <dgm:prSet presAssocID="{ECAF79D6-7E4B-4BD4-AC9D-8B01E144A1E8}" presName="ParentBackground" presStyleLbl="fgAcc1" presStyleIdx="1" presStyleCnt="5"/>
      <dgm:spPr/>
    </dgm:pt>
    <dgm:pt modelId="{0DFF0170-E83B-459F-B94C-BABB23B669BA}" type="pres">
      <dgm:prSet presAssocID="{ECAF79D6-7E4B-4BD4-AC9D-8B01E144A1E8}" presName="Parent4" presStyleLbl="revTx" presStyleIdx="0" presStyleCnt="0">
        <dgm:presLayoutVars>
          <dgm:chMax val="1"/>
          <dgm:chPref val="1"/>
          <dgm:bulletEnabled val="1"/>
        </dgm:presLayoutVars>
      </dgm:prSet>
      <dgm:spPr/>
    </dgm:pt>
    <dgm:pt modelId="{9631FAE7-6049-4045-B2F2-6140FBB6A571}" type="pres">
      <dgm:prSet presAssocID="{0AB514E3-E5E9-4B2E-8810-AC5BCFF8748B}" presName="Accent3" presStyleCnt="0"/>
      <dgm:spPr/>
    </dgm:pt>
    <dgm:pt modelId="{1932E3C1-239C-41C2-B710-C28BBCAFFE87}" type="pres">
      <dgm:prSet presAssocID="{0AB514E3-E5E9-4B2E-8810-AC5BCFF8748B}" presName="Accent" presStyleLbl="node1" presStyleIdx="2" presStyleCnt="5"/>
      <dgm:spPr/>
    </dgm:pt>
    <dgm:pt modelId="{2C680FED-E1BF-41C1-A156-E050A42C1067}" type="pres">
      <dgm:prSet presAssocID="{0AB514E3-E5E9-4B2E-8810-AC5BCFF8748B}" presName="ParentBackground3" presStyleCnt="0"/>
      <dgm:spPr/>
    </dgm:pt>
    <dgm:pt modelId="{02FA7424-0DEB-4869-8907-65A3A5F73BB9}" type="pres">
      <dgm:prSet presAssocID="{0AB514E3-E5E9-4B2E-8810-AC5BCFF8748B}" presName="ParentBackground" presStyleLbl="fgAcc1" presStyleIdx="2" presStyleCnt="5"/>
      <dgm:spPr/>
    </dgm:pt>
    <dgm:pt modelId="{4CD86FE4-695A-4C20-8D6A-C9657DDC12C4}" type="pres">
      <dgm:prSet presAssocID="{0AB514E3-E5E9-4B2E-8810-AC5BCFF8748B}" presName="Parent3" presStyleLbl="revTx" presStyleIdx="0" presStyleCnt="0">
        <dgm:presLayoutVars>
          <dgm:chMax val="1"/>
          <dgm:chPref val="1"/>
          <dgm:bulletEnabled val="1"/>
        </dgm:presLayoutVars>
      </dgm:prSet>
      <dgm:spPr/>
    </dgm:pt>
    <dgm:pt modelId="{5FBDC8A9-610E-423C-BCDE-7BEF1B49A94E}" type="pres">
      <dgm:prSet presAssocID="{59E6DFD9-CE33-4D4D-A114-76E4F35BB118}" presName="Accent2" presStyleCnt="0"/>
      <dgm:spPr/>
    </dgm:pt>
    <dgm:pt modelId="{0F44A592-BBE4-4130-9B6C-FEF79036F38D}" type="pres">
      <dgm:prSet presAssocID="{59E6DFD9-CE33-4D4D-A114-76E4F35BB118}" presName="Accent" presStyleLbl="node1" presStyleIdx="3" presStyleCnt="5"/>
      <dgm:spPr/>
    </dgm:pt>
    <dgm:pt modelId="{BFAB9628-E14C-499E-B828-3757A7C0886B}" type="pres">
      <dgm:prSet presAssocID="{59E6DFD9-CE33-4D4D-A114-76E4F35BB118}" presName="ParentBackground2" presStyleCnt="0"/>
      <dgm:spPr/>
    </dgm:pt>
    <dgm:pt modelId="{6F56F56A-97C4-4DC6-BBF6-35DAA34B6844}" type="pres">
      <dgm:prSet presAssocID="{59E6DFD9-CE33-4D4D-A114-76E4F35BB118}" presName="ParentBackground" presStyleLbl="fgAcc1" presStyleIdx="3" presStyleCnt="5"/>
      <dgm:spPr/>
    </dgm:pt>
    <dgm:pt modelId="{4F5CAEBB-F13D-4966-A129-8A5200CBD90B}" type="pres">
      <dgm:prSet presAssocID="{59E6DFD9-CE33-4D4D-A114-76E4F35BB118}" presName="Parent2" presStyleLbl="revTx" presStyleIdx="0" presStyleCnt="0">
        <dgm:presLayoutVars>
          <dgm:chMax val="1"/>
          <dgm:chPref val="1"/>
          <dgm:bulletEnabled val="1"/>
        </dgm:presLayoutVars>
      </dgm:prSet>
      <dgm:spPr/>
    </dgm:pt>
    <dgm:pt modelId="{D0069478-5DC2-43D0-A973-3C890F2828D7}" type="pres">
      <dgm:prSet presAssocID="{A256A150-27B3-48C2-B0A8-D225BA84DA50}" presName="Accent1" presStyleCnt="0"/>
      <dgm:spPr/>
    </dgm:pt>
    <dgm:pt modelId="{E0CCD29D-3BAD-4CE7-80E1-60C802BB91CF}" type="pres">
      <dgm:prSet presAssocID="{A256A150-27B3-48C2-B0A8-D225BA84DA50}" presName="Accent" presStyleLbl="node1" presStyleIdx="4" presStyleCnt="5"/>
      <dgm:spPr/>
    </dgm:pt>
    <dgm:pt modelId="{A648798F-BA37-4A1A-A53F-31C50681A44D}" type="pres">
      <dgm:prSet presAssocID="{A256A150-27B3-48C2-B0A8-D225BA84DA50}" presName="ParentBackground1" presStyleCnt="0"/>
      <dgm:spPr/>
    </dgm:pt>
    <dgm:pt modelId="{D21B8DBA-6453-4247-8D95-8A709CB07B67}" type="pres">
      <dgm:prSet presAssocID="{A256A150-27B3-48C2-B0A8-D225BA84DA50}" presName="ParentBackground" presStyleLbl="fgAcc1" presStyleIdx="4" presStyleCnt="5" custLinFactNeighborX="660" custLinFactNeighborY="-1979"/>
      <dgm:spPr/>
    </dgm:pt>
    <dgm:pt modelId="{9AB23BC4-CDD1-4E1C-BB45-7BE672B0B954}" type="pres">
      <dgm:prSet presAssocID="{A256A150-27B3-48C2-B0A8-D225BA84DA50}" presName="Parent1" presStyleLbl="revTx" presStyleIdx="0" presStyleCnt="0">
        <dgm:presLayoutVars>
          <dgm:chMax val="1"/>
          <dgm:chPref val="1"/>
          <dgm:bulletEnabled val="1"/>
        </dgm:presLayoutVars>
      </dgm:prSet>
      <dgm:spPr/>
    </dgm:pt>
  </dgm:ptLst>
  <dgm:cxnLst>
    <dgm:cxn modelId="{5B23781E-3070-4023-B03B-08F0638E0246}" srcId="{1C2B98D9-6B93-491E-81A5-CB46903DBD05}" destId="{0AB514E3-E5E9-4B2E-8810-AC5BCFF8748B}" srcOrd="2" destOrd="0" parTransId="{2DE19976-2237-48A7-8056-0B786AE4033F}" sibTransId="{FBC4ABFF-1814-439F-AD4E-F7FADC3B3641}"/>
    <dgm:cxn modelId="{A8C15026-3362-42F7-B9C4-9D417955776F}" type="presOf" srcId="{ECAF79D6-7E4B-4BD4-AC9D-8B01E144A1E8}" destId="{1F82D24C-8144-4791-A3D6-A8EC35E8A979}" srcOrd="0" destOrd="0" presId="urn:microsoft.com/office/officeart/2011/layout/CircleProcess"/>
    <dgm:cxn modelId="{DD61722E-A1D0-4253-BD79-7E65FA85608E}" type="presOf" srcId="{0AB514E3-E5E9-4B2E-8810-AC5BCFF8748B}" destId="{02FA7424-0DEB-4869-8907-65A3A5F73BB9}" srcOrd="0" destOrd="0" presId="urn:microsoft.com/office/officeart/2011/layout/CircleProcess"/>
    <dgm:cxn modelId="{58E41F3B-660B-4F7A-AE22-C06456F5F498}" srcId="{1C2B98D9-6B93-491E-81A5-CB46903DBD05}" destId="{9F8FA172-1907-4C78-BC64-C42A6E401C07}" srcOrd="4" destOrd="0" parTransId="{0E138F25-986E-494F-90F1-83041ABBCB7A}" sibTransId="{57BE5386-F028-477B-BE7C-7C550152A454}"/>
    <dgm:cxn modelId="{36E5865D-D5F1-4DF3-8EBB-2093AD0A618B}" type="presOf" srcId="{A256A150-27B3-48C2-B0A8-D225BA84DA50}" destId="{D21B8DBA-6453-4247-8D95-8A709CB07B67}" srcOrd="0" destOrd="0" presId="urn:microsoft.com/office/officeart/2011/layout/CircleProcess"/>
    <dgm:cxn modelId="{BF8BE94F-649D-4AD2-9622-63E45F7BA8A6}" srcId="{1C2B98D9-6B93-491E-81A5-CB46903DBD05}" destId="{A256A150-27B3-48C2-B0A8-D225BA84DA50}" srcOrd="0" destOrd="0" parTransId="{E2866968-A07D-43EB-A703-3FBF7670BFC9}" sibTransId="{9DA09F36-9BF6-48C5-A998-1DB243CEECE1}"/>
    <dgm:cxn modelId="{6AA2297F-9C21-4E8A-98D8-CBC77588FE3B}" type="presOf" srcId="{0AB514E3-E5E9-4B2E-8810-AC5BCFF8748B}" destId="{4CD86FE4-695A-4C20-8D6A-C9657DDC12C4}" srcOrd="1" destOrd="0" presId="urn:microsoft.com/office/officeart/2011/layout/CircleProcess"/>
    <dgm:cxn modelId="{2221A285-AA5D-47D0-AA49-1E783CFD2036}" type="presOf" srcId="{ECAF79D6-7E4B-4BD4-AC9D-8B01E144A1E8}" destId="{0DFF0170-E83B-459F-B94C-BABB23B669BA}" srcOrd="1" destOrd="0" presId="urn:microsoft.com/office/officeart/2011/layout/CircleProcess"/>
    <dgm:cxn modelId="{685AF68A-0344-4D74-9BA2-879C26B29863}" type="presOf" srcId="{9F8FA172-1907-4C78-BC64-C42A6E401C07}" destId="{122A1431-BDE8-4559-AB81-80A8DDCC8059}" srcOrd="0" destOrd="0" presId="urn:microsoft.com/office/officeart/2011/layout/CircleProcess"/>
    <dgm:cxn modelId="{94F6F59C-F847-4D53-AAD9-85C193A721CD}" srcId="{1C2B98D9-6B93-491E-81A5-CB46903DBD05}" destId="{59E6DFD9-CE33-4D4D-A114-76E4F35BB118}" srcOrd="1" destOrd="0" parTransId="{70871CAC-17FF-490D-9728-6F1496BE4887}" sibTransId="{F65F24B7-6A99-43B3-8E95-4AF1A75C232F}"/>
    <dgm:cxn modelId="{8DA4A0A4-D714-4989-B0E7-AB8206AA9C14}" type="presOf" srcId="{59E6DFD9-CE33-4D4D-A114-76E4F35BB118}" destId="{6F56F56A-97C4-4DC6-BBF6-35DAA34B6844}" srcOrd="0" destOrd="0" presId="urn:microsoft.com/office/officeart/2011/layout/CircleProcess"/>
    <dgm:cxn modelId="{CADD9CAB-F0A1-490D-AB67-85887EB354E4}" type="presOf" srcId="{1C2B98D9-6B93-491E-81A5-CB46903DBD05}" destId="{83442787-316C-4A85-B56E-F6889401EF05}" srcOrd="0" destOrd="0" presId="urn:microsoft.com/office/officeart/2011/layout/CircleProcess"/>
    <dgm:cxn modelId="{AD2360B3-B6C0-4FBE-B82C-2780E05C96A2}" srcId="{1C2B98D9-6B93-491E-81A5-CB46903DBD05}" destId="{ECAF79D6-7E4B-4BD4-AC9D-8B01E144A1E8}" srcOrd="3" destOrd="0" parTransId="{5CAA4B4D-2F08-4104-A4E8-7CB5D71E01D5}" sibTransId="{EDBC79F6-7B8E-4445-BE93-6E1B1C6D2BB3}"/>
    <dgm:cxn modelId="{0BF7BCC5-07C7-4783-815A-1D5F1DA7D551}" type="presOf" srcId="{9F8FA172-1907-4C78-BC64-C42A6E401C07}" destId="{EDBC4A35-B032-4BCF-BBE3-F815582A0DF1}" srcOrd="1" destOrd="0" presId="urn:microsoft.com/office/officeart/2011/layout/CircleProcess"/>
    <dgm:cxn modelId="{11DF84D8-1528-444B-A3E2-FEEDD3C90461}" type="presOf" srcId="{A256A150-27B3-48C2-B0A8-D225BA84DA50}" destId="{9AB23BC4-CDD1-4E1C-BB45-7BE672B0B954}" srcOrd="1" destOrd="0" presId="urn:microsoft.com/office/officeart/2011/layout/CircleProcess"/>
    <dgm:cxn modelId="{E98C7EE0-5B06-4162-A5A4-A15612545B92}" type="presOf" srcId="{59E6DFD9-CE33-4D4D-A114-76E4F35BB118}" destId="{4F5CAEBB-F13D-4966-A129-8A5200CBD90B}" srcOrd="1" destOrd="0" presId="urn:microsoft.com/office/officeart/2011/layout/CircleProcess"/>
    <dgm:cxn modelId="{04687C1E-7722-49A3-97F1-05BA75CE69B4}" type="presParOf" srcId="{83442787-316C-4A85-B56E-F6889401EF05}" destId="{092A8F23-C34C-4212-99D6-31D16AD3DCC1}" srcOrd="0" destOrd="0" presId="urn:microsoft.com/office/officeart/2011/layout/CircleProcess"/>
    <dgm:cxn modelId="{A7ED7FEE-C680-44B6-9AD8-84490B307340}" type="presParOf" srcId="{092A8F23-C34C-4212-99D6-31D16AD3DCC1}" destId="{24CE6171-914F-4CB2-89F5-CB8A2C0B69F2}" srcOrd="0" destOrd="0" presId="urn:microsoft.com/office/officeart/2011/layout/CircleProcess"/>
    <dgm:cxn modelId="{32B13AD7-3EC9-4218-8AF5-A06A30E89C1A}" type="presParOf" srcId="{83442787-316C-4A85-B56E-F6889401EF05}" destId="{CDF71050-7F81-4F52-B56B-5BD76CA8595C}" srcOrd="1" destOrd="0" presId="urn:microsoft.com/office/officeart/2011/layout/CircleProcess"/>
    <dgm:cxn modelId="{C86732D8-A175-4E6F-A756-7537E2573168}" type="presParOf" srcId="{CDF71050-7F81-4F52-B56B-5BD76CA8595C}" destId="{122A1431-BDE8-4559-AB81-80A8DDCC8059}" srcOrd="0" destOrd="0" presId="urn:microsoft.com/office/officeart/2011/layout/CircleProcess"/>
    <dgm:cxn modelId="{27089432-B4BE-4ED4-8AC8-360FBE077C0F}" type="presParOf" srcId="{83442787-316C-4A85-B56E-F6889401EF05}" destId="{EDBC4A35-B032-4BCF-BBE3-F815582A0DF1}" srcOrd="2" destOrd="0" presId="urn:microsoft.com/office/officeart/2011/layout/CircleProcess"/>
    <dgm:cxn modelId="{72B470B8-58A7-4B0F-B1E0-ADE88212A9CA}" type="presParOf" srcId="{83442787-316C-4A85-B56E-F6889401EF05}" destId="{2655A49B-BB9B-4768-B25E-C671DBAF65B9}" srcOrd="3" destOrd="0" presId="urn:microsoft.com/office/officeart/2011/layout/CircleProcess"/>
    <dgm:cxn modelId="{324DCD23-5147-4136-B1CC-60AA33523DB3}" type="presParOf" srcId="{2655A49B-BB9B-4768-B25E-C671DBAF65B9}" destId="{A6B1AAD2-3073-4596-894B-A05A5F219B9A}" srcOrd="0" destOrd="0" presId="urn:microsoft.com/office/officeart/2011/layout/CircleProcess"/>
    <dgm:cxn modelId="{4E537E0F-F544-4230-BB3F-4D5E77AA4B4F}" type="presParOf" srcId="{83442787-316C-4A85-B56E-F6889401EF05}" destId="{5AAE127B-2E94-476C-8EAA-422728F9DBDF}" srcOrd="4" destOrd="0" presId="urn:microsoft.com/office/officeart/2011/layout/CircleProcess"/>
    <dgm:cxn modelId="{062E93FC-F3BF-41BD-BF0C-0FFA6ACFE7AE}" type="presParOf" srcId="{5AAE127B-2E94-476C-8EAA-422728F9DBDF}" destId="{1F82D24C-8144-4791-A3D6-A8EC35E8A979}" srcOrd="0" destOrd="0" presId="urn:microsoft.com/office/officeart/2011/layout/CircleProcess"/>
    <dgm:cxn modelId="{EA105919-D711-4862-BE71-F5BD32C242B7}" type="presParOf" srcId="{83442787-316C-4A85-B56E-F6889401EF05}" destId="{0DFF0170-E83B-459F-B94C-BABB23B669BA}" srcOrd="5" destOrd="0" presId="urn:microsoft.com/office/officeart/2011/layout/CircleProcess"/>
    <dgm:cxn modelId="{7C18190C-E52B-4FF0-B773-7295201135D5}" type="presParOf" srcId="{83442787-316C-4A85-B56E-F6889401EF05}" destId="{9631FAE7-6049-4045-B2F2-6140FBB6A571}" srcOrd="6" destOrd="0" presId="urn:microsoft.com/office/officeart/2011/layout/CircleProcess"/>
    <dgm:cxn modelId="{C30651FE-AA28-40FB-8E17-E64788265AD5}" type="presParOf" srcId="{9631FAE7-6049-4045-B2F2-6140FBB6A571}" destId="{1932E3C1-239C-41C2-B710-C28BBCAFFE87}" srcOrd="0" destOrd="0" presId="urn:microsoft.com/office/officeart/2011/layout/CircleProcess"/>
    <dgm:cxn modelId="{6BE36C29-6607-4D45-B7BB-9D755A8F9F46}" type="presParOf" srcId="{83442787-316C-4A85-B56E-F6889401EF05}" destId="{2C680FED-E1BF-41C1-A156-E050A42C1067}" srcOrd="7" destOrd="0" presId="urn:microsoft.com/office/officeart/2011/layout/CircleProcess"/>
    <dgm:cxn modelId="{4336DB4B-57F9-4328-9D20-777FD99FA993}" type="presParOf" srcId="{2C680FED-E1BF-41C1-A156-E050A42C1067}" destId="{02FA7424-0DEB-4869-8907-65A3A5F73BB9}" srcOrd="0" destOrd="0" presId="urn:microsoft.com/office/officeart/2011/layout/CircleProcess"/>
    <dgm:cxn modelId="{48A5488E-4B77-4B8E-8C7C-CC791C1D1418}" type="presParOf" srcId="{83442787-316C-4A85-B56E-F6889401EF05}" destId="{4CD86FE4-695A-4C20-8D6A-C9657DDC12C4}" srcOrd="8" destOrd="0" presId="urn:microsoft.com/office/officeart/2011/layout/CircleProcess"/>
    <dgm:cxn modelId="{00D1C646-FCB5-4CEE-8690-0A365C5F5CDB}" type="presParOf" srcId="{83442787-316C-4A85-B56E-F6889401EF05}" destId="{5FBDC8A9-610E-423C-BCDE-7BEF1B49A94E}" srcOrd="9" destOrd="0" presId="urn:microsoft.com/office/officeart/2011/layout/CircleProcess"/>
    <dgm:cxn modelId="{DEC0A894-642E-4684-BD9D-109A246B4F77}" type="presParOf" srcId="{5FBDC8A9-610E-423C-BCDE-7BEF1B49A94E}" destId="{0F44A592-BBE4-4130-9B6C-FEF79036F38D}" srcOrd="0" destOrd="0" presId="urn:microsoft.com/office/officeart/2011/layout/CircleProcess"/>
    <dgm:cxn modelId="{8B4760E8-CDB2-4A1B-9A21-839E1F512216}" type="presParOf" srcId="{83442787-316C-4A85-B56E-F6889401EF05}" destId="{BFAB9628-E14C-499E-B828-3757A7C0886B}" srcOrd="10" destOrd="0" presId="urn:microsoft.com/office/officeart/2011/layout/CircleProcess"/>
    <dgm:cxn modelId="{058EA7C9-A333-4932-8D1A-6F79716B90AF}" type="presParOf" srcId="{BFAB9628-E14C-499E-B828-3757A7C0886B}" destId="{6F56F56A-97C4-4DC6-BBF6-35DAA34B6844}" srcOrd="0" destOrd="0" presId="urn:microsoft.com/office/officeart/2011/layout/CircleProcess"/>
    <dgm:cxn modelId="{A848620B-2B37-4F59-9D09-822658DF2684}" type="presParOf" srcId="{83442787-316C-4A85-B56E-F6889401EF05}" destId="{4F5CAEBB-F13D-4966-A129-8A5200CBD90B}" srcOrd="11" destOrd="0" presId="urn:microsoft.com/office/officeart/2011/layout/CircleProcess"/>
    <dgm:cxn modelId="{1AB018B5-31A9-4B05-BF4E-63614912D9E7}" type="presParOf" srcId="{83442787-316C-4A85-B56E-F6889401EF05}" destId="{D0069478-5DC2-43D0-A973-3C890F2828D7}" srcOrd="12" destOrd="0" presId="urn:microsoft.com/office/officeart/2011/layout/CircleProcess"/>
    <dgm:cxn modelId="{22977215-2D17-4037-9E00-ACF481FEBAED}" type="presParOf" srcId="{D0069478-5DC2-43D0-A973-3C890F2828D7}" destId="{E0CCD29D-3BAD-4CE7-80E1-60C802BB91CF}" srcOrd="0" destOrd="0" presId="urn:microsoft.com/office/officeart/2011/layout/CircleProcess"/>
    <dgm:cxn modelId="{2727F727-0E5A-4598-B6F4-F85B24E0E9C4}" type="presParOf" srcId="{83442787-316C-4A85-B56E-F6889401EF05}" destId="{A648798F-BA37-4A1A-A53F-31C50681A44D}" srcOrd="13" destOrd="0" presId="urn:microsoft.com/office/officeart/2011/layout/CircleProcess"/>
    <dgm:cxn modelId="{AEA56AEA-9760-4973-B9F9-159B18E4996D}" type="presParOf" srcId="{A648798F-BA37-4A1A-A53F-31C50681A44D}" destId="{D21B8DBA-6453-4247-8D95-8A709CB07B67}" srcOrd="0" destOrd="0" presId="urn:microsoft.com/office/officeart/2011/layout/CircleProcess"/>
    <dgm:cxn modelId="{FE5CCAAD-22F4-4779-B49C-F5DC1514A8B2}" type="presParOf" srcId="{83442787-316C-4A85-B56E-F6889401EF05}" destId="{9AB23BC4-CDD1-4E1C-BB45-7BE672B0B954}"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A1567-4D33-4A13-8E6C-772126BECEE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A1D15CC-BF72-42A7-A4E7-4BC9DD56260C}">
      <dgm:prSet custT="1"/>
      <dgm:spPr/>
      <dgm:t>
        <a:bodyPr/>
        <a:lstStyle/>
        <a:p>
          <a:pPr>
            <a:lnSpc>
              <a:spcPct val="100000"/>
            </a:lnSpc>
            <a:defRPr cap="all"/>
          </a:pPr>
          <a:r>
            <a:rPr lang="en-US" sz="1700" b="1" cap="none" dirty="0">
              <a:latin typeface="Candara" panose="020E0502030303020204" pitchFamily="34" charset="0"/>
            </a:rPr>
            <a:t>Home Security </a:t>
          </a:r>
        </a:p>
      </dgm:t>
    </dgm:pt>
    <dgm:pt modelId="{D15CC272-4C44-42B0-94BD-F300B513C50C}" type="parTrans" cxnId="{0BE4849B-9090-4C98-B29E-5CC87BB2CD9B}">
      <dgm:prSet/>
      <dgm:spPr/>
      <dgm:t>
        <a:bodyPr/>
        <a:lstStyle/>
        <a:p>
          <a:endParaRPr lang="en-US"/>
        </a:p>
      </dgm:t>
    </dgm:pt>
    <dgm:pt modelId="{9E9E82D6-9845-4E66-9E8D-4FE74AB1F47A}" type="sibTrans" cxnId="{0BE4849B-9090-4C98-B29E-5CC87BB2CD9B}">
      <dgm:prSet/>
      <dgm:spPr/>
      <dgm:t>
        <a:bodyPr/>
        <a:lstStyle/>
        <a:p>
          <a:endParaRPr lang="en-US"/>
        </a:p>
      </dgm:t>
    </dgm:pt>
    <dgm:pt modelId="{477BE964-1BDA-451F-A66F-6A22AFFA270E}">
      <dgm:prSet custT="1"/>
      <dgm:spPr/>
      <dgm:t>
        <a:bodyPr/>
        <a:lstStyle/>
        <a:p>
          <a:pPr>
            <a:lnSpc>
              <a:spcPct val="100000"/>
            </a:lnSpc>
            <a:defRPr cap="all"/>
          </a:pPr>
          <a:r>
            <a:rPr lang="en-US" sz="1700" b="1" kern="1200" cap="none" dirty="0">
              <a:latin typeface="Candara" panose="020E0502030303020204" pitchFamily="34" charset="0"/>
              <a:ea typeface="+mn-ea"/>
              <a:cs typeface="+mn-cs"/>
            </a:rPr>
            <a:t>Interactive Security </a:t>
          </a:r>
        </a:p>
      </dgm:t>
    </dgm:pt>
    <dgm:pt modelId="{B28BBAE7-14C2-44D2-BE4F-EBA4DCBD1BE5}" type="parTrans" cxnId="{011625DC-BBD9-436D-8C93-C983A4C54F66}">
      <dgm:prSet/>
      <dgm:spPr/>
      <dgm:t>
        <a:bodyPr/>
        <a:lstStyle/>
        <a:p>
          <a:endParaRPr lang="en-US"/>
        </a:p>
      </dgm:t>
    </dgm:pt>
    <dgm:pt modelId="{813D087F-E16B-4E91-8EC1-CB15A8061049}" type="sibTrans" cxnId="{011625DC-BBD9-436D-8C93-C983A4C54F66}">
      <dgm:prSet/>
      <dgm:spPr/>
      <dgm:t>
        <a:bodyPr/>
        <a:lstStyle/>
        <a:p>
          <a:endParaRPr lang="en-US"/>
        </a:p>
      </dgm:t>
    </dgm:pt>
    <dgm:pt modelId="{3F896481-FB85-4CE7-B4EB-189D26283FE3}">
      <dgm:prSet custT="1"/>
      <dgm:spPr/>
      <dgm:t>
        <a:bodyPr/>
        <a:lstStyle/>
        <a:p>
          <a:pPr>
            <a:lnSpc>
              <a:spcPct val="100000"/>
            </a:lnSpc>
            <a:defRPr cap="all"/>
          </a:pPr>
          <a:r>
            <a:rPr lang="en-US" sz="1700" b="1" kern="1200" cap="none" dirty="0">
              <a:latin typeface="Candara" panose="020E0502030303020204" pitchFamily="34" charset="0"/>
              <a:ea typeface="+mn-ea"/>
              <a:cs typeface="+mn-cs"/>
            </a:rPr>
            <a:t>Interactive Security with Camera </a:t>
          </a:r>
        </a:p>
      </dgm:t>
    </dgm:pt>
    <dgm:pt modelId="{BD00C7E9-0402-4675-BB2A-1AE2CEAC0FE9}" type="parTrans" cxnId="{982C67C2-A0A4-4B0D-8A6D-CAA7473EE848}">
      <dgm:prSet/>
      <dgm:spPr/>
      <dgm:t>
        <a:bodyPr/>
        <a:lstStyle/>
        <a:p>
          <a:endParaRPr lang="en-US"/>
        </a:p>
      </dgm:t>
    </dgm:pt>
    <dgm:pt modelId="{5D0AB78F-157A-4C63-AC66-190E55B036EC}" type="sibTrans" cxnId="{982C67C2-A0A4-4B0D-8A6D-CAA7473EE848}">
      <dgm:prSet/>
      <dgm:spPr/>
      <dgm:t>
        <a:bodyPr/>
        <a:lstStyle/>
        <a:p>
          <a:endParaRPr lang="en-US"/>
        </a:p>
      </dgm:t>
    </dgm:pt>
    <dgm:pt modelId="{FCEC3A85-FD30-4746-9C85-F6259B8452B1}">
      <dgm:prSet custT="1"/>
      <dgm:spPr/>
      <dgm:t>
        <a:bodyPr/>
        <a:lstStyle/>
        <a:p>
          <a:pPr>
            <a:lnSpc>
              <a:spcPct val="100000"/>
            </a:lnSpc>
            <a:defRPr cap="all"/>
          </a:pPr>
          <a:r>
            <a:rPr lang="en-US" sz="1700" b="1" kern="1200" cap="all" dirty="0">
              <a:latin typeface="Candara" panose="020E0502030303020204" pitchFamily="34" charset="0"/>
              <a:ea typeface="+mn-ea"/>
              <a:cs typeface="+mn-cs"/>
            </a:rPr>
            <a:t>CCTV </a:t>
          </a:r>
        </a:p>
      </dgm:t>
    </dgm:pt>
    <dgm:pt modelId="{0E99E394-945E-4B6B-B0B1-01F923D4CABC}" type="parTrans" cxnId="{BCDF7005-8FF0-4723-BDC8-3863E15E6111}">
      <dgm:prSet/>
      <dgm:spPr/>
      <dgm:t>
        <a:bodyPr/>
        <a:lstStyle/>
        <a:p>
          <a:endParaRPr lang="en-US"/>
        </a:p>
      </dgm:t>
    </dgm:pt>
    <dgm:pt modelId="{A1CDC297-E401-46B2-9D49-12D5910DC508}" type="sibTrans" cxnId="{BCDF7005-8FF0-4723-BDC8-3863E15E6111}">
      <dgm:prSet/>
      <dgm:spPr/>
      <dgm:t>
        <a:bodyPr/>
        <a:lstStyle/>
        <a:p>
          <a:endParaRPr lang="en-US"/>
        </a:p>
      </dgm:t>
    </dgm:pt>
    <dgm:pt modelId="{76DF570B-D429-4282-9075-16230B7D15AA}" type="pres">
      <dgm:prSet presAssocID="{771A1567-4D33-4A13-8E6C-772126BECEE6}" presName="root" presStyleCnt="0">
        <dgm:presLayoutVars>
          <dgm:dir/>
          <dgm:resizeHandles val="exact"/>
        </dgm:presLayoutVars>
      </dgm:prSet>
      <dgm:spPr/>
    </dgm:pt>
    <dgm:pt modelId="{73A9D732-0388-4C45-A2E6-5421990FA393}" type="pres">
      <dgm:prSet presAssocID="{8A1D15CC-BF72-42A7-A4E7-4BC9DD56260C}" presName="compNode" presStyleCnt="0"/>
      <dgm:spPr/>
    </dgm:pt>
    <dgm:pt modelId="{EF59D011-8514-4975-97A1-EB262BD85689}" type="pres">
      <dgm:prSet presAssocID="{8A1D15CC-BF72-42A7-A4E7-4BC9DD56260C}" presName="iconBgRect" presStyleLbl="bgShp" presStyleIdx="0" presStyleCnt="4"/>
      <dgm:spPr/>
    </dgm:pt>
    <dgm:pt modelId="{9BAAA267-925B-46A7-A6A5-3B5608001FA7}" type="pres">
      <dgm:prSet presAssocID="{8A1D15CC-BF72-42A7-A4E7-4BC9DD5626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B3A0D59F-AEA1-4A2E-BF52-1217BDB64C8E}" type="pres">
      <dgm:prSet presAssocID="{8A1D15CC-BF72-42A7-A4E7-4BC9DD56260C}" presName="spaceRect" presStyleCnt="0"/>
      <dgm:spPr/>
    </dgm:pt>
    <dgm:pt modelId="{81981933-4D11-4ADF-80B4-72816C183036}" type="pres">
      <dgm:prSet presAssocID="{8A1D15CC-BF72-42A7-A4E7-4BC9DD56260C}" presName="textRect" presStyleLbl="revTx" presStyleIdx="0" presStyleCnt="4">
        <dgm:presLayoutVars>
          <dgm:chMax val="1"/>
          <dgm:chPref val="1"/>
        </dgm:presLayoutVars>
      </dgm:prSet>
      <dgm:spPr/>
    </dgm:pt>
    <dgm:pt modelId="{3390530F-2EAA-4B37-8223-5C35692CB414}" type="pres">
      <dgm:prSet presAssocID="{9E9E82D6-9845-4E66-9E8D-4FE74AB1F47A}" presName="sibTrans" presStyleCnt="0"/>
      <dgm:spPr/>
    </dgm:pt>
    <dgm:pt modelId="{4CB98CDB-90CA-4702-8F84-269CEB52E6B7}" type="pres">
      <dgm:prSet presAssocID="{477BE964-1BDA-451F-A66F-6A22AFFA270E}" presName="compNode" presStyleCnt="0"/>
      <dgm:spPr/>
    </dgm:pt>
    <dgm:pt modelId="{D3C12276-CFF5-4595-8BF9-302441760840}" type="pres">
      <dgm:prSet presAssocID="{477BE964-1BDA-451F-A66F-6A22AFFA270E}" presName="iconBgRect" presStyleLbl="bgShp" presStyleIdx="1" presStyleCnt="4"/>
      <dgm:spPr>
        <a:ln>
          <a:noFill/>
        </a:ln>
      </dgm:spPr>
    </dgm:pt>
    <dgm:pt modelId="{9B75F6CA-E52F-432D-B1B8-458D7C50F78E}" type="pres">
      <dgm:prSet presAssocID="{477BE964-1BDA-451F-A66F-6A22AFFA270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9B435A69-80CF-45D2-AA34-FCDDE5DEBBC7}" type="pres">
      <dgm:prSet presAssocID="{477BE964-1BDA-451F-A66F-6A22AFFA270E}" presName="spaceRect" presStyleCnt="0"/>
      <dgm:spPr/>
    </dgm:pt>
    <dgm:pt modelId="{BF6AF8E4-E5D7-48EE-81A3-A12F9B2F2520}" type="pres">
      <dgm:prSet presAssocID="{477BE964-1BDA-451F-A66F-6A22AFFA270E}" presName="textRect" presStyleLbl="revTx" presStyleIdx="1" presStyleCnt="4">
        <dgm:presLayoutVars>
          <dgm:chMax val="1"/>
          <dgm:chPref val="1"/>
        </dgm:presLayoutVars>
      </dgm:prSet>
      <dgm:spPr/>
    </dgm:pt>
    <dgm:pt modelId="{4B18EEE9-B280-44D6-B5DA-63ADCF0E22E0}" type="pres">
      <dgm:prSet presAssocID="{813D087F-E16B-4E91-8EC1-CB15A8061049}" presName="sibTrans" presStyleCnt="0"/>
      <dgm:spPr/>
    </dgm:pt>
    <dgm:pt modelId="{EFB6793F-2331-4118-8D58-384EF683522C}" type="pres">
      <dgm:prSet presAssocID="{3F896481-FB85-4CE7-B4EB-189D26283FE3}" presName="compNode" presStyleCnt="0"/>
      <dgm:spPr/>
    </dgm:pt>
    <dgm:pt modelId="{772736FE-A487-4A8E-83B2-A5F7FD538CB3}" type="pres">
      <dgm:prSet presAssocID="{3F896481-FB85-4CE7-B4EB-189D26283FE3}" presName="iconBgRect" presStyleLbl="bgShp" presStyleIdx="2" presStyleCnt="4"/>
      <dgm:spPr/>
    </dgm:pt>
    <dgm:pt modelId="{82E669B7-FA43-49F0-B026-F36134616970}" type="pres">
      <dgm:prSet presAssocID="{3F896481-FB85-4CE7-B4EB-189D26283F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a:ext>
      </dgm:extLst>
    </dgm:pt>
    <dgm:pt modelId="{82D89F30-0F00-4D1E-B657-ACF0D93BDDCF}" type="pres">
      <dgm:prSet presAssocID="{3F896481-FB85-4CE7-B4EB-189D26283FE3}" presName="spaceRect" presStyleCnt="0"/>
      <dgm:spPr/>
    </dgm:pt>
    <dgm:pt modelId="{B81B9FA5-766B-478C-8B0E-8CD417635EE6}" type="pres">
      <dgm:prSet presAssocID="{3F896481-FB85-4CE7-B4EB-189D26283FE3}" presName="textRect" presStyleLbl="revTx" presStyleIdx="2" presStyleCnt="4">
        <dgm:presLayoutVars>
          <dgm:chMax val="1"/>
          <dgm:chPref val="1"/>
        </dgm:presLayoutVars>
      </dgm:prSet>
      <dgm:spPr/>
    </dgm:pt>
    <dgm:pt modelId="{FA84BD71-9E30-4B8E-BD81-AFD148B1134C}" type="pres">
      <dgm:prSet presAssocID="{5D0AB78F-157A-4C63-AC66-190E55B036EC}" presName="sibTrans" presStyleCnt="0"/>
      <dgm:spPr/>
    </dgm:pt>
    <dgm:pt modelId="{BC05A7C3-9351-43F0-940B-5C712E030264}" type="pres">
      <dgm:prSet presAssocID="{FCEC3A85-FD30-4746-9C85-F6259B8452B1}" presName="compNode" presStyleCnt="0"/>
      <dgm:spPr/>
    </dgm:pt>
    <dgm:pt modelId="{EA93B3E1-9A0C-499D-81FA-EF0F03A47AD8}" type="pres">
      <dgm:prSet presAssocID="{FCEC3A85-FD30-4746-9C85-F6259B8452B1}" presName="iconBgRect" presStyleLbl="bgShp" presStyleIdx="3" presStyleCnt="4"/>
      <dgm:spPr/>
    </dgm:pt>
    <dgm:pt modelId="{C5F48F25-90B5-4E28-B0EC-997747D83C0D}" type="pres">
      <dgm:prSet presAssocID="{FCEC3A85-FD30-4746-9C85-F6259B8452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cam"/>
        </a:ext>
      </dgm:extLst>
    </dgm:pt>
    <dgm:pt modelId="{E346DF1D-E642-4770-8AEC-4E2F7D5F4DEF}" type="pres">
      <dgm:prSet presAssocID="{FCEC3A85-FD30-4746-9C85-F6259B8452B1}" presName="spaceRect" presStyleCnt="0"/>
      <dgm:spPr/>
    </dgm:pt>
    <dgm:pt modelId="{42B3D7D1-F94B-43B4-85C9-EFF9DFAD3B52}" type="pres">
      <dgm:prSet presAssocID="{FCEC3A85-FD30-4746-9C85-F6259B8452B1}" presName="textRect" presStyleLbl="revTx" presStyleIdx="3" presStyleCnt="4">
        <dgm:presLayoutVars>
          <dgm:chMax val="1"/>
          <dgm:chPref val="1"/>
        </dgm:presLayoutVars>
      </dgm:prSet>
      <dgm:spPr/>
    </dgm:pt>
  </dgm:ptLst>
  <dgm:cxnLst>
    <dgm:cxn modelId="{BCDF7005-8FF0-4723-BDC8-3863E15E6111}" srcId="{771A1567-4D33-4A13-8E6C-772126BECEE6}" destId="{FCEC3A85-FD30-4746-9C85-F6259B8452B1}" srcOrd="3" destOrd="0" parTransId="{0E99E394-945E-4B6B-B0B1-01F923D4CABC}" sibTransId="{A1CDC297-E401-46B2-9D49-12D5910DC508}"/>
    <dgm:cxn modelId="{1BF79110-56BD-45EB-BCAB-6BF68085ABF6}" type="presOf" srcId="{771A1567-4D33-4A13-8E6C-772126BECEE6}" destId="{76DF570B-D429-4282-9075-16230B7D15AA}" srcOrd="0" destOrd="0" presId="urn:microsoft.com/office/officeart/2018/5/layout/IconCircleLabelList"/>
    <dgm:cxn modelId="{5D9F8D61-3903-41FB-98DE-8B456FCAE08F}" type="presOf" srcId="{FCEC3A85-FD30-4746-9C85-F6259B8452B1}" destId="{42B3D7D1-F94B-43B4-85C9-EFF9DFAD3B52}" srcOrd="0" destOrd="0" presId="urn:microsoft.com/office/officeart/2018/5/layout/IconCircleLabelList"/>
    <dgm:cxn modelId="{C8562748-4240-453A-92B0-8F5CC6C591A7}" type="presOf" srcId="{3F896481-FB85-4CE7-B4EB-189D26283FE3}" destId="{B81B9FA5-766B-478C-8B0E-8CD417635EE6}" srcOrd="0" destOrd="0" presId="urn:microsoft.com/office/officeart/2018/5/layout/IconCircleLabelList"/>
    <dgm:cxn modelId="{0BE4849B-9090-4C98-B29E-5CC87BB2CD9B}" srcId="{771A1567-4D33-4A13-8E6C-772126BECEE6}" destId="{8A1D15CC-BF72-42A7-A4E7-4BC9DD56260C}" srcOrd="0" destOrd="0" parTransId="{D15CC272-4C44-42B0-94BD-F300B513C50C}" sibTransId="{9E9E82D6-9845-4E66-9E8D-4FE74AB1F47A}"/>
    <dgm:cxn modelId="{3830D6B1-B22B-4F2A-BA40-329D17C8D90D}" type="presOf" srcId="{477BE964-1BDA-451F-A66F-6A22AFFA270E}" destId="{BF6AF8E4-E5D7-48EE-81A3-A12F9B2F2520}" srcOrd="0" destOrd="0" presId="urn:microsoft.com/office/officeart/2018/5/layout/IconCircleLabelList"/>
    <dgm:cxn modelId="{982C67C2-A0A4-4B0D-8A6D-CAA7473EE848}" srcId="{771A1567-4D33-4A13-8E6C-772126BECEE6}" destId="{3F896481-FB85-4CE7-B4EB-189D26283FE3}" srcOrd="2" destOrd="0" parTransId="{BD00C7E9-0402-4675-BB2A-1AE2CEAC0FE9}" sibTransId="{5D0AB78F-157A-4C63-AC66-190E55B036EC}"/>
    <dgm:cxn modelId="{011625DC-BBD9-436D-8C93-C983A4C54F66}" srcId="{771A1567-4D33-4A13-8E6C-772126BECEE6}" destId="{477BE964-1BDA-451F-A66F-6A22AFFA270E}" srcOrd="1" destOrd="0" parTransId="{B28BBAE7-14C2-44D2-BE4F-EBA4DCBD1BE5}" sibTransId="{813D087F-E16B-4E91-8EC1-CB15A8061049}"/>
    <dgm:cxn modelId="{E833C2DF-B48B-469C-9820-9747735BA014}" type="presOf" srcId="{8A1D15CC-BF72-42A7-A4E7-4BC9DD56260C}" destId="{81981933-4D11-4ADF-80B4-72816C183036}" srcOrd="0" destOrd="0" presId="urn:microsoft.com/office/officeart/2018/5/layout/IconCircleLabelList"/>
    <dgm:cxn modelId="{D6ACB98E-D894-47FF-A143-83BEB55D4CD0}" type="presParOf" srcId="{76DF570B-D429-4282-9075-16230B7D15AA}" destId="{73A9D732-0388-4C45-A2E6-5421990FA393}" srcOrd="0" destOrd="0" presId="urn:microsoft.com/office/officeart/2018/5/layout/IconCircleLabelList"/>
    <dgm:cxn modelId="{C8246A47-FE82-481B-B85F-CDD2C0A9F3EC}" type="presParOf" srcId="{73A9D732-0388-4C45-A2E6-5421990FA393}" destId="{EF59D011-8514-4975-97A1-EB262BD85689}" srcOrd="0" destOrd="0" presId="urn:microsoft.com/office/officeart/2018/5/layout/IconCircleLabelList"/>
    <dgm:cxn modelId="{2BDBDAB7-AFF1-4585-B708-57C0C9857119}" type="presParOf" srcId="{73A9D732-0388-4C45-A2E6-5421990FA393}" destId="{9BAAA267-925B-46A7-A6A5-3B5608001FA7}" srcOrd="1" destOrd="0" presId="urn:microsoft.com/office/officeart/2018/5/layout/IconCircleLabelList"/>
    <dgm:cxn modelId="{3667843F-3316-49E7-B782-1F2DD65A33CE}" type="presParOf" srcId="{73A9D732-0388-4C45-A2E6-5421990FA393}" destId="{B3A0D59F-AEA1-4A2E-BF52-1217BDB64C8E}" srcOrd="2" destOrd="0" presId="urn:microsoft.com/office/officeart/2018/5/layout/IconCircleLabelList"/>
    <dgm:cxn modelId="{749262F2-6EF2-4533-A46D-1EC3353D787C}" type="presParOf" srcId="{73A9D732-0388-4C45-A2E6-5421990FA393}" destId="{81981933-4D11-4ADF-80B4-72816C183036}" srcOrd="3" destOrd="0" presId="urn:microsoft.com/office/officeart/2018/5/layout/IconCircleLabelList"/>
    <dgm:cxn modelId="{F531B3CE-A299-48E0-8E93-D6BE36AEF8BC}" type="presParOf" srcId="{76DF570B-D429-4282-9075-16230B7D15AA}" destId="{3390530F-2EAA-4B37-8223-5C35692CB414}" srcOrd="1" destOrd="0" presId="urn:microsoft.com/office/officeart/2018/5/layout/IconCircleLabelList"/>
    <dgm:cxn modelId="{BC149FB8-1868-4882-AF96-C3A654E97D5A}" type="presParOf" srcId="{76DF570B-D429-4282-9075-16230B7D15AA}" destId="{4CB98CDB-90CA-4702-8F84-269CEB52E6B7}" srcOrd="2" destOrd="0" presId="urn:microsoft.com/office/officeart/2018/5/layout/IconCircleLabelList"/>
    <dgm:cxn modelId="{815B145D-FD4D-4472-A039-B126A8EB7AEE}" type="presParOf" srcId="{4CB98CDB-90CA-4702-8F84-269CEB52E6B7}" destId="{D3C12276-CFF5-4595-8BF9-302441760840}" srcOrd="0" destOrd="0" presId="urn:microsoft.com/office/officeart/2018/5/layout/IconCircleLabelList"/>
    <dgm:cxn modelId="{D53F93AF-2D1A-4522-A8D1-85FADAEE34CC}" type="presParOf" srcId="{4CB98CDB-90CA-4702-8F84-269CEB52E6B7}" destId="{9B75F6CA-E52F-432D-B1B8-458D7C50F78E}" srcOrd="1" destOrd="0" presId="urn:microsoft.com/office/officeart/2018/5/layout/IconCircleLabelList"/>
    <dgm:cxn modelId="{93FF95D9-CB59-4A77-8CC1-00D798178213}" type="presParOf" srcId="{4CB98CDB-90CA-4702-8F84-269CEB52E6B7}" destId="{9B435A69-80CF-45D2-AA34-FCDDE5DEBBC7}" srcOrd="2" destOrd="0" presId="urn:microsoft.com/office/officeart/2018/5/layout/IconCircleLabelList"/>
    <dgm:cxn modelId="{792C8350-3734-4D3D-8B47-5D4D1327055D}" type="presParOf" srcId="{4CB98CDB-90CA-4702-8F84-269CEB52E6B7}" destId="{BF6AF8E4-E5D7-48EE-81A3-A12F9B2F2520}" srcOrd="3" destOrd="0" presId="urn:microsoft.com/office/officeart/2018/5/layout/IconCircleLabelList"/>
    <dgm:cxn modelId="{4C8EB5B6-83A8-42E7-862E-FD7F84FF92FD}" type="presParOf" srcId="{76DF570B-D429-4282-9075-16230B7D15AA}" destId="{4B18EEE9-B280-44D6-B5DA-63ADCF0E22E0}" srcOrd="3" destOrd="0" presId="urn:microsoft.com/office/officeart/2018/5/layout/IconCircleLabelList"/>
    <dgm:cxn modelId="{63232D2F-0D7A-463A-AAAB-9183E69E8E91}" type="presParOf" srcId="{76DF570B-D429-4282-9075-16230B7D15AA}" destId="{EFB6793F-2331-4118-8D58-384EF683522C}" srcOrd="4" destOrd="0" presId="urn:microsoft.com/office/officeart/2018/5/layout/IconCircleLabelList"/>
    <dgm:cxn modelId="{500531E9-9A13-4F1D-A8B2-8D0411008D43}" type="presParOf" srcId="{EFB6793F-2331-4118-8D58-384EF683522C}" destId="{772736FE-A487-4A8E-83B2-A5F7FD538CB3}" srcOrd="0" destOrd="0" presId="urn:microsoft.com/office/officeart/2018/5/layout/IconCircleLabelList"/>
    <dgm:cxn modelId="{CDF00863-F73F-4141-B372-1F40B26BCA66}" type="presParOf" srcId="{EFB6793F-2331-4118-8D58-384EF683522C}" destId="{82E669B7-FA43-49F0-B026-F36134616970}" srcOrd="1" destOrd="0" presId="urn:microsoft.com/office/officeart/2018/5/layout/IconCircleLabelList"/>
    <dgm:cxn modelId="{64FAE729-77FD-4B34-B1EC-DAA646BBFA8C}" type="presParOf" srcId="{EFB6793F-2331-4118-8D58-384EF683522C}" destId="{82D89F30-0F00-4D1E-B657-ACF0D93BDDCF}" srcOrd="2" destOrd="0" presId="urn:microsoft.com/office/officeart/2018/5/layout/IconCircleLabelList"/>
    <dgm:cxn modelId="{3755E540-9715-40BB-BF18-09333FFC48DC}" type="presParOf" srcId="{EFB6793F-2331-4118-8D58-384EF683522C}" destId="{B81B9FA5-766B-478C-8B0E-8CD417635EE6}" srcOrd="3" destOrd="0" presId="urn:microsoft.com/office/officeart/2018/5/layout/IconCircleLabelList"/>
    <dgm:cxn modelId="{9C9A85F1-17E7-4EFA-8938-83C8D50A541C}" type="presParOf" srcId="{76DF570B-D429-4282-9075-16230B7D15AA}" destId="{FA84BD71-9E30-4B8E-BD81-AFD148B1134C}" srcOrd="5" destOrd="0" presId="urn:microsoft.com/office/officeart/2018/5/layout/IconCircleLabelList"/>
    <dgm:cxn modelId="{3B313ACD-BA23-4825-AA72-DF2B40235FD9}" type="presParOf" srcId="{76DF570B-D429-4282-9075-16230B7D15AA}" destId="{BC05A7C3-9351-43F0-940B-5C712E030264}" srcOrd="6" destOrd="0" presId="urn:microsoft.com/office/officeart/2018/5/layout/IconCircleLabelList"/>
    <dgm:cxn modelId="{5ED527D3-90ED-4A1C-8F94-6CF373EF7AAF}" type="presParOf" srcId="{BC05A7C3-9351-43F0-940B-5C712E030264}" destId="{EA93B3E1-9A0C-499D-81FA-EF0F03A47AD8}" srcOrd="0" destOrd="0" presId="urn:microsoft.com/office/officeart/2018/5/layout/IconCircleLabelList"/>
    <dgm:cxn modelId="{F96F86D5-39BE-4036-BA35-C29ED303A242}" type="presParOf" srcId="{BC05A7C3-9351-43F0-940B-5C712E030264}" destId="{C5F48F25-90B5-4E28-B0EC-997747D83C0D}" srcOrd="1" destOrd="0" presId="urn:microsoft.com/office/officeart/2018/5/layout/IconCircleLabelList"/>
    <dgm:cxn modelId="{BAAA5BB8-D69F-4AB4-A0B6-30AD149CC499}" type="presParOf" srcId="{BC05A7C3-9351-43F0-940B-5C712E030264}" destId="{E346DF1D-E642-4770-8AEC-4E2F7D5F4DEF}" srcOrd="2" destOrd="0" presId="urn:microsoft.com/office/officeart/2018/5/layout/IconCircleLabelList"/>
    <dgm:cxn modelId="{7772C6DA-DA62-4F42-941E-F18DDBE06A66}" type="presParOf" srcId="{BC05A7C3-9351-43F0-940B-5C712E030264}" destId="{42B3D7D1-F94B-43B4-85C9-EFF9DFAD3B5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dgm:spPr/>
      <dgm:t>
        <a:bodyPr/>
        <a:lstStyle/>
        <a:p>
          <a:r>
            <a:rPr lang="en-US" b="0" i="0" dirty="0">
              <a:latin typeface="Candara" panose="020E0502030303020204" pitchFamily="34" charset="0"/>
            </a:rPr>
            <a:t>Lead submission</a:t>
          </a:r>
          <a:endParaRPr lang="en-AU" b="0" i="0" dirty="0">
            <a:latin typeface="Candara" panose="020E0502030303020204" pitchFamily="34" charset="0"/>
          </a:endParaRPr>
        </a:p>
      </dgm:t>
    </dgm:pt>
    <dgm:pt modelId="{EEB31E89-2722-4C32-AD59-3A3732575C0D}" type="parTrans" cxnId="{EE7CEDDD-395D-4EDD-9EAC-B365E7A5584D}">
      <dgm:prSet/>
      <dgm:spPr/>
      <dgm:t>
        <a:bodyPr/>
        <a:lstStyle/>
        <a:p>
          <a:endParaRPr lang="en-AU"/>
        </a:p>
      </dgm:t>
    </dgm:pt>
    <dgm:pt modelId="{BB532441-080C-4766-A3E3-EA50A58BBD7C}" type="sibTrans" cxnId="{EE7CEDDD-395D-4EDD-9EAC-B365E7A5584D}">
      <dgm:prSet/>
      <dgm:spPr/>
      <dgm:t>
        <a:bodyPr/>
        <a:lstStyle/>
        <a:p>
          <a:endParaRPr lang="en-AU"/>
        </a:p>
      </dgm:t>
    </dgm:pt>
    <dgm:pt modelId="{389D834B-A0B7-4FE4-B750-6EC109B47E8C}">
      <dgm:prSet phldrT="[Text]"/>
      <dgm:spPr/>
      <dgm:t>
        <a:bodyPr/>
        <a:lstStyle/>
        <a:p>
          <a:r>
            <a:rPr lang="en-US" b="0" i="0" dirty="0">
              <a:latin typeface="Candara" panose="020E0502030303020204" pitchFamily="34" charset="0"/>
            </a:rPr>
            <a:t>Customer accepts over the phone</a:t>
          </a:r>
          <a:endParaRPr lang="en-AU" b="0" i="0" dirty="0">
            <a:latin typeface="Candara" panose="020E0502030303020204" pitchFamily="34" charset="0"/>
          </a:endParaRPr>
        </a:p>
      </dgm:t>
    </dgm:pt>
    <dgm:pt modelId="{604DC0D8-4D64-4F12-AC7E-9B3B934E2EA9}" type="parTrans" cxnId="{177C1855-0871-48D4-A5CE-722BE8D89F1E}">
      <dgm:prSet/>
      <dgm:spPr/>
      <dgm:t>
        <a:bodyPr/>
        <a:lstStyle/>
        <a:p>
          <a:endParaRPr lang="en-AU"/>
        </a:p>
      </dgm:t>
    </dgm:pt>
    <dgm:pt modelId="{B14081F2-8CC0-4E08-AEEC-F7630E292435}" type="sibTrans" cxnId="{177C1855-0871-48D4-A5CE-722BE8D89F1E}">
      <dgm:prSet/>
      <dgm:spPr/>
      <dgm:t>
        <a:bodyPr/>
        <a:lstStyle/>
        <a:p>
          <a:endParaRPr lang="en-AU"/>
        </a:p>
      </dgm:t>
    </dgm:pt>
    <dgm:pt modelId="{5E82112B-B1C3-421E-8D00-D21F09B3E43B}">
      <dgm:prSet phldrT="[Text]"/>
      <dgm:spPr/>
      <dgm:t>
        <a:bodyPr/>
        <a:lstStyle/>
        <a:p>
          <a:r>
            <a:rPr lang="en-US" b="0" i="0" dirty="0">
              <a:latin typeface="Candara" panose="020E0502030303020204" pitchFamily="34" charset="0"/>
            </a:rPr>
            <a:t>Service activated</a:t>
          </a:r>
          <a:endParaRPr lang="en-AU" b="0" i="0" dirty="0">
            <a:latin typeface="Candara" panose="020E0502030303020204" pitchFamily="34" charset="0"/>
          </a:endParaRPr>
        </a:p>
      </dgm:t>
    </dgm:pt>
    <dgm:pt modelId="{F4409AEC-A783-4DA8-A60C-2D81F53B8EC7}" type="parTrans" cxnId="{91576FC8-A7DE-4EEA-8FD8-5B86A6674DB9}">
      <dgm:prSet/>
      <dgm:spPr/>
      <dgm:t>
        <a:bodyPr/>
        <a:lstStyle/>
        <a:p>
          <a:endParaRPr lang="en-AU"/>
        </a:p>
      </dgm:t>
    </dgm:pt>
    <dgm:pt modelId="{2CEFB422-43E8-40CA-A89C-90AC49528099}" type="sibTrans" cxnId="{91576FC8-A7DE-4EEA-8FD8-5B86A6674DB9}">
      <dgm:prSet/>
      <dgm:spPr/>
      <dgm:t>
        <a:bodyPr/>
        <a:lstStyle/>
        <a:p>
          <a:endParaRPr lang="en-AU"/>
        </a:p>
      </dgm:t>
    </dgm:pt>
    <dgm:pt modelId="{EA2054BE-3E75-402A-92C6-23A1AD7B6189}">
      <dgm:prSet phldrT="[Text]"/>
      <dgm:spPr/>
      <dgm:t>
        <a:bodyPr/>
        <a:lstStyle/>
        <a:p>
          <a:r>
            <a:rPr lang="en-US" b="0" i="0" dirty="0">
              <a:latin typeface="Candara" panose="020E0502030303020204" pitchFamily="34" charset="0"/>
            </a:rPr>
            <a:t>ADT Security contacts lead</a:t>
          </a:r>
          <a:endParaRPr lang="en-AU" b="0" i="0" dirty="0">
            <a:latin typeface="Candara" panose="020E0502030303020204" pitchFamily="34" charset="0"/>
          </a:endParaRPr>
        </a:p>
      </dgm:t>
    </dgm:pt>
    <dgm:pt modelId="{83025D9C-E2C2-4614-8A2C-BD68575E1F5E}" type="parTrans" cxnId="{6B72C8EF-2C1B-4DD1-A4F5-B1F17B01FEB5}">
      <dgm:prSet/>
      <dgm:spPr/>
      <dgm:t>
        <a:bodyPr/>
        <a:lstStyle/>
        <a:p>
          <a:endParaRPr lang="en-AU"/>
        </a:p>
      </dgm:t>
    </dgm:pt>
    <dgm:pt modelId="{80148371-034A-41E5-B3F9-2785E52B2D9E}" type="sibTrans" cxnId="{6B72C8EF-2C1B-4DD1-A4F5-B1F17B01FEB5}">
      <dgm:prSet/>
      <dgm:spPr/>
      <dgm:t>
        <a:bodyPr/>
        <a:lstStyle/>
        <a:p>
          <a:endParaRPr lang="en-AU"/>
        </a:p>
      </dgm:t>
    </dgm:pt>
    <dgm:pt modelId="{BD84B929-8361-4673-9630-E08F8911A14F}">
      <dgm:prSet phldrT="[Text]"/>
      <dgm:spPr/>
      <dgm:t>
        <a:bodyPr/>
        <a:lstStyle/>
        <a:p>
          <a:r>
            <a:rPr lang="en-US" b="0" i="0" dirty="0">
              <a:latin typeface="Candara" panose="020E0502030303020204" pitchFamily="34" charset="0"/>
            </a:rPr>
            <a:t>ADT Security books installation</a:t>
          </a:r>
          <a:endParaRPr lang="en-AU" b="0" i="0" dirty="0">
            <a:latin typeface="Candara" panose="020E0502030303020204" pitchFamily="34" charset="0"/>
          </a:endParaRPr>
        </a:p>
      </dgm:t>
    </dgm:pt>
    <dgm:pt modelId="{96983755-21AE-4552-ADC5-4854EB60EED1}" type="parTrans" cxnId="{E0B46CEE-D884-4FFF-949A-A60E1C77A3F8}">
      <dgm:prSet/>
      <dgm:spPr/>
      <dgm:t>
        <a:bodyPr/>
        <a:lstStyle/>
        <a:p>
          <a:endParaRPr lang="en-AU"/>
        </a:p>
      </dgm:t>
    </dgm:pt>
    <dgm:pt modelId="{C6EAEE97-6072-4842-AB3A-3C5525E4AEFC}" type="sibTrans" cxnId="{E0B46CEE-D884-4FFF-949A-A60E1C77A3F8}">
      <dgm:prSet/>
      <dgm:spPr/>
      <dgm:t>
        <a:bodyPr/>
        <a:lstStyle/>
        <a:p>
          <a:endParaRPr lang="en-AU"/>
        </a:p>
      </dgm:t>
    </dgm:pt>
    <dgm:pt modelId="{BE0918F3-AD36-4269-8026-6189BCDD0A5A}">
      <dgm:prSet phldrT="[Text]"/>
      <dgm:spPr/>
      <dgm:t>
        <a:bodyPr/>
        <a:lstStyle/>
        <a:p>
          <a:r>
            <a:rPr lang="en-US" b="0" i="0" dirty="0">
              <a:latin typeface="Candara" panose="020E0502030303020204" pitchFamily="34" charset="0"/>
            </a:rPr>
            <a:t>ADT Security technician completes installation</a:t>
          </a:r>
          <a:endParaRPr lang="en-AU" b="0" i="0" dirty="0">
            <a:latin typeface="Candara" panose="020E0502030303020204" pitchFamily="34" charset="0"/>
          </a:endParaRPr>
        </a:p>
      </dgm:t>
    </dgm:pt>
    <dgm:pt modelId="{D01C06CD-AEE8-497B-981F-6A1AF0612E7F}" type="parTrans" cxnId="{B0144EF6-6767-4AB1-9C3C-4ED2992A09F7}">
      <dgm:prSet/>
      <dgm:spPr/>
      <dgm:t>
        <a:bodyPr/>
        <a:lstStyle/>
        <a:p>
          <a:endParaRPr lang="en-AU"/>
        </a:p>
      </dgm:t>
    </dgm:pt>
    <dgm:pt modelId="{A5764A6E-E0EB-4414-8D71-92FAE3447603}" type="sibTrans" cxnId="{B0144EF6-6767-4AB1-9C3C-4ED2992A09F7}">
      <dgm:prSet/>
      <dgm:spPr/>
      <dgm:t>
        <a:bodyPr/>
        <a:lstStyle/>
        <a:p>
          <a:endParaRPr lang="en-AU"/>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6">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C44B852D-AD77-4E88-A223-75FF6A577FD8}" type="pres">
      <dgm:prSet presAssocID="{EA2054BE-3E75-402A-92C6-23A1AD7B6189}" presName="parTxOnly" presStyleLbl="node1" presStyleIdx="1" presStyleCnt="6">
        <dgm:presLayoutVars>
          <dgm:chMax val="0"/>
          <dgm:chPref val="0"/>
          <dgm:bulletEnabled val="1"/>
        </dgm:presLayoutVars>
      </dgm:prSet>
      <dgm:spPr/>
    </dgm:pt>
    <dgm:pt modelId="{FCC98CC8-14EC-4537-8DEC-DEEFC7A133DE}" type="pres">
      <dgm:prSet presAssocID="{80148371-034A-41E5-B3F9-2785E52B2D9E}" presName="parTxOnlySpace" presStyleCnt="0"/>
      <dgm:spPr/>
    </dgm:pt>
    <dgm:pt modelId="{10AE9852-D63A-479D-9D4B-0A0F403583B5}" type="pres">
      <dgm:prSet presAssocID="{389D834B-A0B7-4FE4-B750-6EC109B47E8C}" presName="parTxOnly" presStyleLbl="node1" presStyleIdx="2" presStyleCnt="6">
        <dgm:presLayoutVars>
          <dgm:chMax val="0"/>
          <dgm:chPref val="0"/>
          <dgm:bulletEnabled val="1"/>
        </dgm:presLayoutVars>
      </dgm:prSet>
      <dgm:spPr/>
    </dgm:pt>
    <dgm:pt modelId="{5C542380-123E-4F5F-97AF-E35E0E1183D8}" type="pres">
      <dgm:prSet presAssocID="{B14081F2-8CC0-4E08-AEEC-F7630E292435}" presName="parTxOnlySpace" presStyleCnt="0"/>
      <dgm:spPr/>
    </dgm:pt>
    <dgm:pt modelId="{D2199AFA-9E04-4F35-BABE-1C84AB3B8B2D}" type="pres">
      <dgm:prSet presAssocID="{BD84B929-8361-4673-9630-E08F8911A14F}" presName="parTxOnly" presStyleLbl="node1" presStyleIdx="3" presStyleCnt="6">
        <dgm:presLayoutVars>
          <dgm:chMax val="0"/>
          <dgm:chPref val="0"/>
          <dgm:bulletEnabled val="1"/>
        </dgm:presLayoutVars>
      </dgm:prSet>
      <dgm:spPr/>
    </dgm:pt>
    <dgm:pt modelId="{1487BFCB-DEEF-4E08-82DF-6DDEC1828282}" type="pres">
      <dgm:prSet presAssocID="{C6EAEE97-6072-4842-AB3A-3C5525E4AEFC}" presName="parTxOnlySpace" presStyleCnt="0"/>
      <dgm:spPr/>
    </dgm:pt>
    <dgm:pt modelId="{CD87E8C8-1046-4E73-9BD9-D96C47B7387B}" type="pres">
      <dgm:prSet presAssocID="{BE0918F3-AD36-4269-8026-6189BCDD0A5A}" presName="parTxOnly" presStyleLbl="node1" presStyleIdx="4" presStyleCnt="6">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5" presStyleCnt="6">
        <dgm:presLayoutVars>
          <dgm:chMax val="0"/>
          <dgm:chPref val="0"/>
          <dgm:bulletEnabled val="1"/>
        </dgm:presLayoutVars>
      </dgm:prSet>
      <dgm:spPr/>
    </dgm:pt>
  </dgm:ptLst>
  <dgm:cxnLst>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D10DD224-F19E-4D3C-8926-138E0E50C062}" type="presOf" srcId="{EA2054BE-3E75-402A-92C6-23A1AD7B6189}" destId="{C44B852D-AD77-4E88-A223-75FF6A577FD8}" srcOrd="0" destOrd="0" presId="urn:microsoft.com/office/officeart/2005/8/layout/chevron1"/>
    <dgm:cxn modelId="{19617970-EFD4-4A6E-BBD5-D39553FFE1AA}" type="presOf" srcId="{389D834B-A0B7-4FE4-B750-6EC109B47E8C}" destId="{10AE9852-D63A-479D-9D4B-0A0F403583B5}" srcOrd="0" destOrd="0" presId="urn:microsoft.com/office/officeart/2005/8/layout/chevron1"/>
    <dgm:cxn modelId="{177C1855-0871-48D4-A5CE-722BE8D89F1E}" srcId="{38FE4A31-7855-43BE-9E92-3693362A6E24}" destId="{389D834B-A0B7-4FE4-B750-6EC109B47E8C}" srcOrd="2" destOrd="0" parTransId="{604DC0D8-4D64-4F12-AC7E-9B3B934E2EA9}" sibTransId="{B14081F2-8CC0-4E08-AEEC-F7630E292435}"/>
    <dgm:cxn modelId="{C299D39E-5AC5-45BC-847D-E35D278D4CD3}" type="presOf" srcId="{BD84B929-8361-4673-9630-E08F8911A14F}" destId="{D2199AFA-9E04-4F35-BABE-1C84AB3B8B2D}" srcOrd="0" destOrd="0" presId="urn:microsoft.com/office/officeart/2005/8/layout/chevron1"/>
    <dgm:cxn modelId="{04D77CB1-A1FB-42C1-A293-22C53CC3AF60}" type="presOf" srcId="{38FE4A31-7855-43BE-9E92-3693362A6E24}" destId="{3984C08C-F5F6-4EBD-B06A-40A2489506A9}" srcOrd="0" destOrd="0" presId="urn:microsoft.com/office/officeart/2005/8/layout/chevron1"/>
    <dgm:cxn modelId="{91576FC8-A7DE-4EEA-8FD8-5B86A6674DB9}" srcId="{38FE4A31-7855-43BE-9E92-3693362A6E24}" destId="{5E82112B-B1C3-421E-8D00-D21F09B3E43B}" srcOrd="5"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E0B46CEE-D884-4FFF-949A-A60E1C77A3F8}" srcId="{38FE4A31-7855-43BE-9E92-3693362A6E24}" destId="{BD84B929-8361-4673-9630-E08F8911A14F}" srcOrd="3" destOrd="0" parTransId="{96983755-21AE-4552-ADC5-4854EB60EED1}" sibTransId="{C6EAEE97-6072-4842-AB3A-3C5525E4AEFC}"/>
    <dgm:cxn modelId="{6B72C8EF-2C1B-4DD1-A4F5-B1F17B01FEB5}" srcId="{38FE4A31-7855-43BE-9E92-3693362A6E24}" destId="{EA2054BE-3E75-402A-92C6-23A1AD7B6189}" srcOrd="1" destOrd="0" parTransId="{83025D9C-E2C2-4614-8A2C-BD68575E1F5E}" sibTransId="{80148371-034A-41E5-B3F9-2785E52B2D9E}"/>
    <dgm:cxn modelId="{B0144EF6-6767-4AB1-9C3C-4ED2992A09F7}" srcId="{38FE4A31-7855-43BE-9E92-3693362A6E24}" destId="{BE0918F3-AD36-4269-8026-6189BCDD0A5A}" srcOrd="4"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2E2658C2-C086-404A-9163-CC9BF8B122DD}" type="presParOf" srcId="{3984C08C-F5F6-4EBD-B06A-40A2489506A9}" destId="{C44B852D-AD77-4E88-A223-75FF6A577FD8}" srcOrd="2" destOrd="0" presId="urn:microsoft.com/office/officeart/2005/8/layout/chevron1"/>
    <dgm:cxn modelId="{66F45999-EBAE-405C-B339-B3E5D82BD266}" type="presParOf" srcId="{3984C08C-F5F6-4EBD-B06A-40A2489506A9}" destId="{FCC98CC8-14EC-4537-8DEC-DEEFC7A133DE}" srcOrd="3" destOrd="0" presId="urn:microsoft.com/office/officeart/2005/8/layout/chevron1"/>
    <dgm:cxn modelId="{E32B36D2-DD56-47E2-AB37-61E503EB4D73}" type="presParOf" srcId="{3984C08C-F5F6-4EBD-B06A-40A2489506A9}" destId="{10AE9852-D63A-479D-9D4B-0A0F403583B5}" srcOrd="4" destOrd="0" presId="urn:microsoft.com/office/officeart/2005/8/layout/chevron1"/>
    <dgm:cxn modelId="{3658EC25-50B9-4377-8DE3-C414A47DD102}" type="presParOf" srcId="{3984C08C-F5F6-4EBD-B06A-40A2489506A9}" destId="{5C542380-123E-4F5F-97AF-E35E0E1183D8}" srcOrd="5" destOrd="0" presId="urn:microsoft.com/office/officeart/2005/8/layout/chevron1"/>
    <dgm:cxn modelId="{8E4B89BA-2CE3-444D-8948-D7563C362277}" type="presParOf" srcId="{3984C08C-F5F6-4EBD-B06A-40A2489506A9}" destId="{D2199AFA-9E04-4F35-BABE-1C84AB3B8B2D}" srcOrd="6" destOrd="0" presId="urn:microsoft.com/office/officeart/2005/8/layout/chevron1"/>
    <dgm:cxn modelId="{34F030A0-681D-494A-962E-CD815C65AA9B}" type="presParOf" srcId="{3984C08C-F5F6-4EBD-B06A-40A2489506A9}" destId="{1487BFCB-DEEF-4E08-82DF-6DDEC1828282}" srcOrd="7" destOrd="0" presId="urn:microsoft.com/office/officeart/2005/8/layout/chevron1"/>
    <dgm:cxn modelId="{53F8D8D5-FFF4-4589-BC9F-C948522B17E8}" type="presParOf" srcId="{3984C08C-F5F6-4EBD-B06A-40A2489506A9}" destId="{CD87E8C8-1046-4E73-9BD9-D96C47B7387B}" srcOrd="8" destOrd="0" presId="urn:microsoft.com/office/officeart/2005/8/layout/chevron1"/>
    <dgm:cxn modelId="{393097B5-779B-48CB-BF79-35BD4272EF86}" type="presParOf" srcId="{3984C08C-F5F6-4EBD-B06A-40A2489506A9}" destId="{A1E63CE6-C99F-493A-B219-FED78FA95239}" srcOrd="9" destOrd="0" presId="urn:microsoft.com/office/officeart/2005/8/layout/chevron1"/>
    <dgm:cxn modelId="{7D4CC0D7-85FE-4E31-B62E-37B01F9DBCEE}" type="presParOf" srcId="{3984C08C-F5F6-4EBD-B06A-40A2489506A9}" destId="{66554B9D-1063-413A-997B-53C2A9925207}"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dgm:spPr/>
      <dgm:t>
        <a:bodyPr/>
        <a:lstStyle/>
        <a:p>
          <a:r>
            <a:rPr lang="en-US" b="0" i="0" dirty="0">
              <a:latin typeface="Candara" panose="020E0502030303020204" pitchFamily="34" charset="0"/>
            </a:rPr>
            <a:t>Lead submission</a:t>
          </a:r>
          <a:endParaRPr lang="en-AU" b="0" i="0" dirty="0">
            <a:latin typeface="Candara" panose="020E0502030303020204" pitchFamily="34" charset="0"/>
          </a:endParaRPr>
        </a:p>
      </dgm:t>
    </dgm:pt>
    <dgm:pt modelId="{EEB31E89-2722-4C32-AD59-3A3732575C0D}" type="parTrans" cxnId="{EE7CEDDD-395D-4EDD-9EAC-B365E7A5584D}">
      <dgm:prSet/>
      <dgm:spPr/>
      <dgm:t>
        <a:bodyPr/>
        <a:lstStyle/>
        <a:p>
          <a:endParaRPr lang="en-AU"/>
        </a:p>
      </dgm:t>
    </dgm:pt>
    <dgm:pt modelId="{BB532441-080C-4766-A3E3-EA50A58BBD7C}" type="sibTrans" cxnId="{EE7CEDDD-395D-4EDD-9EAC-B365E7A5584D}">
      <dgm:prSet/>
      <dgm:spPr/>
      <dgm:t>
        <a:bodyPr/>
        <a:lstStyle/>
        <a:p>
          <a:endParaRPr lang="en-AU"/>
        </a:p>
      </dgm:t>
    </dgm:pt>
    <dgm:pt modelId="{389D834B-A0B7-4FE4-B750-6EC109B47E8C}">
      <dgm:prSet phldrT="[Text]"/>
      <dgm:spPr/>
      <dgm:t>
        <a:bodyPr/>
        <a:lstStyle/>
        <a:p>
          <a:r>
            <a:rPr lang="en-US" b="0" i="0" dirty="0">
              <a:latin typeface="Candara" panose="020E0502030303020204" pitchFamily="34" charset="0"/>
            </a:rPr>
            <a:t>Customer books on-site consultation</a:t>
          </a:r>
          <a:endParaRPr lang="en-AU" b="0" i="0" dirty="0">
            <a:latin typeface="Candara" panose="020E0502030303020204" pitchFamily="34" charset="0"/>
          </a:endParaRPr>
        </a:p>
      </dgm:t>
    </dgm:pt>
    <dgm:pt modelId="{604DC0D8-4D64-4F12-AC7E-9B3B934E2EA9}" type="parTrans" cxnId="{177C1855-0871-48D4-A5CE-722BE8D89F1E}">
      <dgm:prSet/>
      <dgm:spPr/>
      <dgm:t>
        <a:bodyPr/>
        <a:lstStyle/>
        <a:p>
          <a:endParaRPr lang="en-AU"/>
        </a:p>
      </dgm:t>
    </dgm:pt>
    <dgm:pt modelId="{B14081F2-8CC0-4E08-AEEC-F7630E292435}" type="sibTrans" cxnId="{177C1855-0871-48D4-A5CE-722BE8D89F1E}">
      <dgm:prSet/>
      <dgm:spPr/>
      <dgm:t>
        <a:bodyPr/>
        <a:lstStyle/>
        <a:p>
          <a:endParaRPr lang="en-AU"/>
        </a:p>
      </dgm:t>
    </dgm:pt>
    <dgm:pt modelId="{5E82112B-B1C3-421E-8D00-D21F09B3E43B}">
      <dgm:prSet phldrT="[Text]"/>
      <dgm:spPr/>
      <dgm:t>
        <a:bodyPr/>
        <a:lstStyle/>
        <a:p>
          <a:r>
            <a:rPr lang="en-US" b="0" i="0" dirty="0">
              <a:latin typeface="Candara" panose="020E0502030303020204" pitchFamily="34" charset="0"/>
            </a:rPr>
            <a:t>Service activated</a:t>
          </a:r>
          <a:endParaRPr lang="en-AU" b="0" i="0" dirty="0">
            <a:latin typeface="Candara" panose="020E0502030303020204" pitchFamily="34" charset="0"/>
          </a:endParaRPr>
        </a:p>
      </dgm:t>
    </dgm:pt>
    <dgm:pt modelId="{F4409AEC-A783-4DA8-A60C-2D81F53B8EC7}" type="parTrans" cxnId="{91576FC8-A7DE-4EEA-8FD8-5B86A6674DB9}">
      <dgm:prSet/>
      <dgm:spPr/>
      <dgm:t>
        <a:bodyPr/>
        <a:lstStyle/>
        <a:p>
          <a:endParaRPr lang="en-AU"/>
        </a:p>
      </dgm:t>
    </dgm:pt>
    <dgm:pt modelId="{2CEFB422-43E8-40CA-A89C-90AC49528099}" type="sibTrans" cxnId="{91576FC8-A7DE-4EEA-8FD8-5B86A6674DB9}">
      <dgm:prSet/>
      <dgm:spPr/>
      <dgm:t>
        <a:bodyPr/>
        <a:lstStyle/>
        <a:p>
          <a:endParaRPr lang="en-AU"/>
        </a:p>
      </dgm:t>
    </dgm:pt>
    <dgm:pt modelId="{EA2054BE-3E75-402A-92C6-23A1AD7B6189}">
      <dgm:prSet phldrT="[Text]"/>
      <dgm:spPr/>
      <dgm:t>
        <a:bodyPr/>
        <a:lstStyle/>
        <a:p>
          <a:r>
            <a:rPr lang="en-US" b="0" i="0" dirty="0">
              <a:latin typeface="Candara" panose="020E0502030303020204" pitchFamily="34" charset="0"/>
            </a:rPr>
            <a:t>ADT Security contacts lead</a:t>
          </a:r>
          <a:endParaRPr lang="en-AU" b="0" i="0" dirty="0">
            <a:latin typeface="Candara" panose="020E0502030303020204" pitchFamily="34" charset="0"/>
          </a:endParaRPr>
        </a:p>
      </dgm:t>
    </dgm:pt>
    <dgm:pt modelId="{83025D9C-E2C2-4614-8A2C-BD68575E1F5E}" type="parTrans" cxnId="{6B72C8EF-2C1B-4DD1-A4F5-B1F17B01FEB5}">
      <dgm:prSet/>
      <dgm:spPr/>
      <dgm:t>
        <a:bodyPr/>
        <a:lstStyle/>
        <a:p>
          <a:endParaRPr lang="en-AU"/>
        </a:p>
      </dgm:t>
    </dgm:pt>
    <dgm:pt modelId="{80148371-034A-41E5-B3F9-2785E52B2D9E}" type="sibTrans" cxnId="{6B72C8EF-2C1B-4DD1-A4F5-B1F17B01FEB5}">
      <dgm:prSet/>
      <dgm:spPr/>
      <dgm:t>
        <a:bodyPr/>
        <a:lstStyle/>
        <a:p>
          <a:endParaRPr lang="en-AU"/>
        </a:p>
      </dgm:t>
    </dgm:pt>
    <dgm:pt modelId="{BD84B929-8361-4673-9630-E08F8911A14F}">
      <dgm:prSet phldrT="[Text]"/>
      <dgm:spPr/>
      <dgm:t>
        <a:bodyPr/>
        <a:lstStyle/>
        <a:p>
          <a:r>
            <a:rPr lang="en-US" b="0" i="0" dirty="0">
              <a:latin typeface="Candara" panose="020E0502030303020204" pitchFamily="34" charset="0"/>
            </a:rPr>
            <a:t>Customer signs agreement on-site</a:t>
          </a:r>
          <a:endParaRPr lang="en-AU" b="0" i="0" dirty="0">
            <a:latin typeface="Candara" panose="020E0502030303020204" pitchFamily="34" charset="0"/>
          </a:endParaRPr>
        </a:p>
      </dgm:t>
    </dgm:pt>
    <dgm:pt modelId="{96983755-21AE-4552-ADC5-4854EB60EED1}" type="parTrans" cxnId="{E0B46CEE-D884-4FFF-949A-A60E1C77A3F8}">
      <dgm:prSet/>
      <dgm:spPr/>
      <dgm:t>
        <a:bodyPr/>
        <a:lstStyle/>
        <a:p>
          <a:endParaRPr lang="en-AU"/>
        </a:p>
      </dgm:t>
    </dgm:pt>
    <dgm:pt modelId="{C6EAEE97-6072-4842-AB3A-3C5525E4AEFC}" type="sibTrans" cxnId="{E0B46CEE-D884-4FFF-949A-A60E1C77A3F8}">
      <dgm:prSet/>
      <dgm:spPr/>
      <dgm:t>
        <a:bodyPr/>
        <a:lstStyle/>
        <a:p>
          <a:endParaRPr lang="en-AU"/>
        </a:p>
      </dgm:t>
    </dgm:pt>
    <dgm:pt modelId="{BE0918F3-AD36-4269-8026-6189BCDD0A5A}">
      <dgm:prSet phldrT="[Text]"/>
      <dgm:spPr/>
      <dgm:t>
        <a:bodyPr/>
        <a:lstStyle/>
        <a:p>
          <a:r>
            <a:rPr lang="en-US" b="0" i="0" dirty="0">
              <a:latin typeface="Candara" panose="020E0502030303020204" pitchFamily="34" charset="0"/>
            </a:rPr>
            <a:t>ADT Security technician completes installation</a:t>
          </a:r>
          <a:endParaRPr lang="en-AU" b="0" i="0" dirty="0">
            <a:latin typeface="Candara" panose="020E0502030303020204" pitchFamily="34" charset="0"/>
          </a:endParaRPr>
        </a:p>
      </dgm:t>
    </dgm:pt>
    <dgm:pt modelId="{D01C06CD-AEE8-497B-981F-6A1AF0612E7F}" type="parTrans" cxnId="{B0144EF6-6767-4AB1-9C3C-4ED2992A09F7}">
      <dgm:prSet/>
      <dgm:spPr/>
      <dgm:t>
        <a:bodyPr/>
        <a:lstStyle/>
        <a:p>
          <a:endParaRPr lang="en-AU"/>
        </a:p>
      </dgm:t>
    </dgm:pt>
    <dgm:pt modelId="{A5764A6E-E0EB-4414-8D71-92FAE3447603}" type="sibTrans" cxnId="{B0144EF6-6767-4AB1-9C3C-4ED2992A09F7}">
      <dgm:prSet/>
      <dgm:spPr/>
      <dgm:t>
        <a:bodyPr/>
        <a:lstStyle/>
        <a:p>
          <a:endParaRPr lang="en-AU"/>
        </a:p>
      </dgm:t>
    </dgm:pt>
    <dgm:pt modelId="{E3488ECA-657D-4E60-93B6-E241130249DC}">
      <dgm:prSet phldrT="[Text]"/>
      <dgm:spPr/>
      <dgm:t>
        <a:bodyPr/>
        <a:lstStyle/>
        <a:p>
          <a:r>
            <a:rPr lang="en-US" b="0" i="0" dirty="0">
              <a:latin typeface="Candara" panose="020E0502030303020204" pitchFamily="34" charset="0"/>
            </a:rPr>
            <a:t>ADT Security books installation</a:t>
          </a:r>
          <a:endParaRPr lang="en-AU" b="0" i="0" dirty="0">
            <a:latin typeface="Candara" panose="020E0502030303020204" pitchFamily="34" charset="0"/>
          </a:endParaRPr>
        </a:p>
      </dgm:t>
    </dgm:pt>
    <dgm:pt modelId="{B8D2414D-528D-43C9-90EE-A0CED76609BF}" type="parTrans" cxnId="{3C387500-FCA8-42C5-A4C4-86D443B21FF4}">
      <dgm:prSet/>
      <dgm:spPr/>
      <dgm:t>
        <a:bodyPr/>
        <a:lstStyle/>
        <a:p>
          <a:endParaRPr lang="en-AU"/>
        </a:p>
      </dgm:t>
    </dgm:pt>
    <dgm:pt modelId="{A0D33F30-A267-4438-99E1-5B3122818344}" type="sibTrans" cxnId="{3C387500-FCA8-42C5-A4C4-86D443B21FF4}">
      <dgm:prSet/>
      <dgm:spPr/>
      <dgm:t>
        <a:bodyPr/>
        <a:lstStyle/>
        <a:p>
          <a:endParaRPr lang="en-AU"/>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7">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C44B852D-AD77-4E88-A223-75FF6A577FD8}" type="pres">
      <dgm:prSet presAssocID="{EA2054BE-3E75-402A-92C6-23A1AD7B6189}" presName="parTxOnly" presStyleLbl="node1" presStyleIdx="1" presStyleCnt="7">
        <dgm:presLayoutVars>
          <dgm:chMax val="0"/>
          <dgm:chPref val="0"/>
          <dgm:bulletEnabled val="1"/>
        </dgm:presLayoutVars>
      </dgm:prSet>
      <dgm:spPr/>
    </dgm:pt>
    <dgm:pt modelId="{FCC98CC8-14EC-4537-8DEC-DEEFC7A133DE}" type="pres">
      <dgm:prSet presAssocID="{80148371-034A-41E5-B3F9-2785E52B2D9E}" presName="parTxOnlySpace" presStyleCnt="0"/>
      <dgm:spPr/>
    </dgm:pt>
    <dgm:pt modelId="{10AE9852-D63A-479D-9D4B-0A0F403583B5}" type="pres">
      <dgm:prSet presAssocID="{389D834B-A0B7-4FE4-B750-6EC109B47E8C}" presName="parTxOnly" presStyleLbl="node1" presStyleIdx="2" presStyleCnt="7">
        <dgm:presLayoutVars>
          <dgm:chMax val="0"/>
          <dgm:chPref val="0"/>
          <dgm:bulletEnabled val="1"/>
        </dgm:presLayoutVars>
      </dgm:prSet>
      <dgm:spPr/>
    </dgm:pt>
    <dgm:pt modelId="{5C542380-123E-4F5F-97AF-E35E0E1183D8}" type="pres">
      <dgm:prSet presAssocID="{B14081F2-8CC0-4E08-AEEC-F7630E292435}" presName="parTxOnlySpace" presStyleCnt="0"/>
      <dgm:spPr/>
    </dgm:pt>
    <dgm:pt modelId="{D2199AFA-9E04-4F35-BABE-1C84AB3B8B2D}" type="pres">
      <dgm:prSet presAssocID="{BD84B929-8361-4673-9630-E08F8911A14F}" presName="parTxOnly" presStyleLbl="node1" presStyleIdx="3" presStyleCnt="7">
        <dgm:presLayoutVars>
          <dgm:chMax val="0"/>
          <dgm:chPref val="0"/>
          <dgm:bulletEnabled val="1"/>
        </dgm:presLayoutVars>
      </dgm:prSet>
      <dgm:spPr/>
    </dgm:pt>
    <dgm:pt modelId="{1487BFCB-DEEF-4E08-82DF-6DDEC1828282}" type="pres">
      <dgm:prSet presAssocID="{C6EAEE97-6072-4842-AB3A-3C5525E4AEFC}" presName="parTxOnlySpace" presStyleCnt="0"/>
      <dgm:spPr/>
    </dgm:pt>
    <dgm:pt modelId="{EC99187C-CD04-4611-B60F-FC9ECA4F473E}" type="pres">
      <dgm:prSet presAssocID="{E3488ECA-657D-4E60-93B6-E241130249DC}" presName="parTxOnly" presStyleLbl="node1" presStyleIdx="4" presStyleCnt="7">
        <dgm:presLayoutVars>
          <dgm:chMax val="0"/>
          <dgm:chPref val="0"/>
          <dgm:bulletEnabled val="1"/>
        </dgm:presLayoutVars>
      </dgm:prSet>
      <dgm:spPr/>
    </dgm:pt>
    <dgm:pt modelId="{20114A99-AB85-4661-A803-18A0FC266F61}" type="pres">
      <dgm:prSet presAssocID="{A0D33F30-A267-4438-99E1-5B3122818344}" presName="parTxOnlySpace" presStyleCnt="0"/>
      <dgm:spPr/>
    </dgm:pt>
    <dgm:pt modelId="{CD87E8C8-1046-4E73-9BD9-D96C47B7387B}" type="pres">
      <dgm:prSet presAssocID="{BE0918F3-AD36-4269-8026-6189BCDD0A5A}" presName="parTxOnly" presStyleLbl="node1" presStyleIdx="5" presStyleCnt="7">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6" presStyleCnt="7">
        <dgm:presLayoutVars>
          <dgm:chMax val="0"/>
          <dgm:chPref val="0"/>
          <dgm:bulletEnabled val="1"/>
        </dgm:presLayoutVars>
      </dgm:prSet>
      <dgm:spPr/>
    </dgm:pt>
  </dgm:ptLst>
  <dgm:cxnLst>
    <dgm:cxn modelId="{3C387500-FCA8-42C5-A4C4-86D443B21FF4}" srcId="{38FE4A31-7855-43BE-9E92-3693362A6E24}" destId="{E3488ECA-657D-4E60-93B6-E241130249DC}" srcOrd="4" destOrd="0" parTransId="{B8D2414D-528D-43C9-90EE-A0CED76609BF}" sibTransId="{A0D33F30-A267-4438-99E1-5B3122818344}"/>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D10DD224-F19E-4D3C-8926-138E0E50C062}" type="presOf" srcId="{EA2054BE-3E75-402A-92C6-23A1AD7B6189}" destId="{C44B852D-AD77-4E88-A223-75FF6A577FD8}" srcOrd="0" destOrd="0" presId="urn:microsoft.com/office/officeart/2005/8/layout/chevron1"/>
    <dgm:cxn modelId="{F4F35C62-0779-41BB-B3F6-3C6637374D16}" type="presOf" srcId="{E3488ECA-657D-4E60-93B6-E241130249DC}" destId="{EC99187C-CD04-4611-B60F-FC9ECA4F473E}" srcOrd="0" destOrd="0" presId="urn:microsoft.com/office/officeart/2005/8/layout/chevron1"/>
    <dgm:cxn modelId="{19617970-EFD4-4A6E-BBD5-D39553FFE1AA}" type="presOf" srcId="{389D834B-A0B7-4FE4-B750-6EC109B47E8C}" destId="{10AE9852-D63A-479D-9D4B-0A0F403583B5}" srcOrd="0" destOrd="0" presId="urn:microsoft.com/office/officeart/2005/8/layout/chevron1"/>
    <dgm:cxn modelId="{177C1855-0871-48D4-A5CE-722BE8D89F1E}" srcId="{38FE4A31-7855-43BE-9E92-3693362A6E24}" destId="{389D834B-A0B7-4FE4-B750-6EC109B47E8C}" srcOrd="2" destOrd="0" parTransId="{604DC0D8-4D64-4F12-AC7E-9B3B934E2EA9}" sibTransId="{B14081F2-8CC0-4E08-AEEC-F7630E292435}"/>
    <dgm:cxn modelId="{C299D39E-5AC5-45BC-847D-E35D278D4CD3}" type="presOf" srcId="{BD84B929-8361-4673-9630-E08F8911A14F}" destId="{D2199AFA-9E04-4F35-BABE-1C84AB3B8B2D}" srcOrd="0" destOrd="0" presId="urn:microsoft.com/office/officeart/2005/8/layout/chevron1"/>
    <dgm:cxn modelId="{04D77CB1-A1FB-42C1-A293-22C53CC3AF60}" type="presOf" srcId="{38FE4A31-7855-43BE-9E92-3693362A6E24}" destId="{3984C08C-F5F6-4EBD-B06A-40A2489506A9}" srcOrd="0" destOrd="0" presId="urn:microsoft.com/office/officeart/2005/8/layout/chevron1"/>
    <dgm:cxn modelId="{91576FC8-A7DE-4EEA-8FD8-5B86A6674DB9}" srcId="{38FE4A31-7855-43BE-9E92-3693362A6E24}" destId="{5E82112B-B1C3-421E-8D00-D21F09B3E43B}" srcOrd="6"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E0B46CEE-D884-4FFF-949A-A60E1C77A3F8}" srcId="{38FE4A31-7855-43BE-9E92-3693362A6E24}" destId="{BD84B929-8361-4673-9630-E08F8911A14F}" srcOrd="3" destOrd="0" parTransId="{96983755-21AE-4552-ADC5-4854EB60EED1}" sibTransId="{C6EAEE97-6072-4842-AB3A-3C5525E4AEFC}"/>
    <dgm:cxn modelId="{6B72C8EF-2C1B-4DD1-A4F5-B1F17B01FEB5}" srcId="{38FE4A31-7855-43BE-9E92-3693362A6E24}" destId="{EA2054BE-3E75-402A-92C6-23A1AD7B6189}" srcOrd="1" destOrd="0" parTransId="{83025D9C-E2C2-4614-8A2C-BD68575E1F5E}" sibTransId="{80148371-034A-41E5-B3F9-2785E52B2D9E}"/>
    <dgm:cxn modelId="{B0144EF6-6767-4AB1-9C3C-4ED2992A09F7}" srcId="{38FE4A31-7855-43BE-9E92-3693362A6E24}" destId="{BE0918F3-AD36-4269-8026-6189BCDD0A5A}" srcOrd="5"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2E2658C2-C086-404A-9163-CC9BF8B122DD}" type="presParOf" srcId="{3984C08C-F5F6-4EBD-B06A-40A2489506A9}" destId="{C44B852D-AD77-4E88-A223-75FF6A577FD8}" srcOrd="2" destOrd="0" presId="urn:microsoft.com/office/officeart/2005/8/layout/chevron1"/>
    <dgm:cxn modelId="{66F45999-EBAE-405C-B339-B3E5D82BD266}" type="presParOf" srcId="{3984C08C-F5F6-4EBD-B06A-40A2489506A9}" destId="{FCC98CC8-14EC-4537-8DEC-DEEFC7A133DE}" srcOrd="3" destOrd="0" presId="urn:microsoft.com/office/officeart/2005/8/layout/chevron1"/>
    <dgm:cxn modelId="{E32B36D2-DD56-47E2-AB37-61E503EB4D73}" type="presParOf" srcId="{3984C08C-F5F6-4EBD-B06A-40A2489506A9}" destId="{10AE9852-D63A-479D-9D4B-0A0F403583B5}" srcOrd="4" destOrd="0" presId="urn:microsoft.com/office/officeart/2005/8/layout/chevron1"/>
    <dgm:cxn modelId="{3658EC25-50B9-4377-8DE3-C414A47DD102}" type="presParOf" srcId="{3984C08C-F5F6-4EBD-B06A-40A2489506A9}" destId="{5C542380-123E-4F5F-97AF-E35E0E1183D8}" srcOrd="5" destOrd="0" presId="urn:microsoft.com/office/officeart/2005/8/layout/chevron1"/>
    <dgm:cxn modelId="{8E4B89BA-2CE3-444D-8948-D7563C362277}" type="presParOf" srcId="{3984C08C-F5F6-4EBD-B06A-40A2489506A9}" destId="{D2199AFA-9E04-4F35-BABE-1C84AB3B8B2D}" srcOrd="6" destOrd="0" presId="urn:microsoft.com/office/officeart/2005/8/layout/chevron1"/>
    <dgm:cxn modelId="{34F030A0-681D-494A-962E-CD815C65AA9B}" type="presParOf" srcId="{3984C08C-F5F6-4EBD-B06A-40A2489506A9}" destId="{1487BFCB-DEEF-4E08-82DF-6DDEC1828282}" srcOrd="7" destOrd="0" presId="urn:microsoft.com/office/officeart/2005/8/layout/chevron1"/>
    <dgm:cxn modelId="{A447741A-D7FB-47D9-B63F-610A849AE982}" type="presParOf" srcId="{3984C08C-F5F6-4EBD-B06A-40A2489506A9}" destId="{EC99187C-CD04-4611-B60F-FC9ECA4F473E}" srcOrd="8" destOrd="0" presId="urn:microsoft.com/office/officeart/2005/8/layout/chevron1"/>
    <dgm:cxn modelId="{5124CFB4-790B-4D98-B2F2-18D85D3F0199}" type="presParOf" srcId="{3984C08C-F5F6-4EBD-B06A-40A2489506A9}" destId="{20114A99-AB85-4661-A803-18A0FC266F61}" srcOrd="9" destOrd="0" presId="urn:microsoft.com/office/officeart/2005/8/layout/chevron1"/>
    <dgm:cxn modelId="{53F8D8D5-FFF4-4589-BC9F-C948522B17E8}" type="presParOf" srcId="{3984C08C-F5F6-4EBD-B06A-40A2489506A9}" destId="{CD87E8C8-1046-4E73-9BD9-D96C47B7387B}" srcOrd="10" destOrd="0" presId="urn:microsoft.com/office/officeart/2005/8/layout/chevron1"/>
    <dgm:cxn modelId="{393097B5-779B-48CB-BF79-35BD4272EF86}" type="presParOf" srcId="{3984C08C-F5F6-4EBD-B06A-40A2489506A9}" destId="{A1E63CE6-C99F-493A-B219-FED78FA95239}" srcOrd="11" destOrd="0" presId="urn:microsoft.com/office/officeart/2005/8/layout/chevron1"/>
    <dgm:cxn modelId="{7D4CC0D7-85FE-4E31-B62E-37B01F9DBCEE}" type="presParOf" srcId="{3984C08C-F5F6-4EBD-B06A-40A2489506A9}" destId="{66554B9D-1063-413A-997B-53C2A9925207}" srcOrd="1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b="0" i="0" dirty="0">
              <a:latin typeface="Candara" panose="020E0502030303020204" pitchFamily="34" charset="0"/>
            </a:rPr>
            <a:t>Call placed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a:p>
      </dgm:t>
    </dgm:pt>
    <dgm:pt modelId="{57EA77C7-6203-45A1-BBA5-0E06D266CF7F}">
      <dgm:prSet phldrT="[Text]" custT="1"/>
      <dgm:spPr/>
      <dgm:t>
        <a:bodyPr/>
        <a:lstStyle/>
        <a:p>
          <a:r>
            <a:rPr lang="en-US" sz="1600" b="0" i="0" dirty="0">
              <a:latin typeface="Candara" panose="020E0502030303020204" pitchFamily="34" charset="0"/>
            </a:rPr>
            <a:t>Site visit within 10 business days</a:t>
          </a:r>
          <a:endParaRPr lang="en-AU" sz="1600" b="0" i="0" dirty="0">
            <a:latin typeface="Candara" panose="020E0502030303020204" pitchFamily="34" charset="0"/>
          </a:endParaRPr>
        </a:p>
      </dgm:t>
    </dgm:pt>
    <dgm:pt modelId="{461C6F03-08D9-49A6-A4D8-FC5DD3F430A5}" type="parTrans" cxnId="{71E3E392-A7FC-418B-8B48-16325CED0772}">
      <dgm:prSet/>
      <dgm:spPr/>
      <dgm:t>
        <a:bodyPr/>
        <a:lstStyle/>
        <a:p>
          <a:endParaRPr lang="en-AU"/>
        </a:p>
      </dgm:t>
    </dgm:pt>
    <dgm:pt modelId="{23AE1E47-D30F-4388-89E5-5B0B8D7B8D65}" type="sibTrans" cxnId="{71E3E392-A7FC-418B-8B48-16325CED0772}">
      <dgm:prSet/>
      <dgm:spPr/>
      <dgm:t>
        <a:bodyPr/>
        <a:lstStyle/>
        <a:p>
          <a:endParaRPr lang="en-AU"/>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2" custScaleX="94013">
        <dgm:presLayoutVars>
          <dgm:bulletEnabled val="1"/>
        </dgm:presLayoutVars>
      </dgm:prSet>
      <dgm:spPr/>
    </dgm:pt>
    <dgm:pt modelId="{0AA0A741-4952-45B0-A2B3-C5FAD4CC1336}" type="pres">
      <dgm:prSet presAssocID="{8878A522-0B52-40D3-A1DF-B97836E1A95A}" presName="sibTrans" presStyleLbl="sibTrans2D1" presStyleIdx="0" presStyleCnt="1"/>
      <dgm:spPr/>
    </dgm:pt>
    <dgm:pt modelId="{54BA5CB8-B6D9-4104-AA6F-EEF0001A011F}" type="pres">
      <dgm:prSet presAssocID="{8878A522-0B52-40D3-A1DF-B97836E1A95A}" presName="connectorText" presStyleLbl="sibTrans2D1" presStyleIdx="0" presStyleCnt="1"/>
      <dgm:spPr/>
    </dgm:pt>
    <dgm:pt modelId="{975A8BFD-11E8-44D6-A094-D609953B7AE6}" type="pres">
      <dgm:prSet presAssocID="{57EA77C7-6203-45A1-BBA5-0E06D266CF7F}" presName="node" presStyleLbl="node1" presStyleIdx="1" presStyleCnt="2">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71E3E392-A7FC-418B-8B48-16325CED0772}" srcId="{CAF7E62E-C4C5-473E-A090-8AA658084E1A}" destId="{57EA77C7-6203-45A1-BBA5-0E06D266CF7F}" srcOrd="1" destOrd="0" parTransId="{461C6F03-08D9-49A6-A4D8-FC5DD3F430A5}" sibTransId="{23AE1E47-D30F-4388-89E5-5B0B8D7B8D65}"/>
    <dgm:cxn modelId="{3279B3D6-E39D-47CC-8A5E-77870C37A758}" type="presOf" srcId="{57EA77C7-6203-45A1-BBA5-0E06D266CF7F}" destId="{975A8BFD-11E8-44D6-A094-D609953B7AE6}" srcOrd="0" destOrd="0" presId="urn:microsoft.com/office/officeart/2005/8/layout/process1"/>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84528C34-0800-42BA-AAB0-6217179B0867}" type="presParOf" srcId="{B54DB012-5552-4D47-B565-5994B0D24E1B}" destId="{975A8BFD-11E8-44D6-A094-D609953B7AE6}"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b="0" i="0" dirty="0">
              <a:latin typeface="Candara" panose="020E0502030303020204" pitchFamily="34" charset="0"/>
            </a:rPr>
            <a:t>Call placed within 24 </a:t>
          </a:r>
          <a:r>
            <a:rPr lang="en-US" sz="1600" b="0" i="0" dirty="0" err="1">
              <a:latin typeface="Candara" panose="020E0502030303020204" pitchFamily="34" charset="0"/>
            </a:rPr>
            <a:t>hrs</a:t>
          </a:r>
          <a:endParaRPr lang="en-AU" sz="1600" b="0" i="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b="0" i="0" dirty="0">
            <a:latin typeface="Candara" panose="020E0502030303020204" pitchFamily="34" charset="0"/>
          </a:endParaRPr>
        </a:p>
      </dgm:t>
    </dgm:pt>
    <dgm:pt modelId="{57EA77C7-6203-45A1-BBA5-0E06D266CF7F}">
      <dgm:prSet phldrT="[Text]" custT="1"/>
      <dgm:spPr/>
      <dgm:t>
        <a:bodyPr/>
        <a:lstStyle/>
        <a:p>
          <a:r>
            <a:rPr lang="en-US" sz="1600" b="0" i="0" dirty="0">
              <a:latin typeface="Candara" panose="020E0502030303020204" pitchFamily="34" charset="0"/>
            </a:rPr>
            <a:t>Install within 10 business days</a:t>
          </a:r>
          <a:endParaRPr lang="en-AU" sz="1600" b="0" i="0" dirty="0">
            <a:latin typeface="Candara" panose="020E0502030303020204" pitchFamily="34" charset="0"/>
          </a:endParaRPr>
        </a:p>
      </dgm:t>
    </dgm:pt>
    <dgm:pt modelId="{461C6F03-08D9-49A6-A4D8-FC5DD3F430A5}" type="parTrans" cxnId="{71E3E392-A7FC-418B-8B48-16325CED0772}">
      <dgm:prSet/>
      <dgm:spPr/>
      <dgm:t>
        <a:bodyPr/>
        <a:lstStyle/>
        <a:p>
          <a:endParaRPr lang="en-AU"/>
        </a:p>
      </dgm:t>
    </dgm:pt>
    <dgm:pt modelId="{23AE1E47-D30F-4388-89E5-5B0B8D7B8D65}" type="sibTrans" cxnId="{71E3E392-A7FC-418B-8B48-16325CED0772}">
      <dgm:prSet/>
      <dgm:spPr/>
      <dgm:t>
        <a:bodyPr/>
        <a:lstStyle/>
        <a:p>
          <a:endParaRPr lang="en-AU"/>
        </a:p>
      </dgm:t>
    </dgm:pt>
    <dgm:pt modelId="{C621C8E9-00A2-4C7E-BA03-0B3ED9816E95}">
      <dgm:prSet phldrT="[Text]" custT="1"/>
      <dgm:spPr/>
      <dgm:t>
        <a:bodyPr/>
        <a:lstStyle/>
        <a:p>
          <a:r>
            <a:rPr lang="en-US" sz="1600" b="0" i="0" dirty="0">
              <a:latin typeface="Candara" panose="020E0502030303020204" pitchFamily="34" charset="0"/>
            </a:rPr>
            <a:t>Consultation within 5 business days</a:t>
          </a:r>
          <a:endParaRPr lang="en-AU" sz="1600" b="0" i="0" dirty="0">
            <a:latin typeface="Candara" panose="020E0502030303020204" pitchFamily="34" charset="0"/>
          </a:endParaRPr>
        </a:p>
      </dgm:t>
    </dgm:pt>
    <dgm:pt modelId="{847A02DB-E5EE-4573-8AEE-4BD8D9C6BF8F}" type="parTrans" cxnId="{5F2B7AF5-9D67-4873-A037-01092934F6A5}">
      <dgm:prSet/>
      <dgm:spPr/>
      <dgm:t>
        <a:bodyPr/>
        <a:lstStyle/>
        <a:p>
          <a:endParaRPr lang="en-AU"/>
        </a:p>
      </dgm:t>
    </dgm:pt>
    <dgm:pt modelId="{BF7F04B8-245F-4632-B9CD-923F19246811}" type="sibTrans" cxnId="{5F2B7AF5-9D67-4873-A037-01092934F6A5}">
      <dgm:prSet/>
      <dgm:spPr/>
      <dgm:t>
        <a:bodyPr/>
        <a:lstStyle/>
        <a:p>
          <a:endParaRPr lang="en-AU" b="0" i="0" dirty="0">
            <a:latin typeface="Candara" panose="020E0502030303020204" pitchFamily="34" charset="0"/>
          </a:endParaRPr>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3" custScaleX="124620">
        <dgm:presLayoutVars>
          <dgm:bulletEnabled val="1"/>
        </dgm:presLayoutVars>
      </dgm:prSet>
      <dgm:spPr/>
    </dgm:pt>
    <dgm:pt modelId="{0AA0A741-4952-45B0-A2B3-C5FAD4CC1336}" type="pres">
      <dgm:prSet presAssocID="{8878A522-0B52-40D3-A1DF-B97836E1A95A}" presName="sibTrans" presStyleLbl="sibTrans2D1" presStyleIdx="0" presStyleCnt="2"/>
      <dgm:spPr/>
    </dgm:pt>
    <dgm:pt modelId="{54BA5CB8-B6D9-4104-AA6F-EEF0001A011F}" type="pres">
      <dgm:prSet presAssocID="{8878A522-0B52-40D3-A1DF-B97836E1A95A}" presName="connectorText" presStyleLbl="sibTrans2D1" presStyleIdx="0" presStyleCnt="2"/>
      <dgm:spPr/>
    </dgm:pt>
    <dgm:pt modelId="{4F1FF3EE-FA45-48CC-AA84-08D9CDA8C638}" type="pres">
      <dgm:prSet presAssocID="{C621C8E9-00A2-4C7E-BA03-0B3ED9816E95}" presName="node" presStyleLbl="node1" presStyleIdx="1" presStyleCnt="3" custScaleX="136170" custLinFactNeighborX="-35165" custLinFactNeighborY="0">
        <dgm:presLayoutVars>
          <dgm:bulletEnabled val="1"/>
        </dgm:presLayoutVars>
      </dgm:prSet>
      <dgm:spPr/>
    </dgm:pt>
    <dgm:pt modelId="{8B1E709D-6E93-4293-BC6F-AB5974953E42}" type="pres">
      <dgm:prSet presAssocID="{BF7F04B8-245F-4632-B9CD-923F19246811}" presName="sibTrans" presStyleLbl="sibTrans2D1" presStyleIdx="1" presStyleCnt="2"/>
      <dgm:spPr/>
    </dgm:pt>
    <dgm:pt modelId="{B2612267-FC12-421D-8815-9BE8A1B16C5C}" type="pres">
      <dgm:prSet presAssocID="{BF7F04B8-245F-4632-B9CD-923F19246811}" presName="connectorText" presStyleLbl="sibTrans2D1" presStyleIdx="1" presStyleCnt="2"/>
      <dgm:spPr/>
    </dgm:pt>
    <dgm:pt modelId="{975A8BFD-11E8-44D6-A094-D609953B7AE6}" type="pres">
      <dgm:prSet presAssocID="{57EA77C7-6203-45A1-BBA5-0E06D266CF7F}" presName="node" presStyleLbl="node1" presStyleIdx="2" presStyleCnt="3" custScaleX="142106" custLinFactNeighborX="-59452">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71E3E392-A7FC-418B-8B48-16325CED0772}" srcId="{CAF7E62E-C4C5-473E-A090-8AA658084E1A}" destId="{57EA77C7-6203-45A1-BBA5-0E06D266CF7F}" srcOrd="2" destOrd="0" parTransId="{461C6F03-08D9-49A6-A4D8-FC5DD3F430A5}" sibTransId="{23AE1E47-D30F-4388-89E5-5B0B8D7B8D65}"/>
    <dgm:cxn modelId="{78E230A4-86D6-4DCF-BF6C-195DE7961FE1}" type="presOf" srcId="{C621C8E9-00A2-4C7E-BA03-0B3ED9816E95}" destId="{4F1FF3EE-FA45-48CC-AA84-08D9CDA8C638}" srcOrd="0" destOrd="0" presId="urn:microsoft.com/office/officeart/2005/8/layout/process1"/>
    <dgm:cxn modelId="{29A721CC-1C32-4D6C-BB2E-AFCFDA478FBC}" type="presOf" srcId="{BF7F04B8-245F-4632-B9CD-923F19246811}" destId="{B2612267-FC12-421D-8815-9BE8A1B16C5C}" srcOrd="1" destOrd="0" presId="urn:microsoft.com/office/officeart/2005/8/layout/process1"/>
    <dgm:cxn modelId="{CE045FD4-9451-4ECE-B6EC-0721FB19960E}" type="presOf" srcId="{BF7F04B8-245F-4632-B9CD-923F19246811}" destId="{8B1E709D-6E93-4293-BC6F-AB5974953E42}" srcOrd="0" destOrd="0" presId="urn:microsoft.com/office/officeart/2005/8/layout/process1"/>
    <dgm:cxn modelId="{3279B3D6-E39D-47CC-8A5E-77870C37A758}" type="presOf" srcId="{57EA77C7-6203-45A1-BBA5-0E06D266CF7F}" destId="{975A8BFD-11E8-44D6-A094-D609953B7AE6}" srcOrd="0" destOrd="0" presId="urn:microsoft.com/office/officeart/2005/8/layout/process1"/>
    <dgm:cxn modelId="{5F2B7AF5-9D67-4873-A037-01092934F6A5}" srcId="{CAF7E62E-C4C5-473E-A090-8AA658084E1A}" destId="{C621C8E9-00A2-4C7E-BA03-0B3ED9816E95}" srcOrd="1" destOrd="0" parTransId="{847A02DB-E5EE-4573-8AEE-4BD8D9C6BF8F}" sibTransId="{BF7F04B8-245F-4632-B9CD-923F19246811}"/>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5A23901F-5E0D-4870-B24F-4FA32C16B74F}" type="presParOf" srcId="{B54DB012-5552-4D47-B565-5994B0D24E1B}" destId="{4F1FF3EE-FA45-48CC-AA84-08D9CDA8C638}" srcOrd="2" destOrd="0" presId="urn:microsoft.com/office/officeart/2005/8/layout/process1"/>
    <dgm:cxn modelId="{E621241A-2D10-413C-BAFA-609014CF00D3}" type="presParOf" srcId="{B54DB012-5552-4D47-B565-5994B0D24E1B}" destId="{8B1E709D-6E93-4293-BC6F-AB5974953E42}" srcOrd="3" destOrd="0" presId="urn:microsoft.com/office/officeart/2005/8/layout/process1"/>
    <dgm:cxn modelId="{4A31A69E-21A8-4227-B59B-BBC1DE83A67B}" type="presParOf" srcId="{8B1E709D-6E93-4293-BC6F-AB5974953E42}" destId="{B2612267-FC12-421D-8815-9BE8A1B16C5C}" srcOrd="0" destOrd="0" presId="urn:microsoft.com/office/officeart/2005/8/layout/process1"/>
    <dgm:cxn modelId="{84528C34-0800-42BA-AAB0-6217179B0867}" type="presParOf" srcId="{B54DB012-5552-4D47-B565-5994B0D24E1B}" destId="{975A8BFD-11E8-44D6-A094-D609953B7AE6}"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dgm:spPr/>
      <dgm:t>
        <a:bodyPr/>
        <a:lstStyle/>
        <a:p>
          <a:r>
            <a:rPr lang="en-US" dirty="0">
              <a:latin typeface="Candara" panose="020E0502030303020204" pitchFamily="34" charset="0"/>
            </a:rPr>
            <a:t>Lead submission</a:t>
          </a:r>
          <a:endParaRPr lang="en-AU" dirty="0">
            <a:latin typeface="Candara" panose="020E0502030303020204" pitchFamily="34" charset="0"/>
          </a:endParaRPr>
        </a:p>
      </dgm:t>
    </dgm:pt>
    <dgm:pt modelId="{EEB31E89-2722-4C32-AD59-3A3732575C0D}" type="parTrans" cxnId="{EE7CEDDD-395D-4EDD-9EAC-B365E7A5584D}">
      <dgm:prSet/>
      <dgm:spPr/>
      <dgm:t>
        <a:bodyPr/>
        <a:lstStyle/>
        <a:p>
          <a:endParaRPr lang="en-AU"/>
        </a:p>
      </dgm:t>
    </dgm:pt>
    <dgm:pt modelId="{BB532441-080C-4766-A3E3-EA50A58BBD7C}" type="sibTrans" cxnId="{EE7CEDDD-395D-4EDD-9EAC-B365E7A5584D}">
      <dgm:prSet/>
      <dgm:spPr/>
      <dgm:t>
        <a:bodyPr/>
        <a:lstStyle/>
        <a:p>
          <a:endParaRPr lang="en-AU"/>
        </a:p>
      </dgm:t>
    </dgm:pt>
    <dgm:pt modelId="{389D834B-A0B7-4FE4-B750-6EC109B47E8C}">
      <dgm:prSet phldrT="[Text]"/>
      <dgm:spPr/>
      <dgm:t>
        <a:bodyPr/>
        <a:lstStyle/>
        <a:p>
          <a:r>
            <a:rPr lang="en-US" dirty="0">
              <a:latin typeface="Candara" panose="020E0502030303020204" pitchFamily="34" charset="0"/>
            </a:rPr>
            <a:t>Site appointment booked</a:t>
          </a:r>
          <a:endParaRPr lang="en-AU" dirty="0">
            <a:latin typeface="Candara" panose="020E0502030303020204" pitchFamily="34" charset="0"/>
          </a:endParaRPr>
        </a:p>
      </dgm:t>
    </dgm:pt>
    <dgm:pt modelId="{604DC0D8-4D64-4F12-AC7E-9B3B934E2EA9}" type="parTrans" cxnId="{177C1855-0871-48D4-A5CE-722BE8D89F1E}">
      <dgm:prSet/>
      <dgm:spPr/>
      <dgm:t>
        <a:bodyPr/>
        <a:lstStyle/>
        <a:p>
          <a:endParaRPr lang="en-AU"/>
        </a:p>
      </dgm:t>
    </dgm:pt>
    <dgm:pt modelId="{B14081F2-8CC0-4E08-AEEC-F7630E292435}" type="sibTrans" cxnId="{177C1855-0871-48D4-A5CE-722BE8D89F1E}">
      <dgm:prSet/>
      <dgm:spPr/>
      <dgm:t>
        <a:bodyPr/>
        <a:lstStyle/>
        <a:p>
          <a:endParaRPr lang="en-AU"/>
        </a:p>
      </dgm:t>
    </dgm:pt>
    <dgm:pt modelId="{5E82112B-B1C3-421E-8D00-D21F09B3E43B}">
      <dgm:prSet phldrT="[Text]"/>
      <dgm:spPr/>
      <dgm:t>
        <a:bodyPr/>
        <a:lstStyle/>
        <a:p>
          <a:r>
            <a:rPr lang="en-US" dirty="0">
              <a:latin typeface="Candara" panose="020E0502030303020204" pitchFamily="34" charset="0"/>
            </a:rPr>
            <a:t>Installation completed</a:t>
          </a:r>
          <a:endParaRPr lang="en-AU" dirty="0">
            <a:latin typeface="Candara" panose="020E0502030303020204" pitchFamily="34" charset="0"/>
          </a:endParaRPr>
        </a:p>
      </dgm:t>
    </dgm:pt>
    <dgm:pt modelId="{F4409AEC-A783-4DA8-A60C-2D81F53B8EC7}" type="parTrans" cxnId="{91576FC8-A7DE-4EEA-8FD8-5B86A6674DB9}">
      <dgm:prSet/>
      <dgm:spPr/>
      <dgm:t>
        <a:bodyPr/>
        <a:lstStyle/>
        <a:p>
          <a:endParaRPr lang="en-AU"/>
        </a:p>
      </dgm:t>
    </dgm:pt>
    <dgm:pt modelId="{2CEFB422-43E8-40CA-A89C-90AC49528099}" type="sibTrans" cxnId="{91576FC8-A7DE-4EEA-8FD8-5B86A6674DB9}">
      <dgm:prSet/>
      <dgm:spPr/>
      <dgm:t>
        <a:bodyPr/>
        <a:lstStyle/>
        <a:p>
          <a:endParaRPr lang="en-AU"/>
        </a:p>
      </dgm:t>
    </dgm:pt>
    <dgm:pt modelId="{EA2054BE-3E75-402A-92C6-23A1AD7B6189}">
      <dgm:prSet phldrT="[Text]"/>
      <dgm:spPr/>
      <dgm:t>
        <a:bodyPr/>
        <a:lstStyle/>
        <a:p>
          <a:r>
            <a:rPr lang="en-US" dirty="0">
              <a:latin typeface="Candara" panose="020E0502030303020204" pitchFamily="34" charset="0"/>
            </a:rPr>
            <a:t>ADT Security contacts lead (24 </a:t>
          </a:r>
          <a:r>
            <a:rPr lang="en-US" dirty="0" err="1">
              <a:latin typeface="Candara" panose="020E0502030303020204" pitchFamily="34" charset="0"/>
            </a:rPr>
            <a:t>hrs</a:t>
          </a:r>
          <a:r>
            <a:rPr lang="en-US" dirty="0">
              <a:latin typeface="Candara" panose="020E0502030303020204" pitchFamily="34" charset="0"/>
            </a:rPr>
            <a:t>)</a:t>
          </a:r>
          <a:endParaRPr lang="en-AU" dirty="0">
            <a:latin typeface="Candara" panose="020E0502030303020204" pitchFamily="34" charset="0"/>
          </a:endParaRPr>
        </a:p>
      </dgm:t>
    </dgm:pt>
    <dgm:pt modelId="{83025D9C-E2C2-4614-8A2C-BD68575E1F5E}" type="parTrans" cxnId="{6B72C8EF-2C1B-4DD1-A4F5-B1F17B01FEB5}">
      <dgm:prSet/>
      <dgm:spPr/>
      <dgm:t>
        <a:bodyPr/>
        <a:lstStyle/>
        <a:p>
          <a:endParaRPr lang="en-AU"/>
        </a:p>
      </dgm:t>
    </dgm:pt>
    <dgm:pt modelId="{80148371-034A-41E5-B3F9-2785E52B2D9E}" type="sibTrans" cxnId="{6B72C8EF-2C1B-4DD1-A4F5-B1F17B01FEB5}">
      <dgm:prSet/>
      <dgm:spPr/>
      <dgm:t>
        <a:bodyPr/>
        <a:lstStyle/>
        <a:p>
          <a:endParaRPr lang="en-AU"/>
        </a:p>
      </dgm:t>
    </dgm:pt>
    <dgm:pt modelId="{BD84B929-8361-4673-9630-E08F8911A14F}">
      <dgm:prSet phldrT="[Text]"/>
      <dgm:spPr/>
      <dgm:t>
        <a:bodyPr/>
        <a:lstStyle/>
        <a:p>
          <a:r>
            <a:rPr lang="en-US" dirty="0">
              <a:latin typeface="Candara" panose="020E0502030303020204" pitchFamily="34" charset="0"/>
            </a:rPr>
            <a:t>Customer accepts sale on site</a:t>
          </a:r>
          <a:endParaRPr lang="en-AU" dirty="0">
            <a:latin typeface="Candara" panose="020E0502030303020204" pitchFamily="34" charset="0"/>
          </a:endParaRPr>
        </a:p>
      </dgm:t>
    </dgm:pt>
    <dgm:pt modelId="{96983755-21AE-4552-ADC5-4854EB60EED1}" type="parTrans" cxnId="{E0B46CEE-D884-4FFF-949A-A60E1C77A3F8}">
      <dgm:prSet/>
      <dgm:spPr/>
      <dgm:t>
        <a:bodyPr/>
        <a:lstStyle/>
        <a:p>
          <a:endParaRPr lang="en-AU"/>
        </a:p>
      </dgm:t>
    </dgm:pt>
    <dgm:pt modelId="{C6EAEE97-6072-4842-AB3A-3C5525E4AEFC}" type="sibTrans" cxnId="{E0B46CEE-D884-4FFF-949A-A60E1C77A3F8}">
      <dgm:prSet/>
      <dgm:spPr/>
      <dgm:t>
        <a:bodyPr/>
        <a:lstStyle/>
        <a:p>
          <a:endParaRPr lang="en-AU"/>
        </a:p>
      </dgm:t>
    </dgm:pt>
    <dgm:pt modelId="{BE0918F3-AD36-4269-8026-6189BCDD0A5A}">
      <dgm:prSet phldrT="[Text]"/>
      <dgm:spPr/>
      <dgm:t>
        <a:bodyPr/>
        <a:lstStyle/>
        <a:p>
          <a:r>
            <a:rPr lang="en-US" dirty="0">
              <a:latin typeface="Candara" panose="020E0502030303020204" pitchFamily="34" charset="0"/>
            </a:rPr>
            <a:t>ADT Security loads agreement &amp; books installation</a:t>
          </a:r>
          <a:endParaRPr lang="en-AU" dirty="0">
            <a:latin typeface="Candara" panose="020E0502030303020204" pitchFamily="34" charset="0"/>
          </a:endParaRPr>
        </a:p>
      </dgm:t>
    </dgm:pt>
    <dgm:pt modelId="{D01C06CD-AEE8-497B-981F-6A1AF0612E7F}" type="parTrans" cxnId="{B0144EF6-6767-4AB1-9C3C-4ED2992A09F7}">
      <dgm:prSet/>
      <dgm:spPr/>
      <dgm:t>
        <a:bodyPr/>
        <a:lstStyle/>
        <a:p>
          <a:endParaRPr lang="en-AU"/>
        </a:p>
      </dgm:t>
    </dgm:pt>
    <dgm:pt modelId="{A5764A6E-E0EB-4414-8D71-92FAE3447603}" type="sibTrans" cxnId="{B0144EF6-6767-4AB1-9C3C-4ED2992A09F7}">
      <dgm:prSet/>
      <dgm:spPr/>
      <dgm:t>
        <a:bodyPr/>
        <a:lstStyle/>
        <a:p>
          <a:endParaRPr lang="en-AU"/>
        </a:p>
      </dgm:t>
    </dgm:pt>
    <dgm:pt modelId="{7C10BA62-EC8B-4CEE-9A32-D013D5C1CD38}">
      <dgm:prSet phldrT="[Text]"/>
      <dgm:spPr/>
      <dgm:t>
        <a:bodyPr/>
        <a:lstStyle/>
        <a:p>
          <a:r>
            <a:rPr lang="en-US" dirty="0">
              <a:latin typeface="Candara" panose="020E0502030303020204" pitchFamily="34" charset="0"/>
            </a:rPr>
            <a:t>Service activated</a:t>
          </a:r>
          <a:endParaRPr lang="en-AU" dirty="0">
            <a:latin typeface="Candara" panose="020E0502030303020204" pitchFamily="34" charset="0"/>
          </a:endParaRPr>
        </a:p>
      </dgm:t>
    </dgm:pt>
    <dgm:pt modelId="{FBB43CFD-CDEF-4600-9FA0-E8BA0771D030}" type="parTrans" cxnId="{5FB40873-8DD6-434A-83EB-E0565E9D5613}">
      <dgm:prSet/>
      <dgm:spPr/>
      <dgm:t>
        <a:bodyPr/>
        <a:lstStyle/>
        <a:p>
          <a:endParaRPr lang="en-AU"/>
        </a:p>
      </dgm:t>
    </dgm:pt>
    <dgm:pt modelId="{AD581B93-B1F4-4901-92DD-A147ADB73646}" type="sibTrans" cxnId="{5FB40873-8DD6-434A-83EB-E0565E9D5613}">
      <dgm:prSet/>
      <dgm:spPr/>
      <dgm:t>
        <a:bodyPr/>
        <a:lstStyle/>
        <a:p>
          <a:endParaRPr lang="en-AU"/>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7">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C44B852D-AD77-4E88-A223-75FF6A577FD8}" type="pres">
      <dgm:prSet presAssocID="{EA2054BE-3E75-402A-92C6-23A1AD7B6189}" presName="parTxOnly" presStyleLbl="node1" presStyleIdx="1" presStyleCnt="7">
        <dgm:presLayoutVars>
          <dgm:chMax val="0"/>
          <dgm:chPref val="0"/>
          <dgm:bulletEnabled val="1"/>
        </dgm:presLayoutVars>
      </dgm:prSet>
      <dgm:spPr/>
    </dgm:pt>
    <dgm:pt modelId="{FCC98CC8-14EC-4537-8DEC-DEEFC7A133DE}" type="pres">
      <dgm:prSet presAssocID="{80148371-034A-41E5-B3F9-2785E52B2D9E}" presName="parTxOnlySpace" presStyleCnt="0"/>
      <dgm:spPr/>
    </dgm:pt>
    <dgm:pt modelId="{10AE9852-D63A-479D-9D4B-0A0F403583B5}" type="pres">
      <dgm:prSet presAssocID="{389D834B-A0B7-4FE4-B750-6EC109B47E8C}" presName="parTxOnly" presStyleLbl="node1" presStyleIdx="2" presStyleCnt="7">
        <dgm:presLayoutVars>
          <dgm:chMax val="0"/>
          <dgm:chPref val="0"/>
          <dgm:bulletEnabled val="1"/>
        </dgm:presLayoutVars>
      </dgm:prSet>
      <dgm:spPr/>
    </dgm:pt>
    <dgm:pt modelId="{5C542380-123E-4F5F-97AF-E35E0E1183D8}" type="pres">
      <dgm:prSet presAssocID="{B14081F2-8CC0-4E08-AEEC-F7630E292435}" presName="parTxOnlySpace" presStyleCnt="0"/>
      <dgm:spPr/>
    </dgm:pt>
    <dgm:pt modelId="{D2199AFA-9E04-4F35-BABE-1C84AB3B8B2D}" type="pres">
      <dgm:prSet presAssocID="{BD84B929-8361-4673-9630-E08F8911A14F}" presName="parTxOnly" presStyleLbl="node1" presStyleIdx="3" presStyleCnt="7">
        <dgm:presLayoutVars>
          <dgm:chMax val="0"/>
          <dgm:chPref val="0"/>
          <dgm:bulletEnabled val="1"/>
        </dgm:presLayoutVars>
      </dgm:prSet>
      <dgm:spPr/>
    </dgm:pt>
    <dgm:pt modelId="{1487BFCB-DEEF-4E08-82DF-6DDEC1828282}" type="pres">
      <dgm:prSet presAssocID="{C6EAEE97-6072-4842-AB3A-3C5525E4AEFC}" presName="parTxOnlySpace" presStyleCnt="0"/>
      <dgm:spPr/>
    </dgm:pt>
    <dgm:pt modelId="{CD87E8C8-1046-4E73-9BD9-D96C47B7387B}" type="pres">
      <dgm:prSet presAssocID="{BE0918F3-AD36-4269-8026-6189BCDD0A5A}" presName="parTxOnly" presStyleLbl="node1" presStyleIdx="4" presStyleCnt="7">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5" presStyleCnt="7">
        <dgm:presLayoutVars>
          <dgm:chMax val="0"/>
          <dgm:chPref val="0"/>
          <dgm:bulletEnabled val="1"/>
        </dgm:presLayoutVars>
      </dgm:prSet>
      <dgm:spPr/>
    </dgm:pt>
    <dgm:pt modelId="{41951649-DAC9-4683-A750-875CCD178628}" type="pres">
      <dgm:prSet presAssocID="{2CEFB422-43E8-40CA-A89C-90AC49528099}" presName="parTxOnlySpace" presStyleCnt="0"/>
      <dgm:spPr/>
    </dgm:pt>
    <dgm:pt modelId="{DC53ADD9-BF87-4166-BF36-A07A7D9D9CC0}" type="pres">
      <dgm:prSet presAssocID="{7C10BA62-EC8B-4CEE-9A32-D013D5C1CD38}" presName="parTxOnly" presStyleLbl="node1" presStyleIdx="6" presStyleCnt="7">
        <dgm:presLayoutVars>
          <dgm:chMax val="0"/>
          <dgm:chPref val="0"/>
          <dgm:bulletEnabled val="1"/>
        </dgm:presLayoutVars>
      </dgm:prSet>
      <dgm:spPr/>
    </dgm:pt>
  </dgm:ptLst>
  <dgm:cxnLst>
    <dgm:cxn modelId="{3F59931A-4966-47DD-ADC2-2F895D28F68A}" type="presOf" srcId="{7C10BA62-EC8B-4CEE-9A32-D013D5C1CD38}" destId="{DC53ADD9-BF87-4166-BF36-A07A7D9D9CC0}" srcOrd="0" destOrd="0" presId="urn:microsoft.com/office/officeart/2005/8/layout/chevron1"/>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D10DD224-F19E-4D3C-8926-138E0E50C062}" type="presOf" srcId="{EA2054BE-3E75-402A-92C6-23A1AD7B6189}" destId="{C44B852D-AD77-4E88-A223-75FF6A577FD8}" srcOrd="0" destOrd="0" presId="urn:microsoft.com/office/officeart/2005/8/layout/chevron1"/>
    <dgm:cxn modelId="{19617970-EFD4-4A6E-BBD5-D39553FFE1AA}" type="presOf" srcId="{389D834B-A0B7-4FE4-B750-6EC109B47E8C}" destId="{10AE9852-D63A-479D-9D4B-0A0F403583B5}" srcOrd="0" destOrd="0" presId="urn:microsoft.com/office/officeart/2005/8/layout/chevron1"/>
    <dgm:cxn modelId="{5FB40873-8DD6-434A-83EB-E0565E9D5613}" srcId="{38FE4A31-7855-43BE-9E92-3693362A6E24}" destId="{7C10BA62-EC8B-4CEE-9A32-D013D5C1CD38}" srcOrd="6" destOrd="0" parTransId="{FBB43CFD-CDEF-4600-9FA0-E8BA0771D030}" sibTransId="{AD581B93-B1F4-4901-92DD-A147ADB73646}"/>
    <dgm:cxn modelId="{177C1855-0871-48D4-A5CE-722BE8D89F1E}" srcId="{38FE4A31-7855-43BE-9E92-3693362A6E24}" destId="{389D834B-A0B7-4FE4-B750-6EC109B47E8C}" srcOrd="2" destOrd="0" parTransId="{604DC0D8-4D64-4F12-AC7E-9B3B934E2EA9}" sibTransId="{B14081F2-8CC0-4E08-AEEC-F7630E292435}"/>
    <dgm:cxn modelId="{C299D39E-5AC5-45BC-847D-E35D278D4CD3}" type="presOf" srcId="{BD84B929-8361-4673-9630-E08F8911A14F}" destId="{D2199AFA-9E04-4F35-BABE-1C84AB3B8B2D}" srcOrd="0" destOrd="0" presId="urn:microsoft.com/office/officeart/2005/8/layout/chevron1"/>
    <dgm:cxn modelId="{04D77CB1-A1FB-42C1-A293-22C53CC3AF60}" type="presOf" srcId="{38FE4A31-7855-43BE-9E92-3693362A6E24}" destId="{3984C08C-F5F6-4EBD-B06A-40A2489506A9}" srcOrd="0" destOrd="0" presId="urn:microsoft.com/office/officeart/2005/8/layout/chevron1"/>
    <dgm:cxn modelId="{91576FC8-A7DE-4EEA-8FD8-5B86A6674DB9}" srcId="{38FE4A31-7855-43BE-9E92-3693362A6E24}" destId="{5E82112B-B1C3-421E-8D00-D21F09B3E43B}" srcOrd="5"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E0B46CEE-D884-4FFF-949A-A60E1C77A3F8}" srcId="{38FE4A31-7855-43BE-9E92-3693362A6E24}" destId="{BD84B929-8361-4673-9630-E08F8911A14F}" srcOrd="3" destOrd="0" parTransId="{96983755-21AE-4552-ADC5-4854EB60EED1}" sibTransId="{C6EAEE97-6072-4842-AB3A-3C5525E4AEFC}"/>
    <dgm:cxn modelId="{6B72C8EF-2C1B-4DD1-A4F5-B1F17B01FEB5}" srcId="{38FE4A31-7855-43BE-9E92-3693362A6E24}" destId="{EA2054BE-3E75-402A-92C6-23A1AD7B6189}" srcOrd="1" destOrd="0" parTransId="{83025D9C-E2C2-4614-8A2C-BD68575E1F5E}" sibTransId="{80148371-034A-41E5-B3F9-2785E52B2D9E}"/>
    <dgm:cxn modelId="{B0144EF6-6767-4AB1-9C3C-4ED2992A09F7}" srcId="{38FE4A31-7855-43BE-9E92-3693362A6E24}" destId="{BE0918F3-AD36-4269-8026-6189BCDD0A5A}" srcOrd="4"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2E2658C2-C086-404A-9163-CC9BF8B122DD}" type="presParOf" srcId="{3984C08C-F5F6-4EBD-B06A-40A2489506A9}" destId="{C44B852D-AD77-4E88-A223-75FF6A577FD8}" srcOrd="2" destOrd="0" presId="urn:microsoft.com/office/officeart/2005/8/layout/chevron1"/>
    <dgm:cxn modelId="{66F45999-EBAE-405C-B339-B3E5D82BD266}" type="presParOf" srcId="{3984C08C-F5F6-4EBD-B06A-40A2489506A9}" destId="{FCC98CC8-14EC-4537-8DEC-DEEFC7A133DE}" srcOrd="3" destOrd="0" presId="urn:microsoft.com/office/officeart/2005/8/layout/chevron1"/>
    <dgm:cxn modelId="{E32B36D2-DD56-47E2-AB37-61E503EB4D73}" type="presParOf" srcId="{3984C08C-F5F6-4EBD-B06A-40A2489506A9}" destId="{10AE9852-D63A-479D-9D4B-0A0F403583B5}" srcOrd="4" destOrd="0" presId="urn:microsoft.com/office/officeart/2005/8/layout/chevron1"/>
    <dgm:cxn modelId="{3658EC25-50B9-4377-8DE3-C414A47DD102}" type="presParOf" srcId="{3984C08C-F5F6-4EBD-B06A-40A2489506A9}" destId="{5C542380-123E-4F5F-97AF-E35E0E1183D8}" srcOrd="5" destOrd="0" presId="urn:microsoft.com/office/officeart/2005/8/layout/chevron1"/>
    <dgm:cxn modelId="{8E4B89BA-2CE3-444D-8948-D7563C362277}" type="presParOf" srcId="{3984C08C-F5F6-4EBD-B06A-40A2489506A9}" destId="{D2199AFA-9E04-4F35-BABE-1C84AB3B8B2D}" srcOrd="6" destOrd="0" presId="urn:microsoft.com/office/officeart/2005/8/layout/chevron1"/>
    <dgm:cxn modelId="{34F030A0-681D-494A-962E-CD815C65AA9B}" type="presParOf" srcId="{3984C08C-F5F6-4EBD-B06A-40A2489506A9}" destId="{1487BFCB-DEEF-4E08-82DF-6DDEC1828282}" srcOrd="7" destOrd="0" presId="urn:microsoft.com/office/officeart/2005/8/layout/chevron1"/>
    <dgm:cxn modelId="{53F8D8D5-FFF4-4589-BC9F-C948522B17E8}" type="presParOf" srcId="{3984C08C-F5F6-4EBD-B06A-40A2489506A9}" destId="{CD87E8C8-1046-4E73-9BD9-D96C47B7387B}" srcOrd="8" destOrd="0" presId="urn:microsoft.com/office/officeart/2005/8/layout/chevron1"/>
    <dgm:cxn modelId="{393097B5-779B-48CB-BF79-35BD4272EF86}" type="presParOf" srcId="{3984C08C-F5F6-4EBD-B06A-40A2489506A9}" destId="{A1E63CE6-C99F-493A-B219-FED78FA95239}" srcOrd="9" destOrd="0" presId="urn:microsoft.com/office/officeart/2005/8/layout/chevron1"/>
    <dgm:cxn modelId="{7D4CC0D7-85FE-4E31-B62E-37B01F9DBCEE}" type="presParOf" srcId="{3984C08C-F5F6-4EBD-B06A-40A2489506A9}" destId="{66554B9D-1063-413A-997B-53C2A9925207}" srcOrd="10" destOrd="0" presId="urn:microsoft.com/office/officeart/2005/8/layout/chevron1"/>
    <dgm:cxn modelId="{FC143A07-3515-4DC0-9E08-42F7DBC38F46}" type="presParOf" srcId="{3984C08C-F5F6-4EBD-B06A-40A2489506A9}" destId="{41951649-DAC9-4683-A750-875CCD178628}" srcOrd="11" destOrd="0" presId="urn:microsoft.com/office/officeart/2005/8/layout/chevron1"/>
    <dgm:cxn modelId="{8BFF62E7-0FAC-48EA-8013-5BA2877BEC4A}" type="presParOf" srcId="{3984C08C-F5F6-4EBD-B06A-40A2489506A9}" destId="{DC53ADD9-BF87-4166-BF36-A07A7D9D9CC0}"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F7E62E-C4C5-473E-A090-8AA658084E1A}" type="doc">
      <dgm:prSet loTypeId="urn:microsoft.com/office/officeart/2005/8/layout/process1" loCatId="process" qsTypeId="urn:microsoft.com/office/officeart/2005/8/quickstyle/simple1" qsCatId="simple" csTypeId="urn:microsoft.com/office/officeart/2005/8/colors/accent1_2" csCatId="accent1" phldr="1"/>
      <dgm:spPr/>
    </dgm:pt>
    <dgm:pt modelId="{DDF7F053-0D9B-474F-8018-1B4186EC7B75}">
      <dgm:prSet phldrT="[Text]" custT="1"/>
      <dgm:spPr/>
      <dgm:t>
        <a:bodyPr/>
        <a:lstStyle/>
        <a:p>
          <a:r>
            <a:rPr lang="en-US" sz="1600" dirty="0">
              <a:latin typeface="Candara" panose="020E0502030303020204" pitchFamily="34" charset="0"/>
            </a:rPr>
            <a:t>Call placed within 24 </a:t>
          </a:r>
          <a:r>
            <a:rPr lang="en-US" sz="1600" dirty="0" err="1">
              <a:latin typeface="Candara" panose="020E0502030303020204" pitchFamily="34" charset="0"/>
            </a:rPr>
            <a:t>hrs</a:t>
          </a:r>
          <a:endParaRPr lang="en-AU" sz="1600" dirty="0">
            <a:latin typeface="Candara" panose="020E0502030303020204" pitchFamily="34" charset="0"/>
          </a:endParaRPr>
        </a:p>
      </dgm:t>
    </dgm:pt>
    <dgm:pt modelId="{2F56C48B-4AE0-4836-A0BA-B4D196E8C53A}" type="parTrans" cxnId="{C6B62815-5E5D-4BA4-8C87-6CFC4374172E}">
      <dgm:prSet/>
      <dgm:spPr/>
      <dgm:t>
        <a:bodyPr/>
        <a:lstStyle/>
        <a:p>
          <a:endParaRPr lang="en-AU"/>
        </a:p>
      </dgm:t>
    </dgm:pt>
    <dgm:pt modelId="{8878A522-0B52-40D3-A1DF-B97836E1A95A}" type="sibTrans" cxnId="{C6B62815-5E5D-4BA4-8C87-6CFC4374172E}">
      <dgm:prSet/>
      <dgm:spPr/>
      <dgm:t>
        <a:bodyPr/>
        <a:lstStyle/>
        <a:p>
          <a:endParaRPr lang="en-AU"/>
        </a:p>
      </dgm:t>
    </dgm:pt>
    <dgm:pt modelId="{57EA77C7-6203-45A1-BBA5-0E06D266CF7F}">
      <dgm:prSet phldrT="[Text]" custT="1"/>
      <dgm:spPr/>
      <dgm:t>
        <a:bodyPr/>
        <a:lstStyle/>
        <a:p>
          <a:r>
            <a:rPr lang="en-US" sz="1600" dirty="0">
              <a:latin typeface="Candara" panose="020E0502030303020204" pitchFamily="34" charset="0"/>
            </a:rPr>
            <a:t>Site appointment within 5 business days</a:t>
          </a:r>
          <a:endParaRPr lang="en-AU" sz="1600" dirty="0">
            <a:latin typeface="Candara" panose="020E0502030303020204" pitchFamily="34" charset="0"/>
          </a:endParaRPr>
        </a:p>
      </dgm:t>
    </dgm:pt>
    <dgm:pt modelId="{461C6F03-08D9-49A6-A4D8-FC5DD3F430A5}" type="parTrans" cxnId="{71E3E392-A7FC-418B-8B48-16325CED0772}">
      <dgm:prSet/>
      <dgm:spPr/>
      <dgm:t>
        <a:bodyPr/>
        <a:lstStyle/>
        <a:p>
          <a:endParaRPr lang="en-AU"/>
        </a:p>
      </dgm:t>
    </dgm:pt>
    <dgm:pt modelId="{23AE1E47-D30F-4388-89E5-5B0B8D7B8D65}" type="sibTrans" cxnId="{71E3E392-A7FC-418B-8B48-16325CED0772}">
      <dgm:prSet/>
      <dgm:spPr/>
      <dgm:t>
        <a:bodyPr/>
        <a:lstStyle/>
        <a:p>
          <a:endParaRPr lang="en-AU"/>
        </a:p>
      </dgm:t>
    </dgm:pt>
    <dgm:pt modelId="{5165675B-BDF3-4708-B3AA-1FB2852F4BA4}">
      <dgm:prSet phldrT="[Text]" custT="1"/>
      <dgm:spPr/>
      <dgm:t>
        <a:bodyPr/>
        <a:lstStyle/>
        <a:p>
          <a:r>
            <a:rPr lang="en-US" sz="1600" dirty="0">
              <a:latin typeface="Candara" panose="020E0502030303020204" pitchFamily="34" charset="0"/>
            </a:rPr>
            <a:t>Installation appointment within 5 business days</a:t>
          </a:r>
          <a:endParaRPr lang="en-AU" sz="1600" dirty="0">
            <a:latin typeface="Candara" panose="020E0502030303020204" pitchFamily="34" charset="0"/>
          </a:endParaRPr>
        </a:p>
      </dgm:t>
    </dgm:pt>
    <dgm:pt modelId="{687EF305-1A7E-424C-9E3F-CC9E14B485E1}" type="parTrans" cxnId="{6A007EDA-94F3-455A-B933-B8583AD76A1C}">
      <dgm:prSet/>
      <dgm:spPr/>
      <dgm:t>
        <a:bodyPr/>
        <a:lstStyle/>
        <a:p>
          <a:endParaRPr lang="en-AU"/>
        </a:p>
      </dgm:t>
    </dgm:pt>
    <dgm:pt modelId="{99B88685-8604-4CF5-9CDD-B74676E82479}" type="sibTrans" cxnId="{6A007EDA-94F3-455A-B933-B8583AD76A1C}">
      <dgm:prSet/>
      <dgm:spPr/>
      <dgm:t>
        <a:bodyPr/>
        <a:lstStyle/>
        <a:p>
          <a:endParaRPr lang="en-AU"/>
        </a:p>
      </dgm:t>
    </dgm:pt>
    <dgm:pt modelId="{B54DB012-5552-4D47-B565-5994B0D24E1B}" type="pres">
      <dgm:prSet presAssocID="{CAF7E62E-C4C5-473E-A090-8AA658084E1A}" presName="Name0" presStyleCnt="0">
        <dgm:presLayoutVars>
          <dgm:dir/>
          <dgm:resizeHandles val="exact"/>
        </dgm:presLayoutVars>
      </dgm:prSet>
      <dgm:spPr/>
    </dgm:pt>
    <dgm:pt modelId="{788C14DF-06C5-49F3-B364-184A26745DBF}" type="pres">
      <dgm:prSet presAssocID="{DDF7F053-0D9B-474F-8018-1B4186EC7B75}" presName="node" presStyleLbl="node1" presStyleIdx="0" presStyleCnt="3" custScaleX="163905" custLinFactNeighborX="24760" custLinFactNeighborY="-550">
        <dgm:presLayoutVars>
          <dgm:bulletEnabled val="1"/>
        </dgm:presLayoutVars>
      </dgm:prSet>
      <dgm:spPr/>
    </dgm:pt>
    <dgm:pt modelId="{0AA0A741-4952-45B0-A2B3-C5FAD4CC1336}" type="pres">
      <dgm:prSet presAssocID="{8878A522-0B52-40D3-A1DF-B97836E1A95A}" presName="sibTrans" presStyleLbl="sibTrans2D1" presStyleIdx="0" presStyleCnt="2"/>
      <dgm:spPr/>
    </dgm:pt>
    <dgm:pt modelId="{54BA5CB8-B6D9-4104-AA6F-EEF0001A011F}" type="pres">
      <dgm:prSet presAssocID="{8878A522-0B52-40D3-A1DF-B97836E1A95A}" presName="connectorText" presStyleLbl="sibTrans2D1" presStyleIdx="0" presStyleCnt="2"/>
      <dgm:spPr/>
    </dgm:pt>
    <dgm:pt modelId="{975A8BFD-11E8-44D6-A094-D609953B7AE6}" type="pres">
      <dgm:prSet presAssocID="{57EA77C7-6203-45A1-BBA5-0E06D266CF7F}" presName="node" presStyleLbl="node1" presStyleIdx="1" presStyleCnt="3" custScaleX="197306" custLinFactNeighborX="-14801">
        <dgm:presLayoutVars>
          <dgm:bulletEnabled val="1"/>
        </dgm:presLayoutVars>
      </dgm:prSet>
      <dgm:spPr/>
    </dgm:pt>
    <dgm:pt modelId="{4E8DF373-ABE5-4305-82ED-E8F4759A18DA}" type="pres">
      <dgm:prSet presAssocID="{23AE1E47-D30F-4388-89E5-5B0B8D7B8D65}" presName="sibTrans" presStyleLbl="sibTrans2D1" presStyleIdx="1" presStyleCnt="2"/>
      <dgm:spPr/>
    </dgm:pt>
    <dgm:pt modelId="{22FA5710-5AAE-4EEC-B985-CB848F366FDC}" type="pres">
      <dgm:prSet presAssocID="{23AE1E47-D30F-4388-89E5-5B0B8D7B8D65}" presName="connectorText" presStyleLbl="sibTrans2D1" presStyleIdx="1" presStyleCnt="2"/>
      <dgm:spPr/>
    </dgm:pt>
    <dgm:pt modelId="{98D27251-40DC-45F9-9AE6-85976ED10E1B}" type="pres">
      <dgm:prSet presAssocID="{5165675B-BDF3-4708-B3AA-1FB2852F4BA4}" presName="node" presStyleLbl="node1" presStyleIdx="2" presStyleCnt="3" custScaleX="153927" custLinFactNeighborX="-40806">
        <dgm:presLayoutVars>
          <dgm:bulletEnabled val="1"/>
        </dgm:presLayoutVars>
      </dgm:prSet>
      <dgm:spPr/>
    </dgm:pt>
  </dgm:ptLst>
  <dgm:cxnLst>
    <dgm:cxn modelId="{C6B62815-5E5D-4BA4-8C87-6CFC4374172E}" srcId="{CAF7E62E-C4C5-473E-A090-8AA658084E1A}" destId="{DDF7F053-0D9B-474F-8018-1B4186EC7B75}" srcOrd="0" destOrd="0" parTransId="{2F56C48B-4AE0-4836-A0BA-B4D196E8C53A}" sibTransId="{8878A522-0B52-40D3-A1DF-B97836E1A95A}"/>
    <dgm:cxn modelId="{1C08BF68-39A6-49DA-AB22-F7930E84A139}" type="presOf" srcId="{DDF7F053-0D9B-474F-8018-1B4186EC7B75}" destId="{788C14DF-06C5-49F3-B364-184A26745DBF}" srcOrd="0" destOrd="0" presId="urn:microsoft.com/office/officeart/2005/8/layout/process1"/>
    <dgm:cxn modelId="{0D64A86D-4EDE-4451-95E3-6E660AD4C54F}" type="presOf" srcId="{CAF7E62E-C4C5-473E-A090-8AA658084E1A}" destId="{B54DB012-5552-4D47-B565-5994B0D24E1B}" srcOrd="0" destOrd="0" presId="urn:microsoft.com/office/officeart/2005/8/layout/process1"/>
    <dgm:cxn modelId="{DEEFB251-BBB0-46E2-B6D4-112D886A7FCA}" type="presOf" srcId="{8878A522-0B52-40D3-A1DF-B97836E1A95A}" destId="{54BA5CB8-B6D9-4104-AA6F-EEF0001A011F}" srcOrd="1" destOrd="0" presId="urn:microsoft.com/office/officeart/2005/8/layout/process1"/>
    <dgm:cxn modelId="{6B51EB73-8813-415D-A89B-03B542A250E7}" type="presOf" srcId="{8878A522-0B52-40D3-A1DF-B97836E1A95A}" destId="{0AA0A741-4952-45B0-A2B3-C5FAD4CC1336}" srcOrd="0" destOrd="0" presId="urn:microsoft.com/office/officeart/2005/8/layout/process1"/>
    <dgm:cxn modelId="{AC364180-5309-4AC6-BFCC-A66170BFB93A}" type="presOf" srcId="{23AE1E47-D30F-4388-89E5-5B0B8D7B8D65}" destId="{4E8DF373-ABE5-4305-82ED-E8F4759A18DA}" srcOrd="0" destOrd="0" presId="urn:microsoft.com/office/officeart/2005/8/layout/process1"/>
    <dgm:cxn modelId="{71E3E392-A7FC-418B-8B48-16325CED0772}" srcId="{CAF7E62E-C4C5-473E-A090-8AA658084E1A}" destId="{57EA77C7-6203-45A1-BBA5-0E06D266CF7F}" srcOrd="1" destOrd="0" parTransId="{461C6F03-08D9-49A6-A4D8-FC5DD3F430A5}" sibTransId="{23AE1E47-D30F-4388-89E5-5B0B8D7B8D65}"/>
    <dgm:cxn modelId="{416613A9-BE78-4A51-BA4E-7F61939FBEDE}" type="presOf" srcId="{5165675B-BDF3-4708-B3AA-1FB2852F4BA4}" destId="{98D27251-40DC-45F9-9AE6-85976ED10E1B}" srcOrd="0" destOrd="0" presId="urn:microsoft.com/office/officeart/2005/8/layout/process1"/>
    <dgm:cxn modelId="{3279B3D6-E39D-47CC-8A5E-77870C37A758}" type="presOf" srcId="{57EA77C7-6203-45A1-BBA5-0E06D266CF7F}" destId="{975A8BFD-11E8-44D6-A094-D609953B7AE6}" srcOrd="0" destOrd="0" presId="urn:microsoft.com/office/officeart/2005/8/layout/process1"/>
    <dgm:cxn modelId="{6A007EDA-94F3-455A-B933-B8583AD76A1C}" srcId="{CAF7E62E-C4C5-473E-A090-8AA658084E1A}" destId="{5165675B-BDF3-4708-B3AA-1FB2852F4BA4}" srcOrd="2" destOrd="0" parTransId="{687EF305-1A7E-424C-9E3F-CC9E14B485E1}" sibTransId="{99B88685-8604-4CF5-9CDD-B74676E82479}"/>
    <dgm:cxn modelId="{822ECDE9-05B2-4CC0-BA9D-B63CDAEC0CB2}" type="presOf" srcId="{23AE1E47-D30F-4388-89E5-5B0B8D7B8D65}" destId="{22FA5710-5AAE-4EEC-B985-CB848F366FDC}" srcOrd="1" destOrd="0" presId="urn:microsoft.com/office/officeart/2005/8/layout/process1"/>
    <dgm:cxn modelId="{F3777EF6-282B-484F-BC2A-C8DBE5E22D9D}" type="presParOf" srcId="{B54DB012-5552-4D47-B565-5994B0D24E1B}" destId="{788C14DF-06C5-49F3-B364-184A26745DBF}" srcOrd="0" destOrd="0" presId="urn:microsoft.com/office/officeart/2005/8/layout/process1"/>
    <dgm:cxn modelId="{8B0AFE0F-A15B-476A-BD9F-D9D52E419D06}" type="presParOf" srcId="{B54DB012-5552-4D47-B565-5994B0D24E1B}" destId="{0AA0A741-4952-45B0-A2B3-C5FAD4CC1336}" srcOrd="1" destOrd="0" presId="urn:microsoft.com/office/officeart/2005/8/layout/process1"/>
    <dgm:cxn modelId="{F7C21D04-E610-4BAD-B497-8385AF91AD48}" type="presParOf" srcId="{0AA0A741-4952-45B0-A2B3-C5FAD4CC1336}" destId="{54BA5CB8-B6D9-4104-AA6F-EEF0001A011F}" srcOrd="0" destOrd="0" presId="urn:microsoft.com/office/officeart/2005/8/layout/process1"/>
    <dgm:cxn modelId="{84528C34-0800-42BA-AAB0-6217179B0867}" type="presParOf" srcId="{B54DB012-5552-4D47-B565-5994B0D24E1B}" destId="{975A8BFD-11E8-44D6-A094-D609953B7AE6}" srcOrd="2" destOrd="0" presId="urn:microsoft.com/office/officeart/2005/8/layout/process1"/>
    <dgm:cxn modelId="{0E000F8C-6E6C-47E2-9C57-9207D134CC8B}" type="presParOf" srcId="{B54DB012-5552-4D47-B565-5994B0D24E1B}" destId="{4E8DF373-ABE5-4305-82ED-E8F4759A18DA}" srcOrd="3" destOrd="0" presId="urn:microsoft.com/office/officeart/2005/8/layout/process1"/>
    <dgm:cxn modelId="{4F119B9C-005B-41DD-9790-381C29AE7038}" type="presParOf" srcId="{4E8DF373-ABE5-4305-82ED-E8F4759A18DA}" destId="{22FA5710-5AAE-4EEC-B985-CB848F366FDC}" srcOrd="0" destOrd="0" presId="urn:microsoft.com/office/officeart/2005/8/layout/process1"/>
    <dgm:cxn modelId="{B2AD5347-A69A-4F2B-866C-36EA8F41826F}" type="presParOf" srcId="{B54DB012-5552-4D47-B565-5994B0D24E1B}" destId="{98D27251-40DC-45F9-9AE6-85976ED10E1B}"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FE4A31-7855-43BE-9E92-3693362A6E24}" type="doc">
      <dgm:prSet loTypeId="urn:microsoft.com/office/officeart/2005/8/layout/chevron1" loCatId="process" qsTypeId="urn:microsoft.com/office/officeart/2005/8/quickstyle/simple1" qsCatId="simple" csTypeId="urn:microsoft.com/office/officeart/2005/8/colors/accent1_2" csCatId="accent1" phldr="1"/>
      <dgm:spPr/>
    </dgm:pt>
    <dgm:pt modelId="{FABBC4E7-BEB9-4A15-8E73-4FAC39F14D8A}">
      <dgm:prSet phldrT="[Text]"/>
      <dgm:spPr/>
      <dgm:t>
        <a:bodyPr/>
        <a:lstStyle/>
        <a:p>
          <a:r>
            <a:rPr lang="en-US" dirty="0">
              <a:latin typeface="Candara" panose="020E0502030303020204" pitchFamily="34" charset="0"/>
            </a:rPr>
            <a:t>Lead submission</a:t>
          </a:r>
          <a:endParaRPr lang="en-AU" dirty="0">
            <a:latin typeface="Candara" panose="020E0502030303020204" pitchFamily="34" charset="0"/>
          </a:endParaRPr>
        </a:p>
      </dgm:t>
    </dgm:pt>
    <dgm:pt modelId="{EEB31E89-2722-4C32-AD59-3A3732575C0D}" type="parTrans" cxnId="{EE7CEDDD-395D-4EDD-9EAC-B365E7A5584D}">
      <dgm:prSet/>
      <dgm:spPr/>
      <dgm:t>
        <a:bodyPr/>
        <a:lstStyle/>
        <a:p>
          <a:endParaRPr lang="en-AU"/>
        </a:p>
      </dgm:t>
    </dgm:pt>
    <dgm:pt modelId="{BB532441-080C-4766-A3E3-EA50A58BBD7C}" type="sibTrans" cxnId="{EE7CEDDD-395D-4EDD-9EAC-B365E7A5584D}">
      <dgm:prSet/>
      <dgm:spPr/>
      <dgm:t>
        <a:bodyPr/>
        <a:lstStyle/>
        <a:p>
          <a:endParaRPr lang="en-AU"/>
        </a:p>
      </dgm:t>
    </dgm:pt>
    <dgm:pt modelId="{389D834B-A0B7-4FE4-B750-6EC109B47E8C}">
      <dgm:prSet phldrT="[Text]"/>
      <dgm:spPr/>
      <dgm:t>
        <a:bodyPr/>
        <a:lstStyle/>
        <a:p>
          <a:r>
            <a:rPr lang="en-US" dirty="0">
              <a:latin typeface="Candara" panose="020E0502030303020204" pitchFamily="34" charset="0"/>
            </a:rPr>
            <a:t>Site appointment booked</a:t>
          </a:r>
          <a:endParaRPr lang="en-AU" dirty="0">
            <a:latin typeface="Candara" panose="020E0502030303020204" pitchFamily="34" charset="0"/>
          </a:endParaRPr>
        </a:p>
      </dgm:t>
    </dgm:pt>
    <dgm:pt modelId="{604DC0D8-4D64-4F12-AC7E-9B3B934E2EA9}" type="parTrans" cxnId="{177C1855-0871-48D4-A5CE-722BE8D89F1E}">
      <dgm:prSet/>
      <dgm:spPr/>
      <dgm:t>
        <a:bodyPr/>
        <a:lstStyle/>
        <a:p>
          <a:endParaRPr lang="en-AU"/>
        </a:p>
      </dgm:t>
    </dgm:pt>
    <dgm:pt modelId="{B14081F2-8CC0-4E08-AEEC-F7630E292435}" type="sibTrans" cxnId="{177C1855-0871-48D4-A5CE-722BE8D89F1E}">
      <dgm:prSet/>
      <dgm:spPr/>
      <dgm:t>
        <a:bodyPr/>
        <a:lstStyle/>
        <a:p>
          <a:endParaRPr lang="en-AU"/>
        </a:p>
      </dgm:t>
    </dgm:pt>
    <dgm:pt modelId="{5E82112B-B1C3-421E-8D00-D21F09B3E43B}">
      <dgm:prSet phldrT="[Text]"/>
      <dgm:spPr/>
      <dgm:t>
        <a:bodyPr/>
        <a:lstStyle/>
        <a:p>
          <a:r>
            <a:rPr lang="en-US">
              <a:latin typeface="Candara" panose="020E0502030303020204" pitchFamily="34" charset="0"/>
            </a:rPr>
            <a:t>Service activated</a:t>
          </a:r>
          <a:endParaRPr lang="en-AU">
            <a:latin typeface="Candara" panose="020E0502030303020204" pitchFamily="34" charset="0"/>
          </a:endParaRPr>
        </a:p>
      </dgm:t>
    </dgm:pt>
    <dgm:pt modelId="{F4409AEC-A783-4DA8-A60C-2D81F53B8EC7}" type="parTrans" cxnId="{91576FC8-A7DE-4EEA-8FD8-5B86A6674DB9}">
      <dgm:prSet/>
      <dgm:spPr/>
      <dgm:t>
        <a:bodyPr/>
        <a:lstStyle/>
        <a:p>
          <a:endParaRPr lang="en-AU"/>
        </a:p>
      </dgm:t>
    </dgm:pt>
    <dgm:pt modelId="{2CEFB422-43E8-40CA-A89C-90AC49528099}" type="sibTrans" cxnId="{91576FC8-A7DE-4EEA-8FD8-5B86A6674DB9}">
      <dgm:prSet/>
      <dgm:spPr/>
      <dgm:t>
        <a:bodyPr/>
        <a:lstStyle/>
        <a:p>
          <a:endParaRPr lang="en-AU"/>
        </a:p>
      </dgm:t>
    </dgm:pt>
    <dgm:pt modelId="{EA2054BE-3E75-402A-92C6-23A1AD7B6189}">
      <dgm:prSet phldrT="[Text]"/>
      <dgm:spPr/>
      <dgm:t>
        <a:bodyPr/>
        <a:lstStyle/>
        <a:p>
          <a:r>
            <a:rPr lang="en-US" dirty="0">
              <a:latin typeface="Candara" panose="020E0502030303020204" pitchFamily="34" charset="0"/>
            </a:rPr>
            <a:t>ADT Security contacts lead (24 </a:t>
          </a:r>
          <a:r>
            <a:rPr lang="en-US" dirty="0" err="1">
              <a:latin typeface="Candara" panose="020E0502030303020204" pitchFamily="34" charset="0"/>
            </a:rPr>
            <a:t>hrs</a:t>
          </a:r>
          <a:r>
            <a:rPr lang="en-US" dirty="0">
              <a:latin typeface="Candara" panose="020E0502030303020204" pitchFamily="34" charset="0"/>
            </a:rPr>
            <a:t>)</a:t>
          </a:r>
          <a:endParaRPr lang="en-AU" dirty="0">
            <a:latin typeface="Candara" panose="020E0502030303020204" pitchFamily="34" charset="0"/>
          </a:endParaRPr>
        </a:p>
      </dgm:t>
    </dgm:pt>
    <dgm:pt modelId="{83025D9C-E2C2-4614-8A2C-BD68575E1F5E}" type="parTrans" cxnId="{6B72C8EF-2C1B-4DD1-A4F5-B1F17B01FEB5}">
      <dgm:prSet/>
      <dgm:spPr/>
      <dgm:t>
        <a:bodyPr/>
        <a:lstStyle/>
        <a:p>
          <a:endParaRPr lang="en-AU"/>
        </a:p>
      </dgm:t>
    </dgm:pt>
    <dgm:pt modelId="{80148371-034A-41E5-B3F9-2785E52B2D9E}" type="sibTrans" cxnId="{6B72C8EF-2C1B-4DD1-A4F5-B1F17B01FEB5}">
      <dgm:prSet/>
      <dgm:spPr/>
      <dgm:t>
        <a:bodyPr/>
        <a:lstStyle/>
        <a:p>
          <a:endParaRPr lang="en-AU"/>
        </a:p>
      </dgm:t>
    </dgm:pt>
    <dgm:pt modelId="{BD84B929-8361-4673-9630-E08F8911A14F}">
      <dgm:prSet phldrT="[Text]"/>
      <dgm:spPr/>
      <dgm:t>
        <a:bodyPr/>
        <a:lstStyle/>
        <a:p>
          <a:r>
            <a:rPr lang="en-US" dirty="0">
              <a:latin typeface="Candara" panose="020E0502030303020204" pitchFamily="34" charset="0"/>
            </a:rPr>
            <a:t>Customer accepts sale on site</a:t>
          </a:r>
          <a:endParaRPr lang="en-AU" dirty="0">
            <a:latin typeface="Candara" panose="020E0502030303020204" pitchFamily="34" charset="0"/>
          </a:endParaRPr>
        </a:p>
      </dgm:t>
    </dgm:pt>
    <dgm:pt modelId="{96983755-21AE-4552-ADC5-4854EB60EED1}" type="parTrans" cxnId="{E0B46CEE-D884-4FFF-949A-A60E1C77A3F8}">
      <dgm:prSet/>
      <dgm:spPr/>
      <dgm:t>
        <a:bodyPr/>
        <a:lstStyle/>
        <a:p>
          <a:endParaRPr lang="en-AU"/>
        </a:p>
      </dgm:t>
    </dgm:pt>
    <dgm:pt modelId="{C6EAEE97-6072-4842-AB3A-3C5525E4AEFC}" type="sibTrans" cxnId="{E0B46CEE-D884-4FFF-949A-A60E1C77A3F8}">
      <dgm:prSet/>
      <dgm:spPr/>
      <dgm:t>
        <a:bodyPr/>
        <a:lstStyle/>
        <a:p>
          <a:endParaRPr lang="en-AU"/>
        </a:p>
      </dgm:t>
    </dgm:pt>
    <dgm:pt modelId="{BE0918F3-AD36-4269-8026-6189BCDD0A5A}">
      <dgm:prSet phldrT="[Text]"/>
      <dgm:spPr/>
      <dgm:t>
        <a:bodyPr/>
        <a:lstStyle/>
        <a:p>
          <a:r>
            <a:rPr lang="en-US" dirty="0">
              <a:latin typeface="Candara" panose="020E0502030303020204" pitchFamily="34" charset="0"/>
            </a:rPr>
            <a:t>ADT Security technician completes installation</a:t>
          </a:r>
          <a:endParaRPr lang="en-AU" dirty="0">
            <a:latin typeface="Candara" panose="020E0502030303020204" pitchFamily="34" charset="0"/>
          </a:endParaRPr>
        </a:p>
      </dgm:t>
    </dgm:pt>
    <dgm:pt modelId="{D01C06CD-AEE8-497B-981F-6A1AF0612E7F}" type="parTrans" cxnId="{B0144EF6-6767-4AB1-9C3C-4ED2992A09F7}">
      <dgm:prSet/>
      <dgm:spPr/>
      <dgm:t>
        <a:bodyPr/>
        <a:lstStyle/>
        <a:p>
          <a:endParaRPr lang="en-AU"/>
        </a:p>
      </dgm:t>
    </dgm:pt>
    <dgm:pt modelId="{A5764A6E-E0EB-4414-8D71-92FAE3447603}" type="sibTrans" cxnId="{B0144EF6-6767-4AB1-9C3C-4ED2992A09F7}">
      <dgm:prSet/>
      <dgm:spPr/>
      <dgm:t>
        <a:bodyPr/>
        <a:lstStyle/>
        <a:p>
          <a:endParaRPr lang="en-AU"/>
        </a:p>
      </dgm:t>
    </dgm:pt>
    <dgm:pt modelId="{3984C08C-F5F6-4EBD-B06A-40A2489506A9}" type="pres">
      <dgm:prSet presAssocID="{38FE4A31-7855-43BE-9E92-3693362A6E24}" presName="Name0" presStyleCnt="0">
        <dgm:presLayoutVars>
          <dgm:dir/>
          <dgm:animLvl val="lvl"/>
          <dgm:resizeHandles val="exact"/>
        </dgm:presLayoutVars>
      </dgm:prSet>
      <dgm:spPr/>
    </dgm:pt>
    <dgm:pt modelId="{A17276CA-2CCC-4F08-AD31-79F06F43DDE1}" type="pres">
      <dgm:prSet presAssocID="{FABBC4E7-BEB9-4A15-8E73-4FAC39F14D8A}" presName="parTxOnly" presStyleLbl="node1" presStyleIdx="0" presStyleCnt="6">
        <dgm:presLayoutVars>
          <dgm:chMax val="0"/>
          <dgm:chPref val="0"/>
          <dgm:bulletEnabled val="1"/>
        </dgm:presLayoutVars>
      </dgm:prSet>
      <dgm:spPr/>
    </dgm:pt>
    <dgm:pt modelId="{CD62BC62-21C8-469C-BB38-C97B48F61042}" type="pres">
      <dgm:prSet presAssocID="{BB532441-080C-4766-A3E3-EA50A58BBD7C}" presName="parTxOnlySpace" presStyleCnt="0"/>
      <dgm:spPr/>
    </dgm:pt>
    <dgm:pt modelId="{C44B852D-AD77-4E88-A223-75FF6A577FD8}" type="pres">
      <dgm:prSet presAssocID="{EA2054BE-3E75-402A-92C6-23A1AD7B6189}" presName="parTxOnly" presStyleLbl="node1" presStyleIdx="1" presStyleCnt="6">
        <dgm:presLayoutVars>
          <dgm:chMax val="0"/>
          <dgm:chPref val="0"/>
          <dgm:bulletEnabled val="1"/>
        </dgm:presLayoutVars>
      </dgm:prSet>
      <dgm:spPr/>
    </dgm:pt>
    <dgm:pt modelId="{FCC98CC8-14EC-4537-8DEC-DEEFC7A133DE}" type="pres">
      <dgm:prSet presAssocID="{80148371-034A-41E5-B3F9-2785E52B2D9E}" presName="parTxOnlySpace" presStyleCnt="0"/>
      <dgm:spPr/>
    </dgm:pt>
    <dgm:pt modelId="{10AE9852-D63A-479D-9D4B-0A0F403583B5}" type="pres">
      <dgm:prSet presAssocID="{389D834B-A0B7-4FE4-B750-6EC109B47E8C}" presName="parTxOnly" presStyleLbl="node1" presStyleIdx="2" presStyleCnt="6">
        <dgm:presLayoutVars>
          <dgm:chMax val="0"/>
          <dgm:chPref val="0"/>
          <dgm:bulletEnabled val="1"/>
        </dgm:presLayoutVars>
      </dgm:prSet>
      <dgm:spPr/>
    </dgm:pt>
    <dgm:pt modelId="{5C542380-123E-4F5F-97AF-E35E0E1183D8}" type="pres">
      <dgm:prSet presAssocID="{B14081F2-8CC0-4E08-AEEC-F7630E292435}" presName="parTxOnlySpace" presStyleCnt="0"/>
      <dgm:spPr/>
    </dgm:pt>
    <dgm:pt modelId="{D2199AFA-9E04-4F35-BABE-1C84AB3B8B2D}" type="pres">
      <dgm:prSet presAssocID="{BD84B929-8361-4673-9630-E08F8911A14F}" presName="parTxOnly" presStyleLbl="node1" presStyleIdx="3" presStyleCnt="6">
        <dgm:presLayoutVars>
          <dgm:chMax val="0"/>
          <dgm:chPref val="0"/>
          <dgm:bulletEnabled val="1"/>
        </dgm:presLayoutVars>
      </dgm:prSet>
      <dgm:spPr/>
    </dgm:pt>
    <dgm:pt modelId="{1487BFCB-DEEF-4E08-82DF-6DDEC1828282}" type="pres">
      <dgm:prSet presAssocID="{C6EAEE97-6072-4842-AB3A-3C5525E4AEFC}" presName="parTxOnlySpace" presStyleCnt="0"/>
      <dgm:spPr/>
    </dgm:pt>
    <dgm:pt modelId="{CD87E8C8-1046-4E73-9BD9-D96C47B7387B}" type="pres">
      <dgm:prSet presAssocID="{BE0918F3-AD36-4269-8026-6189BCDD0A5A}" presName="parTxOnly" presStyleLbl="node1" presStyleIdx="4" presStyleCnt="6">
        <dgm:presLayoutVars>
          <dgm:chMax val="0"/>
          <dgm:chPref val="0"/>
          <dgm:bulletEnabled val="1"/>
        </dgm:presLayoutVars>
      </dgm:prSet>
      <dgm:spPr/>
    </dgm:pt>
    <dgm:pt modelId="{A1E63CE6-C99F-493A-B219-FED78FA95239}" type="pres">
      <dgm:prSet presAssocID="{A5764A6E-E0EB-4414-8D71-92FAE3447603}" presName="parTxOnlySpace" presStyleCnt="0"/>
      <dgm:spPr/>
    </dgm:pt>
    <dgm:pt modelId="{66554B9D-1063-413A-997B-53C2A9925207}" type="pres">
      <dgm:prSet presAssocID="{5E82112B-B1C3-421E-8D00-D21F09B3E43B}" presName="parTxOnly" presStyleLbl="node1" presStyleIdx="5" presStyleCnt="6">
        <dgm:presLayoutVars>
          <dgm:chMax val="0"/>
          <dgm:chPref val="0"/>
          <dgm:bulletEnabled val="1"/>
        </dgm:presLayoutVars>
      </dgm:prSet>
      <dgm:spPr/>
    </dgm:pt>
  </dgm:ptLst>
  <dgm:cxnLst>
    <dgm:cxn modelId="{1273371E-5230-4C44-867F-DD361F5FC407}" type="presOf" srcId="{FABBC4E7-BEB9-4A15-8E73-4FAC39F14D8A}" destId="{A17276CA-2CCC-4F08-AD31-79F06F43DDE1}" srcOrd="0" destOrd="0" presId="urn:microsoft.com/office/officeart/2005/8/layout/chevron1"/>
    <dgm:cxn modelId="{05A5BA23-D01A-4D86-ACE6-ED9C16F7D76C}" type="presOf" srcId="{BE0918F3-AD36-4269-8026-6189BCDD0A5A}" destId="{CD87E8C8-1046-4E73-9BD9-D96C47B7387B}" srcOrd="0" destOrd="0" presId="urn:microsoft.com/office/officeart/2005/8/layout/chevron1"/>
    <dgm:cxn modelId="{D10DD224-F19E-4D3C-8926-138E0E50C062}" type="presOf" srcId="{EA2054BE-3E75-402A-92C6-23A1AD7B6189}" destId="{C44B852D-AD77-4E88-A223-75FF6A577FD8}" srcOrd="0" destOrd="0" presId="urn:microsoft.com/office/officeart/2005/8/layout/chevron1"/>
    <dgm:cxn modelId="{19617970-EFD4-4A6E-BBD5-D39553FFE1AA}" type="presOf" srcId="{389D834B-A0B7-4FE4-B750-6EC109B47E8C}" destId="{10AE9852-D63A-479D-9D4B-0A0F403583B5}" srcOrd="0" destOrd="0" presId="urn:microsoft.com/office/officeart/2005/8/layout/chevron1"/>
    <dgm:cxn modelId="{177C1855-0871-48D4-A5CE-722BE8D89F1E}" srcId="{38FE4A31-7855-43BE-9E92-3693362A6E24}" destId="{389D834B-A0B7-4FE4-B750-6EC109B47E8C}" srcOrd="2" destOrd="0" parTransId="{604DC0D8-4D64-4F12-AC7E-9B3B934E2EA9}" sibTransId="{B14081F2-8CC0-4E08-AEEC-F7630E292435}"/>
    <dgm:cxn modelId="{C299D39E-5AC5-45BC-847D-E35D278D4CD3}" type="presOf" srcId="{BD84B929-8361-4673-9630-E08F8911A14F}" destId="{D2199AFA-9E04-4F35-BABE-1C84AB3B8B2D}" srcOrd="0" destOrd="0" presId="urn:microsoft.com/office/officeart/2005/8/layout/chevron1"/>
    <dgm:cxn modelId="{04D77CB1-A1FB-42C1-A293-22C53CC3AF60}" type="presOf" srcId="{38FE4A31-7855-43BE-9E92-3693362A6E24}" destId="{3984C08C-F5F6-4EBD-B06A-40A2489506A9}" srcOrd="0" destOrd="0" presId="urn:microsoft.com/office/officeart/2005/8/layout/chevron1"/>
    <dgm:cxn modelId="{91576FC8-A7DE-4EEA-8FD8-5B86A6674DB9}" srcId="{38FE4A31-7855-43BE-9E92-3693362A6E24}" destId="{5E82112B-B1C3-421E-8D00-D21F09B3E43B}" srcOrd="5" destOrd="0" parTransId="{F4409AEC-A783-4DA8-A60C-2D81F53B8EC7}" sibTransId="{2CEFB422-43E8-40CA-A89C-90AC49528099}"/>
    <dgm:cxn modelId="{556917D6-5B34-4D24-8281-212AD8F6380B}" type="presOf" srcId="{5E82112B-B1C3-421E-8D00-D21F09B3E43B}" destId="{66554B9D-1063-413A-997B-53C2A9925207}" srcOrd="0" destOrd="0" presId="urn:microsoft.com/office/officeart/2005/8/layout/chevron1"/>
    <dgm:cxn modelId="{EE7CEDDD-395D-4EDD-9EAC-B365E7A5584D}" srcId="{38FE4A31-7855-43BE-9E92-3693362A6E24}" destId="{FABBC4E7-BEB9-4A15-8E73-4FAC39F14D8A}" srcOrd="0" destOrd="0" parTransId="{EEB31E89-2722-4C32-AD59-3A3732575C0D}" sibTransId="{BB532441-080C-4766-A3E3-EA50A58BBD7C}"/>
    <dgm:cxn modelId="{E0B46CEE-D884-4FFF-949A-A60E1C77A3F8}" srcId="{38FE4A31-7855-43BE-9E92-3693362A6E24}" destId="{BD84B929-8361-4673-9630-E08F8911A14F}" srcOrd="3" destOrd="0" parTransId="{96983755-21AE-4552-ADC5-4854EB60EED1}" sibTransId="{C6EAEE97-6072-4842-AB3A-3C5525E4AEFC}"/>
    <dgm:cxn modelId="{6B72C8EF-2C1B-4DD1-A4F5-B1F17B01FEB5}" srcId="{38FE4A31-7855-43BE-9E92-3693362A6E24}" destId="{EA2054BE-3E75-402A-92C6-23A1AD7B6189}" srcOrd="1" destOrd="0" parTransId="{83025D9C-E2C2-4614-8A2C-BD68575E1F5E}" sibTransId="{80148371-034A-41E5-B3F9-2785E52B2D9E}"/>
    <dgm:cxn modelId="{B0144EF6-6767-4AB1-9C3C-4ED2992A09F7}" srcId="{38FE4A31-7855-43BE-9E92-3693362A6E24}" destId="{BE0918F3-AD36-4269-8026-6189BCDD0A5A}" srcOrd="4" destOrd="0" parTransId="{D01C06CD-AEE8-497B-981F-6A1AF0612E7F}" sibTransId="{A5764A6E-E0EB-4414-8D71-92FAE3447603}"/>
    <dgm:cxn modelId="{502DF964-DA21-4AC1-9408-2415B7EFCA79}" type="presParOf" srcId="{3984C08C-F5F6-4EBD-B06A-40A2489506A9}" destId="{A17276CA-2CCC-4F08-AD31-79F06F43DDE1}" srcOrd="0" destOrd="0" presId="urn:microsoft.com/office/officeart/2005/8/layout/chevron1"/>
    <dgm:cxn modelId="{A4271BCD-7474-49E0-8B19-D07ED9118B77}" type="presParOf" srcId="{3984C08C-F5F6-4EBD-B06A-40A2489506A9}" destId="{CD62BC62-21C8-469C-BB38-C97B48F61042}" srcOrd="1" destOrd="0" presId="urn:microsoft.com/office/officeart/2005/8/layout/chevron1"/>
    <dgm:cxn modelId="{2E2658C2-C086-404A-9163-CC9BF8B122DD}" type="presParOf" srcId="{3984C08C-F5F6-4EBD-B06A-40A2489506A9}" destId="{C44B852D-AD77-4E88-A223-75FF6A577FD8}" srcOrd="2" destOrd="0" presId="urn:microsoft.com/office/officeart/2005/8/layout/chevron1"/>
    <dgm:cxn modelId="{66F45999-EBAE-405C-B339-B3E5D82BD266}" type="presParOf" srcId="{3984C08C-F5F6-4EBD-B06A-40A2489506A9}" destId="{FCC98CC8-14EC-4537-8DEC-DEEFC7A133DE}" srcOrd="3" destOrd="0" presId="urn:microsoft.com/office/officeart/2005/8/layout/chevron1"/>
    <dgm:cxn modelId="{E32B36D2-DD56-47E2-AB37-61E503EB4D73}" type="presParOf" srcId="{3984C08C-F5F6-4EBD-B06A-40A2489506A9}" destId="{10AE9852-D63A-479D-9D4B-0A0F403583B5}" srcOrd="4" destOrd="0" presId="urn:microsoft.com/office/officeart/2005/8/layout/chevron1"/>
    <dgm:cxn modelId="{3658EC25-50B9-4377-8DE3-C414A47DD102}" type="presParOf" srcId="{3984C08C-F5F6-4EBD-B06A-40A2489506A9}" destId="{5C542380-123E-4F5F-97AF-E35E0E1183D8}" srcOrd="5" destOrd="0" presId="urn:microsoft.com/office/officeart/2005/8/layout/chevron1"/>
    <dgm:cxn modelId="{8E4B89BA-2CE3-444D-8948-D7563C362277}" type="presParOf" srcId="{3984C08C-F5F6-4EBD-B06A-40A2489506A9}" destId="{D2199AFA-9E04-4F35-BABE-1C84AB3B8B2D}" srcOrd="6" destOrd="0" presId="urn:microsoft.com/office/officeart/2005/8/layout/chevron1"/>
    <dgm:cxn modelId="{34F030A0-681D-494A-962E-CD815C65AA9B}" type="presParOf" srcId="{3984C08C-F5F6-4EBD-B06A-40A2489506A9}" destId="{1487BFCB-DEEF-4E08-82DF-6DDEC1828282}" srcOrd="7" destOrd="0" presId="urn:microsoft.com/office/officeart/2005/8/layout/chevron1"/>
    <dgm:cxn modelId="{53F8D8D5-FFF4-4589-BC9F-C948522B17E8}" type="presParOf" srcId="{3984C08C-F5F6-4EBD-B06A-40A2489506A9}" destId="{CD87E8C8-1046-4E73-9BD9-D96C47B7387B}" srcOrd="8" destOrd="0" presId="urn:microsoft.com/office/officeart/2005/8/layout/chevron1"/>
    <dgm:cxn modelId="{393097B5-779B-48CB-BF79-35BD4272EF86}" type="presParOf" srcId="{3984C08C-F5F6-4EBD-B06A-40A2489506A9}" destId="{A1E63CE6-C99F-493A-B219-FED78FA95239}" srcOrd="9" destOrd="0" presId="urn:microsoft.com/office/officeart/2005/8/layout/chevron1"/>
    <dgm:cxn modelId="{7D4CC0D7-85FE-4E31-B62E-37B01F9DBCEE}" type="presParOf" srcId="{3984C08C-F5F6-4EBD-B06A-40A2489506A9}" destId="{66554B9D-1063-413A-997B-53C2A9925207}"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D5DF4-B859-42BF-BFF6-F37E473FD0B8}">
      <dsp:nvSpPr>
        <dsp:cNvPr id="0" name=""/>
        <dsp:cNvSpPr/>
      </dsp:nvSpPr>
      <dsp:spPr>
        <a:xfrm>
          <a:off x="1982850" y="111609"/>
          <a:ext cx="1512000" cy="1512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86986C-3FEF-49F7-9A4B-7340C9866186}">
      <dsp:nvSpPr>
        <dsp:cNvPr id="0" name=""/>
        <dsp:cNvSpPr/>
      </dsp:nvSpPr>
      <dsp:spPr>
        <a:xfrm>
          <a:off x="578850" y="177040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kern="1200" dirty="0">
              <a:solidFill>
                <a:schemeClr val="tx1"/>
              </a:solidFill>
              <a:latin typeface="Candara" panose="020E0502030303020204" pitchFamily="34" charset="0"/>
              <a:ea typeface="+mn-ea"/>
              <a:cs typeface="+mn-cs"/>
            </a:rPr>
            <a:t>New Zealand </a:t>
          </a:r>
        </a:p>
        <a:p>
          <a:pPr marL="0" lvl="0" indent="0" algn="ctr" defTabSz="711200">
            <a:lnSpc>
              <a:spcPct val="100000"/>
            </a:lnSpc>
            <a:spcBef>
              <a:spcPct val="0"/>
            </a:spcBef>
            <a:spcAft>
              <a:spcPct val="35000"/>
            </a:spcAft>
            <a:buNone/>
            <a:defRPr b="1"/>
          </a:pPr>
          <a:r>
            <a:rPr lang="en-US" sz="1600" b="1" kern="1200" dirty="0">
              <a:solidFill>
                <a:schemeClr val="tx1"/>
              </a:solidFill>
              <a:latin typeface="Candara" panose="020E0502030303020204" pitchFamily="34" charset="0"/>
              <a:ea typeface="+mn-ea"/>
              <a:cs typeface="+mn-cs"/>
            </a:rPr>
            <a:t>Customer Acquisition Code</a:t>
          </a:r>
        </a:p>
      </dsp:txBody>
      <dsp:txXfrm>
        <a:off x="578850" y="1770400"/>
        <a:ext cx="4320000" cy="648000"/>
      </dsp:txXfrm>
    </dsp:sp>
    <dsp:sp modelId="{871F0BD7-C598-451D-8D08-008D55BED35F}">
      <dsp:nvSpPr>
        <dsp:cNvPr id="0" name=""/>
        <dsp:cNvSpPr/>
      </dsp:nvSpPr>
      <dsp:spPr>
        <a:xfrm>
          <a:off x="578850" y="2486675"/>
          <a:ext cx="4320000" cy="1038678"/>
        </a:xfrm>
        <a:prstGeom prst="rect">
          <a:avLst/>
        </a:prstGeom>
        <a:noFill/>
        <a:ln>
          <a:noFill/>
        </a:ln>
        <a:effectLst/>
      </dsp:spPr>
      <dsp:style>
        <a:lnRef idx="0">
          <a:scrgbClr r="0" g="0" b="0"/>
        </a:lnRef>
        <a:fillRef idx="0">
          <a:scrgbClr r="0" g="0" b="0"/>
        </a:fillRef>
        <a:effectRef idx="0">
          <a:scrgbClr r="0" g="0" b="0"/>
        </a:effectRef>
        <a:fontRef idx="minor"/>
      </dsp:style>
    </dsp:sp>
    <dsp:sp modelId="{641ACB41-EEE8-4FFB-BD39-FC901F6496E2}">
      <dsp:nvSpPr>
        <dsp:cNvPr id="0" name=""/>
        <dsp:cNvSpPr/>
      </dsp:nvSpPr>
      <dsp:spPr>
        <a:xfrm>
          <a:off x="7058850" y="111609"/>
          <a:ext cx="1512000" cy="1512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AAE8D8-B941-49B1-A63B-CF7A7A48E4D3}">
      <dsp:nvSpPr>
        <dsp:cNvPr id="0" name=""/>
        <dsp:cNvSpPr/>
      </dsp:nvSpPr>
      <dsp:spPr>
        <a:xfrm>
          <a:off x="5654850" y="177040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kern="1200" dirty="0">
              <a:solidFill>
                <a:prstClr val="white"/>
              </a:solidFill>
              <a:latin typeface="Candara" panose="020E0502030303020204" pitchFamily="34" charset="0"/>
              <a:ea typeface="+mn-ea"/>
              <a:cs typeface="+mn-cs"/>
            </a:rPr>
            <a:t>Making representations </a:t>
          </a:r>
        </a:p>
      </dsp:txBody>
      <dsp:txXfrm>
        <a:off x="5654850" y="1770400"/>
        <a:ext cx="4320000" cy="648000"/>
      </dsp:txXfrm>
    </dsp:sp>
    <dsp:sp modelId="{AA8C00CF-6A60-4450-B92D-FA53998CD6A5}">
      <dsp:nvSpPr>
        <dsp:cNvPr id="0" name=""/>
        <dsp:cNvSpPr/>
      </dsp:nvSpPr>
      <dsp:spPr>
        <a:xfrm>
          <a:off x="5654850" y="2486675"/>
          <a:ext cx="4320000" cy="1038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kern="1200" dirty="0">
              <a:latin typeface="Candara" panose="020E0502030303020204" pitchFamily="34" charset="0"/>
            </a:rPr>
            <a:t>ACN IBOs are not </a:t>
          </a:r>
          <a:r>
            <a:rPr lang="en-US" sz="1400" kern="1200" dirty="0" err="1">
              <a:latin typeface="Candara" panose="020E0502030303020204" pitchFamily="34" charset="0"/>
            </a:rPr>
            <a:t>authorised</a:t>
          </a:r>
          <a:r>
            <a:rPr lang="en-US" sz="1400" kern="1200" dirty="0">
              <a:latin typeface="Candara" panose="020E0502030303020204" pitchFamily="34" charset="0"/>
            </a:rPr>
            <a:t> ADT sales agents </a:t>
          </a:r>
        </a:p>
        <a:p>
          <a:pPr marL="0" lvl="0" indent="0" algn="ctr" defTabSz="622300">
            <a:lnSpc>
              <a:spcPct val="100000"/>
            </a:lnSpc>
            <a:spcBef>
              <a:spcPct val="0"/>
            </a:spcBef>
            <a:spcAft>
              <a:spcPct val="35000"/>
            </a:spcAft>
            <a:buFont typeface="Arial" panose="020B0604020202020204" pitchFamily="34" charset="0"/>
            <a:buNone/>
          </a:pPr>
          <a:r>
            <a:rPr lang="en-US" sz="1400" kern="1200" dirty="0">
              <a:latin typeface="Candara" panose="020E0502030303020204" pitchFamily="34" charset="0"/>
            </a:rPr>
            <a:t>ACN IBOs can only </a:t>
          </a:r>
          <a:r>
            <a:rPr lang="en-US" sz="1400" u="sng" kern="1200" dirty="0">
              <a:latin typeface="Candara" panose="020E0502030303020204" pitchFamily="34" charset="0"/>
            </a:rPr>
            <a:t>refer</a:t>
          </a:r>
          <a:r>
            <a:rPr lang="en-US" sz="1400" kern="1200" dirty="0">
              <a:latin typeface="Candara" panose="020E0502030303020204" pitchFamily="34" charset="0"/>
            </a:rPr>
            <a:t> customers to ADT</a:t>
          </a:r>
        </a:p>
        <a:p>
          <a:pPr marL="0" lvl="0" indent="0" algn="ctr" defTabSz="622300">
            <a:lnSpc>
              <a:spcPct val="100000"/>
            </a:lnSpc>
            <a:spcBef>
              <a:spcPct val="0"/>
            </a:spcBef>
            <a:spcAft>
              <a:spcPct val="35000"/>
            </a:spcAft>
            <a:buFont typeface="Arial" panose="020B0604020202020204" pitchFamily="34" charset="0"/>
            <a:buNone/>
          </a:pPr>
          <a:r>
            <a:rPr lang="en-US" sz="1400" kern="1200" dirty="0">
              <a:latin typeface="Candara" panose="020E0502030303020204" pitchFamily="34" charset="0"/>
            </a:rPr>
            <a:t>Only ADT licensed agents may provide quote information to customers and comment on government subsidies</a:t>
          </a:r>
        </a:p>
      </dsp:txBody>
      <dsp:txXfrm>
        <a:off x="5654850" y="2486675"/>
        <a:ext cx="4320000" cy="10386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824" y="0"/>
          <a:ext cx="3509933" cy="4030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ndara" panose="020E0502030303020204" pitchFamily="34" charset="0"/>
            </a:rPr>
            <a:t>Call placed within 24 </a:t>
          </a:r>
          <a:r>
            <a:rPr lang="en-US" sz="1600" kern="1200" dirty="0" err="1">
              <a:latin typeface="Candara" panose="020E0502030303020204" pitchFamily="34" charset="0"/>
            </a:rPr>
            <a:t>hrs</a:t>
          </a:r>
          <a:endParaRPr lang="en-AU" sz="1600" kern="1200" dirty="0">
            <a:latin typeface="Candara" panose="020E0502030303020204" pitchFamily="34" charset="0"/>
          </a:endParaRPr>
        </a:p>
      </dsp:txBody>
      <dsp:txXfrm>
        <a:off x="12630" y="11806"/>
        <a:ext cx="3486321" cy="379467"/>
      </dsp:txXfrm>
    </dsp:sp>
    <dsp:sp modelId="{0AA0A741-4952-45B0-A2B3-C5FAD4CC1336}">
      <dsp:nvSpPr>
        <dsp:cNvPr id="0" name=""/>
        <dsp:cNvSpPr/>
      </dsp:nvSpPr>
      <dsp:spPr>
        <a:xfrm>
          <a:off x="3884102" y="0"/>
          <a:ext cx="791492" cy="403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3884102" y="80616"/>
        <a:ext cx="670568" cy="241847"/>
      </dsp:txXfrm>
    </dsp:sp>
    <dsp:sp modelId="{975A8BFD-11E8-44D6-A094-D609953B7AE6}">
      <dsp:nvSpPr>
        <dsp:cNvPr id="0" name=""/>
        <dsp:cNvSpPr/>
      </dsp:nvSpPr>
      <dsp:spPr>
        <a:xfrm>
          <a:off x="5004139" y="0"/>
          <a:ext cx="3733455" cy="4030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ndara" panose="020E0502030303020204" pitchFamily="34" charset="0"/>
            </a:rPr>
            <a:t>Installation within 5 business days*</a:t>
          </a:r>
          <a:endParaRPr lang="en-AU" sz="1600" kern="1200" dirty="0">
            <a:latin typeface="Candara" panose="020E0502030303020204" pitchFamily="34" charset="0"/>
          </a:endParaRPr>
        </a:p>
      </dsp:txBody>
      <dsp:txXfrm>
        <a:off x="5015945" y="11806"/>
        <a:ext cx="3709843" cy="379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5134"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Lead submission</a:t>
          </a:r>
          <a:endParaRPr lang="en-AU" sz="1300" b="0" i="0" kern="1200" dirty="0">
            <a:latin typeface="Candara" panose="020E0502030303020204" pitchFamily="34" charset="0"/>
          </a:endParaRPr>
        </a:p>
      </dsp:txBody>
      <dsp:txXfrm>
        <a:off x="387146" y="280769"/>
        <a:ext cx="1146036" cy="764024"/>
      </dsp:txXfrm>
    </dsp:sp>
    <dsp:sp modelId="{C44B852D-AD77-4E88-A223-75FF6A577FD8}">
      <dsp:nvSpPr>
        <dsp:cNvPr id="0" name=""/>
        <dsp:cNvSpPr/>
      </dsp:nvSpPr>
      <dsp:spPr>
        <a:xfrm>
          <a:off x="1724188"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ADT Security contacts lead (24 </a:t>
          </a:r>
          <a:r>
            <a:rPr lang="en-US" sz="1300" b="0" i="0" kern="1200" dirty="0" err="1">
              <a:latin typeface="Candara" panose="020E0502030303020204" pitchFamily="34" charset="0"/>
            </a:rPr>
            <a:t>hrs</a:t>
          </a:r>
          <a:r>
            <a:rPr lang="en-US" sz="1300" b="0" i="0" kern="1200" dirty="0">
              <a:latin typeface="Candara" panose="020E0502030303020204" pitchFamily="34" charset="0"/>
            </a:rPr>
            <a:t>)</a:t>
          </a:r>
          <a:endParaRPr lang="en-AU" sz="1300" b="0" i="0" kern="1200" dirty="0">
            <a:latin typeface="Candara" panose="020E0502030303020204" pitchFamily="34" charset="0"/>
          </a:endParaRPr>
        </a:p>
      </dsp:txBody>
      <dsp:txXfrm>
        <a:off x="2106200" y="280769"/>
        <a:ext cx="1146036" cy="764024"/>
      </dsp:txXfrm>
    </dsp:sp>
    <dsp:sp modelId="{10AE9852-D63A-479D-9D4B-0A0F403583B5}">
      <dsp:nvSpPr>
        <dsp:cNvPr id="0" name=""/>
        <dsp:cNvSpPr/>
      </dsp:nvSpPr>
      <dsp:spPr>
        <a:xfrm>
          <a:off x="3443242"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Customer accepts over the phone</a:t>
          </a:r>
          <a:endParaRPr lang="en-AU" sz="1300" b="0" i="0" kern="1200" dirty="0">
            <a:latin typeface="Candara" panose="020E0502030303020204" pitchFamily="34" charset="0"/>
          </a:endParaRPr>
        </a:p>
      </dsp:txBody>
      <dsp:txXfrm>
        <a:off x="3825254" y="280769"/>
        <a:ext cx="1146036" cy="764024"/>
      </dsp:txXfrm>
    </dsp:sp>
    <dsp:sp modelId="{CD87E8C8-1046-4E73-9BD9-D96C47B7387B}">
      <dsp:nvSpPr>
        <dsp:cNvPr id="0" name=""/>
        <dsp:cNvSpPr/>
      </dsp:nvSpPr>
      <dsp:spPr>
        <a:xfrm>
          <a:off x="5162296"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ADT Security loads agreement &amp; activates</a:t>
          </a:r>
          <a:endParaRPr lang="en-AU" sz="1300" b="0" i="0" kern="1200" dirty="0">
            <a:latin typeface="Candara" panose="020E0502030303020204" pitchFamily="34" charset="0"/>
          </a:endParaRPr>
        </a:p>
      </dsp:txBody>
      <dsp:txXfrm>
        <a:off x="5544308" y="280769"/>
        <a:ext cx="1146036" cy="764024"/>
      </dsp:txXfrm>
    </dsp:sp>
    <dsp:sp modelId="{66554B9D-1063-413A-997B-53C2A9925207}">
      <dsp:nvSpPr>
        <dsp:cNvPr id="0" name=""/>
        <dsp:cNvSpPr/>
      </dsp:nvSpPr>
      <dsp:spPr>
        <a:xfrm>
          <a:off x="6881351"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Customer installs app via SMS URL</a:t>
          </a:r>
          <a:endParaRPr lang="en-AU" sz="1300" b="0" i="0" kern="1200" dirty="0">
            <a:latin typeface="Candara" panose="020E0502030303020204" pitchFamily="34" charset="0"/>
          </a:endParaRPr>
        </a:p>
      </dsp:txBody>
      <dsp:txXfrm>
        <a:off x="7263363" y="280769"/>
        <a:ext cx="1146036" cy="764024"/>
      </dsp:txXfrm>
    </dsp:sp>
    <dsp:sp modelId="{DC53ADD9-BF87-4166-BF36-A07A7D9D9CC0}">
      <dsp:nvSpPr>
        <dsp:cNvPr id="0" name=""/>
        <dsp:cNvSpPr/>
      </dsp:nvSpPr>
      <dsp:spPr>
        <a:xfrm>
          <a:off x="8600405"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Service activated</a:t>
          </a:r>
          <a:endParaRPr lang="en-AU" sz="1300" b="0" i="0" kern="1200" dirty="0">
            <a:latin typeface="Candara" panose="020E0502030303020204" pitchFamily="34" charset="0"/>
          </a:endParaRPr>
        </a:p>
      </dsp:txBody>
      <dsp:txXfrm>
        <a:off x="8982417" y="280769"/>
        <a:ext cx="1146036" cy="7640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10588" y="0"/>
          <a:ext cx="3870923" cy="33855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Call placed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20504" y="9916"/>
        <a:ext cx="3851091" cy="318722"/>
      </dsp:txXfrm>
    </dsp:sp>
    <dsp:sp modelId="{0AA0A741-4952-45B0-A2B3-C5FAD4CC1336}">
      <dsp:nvSpPr>
        <dsp:cNvPr id="0" name=""/>
        <dsp:cNvSpPr/>
      </dsp:nvSpPr>
      <dsp:spPr>
        <a:xfrm>
          <a:off x="4036721" y="0"/>
          <a:ext cx="329044" cy="3385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4036721" y="67711"/>
        <a:ext cx="230331" cy="203132"/>
      </dsp:txXfrm>
    </dsp:sp>
    <dsp:sp modelId="{98D27251-40DC-45F9-9AE6-85976ED10E1B}">
      <dsp:nvSpPr>
        <dsp:cNvPr id="0" name=""/>
        <dsp:cNvSpPr/>
      </dsp:nvSpPr>
      <dsp:spPr>
        <a:xfrm>
          <a:off x="4502350" y="0"/>
          <a:ext cx="4074172" cy="33855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Service activation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4512266" y="9916"/>
        <a:ext cx="4054340" cy="31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2567" y="101700"/>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Order placed online through ACN channel </a:t>
          </a:r>
          <a:endParaRPr lang="en-AU" sz="1600" b="0" i="0" kern="1200" dirty="0">
            <a:latin typeface="Candara" panose="020E0502030303020204" pitchFamily="34" charset="0"/>
          </a:endParaRPr>
        </a:p>
      </dsp:txBody>
      <dsp:txXfrm>
        <a:off x="459544" y="101700"/>
        <a:ext cx="1370930" cy="913953"/>
      </dsp:txXfrm>
    </dsp:sp>
    <dsp:sp modelId="{D2199AFA-9E04-4F35-BABE-1C84AB3B8B2D}">
      <dsp:nvSpPr>
        <dsp:cNvPr id="0" name=""/>
        <dsp:cNvSpPr/>
      </dsp:nvSpPr>
      <dsp:spPr>
        <a:xfrm>
          <a:off x="2058962" y="101700"/>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Payment received by ADT Security</a:t>
          </a:r>
          <a:endParaRPr lang="en-AU" sz="1600" b="0" i="0" kern="1200" dirty="0">
            <a:latin typeface="Candara" panose="020E0502030303020204" pitchFamily="34" charset="0"/>
          </a:endParaRPr>
        </a:p>
      </dsp:txBody>
      <dsp:txXfrm>
        <a:off x="2515939" y="101700"/>
        <a:ext cx="1370930" cy="913953"/>
      </dsp:txXfrm>
    </dsp:sp>
    <dsp:sp modelId="{CD87E8C8-1046-4E73-9BD9-D96C47B7387B}">
      <dsp:nvSpPr>
        <dsp:cNvPr id="0" name=""/>
        <dsp:cNvSpPr/>
      </dsp:nvSpPr>
      <dsp:spPr>
        <a:xfrm>
          <a:off x="4115358" y="101700"/>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Home Assist product shipped</a:t>
          </a:r>
          <a:endParaRPr lang="en-AU" sz="1600" b="0" i="0" kern="1200" dirty="0">
            <a:latin typeface="Candara" panose="020E0502030303020204" pitchFamily="34" charset="0"/>
          </a:endParaRPr>
        </a:p>
      </dsp:txBody>
      <dsp:txXfrm>
        <a:off x="4572335" y="101700"/>
        <a:ext cx="1370930" cy="913953"/>
      </dsp:txXfrm>
    </dsp:sp>
    <dsp:sp modelId="{66554B9D-1063-413A-997B-53C2A9925207}">
      <dsp:nvSpPr>
        <dsp:cNvPr id="0" name=""/>
        <dsp:cNvSpPr/>
      </dsp:nvSpPr>
      <dsp:spPr>
        <a:xfrm>
          <a:off x="6171753" y="101700"/>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Customer self-installs product</a:t>
          </a:r>
          <a:endParaRPr lang="en-AU" sz="1600" b="0" i="0" kern="1200" dirty="0">
            <a:latin typeface="Candara" panose="020E0502030303020204" pitchFamily="34" charset="0"/>
          </a:endParaRPr>
        </a:p>
      </dsp:txBody>
      <dsp:txXfrm>
        <a:off x="6628730" y="101700"/>
        <a:ext cx="1370930" cy="913953"/>
      </dsp:txXfrm>
    </dsp:sp>
    <dsp:sp modelId="{BE93A688-B2BC-4A0E-8EFA-6E1C29FB8AEE}">
      <dsp:nvSpPr>
        <dsp:cNvPr id="0" name=""/>
        <dsp:cNvSpPr/>
      </dsp:nvSpPr>
      <dsp:spPr>
        <a:xfrm>
          <a:off x="8228148" y="101700"/>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Home Assist Self Monitoring live</a:t>
          </a:r>
          <a:endParaRPr lang="en-AU" sz="1600" b="0" i="0" kern="1200" dirty="0">
            <a:latin typeface="Candara" panose="020E0502030303020204" pitchFamily="34" charset="0"/>
          </a:endParaRPr>
        </a:p>
      </dsp:txBody>
      <dsp:txXfrm>
        <a:off x="8685125" y="101700"/>
        <a:ext cx="1370930" cy="9139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2567" y="205805"/>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Order placed online through ACN channel </a:t>
          </a:r>
          <a:endParaRPr lang="en-AU" sz="1600" b="0" i="0" kern="1200" dirty="0">
            <a:latin typeface="Candara" panose="020E0502030303020204" pitchFamily="34" charset="0"/>
          </a:endParaRPr>
        </a:p>
      </dsp:txBody>
      <dsp:txXfrm>
        <a:off x="459544" y="205805"/>
        <a:ext cx="1370930" cy="913953"/>
      </dsp:txXfrm>
    </dsp:sp>
    <dsp:sp modelId="{D2199AFA-9E04-4F35-BABE-1C84AB3B8B2D}">
      <dsp:nvSpPr>
        <dsp:cNvPr id="0" name=""/>
        <dsp:cNvSpPr/>
      </dsp:nvSpPr>
      <dsp:spPr>
        <a:xfrm>
          <a:off x="2058962" y="205805"/>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Payment received by ADT Security</a:t>
          </a:r>
          <a:endParaRPr lang="en-AU" sz="1600" b="0" i="0" kern="1200" dirty="0">
            <a:latin typeface="Candara" panose="020E0502030303020204" pitchFamily="34" charset="0"/>
          </a:endParaRPr>
        </a:p>
      </dsp:txBody>
      <dsp:txXfrm>
        <a:off x="2515939" y="205805"/>
        <a:ext cx="1370930" cy="913953"/>
      </dsp:txXfrm>
    </dsp:sp>
    <dsp:sp modelId="{CD87E8C8-1046-4E73-9BD9-D96C47B7387B}">
      <dsp:nvSpPr>
        <dsp:cNvPr id="0" name=""/>
        <dsp:cNvSpPr/>
      </dsp:nvSpPr>
      <dsp:spPr>
        <a:xfrm>
          <a:off x="4115358" y="205805"/>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Home Assist product shipped</a:t>
          </a:r>
          <a:endParaRPr lang="en-AU" sz="1600" b="0" i="0" kern="1200" dirty="0">
            <a:latin typeface="Candara" panose="020E0502030303020204" pitchFamily="34" charset="0"/>
          </a:endParaRPr>
        </a:p>
      </dsp:txBody>
      <dsp:txXfrm>
        <a:off x="4572335" y="205805"/>
        <a:ext cx="1370930" cy="913953"/>
      </dsp:txXfrm>
    </dsp:sp>
    <dsp:sp modelId="{66554B9D-1063-413A-997B-53C2A9925207}">
      <dsp:nvSpPr>
        <dsp:cNvPr id="0" name=""/>
        <dsp:cNvSpPr/>
      </dsp:nvSpPr>
      <dsp:spPr>
        <a:xfrm>
          <a:off x="6171753" y="205805"/>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ADT Security installs product</a:t>
          </a:r>
          <a:endParaRPr lang="en-AU" sz="1600" b="0" i="0" kern="1200" dirty="0">
            <a:latin typeface="Candara" panose="020E0502030303020204" pitchFamily="34" charset="0"/>
          </a:endParaRPr>
        </a:p>
      </dsp:txBody>
      <dsp:txXfrm>
        <a:off x="6628730" y="205805"/>
        <a:ext cx="1370930" cy="913953"/>
      </dsp:txXfrm>
    </dsp:sp>
    <dsp:sp modelId="{4A1E60D2-3C05-4207-9D31-5B2A6F46C302}">
      <dsp:nvSpPr>
        <dsp:cNvPr id="0" name=""/>
        <dsp:cNvSpPr/>
      </dsp:nvSpPr>
      <dsp:spPr>
        <a:xfrm>
          <a:off x="8228148" y="205805"/>
          <a:ext cx="2284883" cy="913953"/>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Home Assist Professional Monitoring live</a:t>
          </a:r>
          <a:endParaRPr lang="en-AU" sz="1600" b="0" i="0" kern="1200" dirty="0">
            <a:latin typeface="Candara" panose="020E0502030303020204" pitchFamily="34" charset="0"/>
          </a:endParaRPr>
        </a:p>
      </dsp:txBody>
      <dsp:txXfrm>
        <a:off x="8685125" y="205805"/>
        <a:ext cx="1370930" cy="9139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11932" y="0"/>
          <a:ext cx="2831801" cy="3473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Order processed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22105" y="10173"/>
        <a:ext cx="2811455" cy="326995"/>
      </dsp:txXfrm>
    </dsp:sp>
    <dsp:sp modelId="{0AA0A741-4952-45B0-A2B3-C5FAD4CC1336}">
      <dsp:nvSpPr>
        <dsp:cNvPr id="0" name=""/>
        <dsp:cNvSpPr/>
      </dsp:nvSpPr>
      <dsp:spPr>
        <a:xfrm>
          <a:off x="3041610" y="0"/>
          <a:ext cx="419500" cy="347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3041610" y="69468"/>
        <a:ext cx="315298" cy="208405"/>
      </dsp:txXfrm>
    </dsp:sp>
    <dsp:sp modelId="{C4950583-DEBE-4AAF-B288-7FFE516CBFB4}">
      <dsp:nvSpPr>
        <dsp:cNvPr id="0" name=""/>
        <dsp:cNvSpPr/>
      </dsp:nvSpPr>
      <dsp:spPr>
        <a:xfrm>
          <a:off x="3635243" y="0"/>
          <a:ext cx="2443810" cy="3473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Dispatched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3645416" y="10173"/>
        <a:ext cx="2423464" cy="326995"/>
      </dsp:txXfrm>
    </dsp:sp>
    <dsp:sp modelId="{5A8C475B-5490-49BA-9418-9C5170CAD4F3}">
      <dsp:nvSpPr>
        <dsp:cNvPr id="0" name=""/>
        <dsp:cNvSpPr/>
      </dsp:nvSpPr>
      <dsp:spPr>
        <a:xfrm>
          <a:off x="6196837" y="0"/>
          <a:ext cx="249702" cy="347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6196837" y="69468"/>
        <a:ext cx="174791" cy="208405"/>
      </dsp:txXfrm>
    </dsp:sp>
    <dsp:sp modelId="{98D27251-40DC-45F9-9AE6-85976ED10E1B}">
      <dsp:nvSpPr>
        <dsp:cNvPr id="0" name=""/>
        <dsp:cNvSpPr/>
      </dsp:nvSpPr>
      <dsp:spPr>
        <a:xfrm>
          <a:off x="6550189" y="0"/>
          <a:ext cx="3894492" cy="3473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Hardware received within 3 business days</a:t>
          </a:r>
          <a:endParaRPr lang="en-AU" sz="1600" b="0" i="0" kern="1200" dirty="0">
            <a:latin typeface="Candara" panose="020E0502030303020204" pitchFamily="34" charset="0"/>
          </a:endParaRPr>
        </a:p>
      </dsp:txBody>
      <dsp:txXfrm>
        <a:off x="6560362" y="10173"/>
        <a:ext cx="3874146" cy="326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16329" y="0"/>
          <a:ext cx="2983856" cy="3473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Order processed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26502" y="10173"/>
        <a:ext cx="2963510" cy="326995"/>
      </dsp:txXfrm>
    </dsp:sp>
    <dsp:sp modelId="{0AA0A741-4952-45B0-A2B3-C5FAD4CC1336}">
      <dsp:nvSpPr>
        <dsp:cNvPr id="0" name=""/>
        <dsp:cNvSpPr/>
      </dsp:nvSpPr>
      <dsp:spPr>
        <a:xfrm>
          <a:off x="3194665" y="0"/>
          <a:ext cx="412296" cy="347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3194665" y="69468"/>
        <a:ext cx="308094" cy="208405"/>
      </dsp:txXfrm>
    </dsp:sp>
    <dsp:sp modelId="{C4950583-DEBE-4AAF-B288-7FFE516CBFB4}">
      <dsp:nvSpPr>
        <dsp:cNvPr id="0" name=""/>
        <dsp:cNvSpPr/>
      </dsp:nvSpPr>
      <dsp:spPr>
        <a:xfrm>
          <a:off x="3778103" y="0"/>
          <a:ext cx="2401842" cy="3473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Dispatched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3788276" y="10173"/>
        <a:ext cx="2381496" cy="326995"/>
      </dsp:txXfrm>
    </dsp:sp>
    <dsp:sp modelId="{5A8C475B-5490-49BA-9418-9C5170CAD4F3}">
      <dsp:nvSpPr>
        <dsp:cNvPr id="0" name=""/>
        <dsp:cNvSpPr/>
      </dsp:nvSpPr>
      <dsp:spPr>
        <a:xfrm>
          <a:off x="6295707" y="0"/>
          <a:ext cx="245414" cy="347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6295707" y="69468"/>
        <a:ext cx="171790" cy="208405"/>
      </dsp:txXfrm>
    </dsp:sp>
    <dsp:sp modelId="{98D27251-40DC-45F9-9AE6-85976ED10E1B}">
      <dsp:nvSpPr>
        <dsp:cNvPr id="0" name=""/>
        <dsp:cNvSpPr/>
      </dsp:nvSpPr>
      <dsp:spPr>
        <a:xfrm>
          <a:off x="6642991" y="0"/>
          <a:ext cx="3802795" cy="3473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Hardware received within 3 business days</a:t>
          </a:r>
          <a:endParaRPr lang="en-AU" sz="1600" b="0" i="0" kern="1200" dirty="0">
            <a:latin typeface="Candara" panose="020E0502030303020204" pitchFamily="34" charset="0"/>
          </a:endParaRPr>
        </a:p>
      </dsp:txBody>
      <dsp:txXfrm>
        <a:off x="6653164" y="10173"/>
        <a:ext cx="3782449" cy="3269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E6171-914F-4CB2-89F5-CB8A2C0B69F2}">
      <dsp:nvSpPr>
        <dsp:cNvPr id="0" name=""/>
        <dsp:cNvSpPr/>
      </dsp:nvSpPr>
      <dsp:spPr>
        <a:xfrm>
          <a:off x="7925974" y="737575"/>
          <a:ext cx="1810767" cy="181106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A1431-BDE8-4559-AB81-80A8DDCC8059}">
      <dsp:nvSpPr>
        <dsp:cNvPr id="0" name=""/>
        <dsp:cNvSpPr/>
      </dsp:nvSpPr>
      <dsp:spPr>
        <a:xfrm>
          <a:off x="7985723" y="797954"/>
          <a:ext cx="1690306" cy="1690304"/>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Candara" panose="020E0502030303020204" pitchFamily="34" charset="0"/>
            </a:rPr>
            <a:t>Points loaded to PCL within 3-4 business days</a:t>
          </a:r>
          <a:endParaRPr lang="en-AU" sz="1600" b="0" i="0" kern="1200" dirty="0">
            <a:solidFill>
              <a:schemeClr val="bg1"/>
            </a:solidFill>
            <a:latin typeface="Candara" panose="020E0502030303020204" pitchFamily="34" charset="0"/>
          </a:endParaRPr>
        </a:p>
      </dsp:txBody>
      <dsp:txXfrm>
        <a:off x="8227608" y="1039471"/>
        <a:ext cx="1207499" cy="1207269"/>
      </dsp:txXfrm>
    </dsp:sp>
    <dsp:sp modelId="{A6B1AAD2-3073-4596-894B-A05A5F219B9A}">
      <dsp:nvSpPr>
        <dsp:cNvPr id="0" name=""/>
        <dsp:cNvSpPr/>
      </dsp:nvSpPr>
      <dsp:spPr>
        <a:xfrm rot="2700000">
          <a:off x="6053636" y="737668"/>
          <a:ext cx="1810558" cy="1810558"/>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2D24C-8144-4791-A3D6-A8EC35E8A979}">
      <dsp:nvSpPr>
        <dsp:cNvPr id="0" name=""/>
        <dsp:cNvSpPr/>
      </dsp:nvSpPr>
      <dsp:spPr>
        <a:xfrm>
          <a:off x="6115207" y="797954"/>
          <a:ext cx="1690306" cy="1690304"/>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Candara" panose="020E0502030303020204" pitchFamily="34" charset="0"/>
            </a:rPr>
            <a:t>Agreement signed and installation booked</a:t>
          </a:r>
          <a:endParaRPr lang="en-AU" sz="1600" b="0" i="0" kern="1200" dirty="0">
            <a:solidFill>
              <a:schemeClr val="bg1"/>
            </a:solidFill>
            <a:latin typeface="Candara" panose="020E0502030303020204" pitchFamily="34" charset="0"/>
          </a:endParaRPr>
        </a:p>
      </dsp:txBody>
      <dsp:txXfrm>
        <a:off x="6356128" y="1039471"/>
        <a:ext cx="1207499" cy="1207269"/>
      </dsp:txXfrm>
    </dsp:sp>
    <dsp:sp modelId="{1932E3C1-239C-41C2-B710-C28BBCAFFE87}">
      <dsp:nvSpPr>
        <dsp:cNvPr id="0" name=""/>
        <dsp:cNvSpPr/>
      </dsp:nvSpPr>
      <dsp:spPr>
        <a:xfrm rot="2700000">
          <a:off x="4183120" y="737668"/>
          <a:ext cx="1810558" cy="1810558"/>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A7424-0DEB-4869-8907-65A3A5F73BB9}">
      <dsp:nvSpPr>
        <dsp:cNvPr id="0" name=""/>
        <dsp:cNvSpPr/>
      </dsp:nvSpPr>
      <dsp:spPr>
        <a:xfrm>
          <a:off x="4243727" y="797954"/>
          <a:ext cx="1690306" cy="1690304"/>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Candara" panose="020E0502030303020204" pitchFamily="34" charset="0"/>
            </a:rPr>
            <a:t>ADT Security contacts customer</a:t>
          </a:r>
          <a:endParaRPr lang="en-AU" sz="1600" b="0" i="0" kern="1200" dirty="0">
            <a:solidFill>
              <a:schemeClr val="bg1"/>
            </a:solidFill>
            <a:latin typeface="Candara" panose="020E0502030303020204" pitchFamily="34" charset="0"/>
          </a:endParaRPr>
        </a:p>
      </dsp:txBody>
      <dsp:txXfrm>
        <a:off x="4484649" y="1039471"/>
        <a:ext cx="1207499" cy="1207269"/>
      </dsp:txXfrm>
    </dsp:sp>
    <dsp:sp modelId="{0F44A592-BBE4-4130-9B6C-FEF79036F38D}">
      <dsp:nvSpPr>
        <dsp:cNvPr id="0" name=""/>
        <dsp:cNvSpPr/>
      </dsp:nvSpPr>
      <dsp:spPr>
        <a:xfrm rot="2700000">
          <a:off x="2311640" y="737668"/>
          <a:ext cx="1810558" cy="1810558"/>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6F56A-97C4-4DC6-BBF6-35DAA34B6844}">
      <dsp:nvSpPr>
        <dsp:cNvPr id="0" name=""/>
        <dsp:cNvSpPr/>
      </dsp:nvSpPr>
      <dsp:spPr>
        <a:xfrm>
          <a:off x="2372247" y="797954"/>
          <a:ext cx="1690306" cy="1690304"/>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Candara" panose="020E0502030303020204" pitchFamily="34" charset="0"/>
            </a:rPr>
            <a:t>Customer loaded to PCL ‘incomplete’</a:t>
          </a:r>
          <a:endParaRPr lang="en-AU" sz="1600" b="0" i="0" kern="1200" dirty="0">
            <a:solidFill>
              <a:schemeClr val="bg1"/>
            </a:solidFill>
            <a:latin typeface="Candara" panose="020E0502030303020204" pitchFamily="34" charset="0"/>
          </a:endParaRPr>
        </a:p>
      </dsp:txBody>
      <dsp:txXfrm>
        <a:off x="2614133" y="1039471"/>
        <a:ext cx="1207499" cy="1207269"/>
      </dsp:txXfrm>
    </dsp:sp>
    <dsp:sp modelId="{E0CCD29D-3BAD-4CE7-80E1-60C802BB91CF}">
      <dsp:nvSpPr>
        <dsp:cNvPr id="0" name=""/>
        <dsp:cNvSpPr/>
      </dsp:nvSpPr>
      <dsp:spPr>
        <a:xfrm rot="2700000">
          <a:off x="440160" y="737668"/>
          <a:ext cx="1810558" cy="1810558"/>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B8DBA-6453-4247-8D95-8A709CB07B67}">
      <dsp:nvSpPr>
        <dsp:cNvPr id="0" name=""/>
        <dsp:cNvSpPr/>
      </dsp:nvSpPr>
      <dsp:spPr>
        <a:xfrm>
          <a:off x="511924" y="764503"/>
          <a:ext cx="1690306" cy="1690304"/>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Candara" panose="020E0502030303020204" pitchFamily="34" charset="0"/>
            </a:rPr>
            <a:t>Customer submits lead</a:t>
          </a:r>
          <a:endParaRPr lang="en-AU" sz="1600" b="0" i="0" kern="1200" dirty="0">
            <a:solidFill>
              <a:schemeClr val="bg1"/>
            </a:solidFill>
            <a:latin typeface="Candara" panose="020E0502030303020204" pitchFamily="34" charset="0"/>
          </a:endParaRPr>
        </a:p>
      </dsp:txBody>
      <dsp:txXfrm>
        <a:off x="753809" y="1006020"/>
        <a:ext cx="1207499" cy="1207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9D011-8514-4975-97A1-EB262BD85689}">
      <dsp:nvSpPr>
        <dsp:cNvPr id="0" name=""/>
        <dsp:cNvSpPr/>
      </dsp:nvSpPr>
      <dsp:spPr>
        <a:xfrm>
          <a:off x="989778" y="629060"/>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AA267-925B-46A7-A6A5-3B5608001FA7}">
      <dsp:nvSpPr>
        <dsp:cNvPr id="0" name=""/>
        <dsp:cNvSpPr/>
      </dsp:nvSpPr>
      <dsp:spPr>
        <a:xfrm>
          <a:off x="1259340" y="898622"/>
          <a:ext cx="725743" cy="72574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981933-4D11-4ADF-80B4-72816C183036}">
      <dsp:nvSpPr>
        <dsp:cNvPr id="0" name=""/>
        <dsp:cNvSpPr/>
      </dsp:nvSpPr>
      <dsp:spPr>
        <a:xfrm>
          <a:off x="585436" y="2287902"/>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cap="none" dirty="0">
              <a:latin typeface="Candara" panose="020E0502030303020204" pitchFamily="34" charset="0"/>
            </a:rPr>
            <a:t>Home Security </a:t>
          </a:r>
        </a:p>
      </dsp:txBody>
      <dsp:txXfrm>
        <a:off x="585436" y="2287902"/>
        <a:ext cx="2073553" cy="720000"/>
      </dsp:txXfrm>
    </dsp:sp>
    <dsp:sp modelId="{D3C12276-CFF5-4595-8BF9-302441760840}">
      <dsp:nvSpPr>
        <dsp:cNvPr id="0" name=""/>
        <dsp:cNvSpPr/>
      </dsp:nvSpPr>
      <dsp:spPr>
        <a:xfrm>
          <a:off x="3426203" y="629060"/>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5F6CA-E52F-432D-B1B8-458D7C50F78E}">
      <dsp:nvSpPr>
        <dsp:cNvPr id="0" name=""/>
        <dsp:cNvSpPr/>
      </dsp:nvSpPr>
      <dsp:spPr>
        <a:xfrm>
          <a:off x="3695765" y="898622"/>
          <a:ext cx="725743" cy="72574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6AF8E4-E5D7-48EE-81A3-A12F9B2F2520}">
      <dsp:nvSpPr>
        <dsp:cNvPr id="0" name=""/>
        <dsp:cNvSpPr/>
      </dsp:nvSpPr>
      <dsp:spPr>
        <a:xfrm>
          <a:off x="3021860" y="2287902"/>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cap="none" dirty="0">
              <a:latin typeface="Candara" panose="020E0502030303020204" pitchFamily="34" charset="0"/>
              <a:ea typeface="+mn-ea"/>
              <a:cs typeface="+mn-cs"/>
            </a:rPr>
            <a:t>Interactive Security </a:t>
          </a:r>
        </a:p>
      </dsp:txBody>
      <dsp:txXfrm>
        <a:off x="3021860" y="2287902"/>
        <a:ext cx="2073553" cy="720000"/>
      </dsp:txXfrm>
    </dsp:sp>
    <dsp:sp modelId="{772736FE-A487-4A8E-83B2-A5F7FD538CB3}">
      <dsp:nvSpPr>
        <dsp:cNvPr id="0" name=""/>
        <dsp:cNvSpPr/>
      </dsp:nvSpPr>
      <dsp:spPr>
        <a:xfrm>
          <a:off x="5862628" y="629060"/>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669B7-FA43-49F0-B026-F36134616970}">
      <dsp:nvSpPr>
        <dsp:cNvPr id="0" name=""/>
        <dsp:cNvSpPr/>
      </dsp:nvSpPr>
      <dsp:spPr>
        <a:xfrm>
          <a:off x="6132190" y="898622"/>
          <a:ext cx="725743" cy="72574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1B9FA5-766B-478C-8B0E-8CD417635EE6}">
      <dsp:nvSpPr>
        <dsp:cNvPr id="0" name=""/>
        <dsp:cNvSpPr/>
      </dsp:nvSpPr>
      <dsp:spPr>
        <a:xfrm>
          <a:off x="5458285" y="2287902"/>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cap="none" dirty="0">
              <a:latin typeface="Candara" panose="020E0502030303020204" pitchFamily="34" charset="0"/>
              <a:ea typeface="+mn-ea"/>
              <a:cs typeface="+mn-cs"/>
            </a:rPr>
            <a:t>Interactive Security with Camera </a:t>
          </a:r>
        </a:p>
      </dsp:txBody>
      <dsp:txXfrm>
        <a:off x="5458285" y="2287902"/>
        <a:ext cx="2073553" cy="720000"/>
      </dsp:txXfrm>
    </dsp:sp>
    <dsp:sp modelId="{EA93B3E1-9A0C-499D-81FA-EF0F03A47AD8}">
      <dsp:nvSpPr>
        <dsp:cNvPr id="0" name=""/>
        <dsp:cNvSpPr/>
      </dsp:nvSpPr>
      <dsp:spPr>
        <a:xfrm>
          <a:off x="8299053" y="629060"/>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48F25-90B5-4E28-B0EC-997747D83C0D}">
      <dsp:nvSpPr>
        <dsp:cNvPr id="0" name=""/>
        <dsp:cNvSpPr/>
      </dsp:nvSpPr>
      <dsp:spPr>
        <a:xfrm>
          <a:off x="8568615" y="898622"/>
          <a:ext cx="725743" cy="72574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B3D7D1-F94B-43B4-85C9-EFF9DFAD3B52}">
      <dsp:nvSpPr>
        <dsp:cNvPr id="0" name=""/>
        <dsp:cNvSpPr/>
      </dsp:nvSpPr>
      <dsp:spPr>
        <a:xfrm>
          <a:off x="7894710" y="2287902"/>
          <a:ext cx="207355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cap="all" dirty="0">
              <a:latin typeface="Candara" panose="020E0502030303020204" pitchFamily="34" charset="0"/>
              <a:ea typeface="+mn-ea"/>
              <a:cs typeface="+mn-cs"/>
            </a:rPr>
            <a:t>CCTV </a:t>
          </a:r>
        </a:p>
      </dsp:txBody>
      <dsp:txXfrm>
        <a:off x="7894710" y="2287902"/>
        <a:ext cx="2073553"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5134"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Lead submission</a:t>
          </a:r>
          <a:endParaRPr lang="en-AU" sz="1300" b="0" i="0" kern="1200" dirty="0">
            <a:latin typeface="Candara" panose="020E0502030303020204" pitchFamily="34" charset="0"/>
          </a:endParaRPr>
        </a:p>
      </dsp:txBody>
      <dsp:txXfrm>
        <a:off x="387146" y="280769"/>
        <a:ext cx="1146036" cy="764024"/>
      </dsp:txXfrm>
    </dsp:sp>
    <dsp:sp modelId="{C44B852D-AD77-4E88-A223-75FF6A577FD8}">
      <dsp:nvSpPr>
        <dsp:cNvPr id="0" name=""/>
        <dsp:cNvSpPr/>
      </dsp:nvSpPr>
      <dsp:spPr>
        <a:xfrm>
          <a:off x="1724188"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ADT Security contacts lead</a:t>
          </a:r>
          <a:endParaRPr lang="en-AU" sz="1300" b="0" i="0" kern="1200" dirty="0">
            <a:latin typeface="Candara" panose="020E0502030303020204" pitchFamily="34" charset="0"/>
          </a:endParaRPr>
        </a:p>
      </dsp:txBody>
      <dsp:txXfrm>
        <a:off x="2106200" y="280769"/>
        <a:ext cx="1146036" cy="764024"/>
      </dsp:txXfrm>
    </dsp:sp>
    <dsp:sp modelId="{10AE9852-D63A-479D-9D4B-0A0F403583B5}">
      <dsp:nvSpPr>
        <dsp:cNvPr id="0" name=""/>
        <dsp:cNvSpPr/>
      </dsp:nvSpPr>
      <dsp:spPr>
        <a:xfrm>
          <a:off x="3443242"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Customer accepts over the phone</a:t>
          </a:r>
          <a:endParaRPr lang="en-AU" sz="1300" b="0" i="0" kern="1200" dirty="0">
            <a:latin typeface="Candara" panose="020E0502030303020204" pitchFamily="34" charset="0"/>
          </a:endParaRPr>
        </a:p>
      </dsp:txBody>
      <dsp:txXfrm>
        <a:off x="3825254" y="280769"/>
        <a:ext cx="1146036" cy="764024"/>
      </dsp:txXfrm>
    </dsp:sp>
    <dsp:sp modelId="{D2199AFA-9E04-4F35-BABE-1C84AB3B8B2D}">
      <dsp:nvSpPr>
        <dsp:cNvPr id="0" name=""/>
        <dsp:cNvSpPr/>
      </dsp:nvSpPr>
      <dsp:spPr>
        <a:xfrm>
          <a:off x="5162296"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ADT Security books installation</a:t>
          </a:r>
          <a:endParaRPr lang="en-AU" sz="1300" b="0" i="0" kern="1200" dirty="0">
            <a:latin typeface="Candara" panose="020E0502030303020204" pitchFamily="34" charset="0"/>
          </a:endParaRPr>
        </a:p>
      </dsp:txBody>
      <dsp:txXfrm>
        <a:off x="5544308" y="280769"/>
        <a:ext cx="1146036" cy="764024"/>
      </dsp:txXfrm>
    </dsp:sp>
    <dsp:sp modelId="{CD87E8C8-1046-4E73-9BD9-D96C47B7387B}">
      <dsp:nvSpPr>
        <dsp:cNvPr id="0" name=""/>
        <dsp:cNvSpPr/>
      </dsp:nvSpPr>
      <dsp:spPr>
        <a:xfrm>
          <a:off x="6881351"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ADT Security technician completes installation</a:t>
          </a:r>
          <a:endParaRPr lang="en-AU" sz="1300" b="0" i="0" kern="1200" dirty="0">
            <a:latin typeface="Candara" panose="020E0502030303020204" pitchFamily="34" charset="0"/>
          </a:endParaRPr>
        </a:p>
      </dsp:txBody>
      <dsp:txXfrm>
        <a:off x="7263363" y="280769"/>
        <a:ext cx="1146036" cy="764024"/>
      </dsp:txXfrm>
    </dsp:sp>
    <dsp:sp modelId="{66554B9D-1063-413A-997B-53C2A9925207}">
      <dsp:nvSpPr>
        <dsp:cNvPr id="0" name=""/>
        <dsp:cNvSpPr/>
      </dsp:nvSpPr>
      <dsp:spPr>
        <a:xfrm>
          <a:off x="8600405"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i="0" kern="1200" dirty="0">
              <a:latin typeface="Candara" panose="020E0502030303020204" pitchFamily="34" charset="0"/>
            </a:rPr>
            <a:t>Service activated</a:t>
          </a:r>
          <a:endParaRPr lang="en-AU" sz="1300" b="0" i="0" kern="1200" dirty="0">
            <a:latin typeface="Candara" panose="020E0502030303020204" pitchFamily="34" charset="0"/>
          </a:endParaRPr>
        </a:p>
      </dsp:txBody>
      <dsp:txXfrm>
        <a:off x="8982417" y="280769"/>
        <a:ext cx="1146036" cy="764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0"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Lead submission</a:t>
          </a:r>
          <a:endParaRPr lang="en-AU" sz="1100" b="0" i="0" kern="1200" dirty="0">
            <a:latin typeface="Candara" panose="020E0502030303020204" pitchFamily="34" charset="0"/>
          </a:endParaRPr>
        </a:p>
      </dsp:txBody>
      <dsp:txXfrm>
        <a:off x="328613" y="334169"/>
        <a:ext cx="985837" cy="657225"/>
      </dsp:txXfrm>
    </dsp:sp>
    <dsp:sp modelId="{C44B852D-AD77-4E88-A223-75FF6A577FD8}">
      <dsp:nvSpPr>
        <dsp:cNvPr id="0" name=""/>
        <dsp:cNvSpPr/>
      </dsp:nvSpPr>
      <dsp:spPr>
        <a:xfrm>
          <a:off x="1478756"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ADT Security contacts lead</a:t>
          </a:r>
          <a:endParaRPr lang="en-AU" sz="1100" b="0" i="0" kern="1200" dirty="0">
            <a:latin typeface="Candara" panose="020E0502030303020204" pitchFamily="34" charset="0"/>
          </a:endParaRPr>
        </a:p>
      </dsp:txBody>
      <dsp:txXfrm>
        <a:off x="1807369" y="334169"/>
        <a:ext cx="985837" cy="657225"/>
      </dsp:txXfrm>
    </dsp:sp>
    <dsp:sp modelId="{10AE9852-D63A-479D-9D4B-0A0F403583B5}">
      <dsp:nvSpPr>
        <dsp:cNvPr id="0" name=""/>
        <dsp:cNvSpPr/>
      </dsp:nvSpPr>
      <dsp:spPr>
        <a:xfrm>
          <a:off x="2957512"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Customer books on-site consultation</a:t>
          </a:r>
          <a:endParaRPr lang="en-AU" sz="1100" b="0" i="0" kern="1200" dirty="0">
            <a:latin typeface="Candara" panose="020E0502030303020204" pitchFamily="34" charset="0"/>
          </a:endParaRPr>
        </a:p>
      </dsp:txBody>
      <dsp:txXfrm>
        <a:off x="3286125" y="334169"/>
        <a:ext cx="985837" cy="657225"/>
      </dsp:txXfrm>
    </dsp:sp>
    <dsp:sp modelId="{D2199AFA-9E04-4F35-BABE-1C84AB3B8B2D}">
      <dsp:nvSpPr>
        <dsp:cNvPr id="0" name=""/>
        <dsp:cNvSpPr/>
      </dsp:nvSpPr>
      <dsp:spPr>
        <a:xfrm>
          <a:off x="4436268"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Customer signs agreement on-site</a:t>
          </a:r>
          <a:endParaRPr lang="en-AU" sz="1100" b="0" i="0" kern="1200" dirty="0">
            <a:latin typeface="Candara" panose="020E0502030303020204" pitchFamily="34" charset="0"/>
          </a:endParaRPr>
        </a:p>
      </dsp:txBody>
      <dsp:txXfrm>
        <a:off x="4764881" y="334169"/>
        <a:ext cx="985837" cy="657225"/>
      </dsp:txXfrm>
    </dsp:sp>
    <dsp:sp modelId="{EC99187C-CD04-4611-B60F-FC9ECA4F473E}">
      <dsp:nvSpPr>
        <dsp:cNvPr id="0" name=""/>
        <dsp:cNvSpPr/>
      </dsp:nvSpPr>
      <dsp:spPr>
        <a:xfrm>
          <a:off x="5915025"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ADT Security books installation</a:t>
          </a:r>
          <a:endParaRPr lang="en-AU" sz="1100" b="0" i="0" kern="1200" dirty="0">
            <a:latin typeface="Candara" panose="020E0502030303020204" pitchFamily="34" charset="0"/>
          </a:endParaRPr>
        </a:p>
      </dsp:txBody>
      <dsp:txXfrm>
        <a:off x="6243638" y="334169"/>
        <a:ext cx="985837" cy="657225"/>
      </dsp:txXfrm>
    </dsp:sp>
    <dsp:sp modelId="{CD87E8C8-1046-4E73-9BD9-D96C47B7387B}">
      <dsp:nvSpPr>
        <dsp:cNvPr id="0" name=""/>
        <dsp:cNvSpPr/>
      </dsp:nvSpPr>
      <dsp:spPr>
        <a:xfrm>
          <a:off x="7393781"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ADT Security technician completes installation</a:t>
          </a:r>
          <a:endParaRPr lang="en-AU" sz="1100" b="0" i="0" kern="1200" dirty="0">
            <a:latin typeface="Candara" panose="020E0502030303020204" pitchFamily="34" charset="0"/>
          </a:endParaRPr>
        </a:p>
      </dsp:txBody>
      <dsp:txXfrm>
        <a:off x="7722394" y="334169"/>
        <a:ext cx="985837" cy="657225"/>
      </dsp:txXfrm>
    </dsp:sp>
    <dsp:sp modelId="{66554B9D-1063-413A-997B-53C2A9925207}">
      <dsp:nvSpPr>
        <dsp:cNvPr id="0" name=""/>
        <dsp:cNvSpPr/>
      </dsp:nvSpPr>
      <dsp:spPr>
        <a:xfrm>
          <a:off x="8872537"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Candara" panose="020E0502030303020204" pitchFamily="34" charset="0"/>
            </a:rPr>
            <a:t>Service activated</a:t>
          </a:r>
          <a:endParaRPr lang="en-AU" sz="1100" b="0" i="0" kern="1200" dirty="0">
            <a:latin typeface="Candara" panose="020E0502030303020204" pitchFamily="34" charset="0"/>
          </a:endParaRPr>
        </a:p>
      </dsp:txBody>
      <dsp:txXfrm>
        <a:off x="9201150" y="334169"/>
        <a:ext cx="985837" cy="657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824" y="0"/>
          <a:ext cx="3509933" cy="4030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Call placed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12630" y="11806"/>
        <a:ext cx="3486321" cy="379467"/>
      </dsp:txXfrm>
    </dsp:sp>
    <dsp:sp modelId="{0AA0A741-4952-45B0-A2B3-C5FAD4CC1336}">
      <dsp:nvSpPr>
        <dsp:cNvPr id="0" name=""/>
        <dsp:cNvSpPr/>
      </dsp:nvSpPr>
      <dsp:spPr>
        <a:xfrm>
          <a:off x="3884102" y="0"/>
          <a:ext cx="791492" cy="403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3884102" y="80616"/>
        <a:ext cx="670568" cy="241847"/>
      </dsp:txXfrm>
    </dsp:sp>
    <dsp:sp modelId="{975A8BFD-11E8-44D6-A094-D609953B7AE6}">
      <dsp:nvSpPr>
        <dsp:cNvPr id="0" name=""/>
        <dsp:cNvSpPr/>
      </dsp:nvSpPr>
      <dsp:spPr>
        <a:xfrm>
          <a:off x="5004139" y="0"/>
          <a:ext cx="3733455" cy="4030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Site visit within 10 business days</a:t>
          </a:r>
          <a:endParaRPr lang="en-AU" sz="1600" b="0" i="0" kern="1200" dirty="0">
            <a:latin typeface="Candara" panose="020E0502030303020204" pitchFamily="34" charset="0"/>
          </a:endParaRPr>
        </a:p>
      </dsp:txBody>
      <dsp:txXfrm>
        <a:off x="5015945" y="11806"/>
        <a:ext cx="3709843" cy="379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5540" y="0"/>
          <a:ext cx="2320755" cy="59260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Call placed within 24 </a:t>
          </a:r>
          <a:r>
            <a:rPr lang="en-US" sz="1600" b="0" i="0" kern="1200" dirty="0" err="1">
              <a:latin typeface="Candara" panose="020E0502030303020204" pitchFamily="34" charset="0"/>
            </a:rPr>
            <a:t>hrs</a:t>
          </a:r>
          <a:endParaRPr lang="en-AU" sz="1600" b="0" i="0" kern="1200" dirty="0">
            <a:latin typeface="Candara" panose="020E0502030303020204" pitchFamily="34" charset="0"/>
          </a:endParaRPr>
        </a:p>
      </dsp:txBody>
      <dsp:txXfrm>
        <a:off x="22897" y="17357"/>
        <a:ext cx="2286041" cy="557894"/>
      </dsp:txXfrm>
    </dsp:sp>
    <dsp:sp modelId="{0AA0A741-4952-45B0-A2B3-C5FAD4CC1336}">
      <dsp:nvSpPr>
        <dsp:cNvPr id="0" name=""/>
        <dsp:cNvSpPr/>
      </dsp:nvSpPr>
      <dsp:spPr>
        <a:xfrm>
          <a:off x="2447036" y="65383"/>
          <a:ext cx="255968" cy="461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b="0" i="0" kern="1200" dirty="0">
            <a:latin typeface="Candara" panose="020E0502030303020204" pitchFamily="34" charset="0"/>
          </a:endParaRPr>
        </a:p>
      </dsp:txBody>
      <dsp:txXfrm>
        <a:off x="2447036" y="157751"/>
        <a:ext cx="179178" cy="277105"/>
      </dsp:txXfrm>
    </dsp:sp>
    <dsp:sp modelId="{4F1FF3EE-FA45-48CC-AA84-08D9CDA8C638}">
      <dsp:nvSpPr>
        <dsp:cNvPr id="0" name=""/>
        <dsp:cNvSpPr/>
      </dsp:nvSpPr>
      <dsp:spPr>
        <a:xfrm>
          <a:off x="2809256" y="0"/>
          <a:ext cx="2535847" cy="59260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Consultation within 5 business days</a:t>
          </a:r>
          <a:endParaRPr lang="en-AU" sz="1600" b="0" i="0" kern="1200" dirty="0">
            <a:latin typeface="Candara" panose="020E0502030303020204" pitchFamily="34" charset="0"/>
          </a:endParaRPr>
        </a:p>
      </dsp:txBody>
      <dsp:txXfrm>
        <a:off x="2826613" y="17357"/>
        <a:ext cx="2501133" cy="557894"/>
      </dsp:txXfrm>
    </dsp:sp>
    <dsp:sp modelId="{8B1E709D-6E93-4293-BC6F-AB5974953E42}">
      <dsp:nvSpPr>
        <dsp:cNvPr id="0" name=""/>
        <dsp:cNvSpPr/>
      </dsp:nvSpPr>
      <dsp:spPr>
        <a:xfrm>
          <a:off x="5486101" y="65383"/>
          <a:ext cx="298915" cy="461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b="0" i="0" kern="1200" dirty="0">
            <a:latin typeface="Candara" panose="020E0502030303020204" pitchFamily="34" charset="0"/>
          </a:endParaRPr>
        </a:p>
      </dsp:txBody>
      <dsp:txXfrm>
        <a:off x="5486101" y="157751"/>
        <a:ext cx="209241" cy="277105"/>
      </dsp:txXfrm>
    </dsp:sp>
    <dsp:sp modelId="{975A8BFD-11E8-44D6-A094-D609953B7AE6}">
      <dsp:nvSpPr>
        <dsp:cNvPr id="0" name=""/>
        <dsp:cNvSpPr/>
      </dsp:nvSpPr>
      <dsp:spPr>
        <a:xfrm>
          <a:off x="5909095" y="0"/>
          <a:ext cx="2646391" cy="59260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Candara" panose="020E0502030303020204" pitchFamily="34" charset="0"/>
            </a:rPr>
            <a:t>Install within 10 business days</a:t>
          </a:r>
          <a:endParaRPr lang="en-AU" sz="1600" b="0" i="0" kern="1200" dirty="0">
            <a:latin typeface="Candara" panose="020E0502030303020204" pitchFamily="34" charset="0"/>
          </a:endParaRPr>
        </a:p>
      </dsp:txBody>
      <dsp:txXfrm>
        <a:off x="5926452" y="17357"/>
        <a:ext cx="2611677" cy="557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0"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Lead submission</a:t>
          </a:r>
          <a:endParaRPr lang="en-AU" sz="1000" kern="1200" dirty="0">
            <a:latin typeface="Candara" panose="020E0502030303020204" pitchFamily="34" charset="0"/>
          </a:endParaRPr>
        </a:p>
      </dsp:txBody>
      <dsp:txXfrm>
        <a:off x="328613" y="334169"/>
        <a:ext cx="985837" cy="657225"/>
      </dsp:txXfrm>
    </dsp:sp>
    <dsp:sp modelId="{C44B852D-AD77-4E88-A223-75FF6A577FD8}">
      <dsp:nvSpPr>
        <dsp:cNvPr id="0" name=""/>
        <dsp:cNvSpPr/>
      </dsp:nvSpPr>
      <dsp:spPr>
        <a:xfrm>
          <a:off x="1478756"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ADT Security contacts lead (24 </a:t>
          </a:r>
          <a:r>
            <a:rPr lang="en-US" sz="1000" kern="1200" dirty="0" err="1">
              <a:latin typeface="Candara" panose="020E0502030303020204" pitchFamily="34" charset="0"/>
            </a:rPr>
            <a:t>hrs</a:t>
          </a:r>
          <a:r>
            <a:rPr lang="en-US" sz="1000" kern="1200" dirty="0">
              <a:latin typeface="Candara" panose="020E0502030303020204" pitchFamily="34" charset="0"/>
            </a:rPr>
            <a:t>)</a:t>
          </a:r>
          <a:endParaRPr lang="en-AU" sz="1000" kern="1200" dirty="0">
            <a:latin typeface="Candara" panose="020E0502030303020204" pitchFamily="34" charset="0"/>
          </a:endParaRPr>
        </a:p>
      </dsp:txBody>
      <dsp:txXfrm>
        <a:off x="1807369" y="334169"/>
        <a:ext cx="985837" cy="657225"/>
      </dsp:txXfrm>
    </dsp:sp>
    <dsp:sp modelId="{10AE9852-D63A-479D-9D4B-0A0F403583B5}">
      <dsp:nvSpPr>
        <dsp:cNvPr id="0" name=""/>
        <dsp:cNvSpPr/>
      </dsp:nvSpPr>
      <dsp:spPr>
        <a:xfrm>
          <a:off x="2957512"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Site appointment booked</a:t>
          </a:r>
          <a:endParaRPr lang="en-AU" sz="1000" kern="1200" dirty="0">
            <a:latin typeface="Candara" panose="020E0502030303020204" pitchFamily="34" charset="0"/>
          </a:endParaRPr>
        </a:p>
      </dsp:txBody>
      <dsp:txXfrm>
        <a:off x="3286125" y="334169"/>
        <a:ext cx="985837" cy="657225"/>
      </dsp:txXfrm>
    </dsp:sp>
    <dsp:sp modelId="{D2199AFA-9E04-4F35-BABE-1C84AB3B8B2D}">
      <dsp:nvSpPr>
        <dsp:cNvPr id="0" name=""/>
        <dsp:cNvSpPr/>
      </dsp:nvSpPr>
      <dsp:spPr>
        <a:xfrm>
          <a:off x="4436268"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Customer accepts sale on site</a:t>
          </a:r>
          <a:endParaRPr lang="en-AU" sz="1000" kern="1200" dirty="0">
            <a:latin typeface="Candara" panose="020E0502030303020204" pitchFamily="34" charset="0"/>
          </a:endParaRPr>
        </a:p>
      </dsp:txBody>
      <dsp:txXfrm>
        <a:off x="4764881" y="334169"/>
        <a:ext cx="985837" cy="657225"/>
      </dsp:txXfrm>
    </dsp:sp>
    <dsp:sp modelId="{CD87E8C8-1046-4E73-9BD9-D96C47B7387B}">
      <dsp:nvSpPr>
        <dsp:cNvPr id="0" name=""/>
        <dsp:cNvSpPr/>
      </dsp:nvSpPr>
      <dsp:spPr>
        <a:xfrm>
          <a:off x="5915025"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ADT Security loads agreement &amp; books installation</a:t>
          </a:r>
          <a:endParaRPr lang="en-AU" sz="1000" kern="1200" dirty="0">
            <a:latin typeface="Candara" panose="020E0502030303020204" pitchFamily="34" charset="0"/>
          </a:endParaRPr>
        </a:p>
      </dsp:txBody>
      <dsp:txXfrm>
        <a:off x="6243638" y="334169"/>
        <a:ext cx="985837" cy="657225"/>
      </dsp:txXfrm>
    </dsp:sp>
    <dsp:sp modelId="{66554B9D-1063-413A-997B-53C2A9925207}">
      <dsp:nvSpPr>
        <dsp:cNvPr id="0" name=""/>
        <dsp:cNvSpPr/>
      </dsp:nvSpPr>
      <dsp:spPr>
        <a:xfrm>
          <a:off x="7393781"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Installation completed</a:t>
          </a:r>
          <a:endParaRPr lang="en-AU" sz="1000" kern="1200" dirty="0">
            <a:latin typeface="Candara" panose="020E0502030303020204" pitchFamily="34" charset="0"/>
          </a:endParaRPr>
        </a:p>
      </dsp:txBody>
      <dsp:txXfrm>
        <a:off x="7722394" y="334169"/>
        <a:ext cx="985837" cy="657225"/>
      </dsp:txXfrm>
    </dsp:sp>
    <dsp:sp modelId="{DC53ADD9-BF87-4166-BF36-A07A7D9D9CC0}">
      <dsp:nvSpPr>
        <dsp:cNvPr id="0" name=""/>
        <dsp:cNvSpPr/>
      </dsp:nvSpPr>
      <dsp:spPr>
        <a:xfrm>
          <a:off x="8872537" y="334169"/>
          <a:ext cx="1643062" cy="657225"/>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ndara" panose="020E0502030303020204" pitchFamily="34" charset="0"/>
            </a:rPr>
            <a:t>Service activated</a:t>
          </a:r>
          <a:endParaRPr lang="en-AU" sz="1000" kern="1200" dirty="0">
            <a:latin typeface="Candara" panose="020E0502030303020204" pitchFamily="34" charset="0"/>
          </a:endParaRPr>
        </a:p>
      </dsp:txBody>
      <dsp:txXfrm>
        <a:off x="9201150" y="334169"/>
        <a:ext cx="985837" cy="657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14DF-06C5-49F3-B364-184A26745DBF}">
      <dsp:nvSpPr>
        <dsp:cNvPr id="0" name=""/>
        <dsp:cNvSpPr/>
      </dsp:nvSpPr>
      <dsp:spPr>
        <a:xfrm>
          <a:off x="165393" y="0"/>
          <a:ext cx="2631816" cy="5702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ndara" panose="020E0502030303020204" pitchFamily="34" charset="0"/>
            </a:rPr>
            <a:t>Call placed within 24 </a:t>
          </a:r>
          <a:r>
            <a:rPr lang="en-US" sz="1600" kern="1200" dirty="0" err="1">
              <a:latin typeface="Candara" panose="020E0502030303020204" pitchFamily="34" charset="0"/>
            </a:rPr>
            <a:t>hrs</a:t>
          </a:r>
          <a:endParaRPr lang="en-AU" sz="1600" kern="1200" dirty="0">
            <a:latin typeface="Candara" panose="020E0502030303020204" pitchFamily="34" charset="0"/>
          </a:endParaRPr>
        </a:p>
      </dsp:txBody>
      <dsp:txXfrm>
        <a:off x="182095" y="16702"/>
        <a:ext cx="2598412" cy="536831"/>
      </dsp:txXfrm>
    </dsp:sp>
    <dsp:sp modelId="{0AA0A741-4952-45B0-A2B3-C5FAD4CC1336}">
      <dsp:nvSpPr>
        <dsp:cNvPr id="0" name=""/>
        <dsp:cNvSpPr/>
      </dsp:nvSpPr>
      <dsp:spPr>
        <a:xfrm>
          <a:off x="2894256" y="86011"/>
          <a:ext cx="205738" cy="3982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2894256" y="165653"/>
        <a:ext cx="144017" cy="238928"/>
      </dsp:txXfrm>
    </dsp:sp>
    <dsp:sp modelId="{975A8BFD-11E8-44D6-A094-D609953B7AE6}">
      <dsp:nvSpPr>
        <dsp:cNvPr id="0" name=""/>
        <dsp:cNvSpPr/>
      </dsp:nvSpPr>
      <dsp:spPr>
        <a:xfrm>
          <a:off x="3185396" y="0"/>
          <a:ext cx="3168135" cy="5702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ndara" panose="020E0502030303020204" pitchFamily="34" charset="0"/>
            </a:rPr>
            <a:t>Site appointment within 5 business days</a:t>
          </a:r>
          <a:endParaRPr lang="en-AU" sz="1600" kern="1200" dirty="0">
            <a:latin typeface="Candara" panose="020E0502030303020204" pitchFamily="34" charset="0"/>
          </a:endParaRPr>
        </a:p>
      </dsp:txBody>
      <dsp:txXfrm>
        <a:off x="3202098" y="16702"/>
        <a:ext cx="3134731" cy="536831"/>
      </dsp:txXfrm>
    </dsp:sp>
    <dsp:sp modelId="{4E8DF373-ABE5-4305-82ED-E8F4759A18DA}">
      <dsp:nvSpPr>
        <dsp:cNvPr id="0" name=""/>
        <dsp:cNvSpPr/>
      </dsp:nvSpPr>
      <dsp:spPr>
        <a:xfrm>
          <a:off x="6472345" y="86011"/>
          <a:ext cx="251884" cy="3982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6472345" y="165653"/>
        <a:ext cx="176319" cy="238928"/>
      </dsp:txXfrm>
    </dsp:sp>
    <dsp:sp modelId="{98D27251-40DC-45F9-9AE6-85976ED10E1B}">
      <dsp:nvSpPr>
        <dsp:cNvPr id="0" name=""/>
        <dsp:cNvSpPr/>
      </dsp:nvSpPr>
      <dsp:spPr>
        <a:xfrm>
          <a:off x="6828786" y="0"/>
          <a:ext cx="2471600" cy="5702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ndara" panose="020E0502030303020204" pitchFamily="34" charset="0"/>
            </a:rPr>
            <a:t>Installation appointment within 5 business days</a:t>
          </a:r>
          <a:endParaRPr lang="en-AU" sz="1600" kern="1200" dirty="0">
            <a:latin typeface="Candara" panose="020E0502030303020204" pitchFamily="34" charset="0"/>
          </a:endParaRPr>
        </a:p>
      </dsp:txBody>
      <dsp:txXfrm>
        <a:off x="6845488" y="16702"/>
        <a:ext cx="2438196" cy="5368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6CA-2CCC-4F08-AD31-79F06F43DDE1}">
      <dsp:nvSpPr>
        <dsp:cNvPr id="0" name=""/>
        <dsp:cNvSpPr/>
      </dsp:nvSpPr>
      <dsp:spPr>
        <a:xfrm>
          <a:off x="5134"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ndara" panose="020E0502030303020204" pitchFamily="34" charset="0"/>
            </a:rPr>
            <a:t>Lead submission</a:t>
          </a:r>
          <a:endParaRPr lang="en-AU" sz="1300" kern="1200" dirty="0">
            <a:latin typeface="Candara" panose="020E0502030303020204" pitchFamily="34" charset="0"/>
          </a:endParaRPr>
        </a:p>
      </dsp:txBody>
      <dsp:txXfrm>
        <a:off x="387146" y="280769"/>
        <a:ext cx="1146036" cy="764024"/>
      </dsp:txXfrm>
    </dsp:sp>
    <dsp:sp modelId="{C44B852D-AD77-4E88-A223-75FF6A577FD8}">
      <dsp:nvSpPr>
        <dsp:cNvPr id="0" name=""/>
        <dsp:cNvSpPr/>
      </dsp:nvSpPr>
      <dsp:spPr>
        <a:xfrm>
          <a:off x="1724188"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ndara" panose="020E0502030303020204" pitchFamily="34" charset="0"/>
            </a:rPr>
            <a:t>ADT Security contacts lead (24 </a:t>
          </a:r>
          <a:r>
            <a:rPr lang="en-US" sz="1300" kern="1200" dirty="0" err="1">
              <a:latin typeface="Candara" panose="020E0502030303020204" pitchFamily="34" charset="0"/>
            </a:rPr>
            <a:t>hrs</a:t>
          </a:r>
          <a:r>
            <a:rPr lang="en-US" sz="1300" kern="1200" dirty="0">
              <a:latin typeface="Candara" panose="020E0502030303020204" pitchFamily="34" charset="0"/>
            </a:rPr>
            <a:t>)</a:t>
          </a:r>
          <a:endParaRPr lang="en-AU" sz="1300" kern="1200" dirty="0">
            <a:latin typeface="Candara" panose="020E0502030303020204" pitchFamily="34" charset="0"/>
          </a:endParaRPr>
        </a:p>
      </dsp:txBody>
      <dsp:txXfrm>
        <a:off x="2106200" y="280769"/>
        <a:ext cx="1146036" cy="764024"/>
      </dsp:txXfrm>
    </dsp:sp>
    <dsp:sp modelId="{10AE9852-D63A-479D-9D4B-0A0F403583B5}">
      <dsp:nvSpPr>
        <dsp:cNvPr id="0" name=""/>
        <dsp:cNvSpPr/>
      </dsp:nvSpPr>
      <dsp:spPr>
        <a:xfrm>
          <a:off x="3443242"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ndara" panose="020E0502030303020204" pitchFamily="34" charset="0"/>
            </a:rPr>
            <a:t>Site appointment booked</a:t>
          </a:r>
          <a:endParaRPr lang="en-AU" sz="1300" kern="1200" dirty="0">
            <a:latin typeface="Candara" panose="020E0502030303020204" pitchFamily="34" charset="0"/>
          </a:endParaRPr>
        </a:p>
      </dsp:txBody>
      <dsp:txXfrm>
        <a:off x="3825254" y="280769"/>
        <a:ext cx="1146036" cy="764024"/>
      </dsp:txXfrm>
    </dsp:sp>
    <dsp:sp modelId="{D2199AFA-9E04-4F35-BABE-1C84AB3B8B2D}">
      <dsp:nvSpPr>
        <dsp:cNvPr id="0" name=""/>
        <dsp:cNvSpPr/>
      </dsp:nvSpPr>
      <dsp:spPr>
        <a:xfrm>
          <a:off x="5162296"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ndara" panose="020E0502030303020204" pitchFamily="34" charset="0"/>
            </a:rPr>
            <a:t>Customer accepts sale on site</a:t>
          </a:r>
          <a:endParaRPr lang="en-AU" sz="1300" kern="1200" dirty="0">
            <a:latin typeface="Candara" panose="020E0502030303020204" pitchFamily="34" charset="0"/>
          </a:endParaRPr>
        </a:p>
      </dsp:txBody>
      <dsp:txXfrm>
        <a:off x="5544308" y="280769"/>
        <a:ext cx="1146036" cy="764024"/>
      </dsp:txXfrm>
    </dsp:sp>
    <dsp:sp modelId="{CD87E8C8-1046-4E73-9BD9-D96C47B7387B}">
      <dsp:nvSpPr>
        <dsp:cNvPr id="0" name=""/>
        <dsp:cNvSpPr/>
      </dsp:nvSpPr>
      <dsp:spPr>
        <a:xfrm>
          <a:off x="6881351"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ndara" panose="020E0502030303020204" pitchFamily="34" charset="0"/>
            </a:rPr>
            <a:t>ADT Security technician completes installation</a:t>
          </a:r>
          <a:endParaRPr lang="en-AU" sz="1300" kern="1200" dirty="0">
            <a:latin typeface="Candara" panose="020E0502030303020204" pitchFamily="34" charset="0"/>
          </a:endParaRPr>
        </a:p>
      </dsp:txBody>
      <dsp:txXfrm>
        <a:off x="7263363" y="280769"/>
        <a:ext cx="1146036" cy="764024"/>
      </dsp:txXfrm>
    </dsp:sp>
    <dsp:sp modelId="{66554B9D-1063-413A-997B-53C2A9925207}">
      <dsp:nvSpPr>
        <dsp:cNvPr id="0" name=""/>
        <dsp:cNvSpPr/>
      </dsp:nvSpPr>
      <dsp:spPr>
        <a:xfrm>
          <a:off x="8600405" y="280769"/>
          <a:ext cx="1910060" cy="76402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latin typeface="Candara" panose="020E0502030303020204" pitchFamily="34" charset="0"/>
            </a:rPr>
            <a:t>Service activated</a:t>
          </a:r>
          <a:endParaRPr lang="en-AU" sz="1300" kern="1200">
            <a:latin typeface="Candara" panose="020E0502030303020204" pitchFamily="34" charset="0"/>
          </a:endParaRPr>
        </a:p>
      </dsp:txBody>
      <dsp:txXfrm>
        <a:off x="8982417" y="280769"/>
        <a:ext cx="1146036" cy="76402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ndara" panose="020E0502030303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ndara" panose="020E0502030303020204" pitchFamily="34" charset="0"/>
              </a:defRPr>
            </a:lvl1pPr>
          </a:lstStyle>
          <a:p>
            <a:fld id="{D3A12850-65FD-4DD5-9490-80DFD7BE3EF8}" type="datetimeFigureOut">
              <a:rPr lang="en-AU" smtClean="0"/>
              <a:pPr/>
              <a:t>3/11/2020</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ndara" panose="020E0502030303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ndara" panose="020E0502030303020204" pitchFamily="34" charset="0"/>
              </a:defRPr>
            </a:lvl1pPr>
          </a:lstStyle>
          <a:p>
            <a:fld id="{B55664B9-12F0-4A0E-84BC-7FD60042E806}" type="slidenum">
              <a:rPr lang="en-AU" smtClean="0"/>
              <a:pPr/>
              <a:t>‹#›</a:t>
            </a:fld>
            <a:endParaRPr lang="en-AU" dirty="0"/>
          </a:p>
        </p:txBody>
      </p:sp>
    </p:spTree>
    <p:extLst>
      <p:ext uri="{BB962C8B-B14F-4D97-AF65-F5344CB8AC3E}">
        <p14:creationId xmlns:p14="http://schemas.microsoft.com/office/powerpoint/2010/main" val="266059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ndara" panose="020E05020303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1</a:t>
            </a:fld>
            <a:endParaRPr lang="en-AU"/>
          </a:p>
        </p:txBody>
      </p:sp>
    </p:spTree>
    <p:extLst>
      <p:ext uri="{BB962C8B-B14F-4D97-AF65-F5344CB8AC3E}">
        <p14:creationId xmlns:p14="http://schemas.microsoft.com/office/powerpoint/2010/main" val="317251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Package includes: </a:t>
            </a:r>
          </a:p>
          <a:p>
            <a:pPr lvl="1"/>
            <a:r>
              <a:rPr lang="en-US" sz="1200" dirty="0"/>
              <a:t>1x NEO LCD control panel </a:t>
            </a:r>
          </a:p>
          <a:p>
            <a:pPr lvl="1"/>
            <a:r>
              <a:rPr lang="en-US" sz="1200" dirty="0"/>
              <a:t>Cellular communication module </a:t>
            </a:r>
          </a:p>
          <a:p>
            <a:pPr lvl="1"/>
            <a:r>
              <a:rPr lang="en-US" sz="1200" dirty="0"/>
              <a:t>2x Wireless passive infrared sensors (PIR) </a:t>
            </a:r>
          </a:p>
          <a:p>
            <a:pPr lvl="1"/>
            <a:r>
              <a:rPr lang="en-US" sz="1200" dirty="0"/>
              <a:t>1x door reed </a:t>
            </a:r>
          </a:p>
          <a:p>
            <a:pPr lvl="1"/>
            <a:r>
              <a:rPr lang="en-US" sz="1200" dirty="0"/>
              <a:t>1x 4-button key fob</a:t>
            </a:r>
          </a:p>
          <a:p>
            <a:pPr lvl="1"/>
            <a:r>
              <a:rPr lang="en-US" sz="1200" dirty="0"/>
              <a:t>2x smart switches </a:t>
            </a:r>
          </a:p>
          <a:p>
            <a:pPr lvl="1"/>
            <a:r>
              <a:rPr lang="en-US" sz="1200" dirty="0"/>
              <a:t>1x range extender</a:t>
            </a:r>
          </a:p>
          <a:p>
            <a:pPr lvl="1"/>
            <a:r>
              <a:rPr lang="en-US" sz="1200" dirty="0"/>
              <a:t>1x indoor wireless camera</a:t>
            </a:r>
            <a:endParaRPr lang="en-AU" sz="1200" dirty="0"/>
          </a:p>
        </p:txBody>
      </p:sp>
      <p:sp>
        <p:nvSpPr>
          <p:cNvPr id="4" name="Slide Number Placeholder 3"/>
          <p:cNvSpPr>
            <a:spLocks noGrp="1"/>
          </p:cNvSpPr>
          <p:nvPr>
            <p:ph type="sldNum" sz="quarter" idx="5"/>
          </p:nvPr>
        </p:nvSpPr>
        <p:spPr/>
        <p:txBody>
          <a:bodyPr/>
          <a:lstStyle/>
          <a:p>
            <a:fld id="{B55664B9-12F0-4A0E-84BC-7FD60042E806}" type="slidenum">
              <a:rPr lang="en-AU" smtClean="0"/>
              <a:t>10</a:t>
            </a:fld>
            <a:endParaRPr lang="en-AU"/>
          </a:p>
        </p:txBody>
      </p:sp>
    </p:spTree>
    <p:extLst>
      <p:ext uri="{BB962C8B-B14F-4D97-AF65-F5344CB8AC3E}">
        <p14:creationId xmlns:p14="http://schemas.microsoft.com/office/powerpoint/2010/main" val="178236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Security</a:t>
            </a:r>
          </a:p>
          <a:p>
            <a:endParaRPr lang="en-US" dirty="0"/>
          </a:p>
          <a:p>
            <a:r>
              <a:rPr lang="en-US" b="1" dirty="0"/>
              <a:t>Lead</a:t>
            </a:r>
          </a:p>
          <a:p>
            <a:r>
              <a:rPr lang="en-US" dirty="0"/>
              <a:t>ADT Calls customer within 24 hours</a:t>
            </a:r>
          </a:p>
          <a:p>
            <a:r>
              <a:rPr lang="en-US" dirty="0"/>
              <a:t>Customer accepts over the phone</a:t>
            </a:r>
          </a:p>
          <a:p>
            <a:r>
              <a:rPr lang="en-US" dirty="0"/>
              <a:t>ADT dispatches and book an install date with the customer</a:t>
            </a:r>
          </a:p>
          <a:p>
            <a:r>
              <a:rPr lang="en-US" dirty="0"/>
              <a:t>ADT installs</a:t>
            </a:r>
          </a:p>
          <a:p>
            <a:r>
              <a:rPr lang="en-US" dirty="0"/>
              <a:t>Billing starts</a:t>
            </a:r>
          </a:p>
          <a:p>
            <a:r>
              <a:rPr lang="en-US" dirty="0"/>
              <a:t>(From sale to billing average time frame 10 business days)</a:t>
            </a:r>
          </a:p>
          <a:p>
            <a:endParaRPr lang="en-US" dirty="0"/>
          </a:p>
          <a:p>
            <a:r>
              <a:rPr lang="en-US" dirty="0"/>
              <a:t>Or</a:t>
            </a:r>
          </a:p>
          <a:p>
            <a:endParaRPr lang="en-US" dirty="0"/>
          </a:p>
          <a:p>
            <a:r>
              <a:rPr lang="en-US" b="1" dirty="0"/>
              <a:t>Lead</a:t>
            </a:r>
          </a:p>
          <a:p>
            <a:r>
              <a:rPr lang="en-US" dirty="0"/>
              <a:t>ADT Calls customer within 24 hours</a:t>
            </a:r>
          </a:p>
          <a:p>
            <a:r>
              <a:rPr lang="en-US" dirty="0"/>
              <a:t>Customer requests a visit from sales representative</a:t>
            </a:r>
          </a:p>
          <a:p>
            <a:r>
              <a:rPr lang="en-US" dirty="0"/>
              <a:t>ADT books an appointment with customer</a:t>
            </a:r>
          </a:p>
          <a:p>
            <a:r>
              <a:rPr lang="en-US" dirty="0"/>
              <a:t>Customer accepts sale during appointment</a:t>
            </a:r>
          </a:p>
          <a:p>
            <a:r>
              <a:rPr lang="en-US" dirty="0"/>
              <a:t>ADT loads agreement and book an install date with customer</a:t>
            </a:r>
          </a:p>
          <a:p>
            <a:r>
              <a:rPr lang="en-US" dirty="0"/>
              <a:t>ADT installs</a:t>
            </a:r>
          </a:p>
          <a:p>
            <a:r>
              <a:rPr lang="en-US" dirty="0"/>
              <a:t>Billing starts</a:t>
            </a:r>
          </a:p>
          <a:p>
            <a:r>
              <a:rPr lang="en-US" dirty="0"/>
              <a:t>(From sale to billing average time frame 10 business days)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45BC-BE82-4FB3-997C-73E69B16578F}"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8540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12</a:t>
            </a:fld>
            <a:endParaRPr lang="en-AU"/>
          </a:p>
        </p:txBody>
      </p:sp>
    </p:spTree>
    <p:extLst>
      <p:ext uri="{BB962C8B-B14F-4D97-AF65-F5344CB8AC3E}">
        <p14:creationId xmlns:p14="http://schemas.microsoft.com/office/powerpoint/2010/main" val="197860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CCTV</a:t>
            </a:r>
          </a:p>
          <a:p>
            <a:endParaRPr lang="en-US" dirty="0"/>
          </a:p>
          <a:p>
            <a:r>
              <a:rPr lang="en-US" dirty="0"/>
              <a:t>Lead</a:t>
            </a:r>
          </a:p>
          <a:p>
            <a:r>
              <a:rPr lang="en-US" dirty="0"/>
              <a:t>ADT Calls customer within 24 hours and book an appointment</a:t>
            </a:r>
          </a:p>
          <a:p>
            <a:r>
              <a:rPr lang="en-US" dirty="0"/>
              <a:t>Customer accepts sale during appointment</a:t>
            </a:r>
          </a:p>
          <a:p>
            <a:r>
              <a:rPr lang="en-US" dirty="0"/>
              <a:t>ADT loads agreement and book an install date with customer</a:t>
            </a:r>
          </a:p>
          <a:p>
            <a:r>
              <a:rPr lang="en-US" dirty="0"/>
              <a:t>ADT installs</a:t>
            </a:r>
          </a:p>
          <a:p>
            <a:r>
              <a:rPr lang="en-US" dirty="0"/>
              <a:t>Billing starts</a:t>
            </a:r>
          </a:p>
          <a:p>
            <a:r>
              <a:rPr lang="en-US" dirty="0"/>
              <a:t>(From sale to billing average time frame 10 business days)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45BC-BE82-4FB3-997C-73E69B16578F}"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3128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a:p>
            <a:r>
              <a:rPr lang="en-US" sz="1100" b="1" dirty="0"/>
              <a:t>ADT Standard </a:t>
            </a:r>
          </a:p>
          <a:p>
            <a:r>
              <a:rPr lang="en-US" sz="1100" dirty="0"/>
              <a:t>Direct: $1,647.50 over 30 months </a:t>
            </a:r>
          </a:p>
          <a:p>
            <a:r>
              <a:rPr lang="en-US" sz="1100" dirty="0"/>
              <a:t>ACN: $1,394.00 over 30 months (-$253.50) </a:t>
            </a:r>
          </a:p>
          <a:p>
            <a:endParaRPr lang="en-AU" sz="1100" dirty="0"/>
          </a:p>
        </p:txBody>
      </p:sp>
      <p:sp>
        <p:nvSpPr>
          <p:cNvPr id="4" name="Slide Number Placeholder 3"/>
          <p:cNvSpPr>
            <a:spLocks noGrp="1"/>
          </p:cNvSpPr>
          <p:nvPr>
            <p:ph type="sldNum" sz="quarter" idx="5"/>
          </p:nvPr>
        </p:nvSpPr>
        <p:spPr/>
        <p:txBody>
          <a:bodyPr/>
          <a:lstStyle/>
          <a:p>
            <a:fld id="{B55664B9-12F0-4A0E-84BC-7FD60042E806}" type="slidenum">
              <a:rPr lang="en-AU" smtClean="0"/>
              <a:t>14</a:t>
            </a:fld>
            <a:endParaRPr lang="en-AU"/>
          </a:p>
        </p:txBody>
      </p:sp>
    </p:spTree>
    <p:extLst>
      <p:ext uri="{BB962C8B-B14F-4D97-AF65-F5344CB8AC3E}">
        <p14:creationId xmlns:p14="http://schemas.microsoft.com/office/powerpoint/2010/main" val="4211668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t>Example </a:t>
            </a:r>
          </a:p>
          <a:p>
            <a:endParaRPr lang="en-US" sz="1100" b="1" dirty="0"/>
          </a:p>
          <a:p>
            <a:r>
              <a:rPr lang="en-US" sz="1100" b="1" dirty="0"/>
              <a:t>ADT Standard </a:t>
            </a:r>
          </a:p>
          <a:p>
            <a:r>
              <a:rPr lang="en-US" sz="1100" dirty="0"/>
              <a:t>Direct: $1,647.50 over 30 months </a:t>
            </a:r>
          </a:p>
          <a:p>
            <a:r>
              <a:rPr lang="en-US" sz="1100" dirty="0"/>
              <a:t>ACN: $1,394.00 over 30 months (-$253.50) </a:t>
            </a:r>
          </a:p>
          <a:p>
            <a:endParaRPr lang="en-AU" sz="1100" dirty="0"/>
          </a:p>
        </p:txBody>
      </p:sp>
      <p:sp>
        <p:nvSpPr>
          <p:cNvPr id="4" name="Slide Number Placeholder 3"/>
          <p:cNvSpPr>
            <a:spLocks noGrp="1"/>
          </p:cNvSpPr>
          <p:nvPr>
            <p:ph type="sldNum" sz="quarter" idx="5"/>
          </p:nvPr>
        </p:nvSpPr>
        <p:spPr/>
        <p:txBody>
          <a:bodyPr/>
          <a:lstStyle/>
          <a:p>
            <a:fld id="{B55664B9-12F0-4A0E-84BC-7FD60042E806}" type="slidenum">
              <a:rPr lang="en-AU" smtClean="0"/>
              <a:t>15</a:t>
            </a:fld>
            <a:endParaRPr lang="en-AU"/>
          </a:p>
        </p:txBody>
      </p:sp>
    </p:spTree>
    <p:extLst>
      <p:ext uri="{BB962C8B-B14F-4D97-AF65-F5344CB8AC3E}">
        <p14:creationId xmlns:p14="http://schemas.microsoft.com/office/powerpoint/2010/main" val="320409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16</a:t>
            </a:fld>
            <a:endParaRPr lang="en-AU"/>
          </a:p>
        </p:txBody>
      </p:sp>
    </p:spTree>
    <p:extLst>
      <p:ext uri="{BB962C8B-B14F-4D97-AF65-F5344CB8AC3E}">
        <p14:creationId xmlns:p14="http://schemas.microsoft.com/office/powerpoint/2010/main" val="116162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Did you know?</a:t>
            </a:r>
          </a:p>
          <a:p>
            <a:pPr marL="0" indent="0">
              <a:buNone/>
            </a:pPr>
            <a:r>
              <a:rPr lang="en-US" sz="1200" dirty="0"/>
              <a:t>▪One in three New Zealanders over 65 will fall in a given year.</a:t>
            </a:r>
          </a:p>
          <a:p>
            <a:pPr marL="0" indent="0">
              <a:buNone/>
            </a:pPr>
            <a:r>
              <a:rPr lang="en-US" sz="1200" dirty="0"/>
              <a:t>▪In the over 65 population, a fall is 10 times more likely than a home burglary and 2,000 times more likely than a fire.</a:t>
            </a:r>
          </a:p>
          <a:p>
            <a:pPr marL="0" indent="0">
              <a:buNone/>
            </a:pPr>
            <a:r>
              <a:rPr lang="en-US" sz="1200" dirty="0"/>
              <a:t>▪Falls are the leading cause of accidental death.</a:t>
            </a:r>
          </a:p>
          <a:p>
            <a:pPr marL="0" indent="0">
              <a:buNone/>
            </a:pPr>
            <a:r>
              <a:rPr lang="en-US" sz="1200" dirty="0"/>
              <a:t>▪50% of people who fall require assistance to get up.</a:t>
            </a:r>
          </a:p>
          <a:p>
            <a:pPr marL="0" indent="0">
              <a:buNone/>
            </a:pPr>
            <a:r>
              <a:rPr lang="en-US" sz="1200" dirty="0"/>
              <a:t>▪60% of over 75’s live alone.</a:t>
            </a:r>
          </a:p>
          <a:p>
            <a:pPr marL="0" indent="0">
              <a:buNone/>
            </a:pPr>
            <a:r>
              <a:rPr lang="en-US" sz="1200" dirty="0"/>
              <a:t>▪In 2024 20% of NZ will be living alone -that is 897,000 New Zealanders.</a:t>
            </a:r>
          </a:p>
          <a:p>
            <a:pPr marL="0" indent="0">
              <a:buNone/>
            </a:pPr>
            <a:r>
              <a:rPr lang="en-US" sz="1200" dirty="0"/>
              <a:t>▪People are living longer and want to stay out of nursing facilities. Every day thousands of people turn 65. Those who make it to that milestone are likely to live an additional 17 to 19 years. Many of those are relatively healthy but need some assistance to maintain independence.</a:t>
            </a:r>
            <a:endParaRPr lang="en-AU" sz="1200" dirty="0"/>
          </a:p>
        </p:txBody>
      </p:sp>
      <p:sp>
        <p:nvSpPr>
          <p:cNvPr id="4" name="Slide Number Placeholder 3"/>
          <p:cNvSpPr>
            <a:spLocks noGrp="1"/>
          </p:cNvSpPr>
          <p:nvPr>
            <p:ph type="sldNum" sz="quarter" idx="5"/>
          </p:nvPr>
        </p:nvSpPr>
        <p:spPr/>
        <p:txBody>
          <a:bodyPr/>
          <a:lstStyle/>
          <a:p>
            <a:fld id="{B55664B9-12F0-4A0E-84BC-7FD60042E806}" type="slidenum">
              <a:rPr lang="en-AU" smtClean="0"/>
              <a:t>17</a:t>
            </a:fld>
            <a:endParaRPr lang="en-AU"/>
          </a:p>
        </p:txBody>
      </p:sp>
    </p:spTree>
    <p:extLst>
      <p:ext uri="{BB962C8B-B14F-4D97-AF65-F5344CB8AC3E}">
        <p14:creationId xmlns:p14="http://schemas.microsoft.com/office/powerpoint/2010/main" val="320574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Package includes: </a:t>
            </a:r>
          </a:p>
          <a:p>
            <a:r>
              <a:rPr lang="en-US" dirty="0"/>
              <a:t>1x base unit </a:t>
            </a:r>
          </a:p>
          <a:p>
            <a:r>
              <a:rPr lang="en-US" dirty="0"/>
              <a:t>1x wireless pendant</a:t>
            </a:r>
          </a:p>
          <a:p>
            <a:r>
              <a:rPr lang="en-US" dirty="0"/>
              <a:t>Ambulance call-outs </a:t>
            </a:r>
          </a:p>
          <a:p>
            <a:r>
              <a:rPr lang="en-US" dirty="0"/>
              <a:t>ADT Patrol call-outs </a:t>
            </a:r>
          </a:p>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18</a:t>
            </a:fld>
            <a:endParaRPr lang="en-AU"/>
          </a:p>
        </p:txBody>
      </p:sp>
    </p:spTree>
    <p:extLst>
      <p:ext uri="{BB962C8B-B14F-4D97-AF65-F5344CB8AC3E}">
        <p14:creationId xmlns:p14="http://schemas.microsoft.com/office/powerpoint/2010/main" val="389979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Package includes: </a:t>
            </a:r>
          </a:p>
          <a:p>
            <a:r>
              <a:rPr lang="en-US" dirty="0"/>
              <a:t>1x base unit </a:t>
            </a:r>
          </a:p>
          <a:p>
            <a:r>
              <a:rPr lang="en-US" dirty="0"/>
              <a:t>1x wireless pendant</a:t>
            </a:r>
          </a:p>
          <a:p>
            <a:r>
              <a:rPr lang="en-AU" dirty="0"/>
              <a:t>1x Patrol call-out per calendar year </a:t>
            </a:r>
          </a:p>
          <a:p>
            <a:endParaRPr lang="en-AU" dirty="0"/>
          </a:p>
          <a:p>
            <a:r>
              <a:rPr lang="en-AU" dirty="0"/>
              <a:t>Option to add Ambulance plan for $11.95 per month. </a:t>
            </a:r>
          </a:p>
          <a:p>
            <a:r>
              <a:rPr lang="en-AU" dirty="0"/>
              <a:t>Ambulance plan includes 2x ambulance call-outs per calendar year. </a:t>
            </a:r>
          </a:p>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19</a:t>
            </a:fld>
            <a:endParaRPr lang="en-AU"/>
          </a:p>
        </p:txBody>
      </p:sp>
    </p:spTree>
    <p:extLst>
      <p:ext uri="{BB962C8B-B14F-4D97-AF65-F5344CB8AC3E}">
        <p14:creationId xmlns:p14="http://schemas.microsoft.com/office/powerpoint/2010/main" val="300644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53C10-E9E7-4B90-AF44-A17CC26C39DF}"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25872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Medical (</a:t>
            </a:r>
            <a:r>
              <a:rPr lang="en-US" b="1" u="sng" dirty="0" err="1"/>
              <a:t>NevaAlone</a:t>
            </a:r>
            <a:r>
              <a:rPr lang="en-US" b="1" u="sng" dirty="0"/>
              <a:t> Private or ECU)</a:t>
            </a:r>
          </a:p>
          <a:p>
            <a:endParaRPr lang="en-US" dirty="0"/>
          </a:p>
          <a:p>
            <a:r>
              <a:rPr lang="en-US" dirty="0"/>
              <a:t>Lead</a:t>
            </a:r>
          </a:p>
          <a:p>
            <a:r>
              <a:rPr lang="en-US" dirty="0" err="1"/>
              <a:t>Authorised</a:t>
            </a:r>
            <a:r>
              <a:rPr lang="en-US" dirty="0"/>
              <a:t> Representative calls customer within 24 hours</a:t>
            </a:r>
          </a:p>
          <a:p>
            <a:r>
              <a:rPr lang="en-US" dirty="0" err="1"/>
              <a:t>Authorised</a:t>
            </a:r>
            <a:r>
              <a:rPr lang="en-US" dirty="0"/>
              <a:t> Representative books an appointment with customer </a:t>
            </a:r>
          </a:p>
          <a:p>
            <a:r>
              <a:rPr lang="en-US" dirty="0"/>
              <a:t>Customer accepts sale during appointment</a:t>
            </a:r>
          </a:p>
          <a:p>
            <a:r>
              <a:rPr lang="en-US" dirty="0"/>
              <a:t>Equipment installed</a:t>
            </a:r>
          </a:p>
          <a:p>
            <a:r>
              <a:rPr lang="en-US" dirty="0"/>
              <a:t>ADT loads agreement</a:t>
            </a:r>
          </a:p>
          <a:p>
            <a:r>
              <a:rPr lang="en-US" dirty="0"/>
              <a:t>Billing starts</a:t>
            </a:r>
          </a:p>
          <a:p>
            <a:r>
              <a:rPr lang="en-US" dirty="0"/>
              <a:t>(From sale to billing average time frame 5 business days, if govt funding then about 2 weeks)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45BC-BE82-4FB3-997C-73E69B16578F}"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2424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Features </a:t>
            </a:r>
          </a:p>
          <a:p>
            <a:r>
              <a:rPr lang="en-US" dirty="0"/>
              <a:t>- Journey: track you from A to B </a:t>
            </a:r>
          </a:p>
          <a:p>
            <a:pPr marL="171450" indent="-171450">
              <a:buFontTx/>
              <a:buChar char="-"/>
            </a:pPr>
            <a:r>
              <a:rPr lang="en-US" dirty="0"/>
              <a:t>Meeting: arrange a safety check-in at a certain time </a:t>
            </a:r>
          </a:p>
          <a:p>
            <a:pPr marL="171450" indent="-171450">
              <a:buFontTx/>
              <a:buChar char="-"/>
            </a:pPr>
            <a:r>
              <a:rPr lang="en-US" dirty="0"/>
              <a:t>Man down: notify emergency response </a:t>
            </a:r>
            <a:r>
              <a:rPr lang="en-US" dirty="0" err="1"/>
              <a:t>centre</a:t>
            </a:r>
            <a:r>
              <a:rPr lang="en-US" dirty="0"/>
              <a:t> and nominated contacts if you fall or stop moving </a:t>
            </a:r>
          </a:p>
        </p:txBody>
      </p:sp>
      <p:sp>
        <p:nvSpPr>
          <p:cNvPr id="4" name="Slide Number Placeholder 3"/>
          <p:cNvSpPr>
            <a:spLocks noGrp="1"/>
          </p:cNvSpPr>
          <p:nvPr>
            <p:ph type="sldNum" sz="quarter" idx="5"/>
          </p:nvPr>
        </p:nvSpPr>
        <p:spPr/>
        <p:txBody>
          <a:bodyPr/>
          <a:lstStyle/>
          <a:p>
            <a:fld id="{B55664B9-12F0-4A0E-84BC-7FD60042E806}" type="slidenum">
              <a:rPr lang="en-AU" smtClean="0"/>
              <a:t>21</a:t>
            </a:fld>
            <a:endParaRPr lang="en-AU"/>
          </a:p>
        </p:txBody>
      </p:sp>
    </p:spTree>
    <p:extLst>
      <p:ext uri="{BB962C8B-B14F-4D97-AF65-F5344CB8AC3E}">
        <p14:creationId xmlns:p14="http://schemas.microsoft.com/office/powerpoint/2010/main" val="173827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22</a:t>
            </a:fld>
            <a:endParaRPr lang="en-AU"/>
          </a:p>
        </p:txBody>
      </p:sp>
    </p:spTree>
    <p:extLst>
      <p:ext uri="{BB962C8B-B14F-4D97-AF65-F5344CB8AC3E}">
        <p14:creationId xmlns:p14="http://schemas.microsoft.com/office/powerpoint/2010/main" val="264385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FIND U</a:t>
            </a:r>
          </a:p>
          <a:p>
            <a:endParaRPr lang="en-US" dirty="0"/>
          </a:p>
          <a:p>
            <a:r>
              <a:rPr lang="en-US" dirty="0"/>
              <a:t>Lead</a:t>
            </a:r>
          </a:p>
          <a:p>
            <a:r>
              <a:rPr lang="en-US" dirty="0"/>
              <a:t>ADT Calls customer within 24 hours</a:t>
            </a:r>
          </a:p>
          <a:p>
            <a:r>
              <a:rPr lang="en-US" dirty="0"/>
              <a:t>Customer accepts sale online</a:t>
            </a:r>
          </a:p>
          <a:p>
            <a:r>
              <a:rPr lang="en-US" dirty="0"/>
              <a:t>ADT loads agreement and activate account</a:t>
            </a:r>
          </a:p>
          <a:p>
            <a:r>
              <a:rPr lang="en-US" dirty="0"/>
              <a:t>Customer installs app via txt link</a:t>
            </a:r>
          </a:p>
          <a:p>
            <a:r>
              <a:rPr lang="en-US" dirty="0"/>
              <a:t>Billing starts</a:t>
            </a:r>
          </a:p>
          <a:p>
            <a:r>
              <a:rPr lang="en-US" dirty="0"/>
              <a:t>(From sale to billing average time frame 48 hours)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45BC-BE82-4FB3-997C-73E69B16578F}"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31049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24</a:t>
            </a:fld>
            <a:endParaRPr lang="en-AU"/>
          </a:p>
        </p:txBody>
      </p:sp>
    </p:spTree>
    <p:extLst>
      <p:ext uri="{BB962C8B-B14F-4D97-AF65-F5344CB8AC3E}">
        <p14:creationId xmlns:p14="http://schemas.microsoft.com/office/powerpoint/2010/main" val="3235015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25</a:t>
            </a:fld>
            <a:endParaRPr lang="en-AU"/>
          </a:p>
        </p:txBody>
      </p:sp>
    </p:spTree>
    <p:extLst>
      <p:ext uri="{BB962C8B-B14F-4D97-AF65-F5344CB8AC3E}">
        <p14:creationId xmlns:p14="http://schemas.microsoft.com/office/powerpoint/2010/main" val="4130111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26</a:t>
            </a:fld>
            <a:endParaRPr lang="en-AU"/>
          </a:p>
        </p:txBody>
      </p:sp>
    </p:spTree>
    <p:extLst>
      <p:ext uri="{BB962C8B-B14F-4D97-AF65-F5344CB8AC3E}">
        <p14:creationId xmlns:p14="http://schemas.microsoft.com/office/powerpoint/2010/main" val="3070598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645BC-BE82-4FB3-997C-73E69B16578F}"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54682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29</a:t>
            </a:fld>
            <a:endParaRPr lang="en-AU"/>
          </a:p>
        </p:txBody>
      </p:sp>
    </p:spTree>
    <p:extLst>
      <p:ext uri="{BB962C8B-B14F-4D97-AF65-F5344CB8AC3E}">
        <p14:creationId xmlns:p14="http://schemas.microsoft.com/office/powerpoint/2010/main" val="420815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applications will show in PCL within 24 hours of entry</a:t>
            </a:r>
          </a:p>
          <a:p>
            <a:r>
              <a:rPr lang="en-US" dirty="0"/>
              <a:t>Leads will be contacted by ADT the following business day</a:t>
            </a:r>
          </a:p>
          <a:p>
            <a:r>
              <a:rPr lang="en-US" dirty="0"/>
              <a:t>Once activated, points will reflect in PCL within 3-4 business days</a:t>
            </a:r>
            <a:endParaRPr lang="en-AU" dirty="0"/>
          </a:p>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30</a:t>
            </a:fld>
            <a:endParaRPr lang="en-AU"/>
          </a:p>
        </p:txBody>
      </p:sp>
    </p:spTree>
    <p:extLst>
      <p:ext uri="{BB962C8B-B14F-4D97-AF65-F5344CB8AC3E}">
        <p14:creationId xmlns:p14="http://schemas.microsoft.com/office/powerpoint/2010/main" val="344445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Important: </a:t>
            </a:r>
            <a:r>
              <a:rPr lang="en-US" dirty="0"/>
              <a:t>ACN does not accredit IBOs as </a:t>
            </a:r>
            <a:r>
              <a:rPr lang="en-US" dirty="0" err="1"/>
              <a:t>authorised</a:t>
            </a:r>
            <a:r>
              <a:rPr lang="en-US" dirty="0"/>
              <a:t> ADT resellers or licensed security experts. ACN partnership with ADT Security is a </a:t>
            </a:r>
            <a:r>
              <a:rPr lang="en-US" i="1" u="sng" dirty="0"/>
              <a:t>lead referral model</a:t>
            </a:r>
            <a:r>
              <a:rPr lang="en-US" dirty="0"/>
              <a:t>. Under no circumstances should an IBO assess or attempt to assess a customer’s security, automation, monitoring or health and wellness requirements. </a:t>
            </a:r>
          </a:p>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3</a:t>
            </a:fld>
            <a:endParaRPr lang="en-AU"/>
          </a:p>
        </p:txBody>
      </p:sp>
    </p:spTree>
    <p:extLst>
      <p:ext uri="{BB962C8B-B14F-4D97-AF65-F5344CB8AC3E}">
        <p14:creationId xmlns:p14="http://schemas.microsoft.com/office/powerpoint/2010/main" val="116722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31</a:t>
            </a:fld>
            <a:endParaRPr lang="en-AU"/>
          </a:p>
        </p:txBody>
      </p:sp>
    </p:spTree>
    <p:extLst>
      <p:ext uri="{BB962C8B-B14F-4D97-AF65-F5344CB8AC3E}">
        <p14:creationId xmlns:p14="http://schemas.microsoft.com/office/powerpoint/2010/main" val="1040495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32</a:t>
            </a:fld>
            <a:endParaRPr lang="en-AU"/>
          </a:p>
        </p:txBody>
      </p:sp>
    </p:spTree>
    <p:extLst>
      <p:ext uri="{BB962C8B-B14F-4D97-AF65-F5344CB8AC3E}">
        <p14:creationId xmlns:p14="http://schemas.microsoft.com/office/powerpoint/2010/main" val="690167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33</a:t>
            </a:fld>
            <a:endParaRPr lang="en-AU"/>
          </a:p>
        </p:txBody>
      </p:sp>
    </p:spTree>
    <p:extLst>
      <p:ext uri="{BB962C8B-B14F-4D97-AF65-F5344CB8AC3E}">
        <p14:creationId xmlns:p14="http://schemas.microsoft.com/office/powerpoint/2010/main" val="232041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4</a:t>
            </a:fld>
            <a:endParaRPr lang="en-AU"/>
          </a:p>
        </p:txBody>
      </p:sp>
    </p:spTree>
    <p:extLst>
      <p:ext uri="{BB962C8B-B14F-4D97-AF65-F5344CB8AC3E}">
        <p14:creationId xmlns:p14="http://schemas.microsoft.com/office/powerpoint/2010/main" val="324726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5</a:t>
            </a:fld>
            <a:endParaRPr lang="en-AU"/>
          </a:p>
        </p:txBody>
      </p:sp>
    </p:spTree>
    <p:extLst>
      <p:ext uri="{BB962C8B-B14F-4D97-AF65-F5344CB8AC3E}">
        <p14:creationId xmlns:p14="http://schemas.microsoft.com/office/powerpoint/2010/main" val="339494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5664B9-12F0-4A0E-84BC-7FD60042E806}" type="slidenum">
              <a:rPr lang="en-AU" smtClean="0"/>
              <a:t>6</a:t>
            </a:fld>
            <a:endParaRPr lang="en-AU"/>
          </a:p>
        </p:txBody>
      </p:sp>
    </p:spTree>
    <p:extLst>
      <p:ext uri="{BB962C8B-B14F-4D97-AF65-F5344CB8AC3E}">
        <p14:creationId xmlns:p14="http://schemas.microsoft.com/office/powerpoint/2010/main" val="336397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664B9-12F0-4A0E-84BC-7FD60042E806}" type="slidenum">
              <a:rPr lang="en-AU" smtClean="0"/>
              <a:t>7</a:t>
            </a:fld>
            <a:endParaRPr lang="en-AU"/>
          </a:p>
        </p:txBody>
      </p:sp>
    </p:spTree>
    <p:extLst>
      <p:ext uri="{BB962C8B-B14F-4D97-AF65-F5344CB8AC3E}">
        <p14:creationId xmlns:p14="http://schemas.microsoft.com/office/powerpoint/2010/main" val="406904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RES Only Package</a:t>
            </a:r>
          </a:p>
          <a:p>
            <a:r>
              <a:rPr lang="en-US" sz="1200" dirty="0"/>
              <a:t>Package includes: </a:t>
            </a:r>
          </a:p>
          <a:p>
            <a:pPr lvl="1"/>
            <a:r>
              <a:rPr lang="en-US" sz="1200" dirty="0" err="1"/>
              <a:t>Impassa</a:t>
            </a:r>
            <a:r>
              <a:rPr lang="en-US" sz="1200" dirty="0"/>
              <a:t> wireless security control panel </a:t>
            </a:r>
          </a:p>
          <a:p>
            <a:pPr lvl="1"/>
            <a:r>
              <a:rPr lang="en-US" sz="1200" dirty="0"/>
              <a:t>Cellular communication module </a:t>
            </a:r>
          </a:p>
          <a:p>
            <a:pPr lvl="1"/>
            <a:r>
              <a:rPr lang="en-US" sz="1200" dirty="0"/>
              <a:t>2x Wireless passive infrared sensors (PIR) </a:t>
            </a:r>
          </a:p>
          <a:p>
            <a:pPr lvl="1"/>
            <a:r>
              <a:rPr lang="en-US" sz="1200" dirty="0"/>
              <a:t>1x door reed </a:t>
            </a:r>
          </a:p>
          <a:p>
            <a:pPr lvl="1"/>
            <a:r>
              <a:rPr lang="en-US" sz="1200" dirty="0"/>
              <a:t>1x 4-button key fob</a:t>
            </a:r>
            <a:endParaRPr lang="en-AU" sz="1200" dirty="0"/>
          </a:p>
        </p:txBody>
      </p:sp>
      <p:sp>
        <p:nvSpPr>
          <p:cNvPr id="4" name="Slide Number Placeholder 3"/>
          <p:cNvSpPr>
            <a:spLocks noGrp="1"/>
          </p:cNvSpPr>
          <p:nvPr>
            <p:ph type="sldNum" sz="quarter" idx="5"/>
          </p:nvPr>
        </p:nvSpPr>
        <p:spPr/>
        <p:txBody>
          <a:bodyPr/>
          <a:lstStyle/>
          <a:p>
            <a:fld id="{B55664B9-12F0-4A0E-84BC-7FD60042E806}" type="slidenum">
              <a:rPr lang="en-AU" smtClean="0"/>
              <a:t>8</a:t>
            </a:fld>
            <a:endParaRPr lang="en-AU"/>
          </a:p>
        </p:txBody>
      </p:sp>
    </p:spTree>
    <p:extLst>
      <p:ext uri="{BB962C8B-B14F-4D97-AF65-F5344CB8AC3E}">
        <p14:creationId xmlns:p14="http://schemas.microsoft.com/office/powerpoint/2010/main" val="378510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Package includes: </a:t>
            </a:r>
          </a:p>
          <a:p>
            <a:pPr lvl="1"/>
            <a:r>
              <a:rPr lang="en-US" sz="1200" dirty="0"/>
              <a:t>1x NEO LCD control panel </a:t>
            </a:r>
          </a:p>
          <a:p>
            <a:pPr lvl="1"/>
            <a:r>
              <a:rPr lang="en-US" sz="1200" dirty="0"/>
              <a:t>Cellular communication module </a:t>
            </a:r>
          </a:p>
          <a:p>
            <a:pPr lvl="1"/>
            <a:r>
              <a:rPr lang="en-US" sz="1200" dirty="0"/>
              <a:t>2x Wireless passive infrared sensors (PIR) </a:t>
            </a:r>
          </a:p>
          <a:p>
            <a:pPr lvl="1"/>
            <a:r>
              <a:rPr lang="en-US" sz="1200" dirty="0"/>
              <a:t>1x door reed </a:t>
            </a:r>
          </a:p>
          <a:p>
            <a:pPr lvl="1"/>
            <a:r>
              <a:rPr lang="en-US" sz="1200" dirty="0"/>
              <a:t>1x 4-button key fob</a:t>
            </a:r>
          </a:p>
          <a:p>
            <a:pPr lvl="1"/>
            <a:r>
              <a:rPr lang="en-US" sz="1200" dirty="0"/>
              <a:t>2x smart switches </a:t>
            </a:r>
          </a:p>
          <a:p>
            <a:pPr lvl="1"/>
            <a:r>
              <a:rPr lang="en-US" sz="1200" dirty="0"/>
              <a:t>1x range extender</a:t>
            </a:r>
            <a:endParaRPr lang="en-AU" sz="1200" dirty="0"/>
          </a:p>
        </p:txBody>
      </p:sp>
      <p:sp>
        <p:nvSpPr>
          <p:cNvPr id="4" name="Slide Number Placeholder 3"/>
          <p:cNvSpPr>
            <a:spLocks noGrp="1"/>
          </p:cNvSpPr>
          <p:nvPr>
            <p:ph type="sldNum" sz="quarter" idx="5"/>
          </p:nvPr>
        </p:nvSpPr>
        <p:spPr/>
        <p:txBody>
          <a:bodyPr/>
          <a:lstStyle/>
          <a:p>
            <a:fld id="{B55664B9-12F0-4A0E-84BC-7FD60042E806}" type="slidenum">
              <a:rPr lang="en-AU" smtClean="0"/>
              <a:t>9</a:t>
            </a:fld>
            <a:endParaRPr lang="en-AU"/>
          </a:p>
        </p:txBody>
      </p:sp>
    </p:spTree>
    <p:extLst>
      <p:ext uri="{BB962C8B-B14F-4D97-AF65-F5344CB8AC3E}">
        <p14:creationId xmlns:p14="http://schemas.microsoft.com/office/powerpoint/2010/main" val="215511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latin typeface="Candara" panose="020E0502030303020204" pitchFamily="34" charset="0"/>
            </a:endParaRPr>
          </a:p>
        </p:txBody>
      </p:sp>
      <p:sp>
        <p:nvSpPr>
          <p:cNvPr id="2" name="Title 1"/>
          <p:cNvSpPr>
            <a:spLocks noGrp="1"/>
          </p:cNvSpPr>
          <p:nvPr>
            <p:ph type="ctrTitle"/>
          </p:nvPr>
        </p:nvSpPr>
        <p:spPr>
          <a:xfrm>
            <a:off x="2921619" y="1449147"/>
            <a:ext cx="8460381" cy="2971051"/>
          </a:xfrm>
        </p:spPr>
        <p:txBody>
          <a:bodyPr/>
          <a:lstStyle>
            <a:lvl1pPr>
              <a:defRPr sz="5400">
                <a:latin typeface="Candara" panose="020E0502030303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fld id="{D6A23E99-73F7-44B3-98DF-DED6B7E59DBF}" type="datetimeFigureOut">
              <a:rPr lang="en-AU" smtClean="0"/>
              <a:pPr/>
              <a:t>3/11/2020</a:t>
            </a:fld>
            <a:endParaRPr lang="en-AU" dirty="0"/>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AU" dirty="0"/>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AD489DAE-A605-484B-B365-5524C5D60E3A}" type="slidenum">
              <a:rPr lang="en-AU" smtClean="0"/>
              <a:pPr/>
              <a:t>‹#›</a:t>
            </a:fld>
            <a:endParaRPr lang="en-AU">
              <a:latin typeface="Candara" panose="020E0502030303020204" pitchFamily="34" charset="0"/>
            </a:endParaRPr>
          </a:p>
        </p:txBody>
      </p:sp>
      <p:pic>
        <p:nvPicPr>
          <p:cNvPr id="8" name="Picture 7">
            <a:extLst>
              <a:ext uri="{FF2B5EF4-FFF2-40B4-BE49-F238E27FC236}">
                <a16:creationId xmlns:a16="http://schemas.microsoft.com/office/drawing/2014/main" id="{A9FDFA9D-1989-FF4B-B0EE-191E176C5B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1430" y="1619934"/>
            <a:ext cx="2298760" cy="2817048"/>
          </a:xfrm>
          <a:prstGeom prst="rect">
            <a:avLst/>
          </a:prstGeom>
        </p:spPr>
      </p:pic>
    </p:spTree>
    <p:extLst>
      <p:ext uri="{BB962C8B-B14F-4D97-AF65-F5344CB8AC3E}">
        <p14:creationId xmlns:p14="http://schemas.microsoft.com/office/powerpoint/2010/main" val="343066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6A23E99-73F7-44B3-98DF-DED6B7E59DBF}" type="datetimeFigureOut">
              <a:rPr lang="en-AU" smtClean="0"/>
              <a:t>3/11/2020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263609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D6A23E99-73F7-44B3-98DF-DED6B7E59DBF}" type="datetimeFigureOut">
              <a:rPr lang="en-AU" smtClean="0"/>
              <a:t>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113028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D6A23E99-73F7-44B3-98DF-DED6B7E59DBF}" type="datetimeFigureOut">
              <a:rPr lang="en-AU" smtClean="0"/>
              <a:t>3/11/2020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132280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A23E99-73F7-44B3-98DF-DED6B7E59DBF}" type="datetimeFigureOut">
              <a:rPr lang="en-AU" smtClean="0"/>
              <a:t>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338874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A23E99-73F7-44B3-98DF-DED6B7E59DBF}" type="datetimeFigureOut">
              <a:rPr lang="en-AU" smtClean="0"/>
              <a:t>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415600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latin typeface="Candara" panose="020E0502030303020204" pitchFamily="34" charset="0"/>
              </a:defRPr>
            </a:lvl1p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fld id="{D6A23E99-73F7-44B3-98DF-DED6B7E59DBF}" type="datetimeFigureOut">
              <a:rPr lang="en-AU" smtClean="0"/>
              <a:pPr/>
              <a:t>3/11/2020</a:t>
            </a:fld>
            <a:endParaRPr lang="en-AU">
              <a:latin typeface="Candara" panose="020E0502030303020204" pitchFamily="34" charset="0"/>
            </a:endParaRPr>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AU">
              <a:latin typeface="Candara" panose="020E0502030303020204" pitchFamily="34" charset="0"/>
            </a:endParaRPr>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AD489DAE-A605-484B-B365-5524C5D60E3A}" type="slidenum">
              <a:rPr lang="en-AU" smtClean="0"/>
              <a:pPr/>
              <a:t>‹#›</a:t>
            </a:fld>
            <a:endParaRPr lang="en-AU">
              <a:latin typeface="Candara" panose="020E0502030303020204" pitchFamily="34" charset="0"/>
            </a:endParaRPr>
          </a:p>
        </p:txBody>
      </p:sp>
    </p:spTree>
    <p:extLst>
      <p:ext uri="{BB962C8B-B14F-4D97-AF65-F5344CB8AC3E}">
        <p14:creationId xmlns:p14="http://schemas.microsoft.com/office/powerpoint/2010/main" val="247905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6A23E99-73F7-44B3-98DF-DED6B7E59DBF}" type="datetimeFigureOut">
              <a:rPr lang="en-AU" smtClean="0"/>
              <a:t>3/11/2020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399856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6A23E99-73F7-44B3-98DF-DED6B7E59DBF}" type="datetimeFigureOut">
              <a:rPr lang="en-AU" smtClean="0"/>
              <a:t>3/11/2020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286293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6A23E99-73F7-44B3-98DF-DED6B7E59DBF}" type="datetimeFigureOut">
              <a:rPr lang="en-AU" smtClean="0"/>
              <a:t>3/11/2020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19335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6A23E99-73F7-44B3-98DF-DED6B7E59DBF}" type="datetimeFigureOut">
              <a:rPr lang="en-AU" smtClean="0"/>
              <a:t>3/11/2020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246798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23E99-73F7-44B3-98DF-DED6B7E59DBF}" type="datetimeFigureOut">
              <a:rPr lang="en-AU" smtClean="0"/>
              <a:t>3/11/2020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83789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6A23E99-73F7-44B3-98DF-DED6B7E59DBF}" type="datetimeFigureOut">
              <a:rPr lang="en-AU" smtClean="0"/>
              <a:t>3/11/2020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305192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6A23E99-73F7-44B3-98DF-DED6B7E59DBF}" type="datetimeFigureOut">
              <a:rPr lang="en-AU" smtClean="0"/>
              <a:t>3/11/2020</a:t>
            </a:fld>
            <a:endParaRPr lang="en-AU"/>
          </a:p>
        </p:txBody>
      </p:sp>
      <p:sp>
        <p:nvSpPr>
          <p:cNvPr id="6" name="Footer Placeholder 5"/>
          <p:cNvSpPr>
            <a:spLocks noGrp="1"/>
          </p:cNvSpPr>
          <p:nvPr>
            <p:ph type="ftr" sz="quarter" idx="11"/>
          </p:nvPr>
        </p:nvSpPr>
        <p:spPr>
          <a:xfrm>
            <a:off x="590396" y="6041362"/>
            <a:ext cx="3295413" cy="365125"/>
          </a:xfrm>
        </p:spPr>
        <p:txBody>
          <a:bodyPr/>
          <a:lstStyle/>
          <a:p>
            <a:endParaRPr lang="en-AU"/>
          </a:p>
        </p:txBody>
      </p:sp>
      <p:sp>
        <p:nvSpPr>
          <p:cNvPr id="7" name="Slide Number Placeholder 6"/>
          <p:cNvSpPr>
            <a:spLocks noGrp="1"/>
          </p:cNvSpPr>
          <p:nvPr>
            <p:ph type="sldNum" sz="quarter" idx="12"/>
          </p:nvPr>
        </p:nvSpPr>
        <p:spPr>
          <a:xfrm>
            <a:off x="4862689" y="5915888"/>
            <a:ext cx="1062155" cy="490599"/>
          </a:xfrm>
        </p:spPr>
        <p:txBody>
          <a:bodyPr/>
          <a:lstStyle/>
          <a:p>
            <a:fld id="{AD489DAE-A605-484B-B365-5524C5D60E3A}" type="slidenum">
              <a:rPr lang="en-AU" smtClean="0"/>
              <a:t>‹#›</a:t>
            </a:fld>
            <a:endParaRPr lang="en-AU"/>
          </a:p>
        </p:txBody>
      </p:sp>
    </p:spTree>
    <p:extLst>
      <p:ext uri="{BB962C8B-B14F-4D97-AF65-F5344CB8AC3E}">
        <p14:creationId xmlns:p14="http://schemas.microsoft.com/office/powerpoint/2010/main" val="75926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dirty="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A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6A23E99-73F7-44B3-98DF-DED6B7E59DBF}" type="datetimeFigureOut">
              <a:rPr lang="en-AU" smtClean="0"/>
              <a:t>3/11/2020</a:t>
            </a:fld>
            <a:endParaRPr lang="en-A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D489DAE-A605-484B-B365-5524C5D60E3A}" type="slidenum">
              <a:rPr lang="en-AU" smtClean="0"/>
              <a:t>‹#›</a:t>
            </a:fld>
            <a:endParaRPr lang="en-AU"/>
          </a:p>
        </p:txBody>
      </p:sp>
      <p:pic>
        <p:nvPicPr>
          <p:cNvPr id="7" name="Picture 6">
            <a:extLst>
              <a:ext uri="{FF2B5EF4-FFF2-40B4-BE49-F238E27FC236}">
                <a16:creationId xmlns:a16="http://schemas.microsoft.com/office/drawing/2014/main" id="{CF66276F-CE97-F840-8A3C-12A4335C70C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274724" y="5868505"/>
            <a:ext cx="717653" cy="879459"/>
          </a:xfrm>
          <a:prstGeom prst="rect">
            <a:avLst/>
          </a:prstGeom>
        </p:spPr>
      </p:pic>
    </p:spTree>
    <p:extLst>
      <p:ext uri="{BB962C8B-B14F-4D97-AF65-F5344CB8AC3E}">
        <p14:creationId xmlns:p14="http://schemas.microsoft.com/office/powerpoint/2010/main" val="33877428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Candara" panose="020E05020303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Candara" panose="020E0502030303020204" pitchFamily="34"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Candara" panose="020E0502030303020204" pitchFamily="34"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Candara" panose="020E0502030303020204" pitchFamily="34"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ndara" panose="020E0502030303020204" pitchFamily="34"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ndara" panose="020E0502030303020204" pitchFamily="34"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image" Target="../media/image15.svg"/><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image" Target="../media/image14.png"/><Relationship Id="rId2" Type="http://schemas.openxmlformats.org/officeDocument/2006/relationships/notesSlide" Target="../notesSlides/notesSlide11.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image" Target="../media/image21.svg"/><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image" Target="../media/image12.png"/><Relationship Id="rId28" Type="http://schemas.openxmlformats.org/officeDocument/2006/relationships/image" Target="../media/image17.svg"/><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31.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35.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diagramDrawing" Target="../diagrams/drawing14.xml"/><Relationship Id="rId18" Type="http://schemas.microsoft.com/office/2007/relationships/diagramDrawing" Target="../diagrams/drawing15.xml"/><Relationship Id="rId3" Type="http://schemas.openxmlformats.org/officeDocument/2006/relationships/diagramData" Target="../diagrams/data13.xml"/><Relationship Id="rId21" Type="http://schemas.openxmlformats.org/officeDocument/2006/relationships/diagramQuickStyle" Target="../diagrams/quickStyle16.xml"/><Relationship Id="rId7" Type="http://schemas.microsoft.com/office/2007/relationships/diagramDrawing" Target="../diagrams/drawing13.xml"/><Relationship Id="rId12" Type="http://schemas.openxmlformats.org/officeDocument/2006/relationships/diagramColors" Target="../diagrams/colors14.xml"/><Relationship Id="rId17" Type="http://schemas.openxmlformats.org/officeDocument/2006/relationships/diagramColors" Target="../diagrams/colors15.xml"/><Relationship Id="rId2" Type="http://schemas.openxmlformats.org/officeDocument/2006/relationships/notesSlide" Target="../notesSlides/notesSlide27.xml"/><Relationship Id="rId16" Type="http://schemas.openxmlformats.org/officeDocument/2006/relationships/diagramQuickStyle" Target="../diagrams/quickStyle15.xml"/><Relationship Id="rId20" Type="http://schemas.openxmlformats.org/officeDocument/2006/relationships/diagramLayout" Target="../diagrams/layout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5" Type="http://schemas.openxmlformats.org/officeDocument/2006/relationships/diagramLayout" Target="../diagrams/layout15.xml"/><Relationship Id="rId23" Type="http://schemas.microsoft.com/office/2007/relationships/diagramDrawing" Target="../diagrams/drawing16.xml"/><Relationship Id="rId10" Type="http://schemas.openxmlformats.org/officeDocument/2006/relationships/diagramLayout" Target="../diagrams/layout14.xml"/><Relationship Id="rId19" Type="http://schemas.openxmlformats.org/officeDocument/2006/relationships/diagramData" Target="../diagrams/data16.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diagramData" Target="../diagrams/data15.xml"/><Relationship Id="rId22" Type="http://schemas.openxmlformats.org/officeDocument/2006/relationships/diagramColors" Target="../diagrams/colors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www.acnpacific.com/nz/contact" TargetMode="External"/><Relationship Id="rId4" Type="http://schemas.openxmlformats.org/officeDocument/2006/relationships/image" Target="../media/image41.svg"/></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www.acnpacific.com/ibo/wp-content/uploads/sites/4/2019/12/MKTG-621-ADT-Security-NZ-FAQ.pdf" TargetMode="External"/><Relationship Id="rId7"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acnpacific.com/ibo/contact/" TargetMode="External"/><Relationship Id="rId5" Type="http://schemas.openxmlformats.org/officeDocument/2006/relationships/hyperlink" Target="https://www.acnpacific.com/ibo/product-resources-nz/adt-security/" TargetMode="External"/><Relationship Id="rId4" Type="http://schemas.openxmlformats.org/officeDocument/2006/relationships/hyperlink" Target="https://www.acnpacific.com/ibo/training-and-accreditation/nz-customer-acquisition-code-accreditation-training/" TargetMode="External"/><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234C-E5B7-40B3-B65F-16FB3A23BDFA}"/>
              </a:ext>
            </a:extLst>
          </p:cNvPr>
          <p:cNvSpPr>
            <a:spLocks noGrp="1"/>
          </p:cNvSpPr>
          <p:nvPr>
            <p:ph type="ctrTitle"/>
          </p:nvPr>
        </p:nvSpPr>
        <p:spPr>
          <a:xfrm>
            <a:off x="2715002" y="736600"/>
            <a:ext cx="5603498" cy="3781101"/>
          </a:xfrm>
        </p:spPr>
        <p:txBody>
          <a:bodyPr>
            <a:normAutofit/>
          </a:bodyPr>
          <a:lstStyle/>
          <a:p>
            <a:r>
              <a:rPr lang="en-US" sz="4000" b="0" dirty="0"/>
              <a:t>New Zealand</a:t>
            </a:r>
            <a:endParaRPr lang="en-AU" sz="4000" b="0" dirty="0"/>
          </a:p>
        </p:txBody>
      </p:sp>
      <p:pic>
        <p:nvPicPr>
          <p:cNvPr id="3074" name="Picture 2">
            <a:extLst>
              <a:ext uri="{FF2B5EF4-FFF2-40B4-BE49-F238E27FC236}">
                <a16:creationId xmlns:a16="http://schemas.microsoft.com/office/drawing/2014/main" id="{91857E6C-05EF-4FB0-BF58-6B511CAADB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16" r="5267"/>
          <a:stretch/>
        </p:blipFill>
        <p:spPr bwMode="auto">
          <a:xfrm>
            <a:off x="6894382" y="893378"/>
            <a:ext cx="5297617" cy="596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13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6B5D98C-7ED3-4757-BA70-A5A529B74426}"/>
              </a:ext>
            </a:extLst>
          </p:cNvPr>
          <p:cNvSpPr txBox="1"/>
          <p:nvPr/>
        </p:nvSpPr>
        <p:spPr>
          <a:xfrm>
            <a:off x="1334063" y="2319505"/>
            <a:ext cx="3098926" cy="646331"/>
          </a:xfrm>
          <a:prstGeom prst="rect">
            <a:avLst/>
          </a:prstGeom>
          <a:noFill/>
        </p:spPr>
        <p:txBody>
          <a:bodyPr wrap="none" rtlCol="0">
            <a:spAutoFit/>
          </a:bodyPr>
          <a:lstStyle/>
          <a:p>
            <a:pPr algn="ctr"/>
            <a:r>
              <a:rPr lang="en-US" b="1" dirty="0">
                <a:latin typeface="Candara" panose="020E0502030303020204" pitchFamily="34" charset="0"/>
              </a:rPr>
              <a:t>$499 installed + $54.95/month</a:t>
            </a:r>
          </a:p>
          <a:p>
            <a:pPr algn="ctr"/>
            <a:r>
              <a:rPr lang="en-US" dirty="0">
                <a:latin typeface="Candara" panose="020E0502030303020204" pitchFamily="34" charset="0"/>
              </a:rPr>
              <a:t>30-month minimum term</a:t>
            </a:r>
            <a:endParaRPr lang="en-AU" dirty="0">
              <a:latin typeface="Candara" panose="020E0502030303020204" pitchFamily="34" charset="0"/>
            </a:endParaRPr>
          </a:p>
        </p:txBody>
      </p:sp>
      <p:sp>
        <p:nvSpPr>
          <p:cNvPr id="5" name="Title 4">
            <a:extLst>
              <a:ext uri="{FF2B5EF4-FFF2-40B4-BE49-F238E27FC236}">
                <a16:creationId xmlns:a16="http://schemas.microsoft.com/office/drawing/2014/main" id="{37635A72-F8BD-3645-BBA4-334776E59758}"/>
              </a:ext>
            </a:extLst>
          </p:cNvPr>
          <p:cNvSpPr>
            <a:spLocks noGrp="1"/>
          </p:cNvSpPr>
          <p:nvPr>
            <p:ph type="title"/>
          </p:nvPr>
        </p:nvSpPr>
        <p:spPr/>
        <p:txBody>
          <a:bodyPr/>
          <a:lstStyle/>
          <a:p>
            <a:r>
              <a:rPr lang="en-US" dirty="0"/>
              <a:t>Interactive Security System with Camera</a:t>
            </a:r>
          </a:p>
        </p:txBody>
      </p:sp>
      <p:sp>
        <p:nvSpPr>
          <p:cNvPr id="16" name="Content Placeholder 2">
            <a:extLst>
              <a:ext uri="{FF2B5EF4-FFF2-40B4-BE49-F238E27FC236}">
                <a16:creationId xmlns:a16="http://schemas.microsoft.com/office/drawing/2014/main" id="{B98AB7CF-B91A-1248-AAE1-5F810DA51D22}"/>
              </a:ext>
            </a:extLst>
          </p:cNvPr>
          <p:cNvSpPr>
            <a:spLocks noGrp="1"/>
          </p:cNvSpPr>
          <p:nvPr>
            <p:ph idx="1"/>
          </p:nvPr>
        </p:nvSpPr>
        <p:spPr>
          <a:xfrm>
            <a:off x="7349742" y="2642670"/>
            <a:ext cx="3951255" cy="3745065"/>
          </a:xfrm>
        </p:spPr>
        <p:txBody>
          <a:bodyPr anchor="ctr">
            <a:normAutofit/>
          </a:bodyPr>
          <a:lstStyle/>
          <a:p>
            <a:pPr marL="0" indent="0">
              <a:buNone/>
            </a:pPr>
            <a:r>
              <a:rPr lang="en-US" sz="2000" b="1" dirty="0"/>
              <a:t>Package features: </a:t>
            </a:r>
          </a:p>
          <a:p>
            <a:pPr marL="360000" indent="-360000">
              <a:spcBef>
                <a:spcPts val="100"/>
              </a:spcBef>
              <a:spcAft>
                <a:spcPts val="100"/>
              </a:spcAft>
              <a:buFont typeface="Courier New" panose="02070309020205020404" pitchFamily="49" charset="0"/>
              <a:buChar char="o"/>
            </a:pPr>
            <a:r>
              <a:rPr lang="en-US" dirty="0"/>
              <a:t>Wireless controls</a:t>
            </a:r>
          </a:p>
          <a:p>
            <a:pPr marL="360000" indent="-360000">
              <a:spcBef>
                <a:spcPts val="100"/>
              </a:spcBef>
              <a:spcAft>
                <a:spcPts val="100"/>
              </a:spcAft>
              <a:buFont typeface="Courier New" panose="02070309020205020404" pitchFamily="49" charset="0"/>
              <a:buChar char="o"/>
            </a:pPr>
            <a:r>
              <a:rPr lang="en-US" dirty="0"/>
              <a:t>Motion detection </a:t>
            </a:r>
          </a:p>
          <a:p>
            <a:pPr marL="360000" indent="-360000">
              <a:spcBef>
                <a:spcPts val="100"/>
              </a:spcBef>
              <a:spcAft>
                <a:spcPts val="100"/>
              </a:spcAft>
              <a:buFont typeface="Courier New" panose="02070309020205020404" pitchFamily="49" charset="0"/>
              <a:buChar char="o"/>
            </a:pPr>
            <a:r>
              <a:rPr lang="en-US" dirty="0"/>
              <a:t>Entry point detection</a:t>
            </a:r>
          </a:p>
          <a:p>
            <a:pPr marL="360000" indent="-360000">
              <a:spcBef>
                <a:spcPts val="100"/>
              </a:spcBef>
              <a:spcAft>
                <a:spcPts val="100"/>
              </a:spcAft>
              <a:buFont typeface="Courier New" panose="02070309020205020404" pitchFamily="49" charset="0"/>
              <a:buChar char="o"/>
            </a:pPr>
            <a:r>
              <a:rPr lang="en-US" dirty="0"/>
              <a:t>Remote key fob</a:t>
            </a:r>
          </a:p>
          <a:p>
            <a:pPr marL="360000" indent="-360000">
              <a:spcBef>
                <a:spcPts val="100"/>
              </a:spcBef>
              <a:spcAft>
                <a:spcPts val="100"/>
              </a:spcAft>
              <a:buFont typeface="Courier New" panose="02070309020205020404" pitchFamily="49" charset="0"/>
              <a:buChar char="o"/>
            </a:pPr>
            <a:r>
              <a:rPr lang="en-US" dirty="0"/>
              <a:t>24/7 x 365 monitoring from NZ-based monitoring </a:t>
            </a:r>
            <a:r>
              <a:rPr lang="en-US" dirty="0" err="1"/>
              <a:t>centre</a:t>
            </a:r>
            <a:endParaRPr lang="en-US" dirty="0"/>
          </a:p>
          <a:p>
            <a:pPr marL="360000" indent="-360000">
              <a:spcBef>
                <a:spcPts val="100"/>
              </a:spcBef>
              <a:spcAft>
                <a:spcPts val="100"/>
              </a:spcAft>
              <a:buFont typeface="Courier New" panose="02070309020205020404" pitchFamily="49" charset="0"/>
              <a:buChar char="o"/>
            </a:pPr>
            <a:r>
              <a:rPr lang="en-US" dirty="0">
                <a:solidFill>
                  <a:schemeClr val="accent2"/>
                </a:solidFill>
              </a:rPr>
              <a:t>Smart switches to remotely control lights and appliances</a:t>
            </a:r>
          </a:p>
          <a:p>
            <a:pPr marL="360000" indent="-360000">
              <a:spcBef>
                <a:spcPts val="100"/>
              </a:spcBef>
              <a:spcAft>
                <a:spcPts val="100"/>
              </a:spcAft>
              <a:buFont typeface="Courier New" panose="02070309020205020404" pitchFamily="49" charset="0"/>
              <a:buChar char="o"/>
            </a:pPr>
            <a:r>
              <a:rPr lang="en-US" dirty="0">
                <a:solidFill>
                  <a:schemeClr val="accent2"/>
                </a:solidFill>
              </a:rPr>
              <a:t>ADT Interactive Smartphone app</a:t>
            </a:r>
          </a:p>
          <a:p>
            <a:pPr marL="360000" indent="-360000">
              <a:spcBef>
                <a:spcPts val="100"/>
              </a:spcBef>
              <a:spcAft>
                <a:spcPts val="100"/>
              </a:spcAft>
              <a:buFont typeface="Courier New" panose="02070309020205020404" pitchFamily="49" charset="0"/>
              <a:buChar char="o"/>
            </a:pPr>
            <a:r>
              <a:rPr lang="en-US" dirty="0">
                <a:solidFill>
                  <a:schemeClr val="accent3">
                    <a:lumMod val="60000"/>
                    <a:lumOff val="40000"/>
                  </a:schemeClr>
                </a:solidFill>
              </a:rPr>
              <a:t>Wireless Camera</a:t>
            </a:r>
          </a:p>
        </p:txBody>
      </p:sp>
      <p:pic>
        <p:nvPicPr>
          <p:cNvPr id="6" name="Picture 2" descr="https://www.adtsecurity.co.nz/wp-content/uploads/2017/11/Camera-Package-No-Background-md.png">
            <a:extLst>
              <a:ext uri="{FF2B5EF4-FFF2-40B4-BE49-F238E27FC236}">
                <a16:creationId xmlns:a16="http://schemas.microsoft.com/office/drawing/2014/main" id="{1473E142-7CD7-F94B-8130-C4EFF1FB268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820" r="256"/>
          <a:stretch/>
        </p:blipFill>
        <p:spPr bwMode="auto">
          <a:xfrm>
            <a:off x="810000" y="3110723"/>
            <a:ext cx="5218390" cy="34552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6">
            <a:extLst>
              <a:ext uri="{FF2B5EF4-FFF2-40B4-BE49-F238E27FC236}">
                <a16:creationId xmlns:a16="http://schemas.microsoft.com/office/drawing/2014/main" id="{60450765-CE8E-45B0-9D61-7D3FF81812D3}"/>
              </a:ext>
            </a:extLst>
          </p:cNvPr>
          <p:cNvSpPr/>
          <p:nvPr/>
        </p:nvSpPr>
        <p:spPr>
          <a:xfrm>
            <a:off x="10434961" y="621052"/>
            <a:ext cx="970450" cy="97045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descr="Security Camera">
            <a:extLst>
              <a:ext uri="{FF2B5EF4-FFF2-40B4-BE49-F238E27FC236}">
                <a16:creationId xmlns:a16="http://schemas.microsoft.com/office/drawing/2014/main" id="{8B6DC0D2-7A1B-4C12-9B43-B72C10720425}"/>
              </a:ext>
            </a:extLst>
          </p:cNvPr>
          <p:cNvSpPr/>
          <p:nvPr/>
        </p:nvSpPr>
        <p:spPr>
          <a:xfrm>
            <a:off x="10641778" y="843212"/>
            <a:ext cx="556815" cy="55681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71500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9CEE-F3C2-43EF-80C2-7C61BD3A8E03}"/>
              </a:ext>
            </a:extLst>
          </p:cNvPr>
          <p:cNvSpPr>
            <a:spLocks noGrp="1"/>
          </p:cNvSpPr>
          <p:nvPr>
            <p:ph type="title"/>
          </p:nvPr>
        </p:nvSpPr>
        <p:spPr>
          <a:xfrm>
            <a:off x="177563" y="500280"/>
            <a:ext cx="10571998" cy="970450"/>
          </a:xfrm>
        </p:spPr>
        <p:txBody>
          <a:bodyPr/>
          <a:lstStyle/>
          <a:p>
            <a:r>
              <a:rPr lang="en-US" dirty="0"/>
              <a:t>Customer Journey - Home &amp; Business </a:t>
            </a:r>
            <a:endParaRPr lang="en-AU" dirty="0"/>
          </a:p>
        </p:txBody>
      </p:sp>
      <p:graphicFrame>
        <p:nvGraphicFramePr>
          <p:cNvPr id="5" name="Content Placeholder 4">
            <a:extLst>
              <a:ext uri="{FF2B5EF4-FFF2-40B4-BE49-F238E27FC236}">
                <a16:creationId xmlns:a16="http://schemas.microsoft.com/office/drawing/2014/main" id="{FD13D831-837E-4905-A892-2D5BB84E4AF8}"/>
              </a:ext>
            </a:extLst>
          </p:cNvPr>
          <p:cNvGraphicFramePr>
            <a:graphicFrameLocks noGrp="1"/>
          </p:cNvGraphicFramePr>
          <p:nvPr>
            <p:ph idx="1"/>
            <p:extLst>
              <p:ext uri="{D42A27DB-BD31-4B8C-83A1-F6EECF244321}">
                <p14:modId xmlns:p14="http://schemas.microsoft.com/office/powerpoint/2010/main" val="2446447154"/>
              </p:ext>
            </p:extLst>
          </p:nvPr>
        </p:nvGraphicFramePr>
        <p:xfrm>
          <a:off x="838199" y="2736501"/>
          <a:ext cx="10515600" cy="132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a:extLst>
              <a:ext uri="{FF2B5EF4-FFF2-40B4-BE49-F238E27FC236}">
                <a16:creationId xmlns:a16="http://schemas.microsoft.com/office/drawing/2014/main" id="{833B5B27-F453-4CD5-9214-E904665E1A5F}"/>
              </a:ext>
            </a:extLst>
          </p:cNvPr>
          <p:cNvGraphicFramePr>
            <a:graphicFrameLocks/>
          </p:cNvGraphicFramePr>
          <p:nvPr>
            <p:extLst>
              <p:ext uri="{D42A27DB-BD31-4B8C-83A1-F6EECF244321}">
                <p14:modId xmlns:p14="http://schemas.microsoft.com/office/powerpoint/2010/main" val="4178153435"/>
              </p:ext>
            </p:extLst>
          </p:nvPr>
        </p:nvGraphicFramePr>
        <p:xfrm>
          <a:off x="838200" y="4617054"/>
          <a:ext cx="10515600" cy="1325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13144B59-1FFC-4FA8-9935-26DD247180D0}"/>
              </a:ext>
            </a:extLst>
          </p:cNvPr>
          <p:cNvSpPr txBox="1"/>
          <p:nvPr/>
        </p:nvSpPr>
        <p:spPr>
          <a:xfrm>
            <a:off x="809999" y="2240946"/>
            <a:ext cx="44230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ndara" panose="020E0502030303020204" pitchFamily="34" charset="0"/>
              </a:rPr>
              <a:t>Scenario 1: Sale completed over the phone</a:t>
            </a:r>
            <a:endParaRPr kumimoji="0" lang="en-AU" sz="1800" b="0" i="0" u="none" strike="noStrike" kern="1200" cap="none" spc="0" normalizeH="0" baseline="0" noProof="0" dirty="0">
              <a:ln>
                <a:noFill/>
              </a:ln>
              <a:effectLst/>
              <a:uLnTx/>
              <a:uFillTx/>
              <a:latin typeface="Candara" panose="020E0502030303020204" pitchFamily="34" charset="0"/>
            </a:endParaRPr>
          </a:p>
        </p:txBody>
      </p:sp>
      <p:sp>
        <p:nvSpPr>
          <p:cNvPr id="8" name="TextBox 7">
            <a:extLst>
              <a:ext uri="{FF2B5EF4-FFF2-40B4-BE49-F238E27FC236}">
                <a16:creationId xmlns:a16="http://schemas.microsoft.com/office/drawing/2014/main" id="{183D57FB-3697-4D99-8BEA-E40738632DE5}"/>
              </a:ext>
            </a:extLst>
          </p:cNvPr>
          <p:cNvSpPr txBox="1"/>
          <p:nvPr/>
        </p:nvSpPr>
        <p:spPr>
          <a:xfrm>
            <a:off x="838200" y="4432388"/>
            <a:ext cx="55931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ndara" panose="020E0502030303020204" pitchFamily="34" charset="0"/>
              </a:rPr>
              <a:t>Scenario 2: Sale completed after ADT site appointment</a:t>
            </a:r>
            <a:endParaRPr kumimoji="0" lang="en-AU" sz="1800" b="0" i="0" u="none" strike="noStrike" kern="1200" cap="none" spc="0" normalizeH="0" baseline="0" noProof="0" dirty="0">
              <a:ln>
                <a:noFill/>
              </a:ln>
              <a:effectLst/>
              <a:uLnTx/>
              <a:uFillTx/>
              <a:latin typeface="Candara" panose="020E0502030303020204" pitchFamily="34" charset="0"/>
            </a:endParaRPr>
          </a:p>
        </p:txBody>
      </p:sp>
      <p:graphicFrame>
        <p:nvGraphicFramePr>
          <p:cNvPr id="9" name="Diagram 8">
            <a:extLst>
              <a:ext uri="{FF2B5EF4-FFF2-40B4-BE49-F238E27FC236}">
                <a16:creationId xmlns:a16="http://schemas.microsoft.com/office/drawing/2014/main" id="{0E5C7236-34A6-4455-A63F-803D89D96088}"/>
              </a:ext>
            </a:extLst>
          </p:cNvPr>
          <p:cNvGraphicFramePr/>
          <p:nvPr>
            <p:extLst>
              <p:ext uri="{D42A27DB-BD31-4B8C-83A1-F6EECF244321}">
                <p14:modId xmlns:p14="http://schemas.microsoft.com/office/powerpoint/2010/main" val="3639202805"/>
              </p:ext>
            </p:extLst>
          </p:nvPr>
        </p:nvGraphicFramePr>
        <p:xfrm>
          <a:off x="2615379" y="3890515"/>
          <a:ext cx="8738419" cy="4030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a:extLst>
              <a:ext uri="{FF2B5EF4-FFF2-40B4-BE49-F238E27FC236}">
                <a16:creationId xmlns:a16="http://schemas.microsoft.com/office/drawing/2014/main" id="{7CE06E84-F85D-4F3B-B07E-993F4E6FC735}"/>
              </a:ext>
            </a:extLst>
          </p:cNvPr>
          <p:cNvGraphicFramePr/>
          <p:nvPr>
            <p:extLst>
              <p:ext uri="{D42A27DB-BD31-4B8C-83A1-F6EECF244321}">
                <p14:modId xmlns:p14="http://schemas.microsoft.com/office/powerpoint/2010/main" val="978774048"/>
              </p:ext>
            </p:extLst>
          </p:nvPr>
        </p:nvGraphicFramePr>
        <p:xfrm>
          <a:off x="2349910" y="5741078"/>
          <a:ext cx="9003889" cy="59260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7" name="Group 16">
            <a:extLst>
              <a:ext uri="{FF2B5EF4-FFF2-40B4-BE49-F238E27FC236}">
                <a16:creationId xmlns:a16="http://schemas.microsoft.com/office/drawing/2014/main" id="{A67FCDC9-91E6-4560-B248-14A9D857D406}"/>
              </a:ext>
            </a:extLst>
          </p:cNvPr>
          <p:cNvGrpSpPr/>
          <p:nvPr/>
        </p:nvGrpSpPr>
        <p:grpSpPr>
          <a:xfrm>
            <a:off x="8512273" y="469189"/>
            <a:ext cx="948449" cy="948449"/>
            <a:chOff x="8889940" y="337555"/>
            <a:chExt cx="632433" cy="632433"/>
          </a:xfrm>
        </p:grpSpPr>
        <p:sp>
          <p:nvSpPr>
            <p:cNvPr id="11" name="Oval 10">
              <a:extLst>
                <a:ext uri="{FF2B5EF4-FFF2-40B4-BE49-F238E27FC236}">
                  <a16:creationId xmlns:a16="http://schemas.microsoft.com/office/drawing/2014/main" id="{703CF042-88C3-4C85-9E9C-D7BAC2002615}"/>
                </a:ext>
              </a:extLst>
            </p:cNvPr>
            <p:cNvSpPr/>
            <p:nvPr/>
          </p:nvSpPr>
          <p:spPr>
            <a:xfrm>
              <a:off x="8889940" y="337555"/>
              <a:ext cx="632433" cy="63243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Lock">
              <a:extLst>
                <a:ext uri="{FF2B5EF4-FFF2-40B4-BE49-F238E27FC236}">
                  <a16:creationId xmlns:a16="http://schemas.microsoft.com/office/drawing/2014/main" id="{6F5ACD03-48F2-4D1B-ABE3-73B263CD9AE6}"/>
                </a:ext>
              </a:extLst>
            </p:cNvPr>
            <p:cNvSpPr/>
            <p:nvPr/>
          </p:nvSpPr>
          <p:spPr>
            <a:xfrm>
              <a:off x="9046250" y="491415"/>
              <a:ext cx="331030" cy="331030"/>
            </a:xfrm>
            <a:prstGeom prst="rect">
              <a:avLst/>
            </a:prstGeom>
            <a: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grpSp>
        <p:nvGrpSpPr>
          <p:cNvPr id="3" name="Group 2">
            <a:extLst>
              <a:ext uri="{FF2B5EF4-FFF2-40B4-BE49-F238E27FC236}">
                <a16:creationId xmlns:a16="http://schemas.microsoft.com/office/drawing/2014/main" id="{C55BD4BD-898D-480F-A2B0-17C3B4B43615}"/>
              </a:ext>
            </a:extLst>
          </p:cNvPr>
          <p:cNvGrpSpPr/>
          <p:nvPr/>
        </p:nvGrpSpPr>
        <p:grpSpPr>
          <a:xfrm>
            <a:off x="9630919" y="494775"/>
            <a:ext cx="948449" cy="948449"/>
            <a:chOff x="8629356" y="1293448"/>
            <a:chExt cx="632433" cy="632433"/>
          </a:xfrm>
        </p:grpSpPr>
        <p:sp>
          <p:nvSpPr>
            <p:cNvPr id="13" name="Oval 12">
              <a:extLst>
                <a:ext uri="{FF2B5EF4-FFF2-40B4-BE49-F238E27FC236}">
                  <a16:creationId xmlns:a16="http://schemas.microsoft.com/office/drawing/2014/main" id="{E48865EC-620B-4D98-BAC9-BD51F5FB27E6}"/>
                </a:ext>
              </a:extLst>
            </p:cNvPr>
            <p:cNvSpPr/>
            <p:nvPr/>
          </p:nvSpPr>
          <p:spPr>
            <a:xfrm>
              <a:off x="8629356" y="1293448"/>
              <a:ext cx="632433" cy="632433"/>
            </a:xfrm>
            <a:prstGeom prst="ellipse">
              <a:avLst/>
            </a:prstGeom>
            <a:ln>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ctangle 13" descr="Key">
              <a:extLst>
                <a:ext uri="{FF2B5EF4-FFF2-40B4-BE49-F238E27FC236}">
                  <a16:creationId xmlns:a16="http://schemas.microsoft.com/office/drawing/2014/main" id="{39135F6B-5EFB-43B8-8D7B-6A15C57FEFF8}"/>
                </a:ext>
              </a:extLst>
            </p:cNvPr>
            <p:cNvSpPr/>
            <p:nvPr/>
          </p:nvSpPr>
          <p:spPr>
            <a:xfrm>
              <a:off x="8774646" y="1416847"/>
              <a:ext cx="362871" cy="362871"/>
            </a:xfrm>
            <a:prstGeom prst="rect">
              <a:avLst/>
            </a:prstGeom>
            <a: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grpSp>
        <p:nvGrpSpPr>
          <p:cNvPr id="4" name="Group 3">
            <a:extLst>
              <a:ext uri="{FF2B5EF4-FFF2-40B4-BE49-F238E27FC236}">
                <a16:creationId xmlns:a16="http://schemas.microsoft.com/office/drawing/2014/main" id="{411102C7-B963-4E4B-A25A-27A6A45D204E}"/>
              </a:ext>
            </a:extLst>
          </p:cNvPr>
          <p:cNvGrpSpPr/>
          <p:nvPr/>
        </p:nvGrpSpPr>
        <p:grpSpPr>
          <a:xfrm>
            <a:off x="10749565" y="501115"/>
            <a:ext cx="948449" cy="948449"/>
            <a:chOff x="11065781" y="1293448"/>
            <a:chExt cx="632433" cy="632433"/>
          </a:xfrm>
        </p:grpSpPr>
        <p:sp>
          <p:nvSpPr>
            <p:cNvPr id="15" name="Oval 14">
              <a:extLst>
                <a:ext uri="{FF2B5EF4-FFF2-40B4-BE49-F238E27FC236}">
                  <a16:creationId xmlns:a16="http://schemas.microsoft.com/office/drawing/2014/main" id="{9945F6B7-6CC4-409C-8F82-EE287B0FAFC6}"/>
                </a:ext>
              </a:extLst>
            </p:cNvPr>
            <p:cNvSpPr/>
            <p:nvPr/>
          </p:nvSpPr>
          <p:spPr>
            <a:xfrm>
              <a:off x="11065781" y="1293448"/>
              <a:ext cx="632433" cy="63243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15" descr="Security Camera">
              <a:extLst>
                <a:ext uri="{FF2B5EF4-FFF2-40B4-BE49-F238E27FC236}">
                  <a16:creationId xmlns:a16="http://schemas.microsoft.com/office/drawing/2014/main" id="{19FD5DA6-38B0-4895-95E9-606BA56B1E5A}"/>
                </a:ext>
              </a:extLst>
            </p:cNvPr>
            <p:cNvSpPr/>
            <p:nvPr/>
          </p:nvSpPr>
          <p:spPr>
            <a:xfrm>
              <a:off x="11200561" y="1435008"/>
              <a:ext cx="362871" cy="362871"/>
            </a:xfrm>
            <a:prstGeom prst="rect">
              <a:avLst/>
            </a:prstGeom>
            <a: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5731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p:bldP spid="8" grpId="0"/>
      <p:bldGraphic spid="9" grpId="0">
        <p:bldAsOne/>
      </p:bldGraphic>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55CFD-40CB-4B1A-BE61-395CDB0EBAFB}"/>
              </a:ext>
            </a:extLst>
          </p:cNvPr>
          <p:cNvSpPr>
            <a:spLocks noGrp="1"/>
          </p:cNvSpPr>
          <p:nvPr>
            <p:ph idx="1"/>
          </p:nvPr>
        </p:nvSpPr>
        <p:spPr>
          <a:xfrm>
            <a:off x="6671935" y="2052356"/>
            <a:ext cx="4616119" cy="3959352"/>
          </a:xfrm>
        </p:spPr>
        <p:txBody>
          <a:bodyPr anchor="ctr">
            <a:normAutofit/>
          </a:bodyPr>
          <a:lstStyle/>
          <a:p>
            <a:pPr marL="0" indent="0">
              <a:buNone/>
            </a:pPr>
            <a:r>
              <a:rPr lang="en-US" sz="2000" b="1" dirty="0"/>
              <a:t>Package includes: </a:t>
            </a:r>
          </a:p>
          <a:p>
            <a:pPr marL="360000" indent="-360000">
              <a:spcBef>
                <a:spcPts val="100"/>
              </a:spcBef>
              <a:spcAft>
                <a:spcPts val="100"/>
              </a:spcAft>
              <a:buFont typeface="Courier New" panose="02070309020205020404" pitchFamily="49" charset="0"/>
              <a:buChar char="o"/>
            </a:pPr>
            <a:r>
              <a:rPr lang="en-US" dirty="0"/>
              <a:t>4x cameras </a:t>
            </a:r>
          </a:p>
          <a:p>
            <a:pPr marL="360000" indent="-360000">
              <a:spcBef>
                <a:spcPts val="100"/>
              </a:spcBef>
              <a:spcAft>
                <a:spcPts val="100"/>
              </a:spcAft>
              <a:buFont typeface="Courier New" panose="02070309020205020404" pitchFamily="49" charset="0"/>
              <a:buChar char="o"/>
            </a:pPr>
            <a:r>
              <a:rPr lang="en-US" dirty="0"/>
              <a:t>1x LCD display unit </a:t>
            </a:r>
          </a:p>
          <a:p>
            <a:pPr marL="360000" indent="-360000">
              <a:spcBef>
                <a:spcPts val="100"/>
              </a:spcBef>
              <a:spcAft>
                <a:spcPts val="100"/>
              </a:spcAft>
              <a:buFont typeface="Courier New" panose="02070309020205020404" pitchFamily="49" charset="0"/>
              <a:buChar char="o"/>
            </a:pPr>
            <a:r>
              <a:rPr lang="en-US" dirty="0"/>
              <a:t>1x HDMI cable </a:t>
            </a:r>
          </a:p>
          <a:p>
            <a:pPr marL="360000" indent="-360000">
              <a:spcBef>
                <a:spcPts val="100"/>
              </a:spcBef>
              <a:spcAft>
                <a:spcPts val="100"/>
              </a:spcAft>
              <a:buFont typeface="Courier New" panose="02070309020205020404" pitchFamily="49" charset="0"/>
              <a:buChar char="o"/>
            </a:pPr>
            <a:r>
              <a:rPr lang="en-US" dirty="0"/>
              <a:t>1x UPS (Uninterruptible Power Supply)</a:t>
            </a:r>
            <a:endParaRPr lang="en-AU" dirty="0"/>
          </a:p>
        </p:txBody>
      </p:sp>
      <p:sp>
        <p:nvSpPr>
          <p:cNvPr id="11" name="TextBox 10">
            <a:extLst>
              <a:ext uri="{FF2B5EF4-FFF2-40B4-BE49-F238E27FC236}">
                <a16:creationId xmlns:a16="http://schemas.microsoft.com/office/drawing/2014/main" id="{12F393EF-F43E-45D6-BCDB-04CEC95B1AB1}"/>
              </a:ext>
            </a:extLst>
          </p:cNvPr>
          <p:cNvSpPr txBox="1"/>
          <p:nvPr/>
        </p:nvSpPr>
        <p:spPr>
          <a:xfrm>
            <a:off x="1187621" y="2354106"/>
            <a:ext cx="3108736" cy="646331"/>
          </a:xfrm>
          <a:prstGeom prst="rect">
            <a:avLst/>
          </a:prstGeom>
          <a:noFill/>
        </p:spPr>
        <p:txBody>
          <a:bodyPr wrap="none" rtlCol="0">
            <a:spAutoFit/>
          </a:bodyPr>
          <a:lstStyle/>
          <a:p>
            <a:r>
              <a:rPr lang="en-US" b="1" dirty="0">
                <a:solidFill>
                  <a:schemeClr val="accent4">
                    <a:lumMod val="60000"/>
                    <a:lumOff val="40000"/>
                  </a:schemeClr>
                </a:solidFill>
                <a:latin typeface="Candara" panose="020E0502030303020204" pitchFamily="34" charset="0"/>
              </a:rPr>
              <a:t>$0 install fee </a:t>
            </a:r>
            <a:r>
              <a:rPr lang="en-US" b="1" dirty="0">
                <a:latin typeface="Candara" panose="020E0502030303020204" pitchFamily="34" charset="0"/>
              </a:rPr>
              <a:t>+ $103.44/month</a:t>
            </a:r>
          </a:p>
          <a:p>
            <a:r>
              <a:rPr lang="en-US" dirty="0">
                <a:latin typeface="Candara" panose="020E0502030303020204" pitchFamily="34" charset="0"/>
              </a:rPr>
              <a:t>48-month rent-to-own term</a:t>
            </a:r>
            <a:endParaRPr lang="en-AU" dirty="0">
              <a:latin typeface="Candara" panose="020E0502030303020204" pitchFamily="34" charset="0"/>
            </a:endParaRPr>
          </a:p>
        </p:txBody>
      </p:sp>
      <p:sp>
        <p:nvSpPr>
          <p:cNvPr id="5" name="Title 4">
            <a:extLst>
              <a:ext uri="{FF2B5EF4-FFF2-40B4-BE49-F238E27FC236}">
                <a16:creationId xmlns:a16="http://schemas.microsoft.com/office/drawing/2014/main" id="{EFF15B28-D644-9D42-8DF6-41D3758839A2}"/>
              </a:ext>
            </a:extLst>
          </p:cNvPr>
          <p:cNvSpPr>
            <a:spLocks noGrp="1"/>
          </p:cNvSpPr>
          <p:nvPr>
            <p:ph type="title"/>
          </p:nvPr>
        </p:nvSpPr>
        <p:spPr/>
        <p:txBody>
          <a:bodyPr/>
          <a:lstStyle/>
          <a:p>
            <a:r>
              <a:rPr lang="en-US" dirty="0"/>
              <a:t>CCTV</a:t>
            </a:r>
          </a:p>
        </p:txBody>
      </p:sp>
      <p:pic>
        <p:nvPicPr>
          <p:cNvPr id="7" name="Picture 2">
            <a:extLst>
              <a:ext uri="{FF2B5EF4-FFF2-40B4-BE49-F238E27FC236}">
                <a16:creationId xmlns:a16="http://schemas.microsoft.com/office/drawing/2014/main" id="{C4F94C81-EB64-426D-8B4A-C023C798FF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91732" y="3211699"/>
            <a:ext cx="2116792" cy="288380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90D32B95-8AFF-422E-90D8-954486EEE553}"/>
              </a:ext>
            </a:extLst>
          </p:cNvPr>
          <p:cNvSpPr/>
          <p:nvPr/>
        </p:nvSpPr>
        <p:spPr>
          <a:xfrm>
            <a:off x="10380559" y="414444"/>
            <a:ext cx="1089248" cy="10892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Web cam">
            <a:extLst>
              <a:ext uri="{FF2B5EF4-FFF2-40B4-BE49-F238E27FC236}">
                <a16:creationId xmlns:a16="http://schemas.microsoft.com/office/drawing/2014/main" id="{492273A7-EE24-4ACA-BBAE-7E35CB3439FC}"/>
              </a:ext>
            </a:extLst>
          </p:cNvPr>
          <p:cNvSpPr/>
          <p:nvPr/>
        </p:nvSpPr>
        <p:spPr>
          <a:xfrm>
            <a:off x="10562312" y="596197"/>
            <a:ext cx="725743" cy="725743"/>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3235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9CEE-F3C2-43EF-80C2-7C61BD3A8E03}"/>
              </a:ext>
            </a:extLst>
          </p:cNvPr>
          <p:cNvSpPr>
            <a:spLocks noGrp="1"/>
          </p:cNvSpPr>
          <p:nvPr>
            <p:ph type="title"/>
          </p:nvPr>
        </p:nvSpPr>
        <p:spPr/>
        <p:txBody>
          <a:bodyPr/>
          <a:lstStyle/>
          <a:p>
            <a:r>
              <a:rPr lang="en-US" dirty="0"/>
              <a:t>Customer Journey – </a:t>
            </a:r>
            <a:r>
              <a:rPr lang="en-US" sz="3600" dirty="0"/>
              <a:t>CCTV </a:t>
            </a:r>
            <a:endParaRPr lang="en-AU" dirty="0"/>
          </a:p>
        </p:txBody>
      </p:sp>
      <p:graphicFrame>
        <p:nvGraphicFramePr>
          <p:cNvPr id="5" name="Content Placeholder 4">
            <a:extLst>
              <a:ext uri="{FF2B5EF4-FFF2-40B4-BE49-F238E27FC236}">
                <a16:creationId xmlns:a16="http://schemas.microsoft.com/office/drawing/2014/main" id="{FD13D831-837E-4905-A892-2D5BB84E4AF8}"/>
              </a:ext>
            </a:extLst>
          </p:cNvPr>
          <p:cNvGraphicFramePr>
            <a:graphicFrameLocks noGrp="1"/>
          </p:cNvGraphicFramePr>
          <p:nvPr>
            <p:ph idx="1"/>
            <p:extLst>
              <p:ext uri="{D42A27DB-BD31-4B8C-83A1-F6EECF244321}">
                <p14:modId xmlns:p14="http://schemas.microsoft.com/office/powerpoint/2010/main" val="915957472"/>
              </p:ext>
            </p:extLst>
          </p:nvPr>
        </p:nvGraphicFramePr>
        <p:xfrm>
          <a:off x="838200" y="2626769"/>
          <a:ext cx="10515600" cy="132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3144B59-1FFC-4FA8-9935-26DD247180D0}"/>
              </a:ext>
            </a:extLst>
          </p:cNvPr>
          <p:cNvSpPr txBox="1"/>
          <p:nvPr/>
        </p:nvSpPr>
        <p:spPr>
          <a:xfrm>
            <a:off x="810000" y="2451661"/>
            <a:ext cx="4392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ndara" panose="020E0502030303020204" pitchFamily="34" charset="0"/>
              </a:rPr>
              <a:t>Sale completed after ADT site appointment</a:t>
            </a:r>
            <a:endParaRPr kumimoji="0" lang="en-AU" sz="1800" b="0" i="0" u="none" strike="noStrike" kern="1200" cap="none" spc="0" normalizeH="0" baseline="0" noProof="0" dirty="0">
              <a:ln>
                <a:noFill/>
              </a:ln>
              <a:effectLst/>
              <a:uLnTx/>
              <a:uFillTx/>
              <a:latin typeface="Candara" panose="020E0502030303020204" pitchFamily="34" charset="0"/>
            </a:endParaRPr>
          </a:p>
        </p:txBody>
      </p:sp>
      <p:graphicFrame>
        <p:nvGraphicFramePr>
          <p:cNvPr id="9" name="Diagram 8">
            <a:extLst>
              <a:ext uri="{FF2B5EF4-FFF2-40B4-BE49-F238E27FC236}">
                <a16:creationId xmlns:a16="http://schemas.microsoft.com/office/drawing/2014/main" id="{0E5C7236-34A6-4455-A63F-803D89D96088}"/>
              </a:ext>
            </a:extLst>
          </p:cNvPr>
          <p:cNvGraphicFramePr/>
          <p:nvPr>
            <p:extLst>
              <p:ext uri="{D42A27DB-BD31-4B8C-83A1-F6EECF244321}">
                <p14:modId xmlns:p14="http://schemas.microsoft.com/office/powerpoint/2010/main" val="2165009245"/>
              </p:ext>
            </p:extLst>
          </p:nvPr>
        </p:nvGraphicFramePr>
        <p:xfrm>
          <a:off x="1288112" y="3861601"/>
          <a:ext cx="9568840" cy="570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a:extLst>
              <a:ext uri="{FF2B5EF4-FFF2-40B4-BE49-F238E27FC236}">
                <a16:creationId xmlns:a16="http://schemas.microsoft.com/office/drawing/2014/main" id="{0698470D-FA50-4211-8E16-356EDD960808}"/>
              </a:ext>
            </a:extLst>
          </p:cNvPr>
          <p:cNvSpPr/>
          <p:nvPr/>
        </p:nvSpPr>
        <p:spPr>
          <a:xfrm>
            <a:off x="10380559" y="414444"/>
            <a:ext cx="1089248" cy="10892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descr="Web cam">
            <a:extLst>
              <a:ext uri="{FF2B5EF4-FFF2-40B4-BE49-F238E27FC236}">
                <a16:creationId xmlns:a16="http://schemas.microsoft.com/office/drawing/2014/main" id="{F9ADC480-76B8-4550-9874-1471872A1603}"/>
              </a:ext>
            </a:extLst>
          </p:cNvPr>
          <p:cNvSpPr/>
          <p:nvPr/>
        </p:nvSpPr>
        <p:spPr>
          <a:xfrm>
            <a:off x="10562312" y="596197"/>
            <a:ext cx="725743" cy="725743"/>
          </a:xfrm>
          <a:prstGeom prst="rect">
            <a:avLst/>
          </a:prstGeom>
          <a: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39967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F857-8CE3-4EB5-BE9B-32758EA7BDA5}"/>
              </a:ext>
            </a:extLst>
          </p:cNvPr>
          <p:cNvSpPr>
            <a:spLocks noGrp="1"/>
          </p:cNvSpPr>
          <p:nvPr>
            <p:ph type="title"/>
          </p:nvPr>
        </p:nvSpPr>
        <p:spPr/>
        <p:txBody>
          <a:bodyPr/>
          <a:lstStyle/>
          <a:p>
            <a:r>
              <a:rPr lang="en-US" dirty="0"/>
              <a:t>ACN-Exclusive Pricing</a:t>
            </a:r>
            <a:endParaRPr lang="en-AU" dirty="0"/>
          </a:p>
        </p:txBody>
      </p:sp>
      <p:sp>
        <p:nvSpPr>
          <p:cNvPr id="3" name="Content Placeholder 2">
            <a:extLst>
              <a:ext uri="{FF2B5EF4-FFF2-40B4-BE49-F238E27FC236}">
                <a16:creationId xmlns:a16="http://schemas.microsoft.com/office/drawing/2014/main" id="{E6E11845-20FA-4A87-B641-E665DCC328CB}"/>
              </a:ext>
            </a:extLst>
          </p:cNvPr>
          <p:cNvSpPr>
            <a:spLocks noGrp="1"/>
          </p:cNvSpPr>
          <p:nvPr>
            <p:ph idx="1"/>
          </p:nvPr>
        </p:nvSpPr>
        <p:spPr>
          <a:xfrm>
            <a:off x="259912" y="2222287"/>
            <a:ext cx="5120912" cy="3636511"/>
          </a:xfrm>
        </p:spPr>
        <p:txBody>
          <a:bodyPr>
            <a:normAutofit/>
          </a:bodyPr>
          <a:lstStyle/>
          <a:p>
            <a:pPr marL="0" indent="0">
              <a:buNone/>
            </a:pPr>
            <a:r>
              <a:rPr lang="en-US" sz="1600" dirty="0"/>
              <a:t>ACN packages can save your customers money when compared to ordering directly with ADT Security</a:t>
            </a:r>
          </a:p>
          <a:p>
            <a:pPr marL="0" indent="0">
              <a:buNone/>
            </a:pPr>
            <a:endParaRPr lang="en-US" sz="1600" dirty="0">
              <a:solidFill>
                <a:schemeClr val="accent2"/>
              </a:solidFill>
            </a:endParaRPr>
          </a:p>
          <a:p>
            <a:pPr marL="0" indent="0">
              <a:buNone/>
            </a:pPr>
            <a:r>
              <a:rPr lang="en-US" sz="1600" dirty="0">
                <a:solidFill>
                  <a:schemeClr val="accent2"/>
                </a:solidFill>
              </a:rPr>
              <a:t>Example:</a:t>
            </a:r>
          </a:p>
          <a:p>
            <a:pPr>
              <a:buFont typeface="Courier New" panose="02070309020205020404" pitchFamily="49" charset="0"/>
              <a:buChar char="o"/>
            </a:pPr>
            <a:r>
              <a:rPr lang="en-US" sz="1600" dirty="0"/>
              <a:t>Up to $8.45 per month saving</a:t>
            </a:r>
          </a:p>
          <a:p>
            <a:pPr>
              <a:buFont typeface="Courier New" panose="02070309020205020404" pitchFamily="49" charset="0"/>
              <a:buChar char="o"/>
            </a:pPr>
            <a:r>
              <a:rPr lang="en-US" sz="1600" dirty="0"/>
              <a:t>Up to $250 saving over 30-month term</a:t>
            </a:r>
          </a:p>
          <a:p>
            <a:pPr>
              <a:buFont typeface="Courier New" panose="02070309020205020404" pitchFamily="49" charset="0"/>
              <a:buChar char="o"/>
            </a:pPr>
            <a:r>
              <a:rPr lang="en-US" sz="1600" dirty="0"/>
              <a:t>Exclusive pricing on monitored security products</a:t>
            </a:r>
            <a:endParaRPr lang="en-AU" sz="1600" dirty="0"/>
          </a:p>
        </p:txBody>
      </p:sp>
      <p:pic>
        <p:nvPicPr>
          <p:cNvPr id="4" name="Picture 3">
            <a:extLst>
              <a:ext uri="{FF2B5EF4-FFF2-40B4-BE49-F238E27FC236}">
                <a16:creationId xmlns:a16="http://schemas.microsoft.com/office/drawing/2014/main" id="{963B7EF9-FF75-FD43-8B1D-C1AF8E69EC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9096" y="2068010"/>
            <a:ext cx="5630177" cy="4525138"/>
          </a:xfrm>
          <a:prstGeom prst="rect">
            <a:avLst/>
          </a:prstGeom>
        </p:spPr>
      </p:pic>
    </p:spTree>
    <p:extLst>
      <p:ext uri="{BB962C8B-B14F-4D97-AF65-F5344CB8AC3E}">
        <p14:creationId xmlns:p14="http://schemas.microsoft.com/office/powerpoint/2010/main" val="184992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F857-8CE3-4EB5-BE9B-32758EA7BDA5}"/>
              </a:ext>
            </a:extLst>
          </p:cNvPr>
          <p:cNvSpPr>
            <a:spLocks noGrp="1"/>
          </p:cNvSpPr>
          <p:nvPr>
            <p:ph type="title"/>
          </p:nvPr>
        </p:nvSpPr>
        <p:spPr/>
        <p:txBody>
          <a:bodyPr/>
          <a:lstStyle/>
          <a:p>
            <a:r>
              <a:rPr lang="en-US" dirty="0"/>
              <a:t>ACN-Exclusive Pricing</a:t>
            </a:r>
            <a:endParaRPr lang="en-AU" dirty="0"/>
          </a:p>
        </p:txBody>
      </p:sp>
      <p:sp>
        <p:nvSpPr>
          <p:cNvPr id="3" name="Content Placeholder 2">
            <a:extLst>
              <a:ext uri="{FF2B5EF4-FFF2-40B4-BE49-F238E27FC236}">
                <a16:creationId xmlns:a16="http://schemas.microsoft.com/office/drawing/2014/main" id="{E6E11845-20FA-4A87-B641-E665DCC328CB}"/>
              </a:ext>
            </a:extLst>
          </p:cNvPr>
          <p:cNvSpPr>
            <a:spLocks noGrp="1"/>
          </p:cNvSpPr>
          <p:nvPr>
            <p:ph idx="1"/>
          </p:nvPr>
        </p:nvSpPr>
        <p:spPr>
          <a:xfrm>
            <a:off x="200400" y="1580719"/>
            <a:ext cx="5120912" cy="2255120"/>
          </a:xfrm>
        </p:spPr>
        <p:txBody>
          <a:bodyPr>
            <a:normAutofit/>
          </a:bodyPr>
          <a:lstStyle/>
          <a:p>
            <a:pPr marL="0" indent="0">
              <a:buNone/>
            </a:pPr>
            <a:r>
              <a:rPr lang="en-US" sz="1600" dirty="0"/>
              <a:t>ACN packages can save your customers money when compared to ordering directly with ADT Security</a:t>
            </a:r>
          </a:p>
          <a:p>
            <a:pPr marL="0" indent="0">
              <a:buNone/>
            </a:pPr>
            <a:endParaRPr lang="en-US" sz="1600" dirty="0">
              <a:solidFill>
                <a:schemeClr val="accent2"/>
              </a:solidFill>
            </a:endParaRPr>
          </a:p>
        </p:txBody>
      </p:sp>
      <p:graphicFrame>
        <p:nvGraphicFramePr>
          <p:cNvPr id="5" name="Table 4">
            <a:extLst>
              <a:ext uri="{FF2B5EF4-FFF2-40B4-BE49-F238E27FC236}">
                <a16:creationId xmlns:a16="http://schemas.microsoft.com/office/drawing/2014/main" id="{5EB71115-2C9B-4ABE-ACBA-2780B4F5E55A}"/>
              </a:ext>
            </a:extLst>
          </p:cNvPr>
          <p:cNvGraphicFramePr>
            <a:graphicFrameLocks noGrp="1"/>
          </p:cNvGraphicFramePr>
          <p:nvPr>
            <p:extLst>
              <p:ext uri="{D42A27DB-BD31-4B8C-83A1-F6EECF244321}">
                <p14:modId xmlns:p14="http://schemas.microsoft.com/office/powerpoint/2010/main" val="2666679982"/>
              </p:ext>
            </p:extLst>
          </p:nvPr>
        </p:nvGraphicFramePr>
        <p:xfrm>
          <a:off x="200400" y="3094566"/>
          <a:ext cx="10686912" cy="3484880"/>
        </p:xfrm>
        <a:graphic>
          <a:graphicData uri="http://schemas.openxmlformats.org/drawingml/2006/table">
            <a:tbl>
              <a:tblPr firstRow="1" bandRow="1">
                <a:tableStyleId>{5C22544A-7EE6-4342-B048-85BDC9FD1C3A}</a:tableStyleId>
              </a:tblPr>
              <a:tblGrid>
                <a:gridCol w="2671728">
                  <a:extLst>
                    <a:ext uri="{9D8B030D-6E8A-4147-A177-3AD203B41FA5}">
                      <a16:colId xmlns:a16="http://schemas.microsoft.com/office/drawing/2014/main" val="2966152770"/>
                    </a:ext>
                  </a:extLst>
                </a:gridCol>
                <a:gridCol w="2671728">
                  <a:extLst>
                    <a:ext uri="{9D8B030D-6E8A-4147-A177-3AD203B41FA5}">
                      <a16:colId xmlns:a16="http://schemas.microsoft.com/office/drawing/2014/main" val="3876327162"/>
                    </a:ext>
                  </a:extLst>
                </a:gridCol>
                <a:gridCol w="2671728">
                  <a:extLst>
                    <a:ext uri="{9D8B030D-6E8A-4147-A177-3AD203B41FA5}">
                      <a16:colId xmlns:a16="http://schemas.microsoft.com/office/drawing/2014/main" val="236936085"/>
                    </a:ext>
                  </a:extLst>
                </a:gridCol>
                <a:gridCol w="2671728">
                  <a:extLst>
                    <a:ext uri="{9D8B030D-6E8A-4147-A177-3AD203B41FA5}">
                      <a16:colId xmlns:a16="http://schemas.microsoft.com/office/drawing/2014/main" val="3322533438"/>
                    </a:ext>
                  </a:extLst>
                </a:gridCol>
              </a:tblGrid>
              <a:tr h="370840">
                <a:tc>
                  <a:txBody>
                    <a:bodyPr/>
                    <a:lstStyle/>
                    <a:p>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ADT Security Standard</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ADT Security Interactive</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ADT Security Interactive + camera</a:t>
                      </a:r>
                      <a:endParaRPr lang="en-AU" sz="1400" dirty="0">
                        <a:latin typeface="Candara" panose="020E0502030303020204" pitchFamily="34" charset="0"/>
                      </a:endParaRPr>
                    </a:p>
                  </a:txBody>
                  <a:tcPr/>
                </a:tc>
                <a:extLst>
                  <a:ext uri="{0D108BD9-81ED-4DB2-BD59-A6C34878D82A}">
                    <a16:rowId xmlns:a16="http://schemas.microsoft.com/office/drawing/2014/main" val="1135900191"/>
                  </a:ext>
                </a:extLst>
              </a:tr>
              <a:tr h="370840">
                <a:tc>
                  <a:txBody>
                    <a:bodyPr/>
                    <a:lstStyle/>
                    <a:p>
                      <a:r>
                        <a:rPr lang="en-US" sz="1400" b="1" dirty="0">
                          <a:latin typeface="Candara" panose="020E0502030303020204" pitchFamily="34" charset="0"/>
                        </a:rPr>
                        <a:t>Installation cost</a:t>
                      </a:r>
                      <a:endParaRPr lang="en-AU" sz="1400" b="1" dirty="0">
                        <a:latin typeface="Candara" panose="020E0502030303020204" pitchFamily="34" charset="0"/>
                      </a:endParaRPr>
                    </a:p>
                  </a:txBody>
                  <a:tcPr/>
                </a:tc>
                <a:tc>
                  <a:txBody>
                    <a:bodyPr/>
                    <a:lstStyle/>
                    <a:p>
                      <a:r>
                        <a:rPr lang="en-US" sz="1400" dirty="0">
                          <a:latin typeface="Candara" panose="020E0502030303020204" pitchFamily="34" charset="0"/>
                        </a:rPr>
                        <a:t>$299</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$399</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$499</a:t>
                      </a:r>
                      <a:endParaRPr lang="en-AU" sz="1400" dirty="0">
                        <a:latin typeface="Candara" panose="020E0502030303020204" pitchFamily="34" charset="0"/>
                      </a:endParaRPr>
                    </a:p>
                  </a:txBody>
                  <a:tcPr/>
                </a:tc>
                <a:extLst>
                  <a:ext uri="{0D108BD9-81ED-4DB2-BD59-A6C34878D82A}">
                    <a16:rowId xmlns:a16="http://schemas.microsoft.com/office/drawing/2014/main" val="2730761956"/>
                  </a:ext>
                </a:extLst>
              </a:tr>
              <a:tr h="370840">
                <a:tc>
                  <a:txBody>
                    <a:bodyPr/>
                    <a:lstStyle/>
                    <a:p>
                      <a:r>
                        <a:rPr lang="en-US" sz="1400" b="1" dirty="0">
                          <a:latin typeface="Candara" panose="020E0502030303020204" pitchFamily="34" charset="0"/>
                        </a:rPr>
                        <a:t>ADT Security RRP</a:t>
                      </a:r>
                      <a:endParaRPr lang="en-AU" sz="1400" b="1" dirty="0">
                        <a:latin typeface="Candara" panose="020E0502030303020204" pitchFamily="34" charset="0"/>
                      </a:endParaRPr>
                    </a:p>
                  </a:txBody>
                  <a:tcPr/>
                </a:tc>
                <a:tc>
                  <a:txBody>
                    <a:bodyPr/>
                    <a:lstStyle/>
                    <a:p>
                      <a:r>
                        <a:rPr lang="en-US" sz="1400" dirty="0">
                          <a:solidFill>
                            <a:srgbClr val="FF0000"/>
                          </a:solidFill>
                          <a:latin typeface="Candara" panose="020E0502030303020204" pitchFamily="34" charset="0"/>
                        </a:rPr>
                        <a:t>$44.95</a:t>
                      </a:r>
                      <a:endParaRPr lang="en-AU" sz="1400" dirty="0">
                        <a:solidFill>
                          <a:srgbClr val="FF0000"/>
                        </a:solidFill>
                        <a:latin typeface="Candara" panose="020E0502030303020204" pitchFamily="34" charset="0"/>
                      </a:endParaRPr>
                    </a:p>
                  </a:txBody>
                  <a:tcPr/>
                </a:tc>
                <a:tc>
                  <a:txBody>
                    <a:bodyPr/>
                    <a:lstStyle/>
                    <a:p>
                      <a:r>
                        <a:rPr lang="en-US" sz="1400" dirty="0">
                          <a:latin typeface="Candara" panose="020E0502030303020204" pitchFamily="34" charset="0"/>
                        </a:rPr>
                        <a:t>$44.95</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$54.95</a:t>
                      </a:r>
                      <a:endParaRPr lang="en-AU" sz="1400" dirty="0">
                        <a:latin typeface="Candara" panose="020E0502030303020204" pitchFamily="34" charset="0"/>
                      </a:endParaRPr>
                    </a:p>
                  </a:txBody>
                  <a:tcPr/>
                </a:tc>
                <a:extLst>
                  <a:ext uri="{0D108BD9-81ED-4DB2-BD59-A6C34878D82A}">
                    <a16:rowId xmlns:a16="http://schemas.microsoft.com/office/drawing/2014/main" val="634463908"/>
                  </a:ext>
                </a:extLst>
              </a:tr>
              <a:tr h="370840">
                <a:tc>
                  <a:txBody>
                    <a:bodyPr/>
                    <a:lstStyle/>
                    <a:p>
                      <a:r>
                        <a:rPr lang="en-US" sz="1400" b="1" dirty="0">
                          <a:latin typeface="Candara" panose="020E0502030303020204" pitchFamily="34" charset="0"/>
                        </a:rPr>
                        <a:t>Minimum term</a:t>
                      </a:r>
                      <a:endParaRPr lang="en-AU" sz="1400" b="1" dirty="0">
                        <a:latin typeface="Candara" panose="020E0502030303020204" pitchFamily="34" charset="0"/>
                      </a:endParaRPr>
                    </a:p>
                  </a:txBody>
                  <a:tcPr/>
                </a:tc>
                <a:tc>
                  <a:txBody>
                    <a:bodyPr/>
                    <a:lstStyle/>
                    <a:p>
                      <a:r>
                        <a:rPr lang="en-US" sz="1400" dirty="0">
                          <a:latin typeface="Candara" panose="020E0502030303020204" pitchFamily="34" charset="0"/>
                        </a:rPr>
                        <a:t>30 months</a:t>
                      </a:r>
                      <a:endParaRPr lang="en-AU" sz="1400" dirty="0">
                        <a:latin typeface="Candara" panose="020E0502030303020204" pitchFamily="34" charset="0"/>
                      </a:endParaRPr>
                    </a:p>
                  </a:txBody>
                  <a:tcPr/>
                </a:tc>
                <a:tc>
                  <a:txBody>
                    <a:bodyPr/>
                    <a:lstStyle/>
                    <a:p>
                      <a:r>
                        <a:rPr lang="en-US" sz="1400" dirty="0">
                          <a:solidFill>
                            <a:srgbClr val="FF0000"/>
                          </a:solidFill>
                          <a:latin typeface="Candara" panose="020E0502030303020204" pitchFamily="34" charset="0"/>
                        </a:rPr>
                        <a:t>36 months</a:t>
                      </a:r>
                      <a:endParaRPr lang="en-AU" sz="1400" dirty="0">
                        <a:solidFill>
                          <a:srgbClr val="FF0000"/>
                        </a:solidFill>
                        <a:latin typeface="Candara" panose="020E0502030303020204" pitchFamily="34" charset="0"/>
                      </a:endParaRPr>
                    </a:p>
                  </a:txBody>
                  <a:tcPr/>
                </a:tc>
                <a:tc>
                  <a:txBody>
                    <a:bodyPr/>
                    <a:lstStyle/>
                    <a:p>
                      <a:r>
                        <a:rPr lang="en-US" sz="1400" dirty="0">
                          <a:solidFill>
                            <a:srgbClr val="FF0000"/>
                          </a:solidFill>
                          <a:latin typeface="Candara" panose="020E0502030303020204" pitchFamily="34" charset="0"/>
                        </a:rPr>
                        <a:t>36 months</a:t>
                      </a:r>
                      <a:endParaRPr lang="en-AU" sz="1400" dirty="0">
                        <a:solidFill>
                          <a:srgbClr val="FF0000"/>
                        </a:solidFill>
                        <a:latin typeface="Candara" panose="020E0502030303020204" pitchFamily="34" charset="0"/>
                      </a:endParaRPr>
                    </a:p>
                  </a:txBody>
                  <a:tcPr/>
                </a:tc>
                <a:extLst>
                  <a:ext uri="{0D108BD9-81ED-4DB2-BD59-A6C34878D82A}">
                    <a16:rowId xmlns:a16="http://schemas.microsoft.com/office/drawing/2014/main" val="2074695936"/>
                  </a:ext>
                </a:extLst>
              </a:tr>
              <a:tr h="370840">
                <a:tc>
                  <a:txBody>
                    <a:bodyPr/>
                    <a:lstStyle/>
                    <a:p>
                      <a:r>
                        <a:rPr lang="en-US" sz="1400" b="1" dirty="0">
                          <a:latin typeface="Candara" panose="020E0502030303020204" pitchFamily="34" charset="0"/>
                        </a:rPr>
                        <a:t>ACN price</a:t>
                      </a:r>
                      <a:endParaRPr lang="en-AU" sz="1400" b="1" dirty="0">
                        <a:latin typeface="Candara" panose="020E0502030303020204" pitchFamily="34" charset="0"/>
                      </a:endParaRPr>
                    </a:p>
                  </a:txBody>
                  <a:tcPr/>
                </a:tc>
                <a:tc>
                  <a:txBody>
                    <a:bodyPr/>
                    <a:lstStyle/>
                    <a:p>
                      <a:r>
                        <a:rPr lang="en-US" sz="1400" b="1" dirty="0">
                          <a:solidFill>
                            <a:srgbClr val="00B050"/>
                          </a:solidFill>
                          <a:latin typeface="Candara" panose="020E0502030303020204" pitchFamily="34" charset="0"/>
                        </a:rPr>
                        <a:t>$36.50</a:t>
                      </a:r>
                      <a:endParaRPr lang="en-AU" sz="1400" b="1" dirty="0">
                        <a:solidFill>
                          <a:srgbClr val="00B050"/>
                        </a:solidFill>
                        <a:latin typeface="Candara" panose="020E0502030303020204" pitchFamily="34" charset="0"/>
                      </a:endParaRPr>
                    </a:p>
                  </a:txBody>
                  <a:tcPr/>
                </a:tc>
                <a:tc>
                  <a:txBody>
                    <a:bodyPr/>
                    <a:lstStyle/>
                    <a:p>
                      <a:r>
                        <a:rPr lang="en-US" sz="1400" dirty="0">
                          <a:latin typeface="Candara" panose="020E0502030303020204" pitchFamily="34" charset="0"/>
                        </a:rPr>
                        <a:t>$44.95</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$54.95</a:t>
                      </a:r>
                      <a:endParaRPr lang="en-AU" sz="1400" dirty="0">
                        <a:latin typeface="Candara" panose="020E0502030303020204" pitchFamily="34" charset="0"/>
                      </a:endParaRPr>
                    </a:p>
                  </a:txBody>
                  <a:tcPr/>
                </a:tc>
                <a:extLst>
                  <a:ext uri="{0D108BD9-81ED-4DB2-BD59-A6C34878D82A}">
                    <a16:rowId xmlns:a16="http://schemas.microsoft.com/office/drawing/2014/main" val="1908043770"/>
                  </a:ext>
                </a:extLst>
              </a:tr>
              <a:tr h="370840">
                <a:tc>
                  <a:txBody>
                    <a:bodyPr/>
                    <a:lstStyle/>
                    <a:p>
                      <a:r>
                        <a:rPr lang="en-US" sz="1400" b="1" dirty="0">
                          <a:latin typeface="Candara" panose="020E0502030303020204" pitchFamily="34" charset="0"/>
                        </a:rPr>
                        <a:t>ACN minimum term</a:t>
                      </a:r>
                      <a:endParaRPr lang="en-AU" sz="1400" b="1" dirty="0">
                        <a:latin typeface="Candara" panose="020E0502030303020204" pitchFamily="34" charset="0"/>
                      </a:endParaRPr>
                    </a:p>
                  </a:txBody>
                  <a:tcPr/>
                </a:tc>
                <a:tc>
                  <a:txBody>
                    <a:bodyPr/>
                    <a:lstStyle/>
                    <a:p>
                      <a:r>
                        <a:rPr lang="en-US" sz="1400" dirty="0">
                          <a:latin typeface="Candara" panose="020E0502030303020204" pitchFamily="34" charset="0"/>
                        </a:rPr>
                        <a:t>30 months</a:t>
                      </a:r>
                      <a:endParaRPr lang="en-AU" sz="1400" dirty="0">
                        <a:latin typeface="Candara" panose="020E0502030303020204" pitchFamily="34" charset="0"/>
                      </a:endParaRPr>
                    </a:p>
                  </a:txBody>
                  <a:tcPr/>
                </a:tc>
                <a:tc>
                  <a:txBody>
                    <a:bodyPr/>
                    <a:lstStyle/>
                    <a:p>
                      <a:r>
                        <a:rPr lang="en-US" sz="1400" b="1" dirty="0">
                          <a:solidFill>
                            <a:srgbClr val="00B050"/>
                          </a:solidFill>
                          <a:latin typeface="Candara" panose="020E0502030303020204" pitchFamily="34" charset="0"/>
                        </a:rPr>
                        <a:t>30 months</a:t>
                      </a:r>
                      <a:endParaRPr lang="en-AU" sz="1400" b="1" dirty="0">
                        <a:solidFill>
                          <a:srgbClr val="00B050"/>
                        </a:solidFill>
                        <a:latin typeface="Candara" panose="020E0502030303020204" pitchFamily="34" charset="0"/>
                      </a:endParaRPr>
                    </a:p>
                  </a:txBody>
                  <a:tcPr/>
                </a:tc>
                <a:tc>
                  <a:txBody>
                    <a:bodyPr/>
                    <a:lstStyle/>
                    <a:p>
                      <a:r>
                        <a:rPr lang="en-US" sz="1400" b="1" dirty="0">
                          <a:solidFill>
                            <a:srgbClr val="00B050"/>
                          </a:solidFill>
                          <a:latin typeface="Candara" panose="020E0502030303020204" pitchFamily="34" charset="0"/>
                        </a:rPr>
                        <a:t>30 months</a:t>
                      </a:r>
                      <a:endParaRPr lang="en-AU" sz="1400" b="1" dirty="0">
                        <a:solidFill>
                          <a:srgbClr val="00B050"/>
                        </a:solidFill>
                        <a:latin typeface="Candara" panose="020E0502030303020204" pitchFamily="34" charset="0"/>
                      </a:endParaRPr>
                    </a:p>
                  </a:txBody>
                  <a:tcPr/>
                </a:tc>
                <a:extLst>
                  <a:ext uri="{0D108BD9-81ED-4DB2-BD59-A6C34878D82A}">
                    <a16:rowId xmlns:a16="http://schemas.microsoft.com/office/drawing/2014/main" val="2633881552"/>
                  </a:ext>
                </a:extLst>
              </a:tr>
              <a:tr h="370840">
                <a:tc>
                  <a:txBody>
                    <a:bodyPr/>
                    <a:lstStyle/>
                    <a:p>
                      <a:r>
                        <a:rPr lang="en-US" sz="1400" b="1" dirty="0">
                          <a:latin typeface="Candara" panose="020E0502030303020204" pitchFamily="34" charset="0"/>
                        </a:rPr>
                        <a:t>ADT direct total min cost</a:t>
                      </a:r>
                      <a:endParaRPr lang="en-AU" sz="1400" b="1" dirty="0">
                        <a:latin typeface="Candara" panose="020E0502030303020204" pitchFamily="34" charset="0"/>
                      </a:endParaRPr>
                    </a:p>
                  </a:txBody>
                  <a:tcPr/>
                </a:tc>
                <a:tc>
                  <a:txBody>
                    <a:bodyPr/>
                    <a:lstStyle/>
                    <a:p>
                      <a:r>
                        <a:rPr lang="en-US" sz="1400" dirty="0">
                          <a:latin typeface="Candara" panose="020E0502030303020204" pitchFamily="34" charset="0"/>
                        </a:rPr>
                        <a:t>$1,647.50</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$2,017.20</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$2,477.20</a:t>
                      </a:r>
                      <a:endParaRPr lang="en-AU" sz="1400" dirty="0">
                        <a:latin typeface="Candara" panose="020E0502030303020204" pitchFamily="34" charset="0"/>
                      </a:endParaRPr>
                    </a:p>
                  </a:txBody>
                  <a:tcPr/>
                </a:tc>
                <a:extLst>
                  <a:ext uri="{0D108BD9-81ED-4DB2-BD59-A6C34878D82A}">
                    <a16:rowId xmlns:a16="http://schemas.microsoft.com/office/drawing/2014/main" val="706632857"/>
                  </a:ext>
                </a:extLst>
              </a:tr>
              <a:tr h="370840">
                <a:tc>
                  <a:txBody>
                    <a:bodyPr/>
                    <a:lstStyle/>
                    <a:p>
                      <a:r>
                        <a:rPr lang="en-US" sz="1400" b="1" dirty="0">
                          <a:latin typeface="Candara" panose="020E0502030303020204" pitchFamily="34" charset="0"/>
                        </a:rPr>
                        <a:t>ACN-referred total min cost</a:t>
                      </a:r>
                      <a:endParaRPr lang="en-AU" sz="1400" b="1" dirty="0">
                        <a:latin typeface="Candara" panose="020E0502030303020204" pitchFamily="34" charset="0"/>
                      </a:endParaRPr>
                    </a:p>
                  </a:txBody>
                  <a:tcPr/>
                </a:tc>
                <a:tc>
                  <a:txBody>
                    <a:bodyPr/>
                    <a:lstStyle/>
                    <a:p>
                      <a:r>
                        <a:rPr lang="en-US" sz="1400" dirty="0">
                          <a:latin typeface="Candara" panose="020E0502030303020204" pitchFamily="34" charset="0"/>
                        </a:rPr>
                        <a:t>$1,394.00</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$1,747.50</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$2,147.50</a:t>
                      </a:r>
                      <a:endParaRPr lang="en-AU" sz="1400" dirty="0">
                        <a:latin typeface="Candara" panose="020E0502030303020204" pitchFamily="34" charset="0"/>
                      </a:endParaRPr>
                    </a:p>
                  </a:txBody>
                  <a:tcPr/>
                </a:tc>
                <a:extLst>
                  <a:ext uri="{0D108BD9-81ED-4DB2-BD59-A6C34878D82A}">
                    <a16:rowId xmlns:a16="http://schemas.microsoft.com/office/drawing/2014/main" val="621636606"/>
                  </a:ext>
                </a:extLst>
              </a:tr>
              <a:tr h="370840">
                <a:tc>
                  <a:txBody>
                    <a:bodyPr/>
                    <a:lstStyle/>
                    <a:p>
                      <a:r>
                        <a:rPr lang="en-US" sz="1400" b="1" dirty="0">
                          <a:latin typeface="Candara" panose="020E0502030303020204" pitchFamily="34" charset="0"/>
                        </a:rPr>
                        <a:t>ACN benefit over term</a:t>
                      </a:r>
                      <a:endParaRPr lang="en-AU" sz="1400" b="1" dirty="0">
                        <a:latin typeface="Candara" panose="020E0502030303020204" pitchFamily="34" charset="0"/>
                      </a:endParaRPr>
                    </a:p>
                  </a:txBody>
                  <a:tcPr/>
                </a:tc>
                <a:tc>
                  <a:txBody>
                    <a:bodyPr/>
                    <a:lstStyle/>
                    <a:p>
                      <a:r>
                        <a:rPr lang="en-US" sz="1400" b="1" dirty="0">
                          <a:solidFill>
                            <a:srgbClr val="00B050"/>
                          </a:solidFill>
                          <a:latin typeface="Candara" panose="020E0502030303020204" pitchFamily="34" charset="0"/>
                        </a:rPr>
                        <a:t>$253.50</a:t>
                      </a:r>
                      <a:endParaRPr lang="en-AU" sz="1400" b="1" dirty="0">
                        <a:solidFill>
                          <a:srgbClr val="00B050"/>
                        </a:solidFill>
                        <a:latin typeface="Candara" panose="020E0502030303020204" pitchFamily="34" charset="0"/>
                      </a:endParaRPr>
                    </a:p>
                  </a:txBody>
                  <a:tcPr/>
                </a:tc>
                <a:tc>
                  <a:txBody>
                    <a:bodyPr/>
                    <a:lstStyle/>
                    <a:p>
                      <a:r>
                        <a:rPr lang="en-US" sz="1400" dirty="0">
                          <a:latin typeface="Candara" panose="020E0502030303020204" pitchFamily="34" charset="0"/>
                        </a:rPr>
                        <a:t>$269.70</a:t>
                      </a:r>
                      <a:endParaRPr lang="en-AU" sz="1400" dirty="0">
                        <a:latin typeface="Candara" panose="020E0502030303020204" pitchFamily="34" charset="0"/>
                      </a:endParaRPr>
                    </a:p>
                  </a:txBody>
                  <a:tcPr/>
                </a:tc>
                <a:tc>
                  <a:txBody>
                    <a:bodyPr/>
                    <a:lstStyle/>
                    <a:p>
                      <a:r>
                        <a:rPr lang="en-US" sz="1400" dirty="0">
                          <a:latin typeface="Candara" panose="020E0502030303020204" pitchFamily="34" charset="0"/>
                        </a:rPr>
                        <a:t>$329.70</a:t>
                      </a:r>
                      <a:endParaRPr lang="en-AU" sz="1400" dirty="0">
                        <a:latin typeface="Candara" panose="020E0502030303020204" pitchFamily="34" charset="0"/>
                      </a:endParaRPr>
                    </a:p>
                  </a:txBody>
                  <a:tcPr/>
                </a:tc>
                <a:extLst>
                  <a:ext uri="{0D108BD9-81ED-4DB2-BD59-A6C34878D82A}">
                    <a16:rowId xmlns:a16="http://schemas.microsoft.com/office/drawing/2014/main" val="557910778"/>
                  </a:ext>
                </a:extLst>
              </a:tr>
            </a:tbl>
          </a:graphicData>
        </a:graphic>
      </p:graphicFrame>
    </p:spTree>
    <p:extLst>
      <p:ext uri="{BB962C8B-B14F-4D97-AF65-F5344CB8AC3E}">
        <p14:creationId xmlns:p14="http://schemas.microsoft.com/office/powerpoint/2010/main" val="278779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5A83-CB5B-4399-A488-F2A04A36F854}"/>
              </a:ext>
            </a:extLst>
          </p:cNvPr>
          <p:cNvSpPr>
            <a:spLocks noGrp="1"/>
          </p:cNvSpPr>
          <p:nvPr>
            <p:ph type="title"/>
          </p:nvPr>
        </p:nvSpPr>
        <p:spPr/>
        <p:txBody>
          <a:bodyPr>
            <a:normAutofit/>
          </a:bodyPr>
          <a:lstStyle/>
          <a:p>
            <a:r>
              <a:rPr lang="en-US" dirty="0"/>
              <a:t>Security Products – Personal &amp; Medical </a:t>
            </a:r>
            <a:endParaRPr lang="en-AU" dirty="0"/>
          </a:p>
        </p:txBody>
      </p:sp>
      <p:sp>
        <p:nvSpPr>
          <p:cNvPr id="8" name="TextBox 7">
            <a:extLst>
              <a:ext uri="{FF2B5EF4-FFF2-40B4-BE49-F238E27FC236}">
                <a16:creationId xmlns:a16="http://schemas.microsoft.com/office/drawing/2014/main" id="{D338C06D-0387-44EE-97E7-62BAE2C91C4D}"/>
              </a:ext>
            </a:extLst>
          </p:cNvPr>
          <p:cNvSpPr txBox="1"/>
          <p:nvPr/>
        </p:nvSpPr>
        <p:spPr>
          <a:xfrm>
            <a:off x="1809520" y="4626024"/>
            <a:ext cx="1311578" cy="369332"/>
          </a:xfrm>
          <a:prstGeom prst="rect">
            <a:avLst/>
          </a:prstGeom>
          <a:noFill/>
        </p:spPr>
        <p:txBody>
          <a:bodyPr wrap="none" rtlCol="0">
            <a:spAutoFit/>
          </a:bodyPr>
          <a:lstStyle/>
          <a:p>
            <a:pPr algn="ctr"/>
            <a:r>
              <a:rPr lang="en-US" b="1" dirty="0">
                <a:latin typeface="Candara" panose="020E0502030303020204" pitchFamily="34" charset="0"/>
              </a:rPr>
              <a:t>Neva Alone</a:t>
            </a:r>
            <a:endParaRPr lang="en-AU" b="1" dirty="0">
              <a:latin typeface="Candara" panose="020E0502030303020204" pitchFamily="34" charset="0"/>
            </a:endParaRPr>
          </a:p>
        </p:txBody>
      </p:sp>
      <p:sp>
        <p:nvSpPr>
          <p:cNvPr id="9" name="TextBox 8">
            <a:extLst>
              <a:ext uri="{FF2B5EF4-FFF2-40B4-BE49-F238E27FC236}">
                <a16:creationId xmlns:a16="http://schemas.microsoft.com/office/drawing/2014/main" id="{0786EC3C-5C54-4465-B4AB-617AE6AD2EBD}"/>
              </a:ext>
            </a:extLst>
          </p:cNvPr>
          <p:cNvSpPr txBox="1"/>
          <p:nvPr/>
        </p:nvSpPr>
        <p:spPr>
          <a:xfrm>
            <a:off x="4858675" y="4626024"/>
            <a:ext cx="2172390" cy="369332"/>
          </a:xfrm>
          <a:prstGeom prst="rect">
            <a:avLst/>
          </a:prstGeom>
          <a:noFill/>
        </p:spPr>
        <p:txBody>
          <a:bodyPr wrap="none" rtlCol="0">
            <a:spAutoFit/>
          </a:bodyPr>
          <a:lstStyle/>
          <a:p>
            <a:r>
              <a:rPr lang="en-US" b="1" dirty="0">
                <a:latin typeface="Candara" panose="020E0502030303020204" pitchFamily="34" charset="0"/>
              </a:rPr>
              <a:t>Emergency Call Unit</a:t>
            </a:r>
            <a:endParaRPr lang="en-AU" b="1" dirty="0">
              <a:latin typeface="Candara" panose="020E0502030303020204" pitchFamily="34" charset="0"/>
            </a:endParaRPr>
          </a:p>
        </p:txBody>
      </p:sp>
      <p:sp>
        <p:nvSpPr>
          <p:cNvPr id="12" name="TextBox 11">
            <a:extLst>
              <a:ext uri="{FF2B5EF4-FFF2-40B4-BE49-F238E27FC236}">
                <a16:creationId xmlns:a16="http://schemas.microsoft.com/office/drawing/2014/main" id="{3F639AF2-30F4-434D-B7BB-81C3555AF630}"/>
              </a:ext>
            </a:extLst>
          </p:cNvPr>
          <p:cNvSpPr txBox="1"/>
          <p:nvPr/>
        </p:nvSpPr>
        <p:spPr>
          <a:xfrm>
            <a:off x="8679732" y="4626024"/>
            <a:ext cx="1266693" cy="369332"/>
          </a:xfrm>
          <a:prstGeom prst="rect">
            <a:avLst/>
          </a:prstGeom>
          <a:noFill/>
        </p:spPr>
        <p:txBody>
          <a:bodyPr wrap="none" rtlCol="0">
            <a:spAutoFit/>
          </a:bodyPr>
          <a:lstStyle/>
          <a:p>
            <a:r>
              <a:rPr lang="en-US" b="1" dirty="0" err="1">
                <a:latin typeface="Candara" panose="020E0502030303020204" pitchFamily="34" charset="0"/>
              </a:rPr>
              <a:t>FindU</a:t>
            </a:r>
            <a:r>
              <a:rPr lang="en-US" b="1" dirty="0">
                <a:latin typeface="Candara" panose="020E0502030303020204" pitchFamily="34" charset="0"/>
              </a:rPr>
              <a:t> App </a:t>
            </a:r>
            <a:endParaRPr lang="en-AU" b="1" dirty="0">
              <a:latin typeface="Candara" panose="020E0502030303020204" pitchFamily="34" charset="0"/>
            </a:endParaRPr>
          </a:p>
        </p:txBody>
      </p:sp>
      <p:sp>
        <p:nvSpPr>
          <p:cNvPr id="13" name="Oval 12">
            <a:extLst>
              <a:ext uri="{FF2B5EF4-FFF2-40B4-BE49-F238E27FC236}">
                <a16:creationId xmlns:a16="http://schemas.microsoft.com/office/drawing/2014/main" id="{3E52E818-36D0-4ECF-B0D4-5DCF3AC9CF54}"/>
              </a:ext>
            </a:extLst>
          </p:cNvPr>
          <p:cNvSpPr/>
          <p:nvPr/>
        </p:nvSpPr>
        <p:spPr>
          <a:xfrm>
            <a:off x="1832876" y="3265090"/>
            <a:ext cx="1264867" cy="126486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Oval 13">
            <a:extLst>
              <a:ext uri="{FF2B5EF4-FFF2-40B4-BE49-F238E27FC236}">
                <a16:creationId xmlns:a16="http://schemas.microsoft.com/office/drawing/2014/main" id="{A3A0482D-395A-48D4-B0F5-331147027435}"/>
              </a:ext>
            </a:extLst>
          </p:cNvPr>
          <p:cNvSpPr/>
          <p:nvPr/>
        </p:nvSpPr>
        <p:spPr>
          <a:xfrm>
            <a:off x="5312437" y="3265090"/>
            <a:ext cx="1264867" cy="126486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Oval 14">
            <a:extLst>
              <a:ext uri="{FF2B5EF4-FFF2-40B4-BE49-F238E27FC236}">
                <a16:creationId xmlns:a16="http://schemas.microsoft.com/office/drawing/2014/main" id="{2CC4C335-EDA8-41B3-A877-6C41885608E9}"/>
              </a:ext>
            </a:extLst>
          </p:cNvPr>
          <p:cNvSpPr/>
          <p:nvPr/>
        </p:nvSpPr>
        <p:spPr>
          <a:xfrm>
            <a:off x="8680645" y="3265091"/>
            <a:ext cx="1264867" cy="126486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7" name="Picture 16" descr="A picture containing shape&#10;&#10;Description automatically generated">
            <a:extLst>
              <a:ext uri="{FF2B5EF4-FFF2-40B4-BE49-F238E27FC236}">
                <a16:creationId xmlns:a16="http://schemas.microsoft.com/office/drawing/2014/main" id="{3057983E-663A-4E3C-9648-A1AACC640951}"/>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906351" y="3420529"/>
            <a:ext cx="1117916" cy="918205"/>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D8E91B1C-F36E-4A66-8A44-DB9204980AE2}"/>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517562" y="3605048"/>
            <a:ext cx="854616" cy="725215"/>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AB8DB9D9-F24F-42E4-A724-2E9B31E5709B}"/>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91164" y="3529899"/>
            <a:ext cx="843828" cy="726792"/>
          </a:xfrm>
          <a:prstGeom prst="rect">
            <a:avLst/>
          </a:prstGeom>
        </p:spPr>
      </p:pic>
    </p:spTree>
    <p:extLst>
      <p:ext uri="{BB962C8B-B14F-4D97-AF65-F5344CB8AC3E}">
        <p14:creationId xmlns:p14="http://schemas.microsoft.com/office/powerpoint/2010/main" val="168636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5A83-CB5B-4399-A488-F2A04A36F854}"/>
              </a:ext>
            </a:extLst>
          </p:cNvPr>
          <p:cNvSpPr>
            <a:spLocks noGrp="1"/>
          </p:cNvSpPr>
          <p:nvPr>
            <p:ph type="title"/>
          </p:nvPr>
        </p:nvSpPr>
        <p:spPr/>
        <p:txBody>
          <a:bodyPr/>
          <a:lstStyle/>
          <a:p>
            <a:r>
              <a:rPr lang="en-US" dirty="0"/>
              <a:t>Medical Monitoring Products</a:t>
            </a:r>
            <a:endParaRPr lang="en-AU" dirty="0"/>
          </a:p>
        </p:txBody>
      </p:sp>
      <p:graphicFrame>
        <p:nvGraphicFramePr>
          <p:cNvPr id="8" name="Chart 7">
            <a:extLst>
              <a:ext uri="{FF2B5EF4-FFF2-40B4-BE49-F238E27FC236}">
                <a16:creationId xmlns:a16="http://schemas.microsoft.com/office/drawing/2014/main" id="{9014BAAB-5B9E-4FC7-9313-267B9293208E}"/>
              </a:ext>
            </a:extLst>
          </p:cNvPr>
          <p:cNvGraphicFramePr/>
          <p:nvPr>
            <p:extLst>
              <p:ext uri="{D42A27DB-BD31-4B8C-83A1-F6EECF244321}">
                <p14:modId xmlns:p14="http://schemas.microsoft.com/office/powerpoint/2010/main" val="1889757720"/>
              </p:ext>
            </p:extLst>
          </p:nvPr>
        </p:nvGraphicFramePr>
        <p:xfrm>
          <a:off x="999993" y="3652476"/>
          <a:ext cx="3521414" cy="201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8EB02F4-E514-418F-8672-D818C69D8B57}"/>
              </a:ext>
            </a:extLst>
          </p:cNvPr>
          <p:cNvGraphicFramePr/>
          <p:nvPr>
            <p:extLst>
              <p:ext uri="{D42A27DB-BD31-4B8C-83A1-F6EECF244321}">
                <p14:modId xmlns:p14="http://schemas.microsoft.com/office/powerpoint/2010/main" val="1890885071"/>
              </p:ext>
            </p:extLst>
          </p:nvPr>
        </p:nvGraphicFramePr>
        <p:xfrm>
          <a:off x="4083532" y="3652476"/>
          <a:ext cx="3521414" cy="201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38F1413-4715-4187-A28A-E43C890BF296}"/>
              </a:ext>
            </a:extLst>
          </p:cNvPr>
          <p:cNvGraphicFramePr/>
          <p:nvPr>
            <p:extLst>
              <p:ext uri="{D42A27DB-BD31-4B8C-83A1-F6EECF244321}">
                <p14:modId xmlns:p14="http://schemas.microsoft.com/office/powerpoint/2010/main" val="339345279"/>
              </p:ext>
            </p:extLst>
          </p:nvPr>
        </p:nvGraphicFramePr>
        <p:xfrm>
          <a:off x="7061970" y="3726048"/>
          <a:ext cx="4047464" cy="20126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2A96FB5D-4589-4B84-B302-213177525F88}"/>
              </a:ext>
            </a:extLst>
          </p:cNvPr>
          <p:cNvSpPr txBox="1"/>
          <p:nvPr/>
        </p:nvSpPr>
        <p:spPr>
          <a:xfrm>
            <a:off x="1533068" y="3067701"/>
            <a:ext cx="2360377" cy="584775"/>
          </a:xfrm>
          <a:prstGeom prst="rect">
            <a:avLst/>
          </a:prstGeom>
          <a:noFill/>
        </p:spPr>
        <p:txBody>
          <a:bodyPr wrap="square" rtlCol="0">
            <a:spAutoFit/>
          </a:bodyPr>
          <a:lstStyle/>
          <a:p>
            <a:pPr algn="ctr"/>
            <a:r>
              <a:rPr lang="en-US" sz="1600" b="1" dirty="0">
                <a:latin typeface="Candara" panose="020E0502030303020204" pitchFamily="34" charset="0"/>
              </a:rPr>
              <a:t>In 2024, </a:t>
            </a:r>
            <a:r>
              <a:rPr lang="en-US" sz="1600" b="1" dirty="0">
                <a:solidFill>
                  <a:schemeClr val="tx2">
                    <a:lumMod val="75000"/>
                  </a:schemeClr>
                </a:solidFill>
                <a:latin typeface="Candara" panose="020E0502030303020204" pitchFamily="34" charset="0"/>
              </a:rPr>
              <a:t>20%</a:t>
            </a:r>
            <a:r>
              <a:rPr lang="en-US" sz="1600" b="1" dirty="0">
                <a:latin typeface="Candara" panose="020E0502030303020204" pitchFamily="34" charset="0"/>
              </a:rPr>
              <a:t> of NZ </a:t>
            </a:r>
          </a:p>
          <a:p>
            <a:pPr algn="ctr"/>
            <a:r>
              <a:rPr lang="en-US" sz="1600" b="1" dirty="0">
                <a:latin typeface="Candara" panose="020E0502030303020204" pitchFamily="34" charset="0"/>
              </a:rPr>
              <a:t>will be living alone</a:t>
            </a:r>
            <a:endParaRPr lang="en-AU" sz="1600" b="1" dirty="0">
              <a:latin typeface="Candara" panose="020E0502030303020204" pitchFamily="34" charset="0"/>
            </a:endParaRPr>
          </a:p>
        </p:txBody>
      </p:sp>
      <p:sp>
        <p:nvSpPr>
          <p:cNvPr id="16" name="TextBox 15">
            <a:extLst>
              <a:ext uri="{FF2B5EF4-FFF2-40B4-BE49-F238E27FC236}">
                <a16:creationId xmlns:a16="http://schemas.microsoft.com/office/drawing/2014/main" id="{9385FA88-A0AA-451D-8F9F-45B51D891763}"/>
              </a:ext>
            </a:extLst>
          </p:cNvPr>
          <p:cNvSpPr txBox="1"/>
          <p:nvPr/>
        </p:nvSpPr>
        <p:spPr>
          <a:xfrm>
            <a:off x="4448688" y="3067701"/>
            <a:ext cx="2728390" cy="584775"/>
          </a:xfrm>
          <a:prstGeom prst="rect">
            <a:avLst/>
          </a:prstGeom>
          <a:noFill/>
        </p:spPr>
        <p:txBody>
          <a:bodyPr wrap="square" rtlCol="0">
            <a:spAutoFit/>
          </a:bodyPr>
          <a:lstStyle/>
          <a:p>
            <a:pPr algn="ctr"/>
            <a:r>
              <a:rPr lang="en-US" sz="1600" b="1" dirty="0">
                <a:solidFill>
                  <a:schemeClr val="tx2">
                    <a:lumMod val="75000"/>
                  </a:schemeClr>
                </a:solidFill>
                <a:latin typeface="Candara" panose="020E0502030303020204" pitchFamily="34" charset="0"/>
              </a:rPr>
              <a:t>33%</a:t>
            </a:r>
            <a:r>
              <a:rPr lang="en-US" sz="1600" b="1" dirty="0">
                <a:latin typeface="Candara" panose="020E0502030303020204" pitchFamily="34" charset="0"/>
              </a:rPr>
              <a:t> of New Zealanders over 65 will fall in a given year</a:t>
            </a:r>
            <a:endParaRPr lang="en-AU" sz="1600" b="1" dirty="0">
              <a:latin typeface="Candara" panose="020E0502030303020204" pitchFamily="34" charset="0"/>
            </a:endParaRPr>
          </a:p>
        </p:txBody>
      </p:sp>
      <p:sp>
        <p:nvSpPr>
          <p:cNvPr id="17" name="TextBox 16">
            <a:extLst>
              <a:ext uri="{FF2B5EF4-FFF2-40B4-BE49-F238E27FC236}">
                <a16:creationId xmlns:a16="http://schemas.microsoft.com/office/drawing/2014/main" id="{0E3757E1-5A95-4512-8413-455581469BEE}"/>
              </a:ext>
            </a:extLst>
          </p:cNvPr>
          <p:cNvSpPr txBox="1"/>
          <p:nvPr/>
        </p:nvSpPr>
        <p:spPr>
          <a:xfrm>
            <a:off x="7910140" y="3101944"/>
            <a:ext cx="2351123" cy="584775"/>
          </a:xfrm>
          <a:prstGeom prst="rect">
            <a:avLst/>
          </a:prstGeom>
          <a:noFill/>
        </p:spPr>
        <p:txBody>
          <a:bodyPr wrap="square" rtlCol="0">
            <a:spAutoFit/>
          </a:bodyPr>
          <a:lstStyle/>
          <a:p>
            <a:pPr algn="ctr"/>
            <a:r>
              <a:rPr lang="en-US" sz="1600" b="1" dirty="0">
                <a:solidFill>
                  <a:schemeClr val="tx2">
                    <a:lumMod val="75000"/>
                  </a:schemeClr>
                </a:solidFill>
                <a:latin typeface="Candara" panose="020E0502030303020204" pitchFamily="34" charset="0"/>
              </a:rPr>
              <a:t>60%</a:t>
            </a:r>
            <a:r>
              <a:rPr lang="en-US" sz="1600" b="1" dirty="0">
                <a:latin typeface="Candara" panose="020E0502030303020204" pitchFamily="34" charset="0"/>
              </a:rPr>
              <a:t> of New Zealanders </a:t>
            </a:r>
          </a:p>
          <a:p>
            <a:pPr algn="ctr"/>
            <a:r>
              <a:rPr lang="en-US" sz="1600" b="1" dirty="0">
                <a:latin typeface="Candara" panose="020E0502030303020204" pitchFamily="34" charset="0"/>
              </a:rPr>
              <a:t>aged over 75 live alone</a:t>
            </a:r>
            <a:endParaRPr lang="en-AU" sz="1600" b="1" dirty="0">
              <a:latin typeface="Candara" panose="020E0502030303020204" pitchFamily="34" charset="0"/>
            </a:endParaRPr>
          </a:p>
        </p:txBody>
      </p:sp>
    </p:spTree>
    <p:extLst>
      <p:ext uri="{BB962C8B-B14F-4D97-AF65-F5344CB8AC3E}">
        <p14:creationId xmlns:p14="http://schemas.microsoft.com/office/powerpoint/2010/main" val="295328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212BD-E8EF-401E-9CA2-1E975D3DB5DB}"/>
              </a:ext>
            </a:extLst>
          </p:cNvPr>
          <p:cNvSpPr>
            <a:spLocks noGrp="1"/>
          </p:cNvSpPr>
          <p:nvPr>
            <p:ph idx="1"/>
          </p:nvPr>
        </p:nvSpPr>
        <p:spPr>
          <a:xfrm>
            <a:off x="6944848" y="2289751"/>
            <a:ext cx="4437150" cy="3959352"/>
          </a:xfrm>
        </p:spPr>
        <p:txBody>
          <a:bodyPr anchor="ctr">
            <a:normAutofit/>
          </a:bodyPr>
          <a:lstStyle/>
          <a:p>
            <a:pPr marL="0" indent="0">
              <a:buNone/>
            </a:pPr>
            <a:r>
              <a:rPr lang="en-US" sz="2000" b="1" dirty="0"/>
              <a:t>Package features: </a:t>
            </a:r>
          </a:p>
          <a:p>
            <a:pPr>
              <a:buFont typeface="Courier New" panose="02070309020205020404" pitchFamily="49" charset="0"/>
              <a:buChar char="o"/>
            </a:pPr>
            <a:r>
              <a:rPr lang="en-US" dirty="0"/>
              <a:t>Emergency assistance 24/7 x 365 from ADT Security’s highly-trained NZ-based support team</a:t>
            </a:r>
          </a:p>
          <a:p>
            <a:pPr>
              <a:buFont typeface="Courier New" panose="02070309020205020404" pitchFamily="49" charset="0"/>
              <a:buChar char="o"/>
            </a:pPr>
            <a:r>
              <a:rPr lang="en-US" dirty="0"/>
              <a:t>Long-range, water-resistant pendant operates up to 250m from the base station</a:t>
            </a:r>
          </a:p>
          <a:p>
            <a:pPr>
              <a:buFont typeface="Courier New" panose="02070309020205020404" pitchFamily="49" charset="0"/>
              <a:buChar char="o"/>
            </a:pPr>
            <a:r>
              <a:rPr lang="en-US" dirty="0"/>
              <a:t>40hr battery backup in case of power outages</a:t>
            </a:r>
          </a:p>
          <a:p>
            <a:pPr>
              <a:buFont typeface="Courier New" panose="02070309020205020404" pitchFamily="49" charset="0"/>
              <a:buChar char="o"/>
            </a:pPr>
            <a:r>
              <a:rPr lang="en-US" dirty="0"/>
              <a:t>Assistance at the push of a button</a:t>
            </a:r>
          </a:p>
          <a:p>
            <a:pPr lvl="1"/>
            <a:endParaRPr lang="en-AU" sz="1400" dirty="0"/>
          </a:p>
        </p:txBody>
      </p:sp>
      <p:pic>
        <p:nvPicPr>
          <p:cNvPr id="5124" name="Picture 4" descr="https://www.adtsecurity.co.nz/wp-content/uploads/2017/09/Contact-Form-Image-Indipendant.png">
            <a:extLst>
              <a:ext uri="{FF2B5EF4-FFF2-40B4-BE49-F238E27FC236}">
                <a16:creationId xmlns:a16="http://schemas.microsoft.com/office/drawing/2014/main" id="{117BEAE8-F16F-4B86-BA59-C77403B1C27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50871" y="3545559"/>
            <a:ext cx="4196282" cy="30003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75530EBE-E07B-4836-899F-896859927FA5}"/>
              </a:ext>
            </a:extLst>
          </p:cNvPr>
          <p:cNvSpPr txBox="1"/>
          <p:nvPr/>
        </p:nvSpPr>
        <p:spPr>
          <a:xfrm>
            <a:off x="1536110" y="2666110"/>
            <a:ext cx="3025188" cy="646331"/>
          </a:xfrm>
          <a:prstGeom prst="rect">
            <a:avLst/>
          </a:prstGeom>
          <a:noFill/>
        </p:spPr>
        <p:txBody>
          <a:bodyPr wrap="none" rtlCol="0">
            <a:spAutoFit/>
          </a:bodyPr>
          <a:lstStyle/>
          <a:p>
            <a:pPr algn="ctr">
              <a:spcAft>
                <a:spcPts val="600"/>
              </a:spcAft>
            </a:pPr>
            <a:r>
              <a:rPr lang="en-US" dirty="0">
                <a:solidFill>
                  <a:schemeClr val="accent4">
                    <a:lumMod val="60000"/>
                    <a:lumOff val="40000"/>
                  </a:schemeClr>
                </a:solidFill>
                <a:latin typeface="Candara" panose="020E0502030303020204" pitchFamily="34" charset="0"/>
              </a:rPr>
              <a:t>$0 install fee </a:t>
            </a:r>
            <a:r>
              <a:rPr lang="en-US" dirty="0">
                <a:latin typeface="Candara" panose="020E0502030303020204" pitchFamily="34" charset="0"/>
              </a:rPr>
              <a:t>+ $73.45/month</a:t>
            </a:r>
            <a:br>
              <a:rPr lang="en-US" dirty="0">
                <a:latin typeface="Candara" panose="020E0502030303020204" pitchFamily="34" charset="0"/>
              </a:rPr>
            </a:br>
            <a:r>
              <a:rPr lang="en-US" dirty="0">
                <a:latin typeface="Candara" panose="020E0502030303020204" pitchFamily="34" charset="0"/>
              </a:rPr>
              <a:t>Month-to-month agreement</a:t>
            </a:r>
            <a:endParaRPr lang="en-AU" dirty="0">
              <a:latin typeface="Candara" panose="020E0502030303020204" pitchFamily="34" charset="0"/>
            </a:endParaRPr>
          </a:p>
        </p:txBody>
      </p:sp>
      <p:sp>
        <p:nvSpPr>
          <p:cNvPr id="12" name="Title 1">
            <a:extLst>
              <a:ext uri="{FF2B5EF4-FFF2-40B4-BE49-F238E27FC236}">
                <a16:creationId xmlns:a16="http://schemas.microsoft.com/office/drawing/2014/main" id="{66F8C8D1-11B3-774E-A28E-74B5290747A6}"/>
              </a:ext>
            </a:extLst>
          </p:cNvPr>
          <p:cNvSpPr txBox="1">
            <a:spLocks/>
          </p:cNvSpPr>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Candara" panose="020E05020303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t>NevaAlone</a:t>
            </a:r>
            <a:r>
              <a:rPr lang="en-US" dirty="0"/>
              <a:t> Private Medical Alarm</a:t>
            </a:r>
            <a:endParaRPr lang="en-AU" dirty="0"/>
          </a:p>
        </p:txBody>
      </p:sp>
      <p:sp>
        <p:nvSpPr>
          <p:cNvPr id="6" name="Oval 5">
            <a:extLst>
              <a:ext uri="{FF2B5EF4-FFF2-40B4-BE49-F238E27FC236}">
                <a16:creationId xmlns:a16="http://schemas.microsoft.com/office/drawing/2014/main" id="{5B06C92F-83D0-481F-A134-6E507D2731CC}"/>
              </a:ext>
            </a:extLst>
          </p:cNvPr>
          <p:cNvSpPr/>
          <p:nvPr/>
        </p:nvSpPr>
        <p:spPr>
          <a:xfrm>
            <a:off x="10329854" y="688925"/>
            <a:ext cx="926725" cy="9267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9" name="Picture 8" descr="A picture containing shape&#10;&#10;Description automatically generated">
            <a:extLst>
              <a:ext uri="{FF2B5EF4-FFF2-40B4-BE49-F238E27FC236}">
                <a16:creationId xmlns:a16="http://schemas.microsoft.com/office/drawing/2014/main" id="{6EBC191C-82B5-4432-B3FC-285D4E4597C0}"/>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383686" y="815918"/>
            <a:ext cx="819059" cy="672738"/>
          </a:xfrm>
          <a:prstGeom prst="rect">
            <a:avLst/>
          </a:prstGeom>
        </p:spPr>
      </p:pic>
    </p:spTree>
    <p:extLst>
      <p:ext uri="{BB962C8B-B14F-4D97-AF65-F5344CB8AC3E}">
        <p14:creationId xmlns:p14="http://schemas.microsoft.com/office/powerpoint/2010/main" val="15891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adtsecurity.co.nz/wp-content/uploads/2019/03/NevaAlone-Contact-Form.png">
            <a:extLst>
              <a:ext uri="{FF2B5EF4-FFF2-40B4-BE49-F238E27FC236}">
                <a16:creationId xmlns:a16="http://schemas.microsoft.com/office/drawing/2014/main" id="{A02E0036-6B7E-434C-9E9E-7A4FD684A1B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6850"/>
          <a:stretch/>
        </p:blipFill>
        <p:spPr bwMode="auto">
          <a:xfrm>
            <a:off x="816589" y="3432036"/>
            <a:ext cx="4250631" cy="274804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75530EBE-E07B-4836-899F-896859927FA5}"/>
              </a:ext>
            </a:extLst>
          </p:cNvPr>
          <p:cNvSpPr txBox="1"/>
          <p:nvPr/>
        </p:nvSpPr>
        <p:spPr>
          <a:xfrm>
            <a:off x="1429313" y="2364827"/>
            <a:ext cx="3025188" cy="723275"/>
          </a:xfrm>
          <a:prstGeom prst="rect">
            <a:avLst/>
          </a:prstGeom>
          <a:noFill/>
        </p:spPr>
        <p:txBody>
          <a:bodyPr wrap="none" rtlCol="0">
            <a:spAutoFit/>
          </a:bodyPr>
          <a:lstStyle/>
          <a:p>
            <a:pPr algn="ctr">
              <a:spcAft>
                <a:spcPts val="600"/>
              </a:spcAft>
            </a:pPr>
            <a:r>
              <a:rPr lang="en-US" dirty="0">
                <a:solidFill>
                  <a:schemeClr val="accent4">
                    <a:lumMod val="60000"/>
                    <a:lumOff val="40000"/>
                  </a:schemeClr>
                </a:solidFill>
                <a:latin typeface="Candara" panose="020E0502030303020204" pitchFamily="34" charset="0"/>
              </a:rPr>
              <a:t>$0 install fee </a:t>
            </a:r>
            <a:r>
              <a:rPr lang="en-US" dirty="0">
                <a:latin typeface="Candara" panose="020E0502030303020204" pitchFamily="34" charset="0"/>
              </a:rPr>
              <a:t>+ $30.00/month</a:t>
            </a:r>
          </a:p>
          <a:p>
            <a:pPr algn="ctr">
              <a:spcAft>
                <a:spcPts val="600"/>
              </a:spcAft>
            </a:pPr>
            <a:r>
              <a:rPr lang="en-US" dirty="0">
                <a:latin typeface="Candara" panose="020E0502030303020204" pitchFamily="34" charset="0"/>
              </a:rPr>
              <a:t>24-month minimum term</a:t>
            </a:r>
            <a:endParaRPr lang="en-AU" dirty="0">
              <a:latin typeface="Candara" panose="020E0502030303020204" pitchFamily="34" charset="0"/>
            </a:endParaRPr>
          </a:p>
        </p:txBody>
      </p:sp>
      <p:sp>
        <p:nvSpPr>
          <p:cNvPr id="5" name="Title 4">
            <a:extLst>
              <a:ext uri="{FF2B5EF4-FFF2-40B4-BE49-F238E27FC236}">
                <a16:creationId xmlns:a16="http://schemas.microsoft.com/office/drawing/2014/main" id="{5F3140BD-7C80-B44D-8939-086D05D53C27}"/>
              </a:ext>
            </a:extLst>
          </p:cNvPr>
          <p:cNvSpPr>
            <a:spLocks noGrp="1"/>
          </p:cNvSpPr>
          <p:nvPr>
            <p:ph type="title"/>
          </p:nvPr>
        </p:nvSpPr>
        <p:spPr/>
        <p:txBody>
          <a:bodyPr/>
          <a:lstStyle/>
          <a:p>
            <a:r>
              <a:rPr lang="en-US" dirty="0"/>
              <a:t>Emergency Call Unit</a:t>
            </a:r>
          </a:p>
        </p:txBody>
      </p:sp>
      <p:sp>
        <p:nvSpPr>
          <p:cNvPr id="9" name="Content Placeholder 2">
            <a:extLst>
              <a:ext uri="{FF2B5EF4-FFF2-40B4-BE49-F238E27FC236}">
                <a16:creationId xmlns:a16="http://schemas.microsoft.com/office/drawing/2014/main" id="{209C3C29-E87B-4AD8-BDFC-8E39334F4992}"/>
              </a:ext>
            </a:extLst>
          </p:cNvPr>
          <p:cNvSpPr>
            <a:spLocks noGrp="1"/>
          </p:cNvSpPr>
          <p:nvPr>
            <p:ph idx="1"/>
          </p:nvPr>
        </p:nvSpPr>
        <p:spPr>
          <a:xfrm>
            <a:off x="7097494" y="2364827"/>
            <a:ext cx="3843775" cy="3815255"/>
          </a:xfrm>
        </p:spPr>
        <p:txBody>
          <a:bodyPr anchor="ctr">
            <a:normAutofit fontScale="92500" lnSpcReduction="20000"/>
          </a:bodyPr>
          <a:lstStyle/>
          <a:p>
            <a:pPr marL="0" indent="0">
              <a:buNone/>
            </a:pPr>
            <a:r>
              <a:rPr lang="en-US" sz="2000" b="1" dirty="0"/>
              <a:t>Package features: </a:t>
            </a:r>
          </a:p>
          <a:p>
            <a:pPr>
              <a:buFont typeface="Courier New" panose="02070309020205020404" pitchFamily="49" charset="0"/>
              <a:buChar char="o"/>
            </a:pPr>
            <a:r>
              <a:rPr lang="en-US" dirty="0"/>
              <a:t>Emergency assistance 24/7 x 365 from ADT Security’s highly-trained NZ-based support team</a:t>
            </a:r>
          </a:p>
          <a:p>
            <a:pPr>
              <a:buFont typeface="Courier New" panose="02070309020205020404" pitchFamily="49" charset="0"/>
              <a:buChar char="o"/>
            </a:pPr>
            <a:r>
              <a:rPr lang="en-US" dirty="0"/>
              <a:t>Long-range, water-resistant pendant operates up to 250m from the base station</a:t>
            </a:r>
          </a:p>
          <a:p>
            <a:pPr>
              <a:buFont typeface="Courier New" panose="02070309020205020404" pitchFamily="49" charset="0"/>
              <a:buChar char="o"/>
            </a:pPr>
            <a:r>
              <a:rPr lang="en-US" dirty="0"/>
              <a:t>40hr battery backup in case of power outages</a:t>
            </a:r>
          </a:p>
          <a:p>
            <a:pPr>
              <a:buFont typeface="Courier New" panose="02070309020205020404" pitchFamily="49" charset="0"/>
              <a:buChar char="o"/>
            </a:pPr>
            <a:r>
              <a:rPr lang="en-US" dirty="0"/>
              <a:t>Assistance at the push of a button</a:t>
            </a:r>
          </a:p>
          <a:p>
            <a:pPr>
              <a:buFont typeface="Courier New" panose="02070309020205020404" pitchFamily="49" charset="0"/>
              <a:buChar char="o"/>
            </a:pPr>
            <a:r>
              <a:rPr lang="en-US" dirty="0">
                <a:solidFill>
                  <a:schemeClr val="tx2">
                    <a:lumMod val="50000"/>
                  </a:schemeClr>
                </a:solidFill>
              </a:rPr>
              <a:t>Lower-cost solution for customers unable to secure a government subsidy</a:t>
            </a:r>
            <a:endParaRPr lang="en-US" dirty="0"/>
          </a:p>
          <a:p>
            <a:pPr lvl="1"/>
            <a:endParaRPr lang="en-AU" dirty="0"/>
          </a:p>
        </p:txBody>
      </p:sp>
      <p:sp>
        <p:nvSpPr>
          <p:cNvPr id="6" name="Oval 5">
            <a:extLst>
              <a:ext uri="{FF2B5EF4-FFF2-40B4-BE49-F238E27FC236}">
                <a16:creationId xmlns:a16="http://schemas.microsoft.com/office/drawing/2014/main" id="{7D752FFA-C775-4C46-A12C-0FDDEA1D22C5}"/>
              </a:ext>
            </a:extLst>
          </p:cNvPr>
          <p:cNvSpPr/>
          <p:nvPr/>
        </p:nvSpPr>
        <p:spPr>
          <a:xfrm>
            <a:off x="10308835" y="660337"/>
            <a:ext cx="916213" cy="91621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0" name="Picture 9" descr="A picture containing shape&#10;&#10;Description automatically generated">
            <a:extLst>
              <a:ext uri="{FF2B5EF4-FFF2-40B4-BE49-F238E27FC236}">
                <a16:creationId xmlns:a16="http://schemas.microsoft.com/office/drawing/2014/main" id="{594AB321-F1BC-445F-A774-9EB87E18F0CC}"/>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416995" y="855786"/>
            <a:ext cx="619046" cy="525314"/>
          </a:xfrm>
          <a:prstGeom prst="rect">
            <a:avLst/>
          </a:prstGeom>
        </p:spPr>
      </p:pic>
    </p:spTree>
    <p:extLst>
      <p:ext uri="{BB962C8B-B14F-4D97-AF65-F5344CB8AC3E}">
        <p14:creationId xmlns:p14="http://schemas.microsoft.com/office/powerpoint/2010/main" val="8727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ADT Security New Zealand</a:t>
            </a:r>
          </a:p>
        </p:txBody>
      </p:sp>
      <p:sp>
        <p:nvSpPr>
          <p:cNvPr id="15" name="Rectangle 14">
            <a:extLst>
              <a:ext uri="{FF2B5EF4-FFF2-40B4-BE49-F238E27FC236}">
                <a16:creationId xmlns:a16="http://schemas.microsoft.com/office/drawing/2014/main" id="{6A6079D0-AE9A-4B99-B591-6EC742951BD4}"/>
              </a:ext>
            </a:extLst>
          </p:cNvPr>
          <p:cNvSpPr/>
          <p:nvPr/>
        </p:nvSpPr>
        <p:spPr>
          <a:xfrm>
            <a:off x="688963" y="2171787"/>
            <a:ext cx="10247761" cy="4539704"/>
          </a:xfrm>
          <a:prstGeom prst="rect">
            <a:avLst/>
          </a:prstGeom>
        </p:spPr>
        <p:txBody>
          <a:bodyPr wrap="square">
            <a:spAutoFit/>
          </a:bodyPr>
          <a:lstStyle/>
          <a:p>
            <a:pPr lvl="0">
              <a:spcBef>
                <a:spcPts val="600"/>
              </a:spcBef>
              <a:defRPr/>
            </a:pPr>
            <a:r>
              <a:rPr lang="en-US" sz="1600" b="1" dirty="0">
                <a:latin typeface="Candara" panose="020E0502030303020204" pitchFamily="34" charset="0"/>
              </a:rPr>
              <a:t>Expertise</a:t>
            </a:r>
            <a:r>
              <a:rPr lang="en-US" sz="1600" dirty="0">
                <a:latin typeface="Candara" panose="020E0502030303020204" pitchFamily="34" charset="0"/>
              </a:rPr>
              <a:t> </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Subsidiary of Johnson Controls, 145 years of experience </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Only global monitoring provider operating in New Zealand </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Fast response 24/7 x 365 from highly trained NZ-based staff</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Backup and overflow monitoring facilities in Australia</a:t>
            </a:r>
          </a:p>
          <a:p>
            <a:pPr lvl="0">
              <a:spcBef>
                <a:spcPts val="600"/>
              </a:spcBef>
              <a:defRPr/>
            </a:pPr>
            <a:endParaRPr lang="en-US" sz="1600" dirty="0">
              <a:latin typeface="Candara" panose="020E0502030303020204" pitchFamily="34" charset="0"/>
            </a:endParaRPr>
          </a:p>
          <a:p>
            <a:pPr lvl="0">
              <a:spcBef>
                <a:spcPts val="600"/>
              </a:spcBef>
              <a:defRPr/>
            </a:pPr>
            <a:r>
              <a:rPr lang="en-US" sz="1600" b="1" dirty="0">
                <a:latin typeface="Candara" panose="020E0502030303020204" pitchFamily="34" charset="0"/>
              </a:rPr>
              <a:t>Partnership</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Existing and established partnership with ADT in Australia </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Existing range of Australian security products to be launched in NZ market</a:t>
            </a:r>
          </a:p>
          <a:p>
            <a:pPr marL="285750" lvl="0" indent="-285750">
              <a:spcBef>
                <a:spcPts val="600"/>
              </a:spcBef>
              <a:buClr>
                <a:schemeClr val="accent1"/>
              </a:buClr>
              <a:buFont typeface="Courier New" panose="02070309020205020404" pitchFamily="49" charset="0"/>
              <a:buChar char="o"/>
              <a:defRPr/>
            </a:pPr>
            <a:r>
              <a:rPr lang="en-US" sz="1600" dirty="0">
                <a:latin typeface="Candara" panose="020E0502030303020204" pitchFamily="34" charset="0"/>
              </a:rPr>
              <a:t>Additional product suite available in NZ market (health and lifestyle monitoring)</a:t>
            </a:r>
          </a:p>
          <a:p>
            <a:pPr marL="285750" lvl="0" indent="-285750">
              <a:spcBef>
                <a:spcPts val="600"/>
              </a:spcBef>
              <a:buFontTx/>
              <a:buChar char="-"/>
              <a:defRPr/>
            </a:pPr>
            <a:endParaRPr lang="en-AU" sz="1600" dirty="0">
              <a:latin typeface="Candara" panose="020E0502030303020204" pitchFamily="34" charset="0"/>
            </a:endParaRPr>
          </a:p>
          <a:p>
            <a:pPr lvl="0">
              <a:spcBef>
                <a:spcPts val="600"/>
              </a:spcBef>
              <a:defRPr/>
            </a:pPr>
            <a:r>
              <a:rPr lang="en-AU" sz="1600" b="1" dirty="0">
                <a:latin typeface="Candara" panose="020E0502030303020204" pitchFamily="34" charset="0"/>
              </a:rPr>
              <a:t>Footprint </a:t>
            </a:r>
          </a:p>
          <a:p>
            <a:pPr marL="285750" lvl="0" indent="-285750">
              <a:spcBef>
                <a:spcPts val="600"/>
              </a:spcBef>
              <a:buClr>
                <a:schemeClr val="accent1"/>
              </a:buClr>
              <a:buFont typeface="Courier New" panose="02070309020205020404" pitchFamily="49" charset="0"/>
              <a:buChar char="o"/>
              <a:defRPr/>
            </a:pPr>
            <a:r>
              <a:rPr lang="en-AU" sz="1600" dirty="0">
                <a:latin typeface="Candara" panose="020E0502030303020204" pitchFamily="34" charset="0"/>
              </a:rPr>
              <a:t>Full nationwide coverage servicing both North and South Islands</a:t>
            </a:r>
          </a:p>
          <a:p>
            <a:pPr marL="285750" lvl="0" indent="-285750">
              <a:spcBef>
                <a:spcPts val="600"/>
              </a:spcBef>
              <a:buClr>
                <a:schemeClr val="accent1"/>
              </a:buClr>
              <a:buFont typeface="Courier New" panose="02070309020205020404" pitchFamily="49" charset="0"/>
              <a:buChar char="o"/>
              <a:defRPr/>
            </a:pPr>
            <a:r>
              <a:rPr lang="en-AU" sz="1600" dirty="0">
                <a:latin typeface="Candara" panose="020E0502030303020204" pitchFamily="34" charset="0"/>
              </a:rPr>
              <a:t>Licensed installers and technicians servicing metro and regional areas</a:t>
            </a:r>
          </a:p>
        </p:txBody>
      </p:sp>
      <p:pic>
        <p:nvPicPr>
          <p:cNvPr id="4100" name="Picture 4" descr="Image result for new zealand map graphic">
            <a:extLst>
              <a:ext uri="{FF2B5EF4-FFF2-40B4-BE49-F238E27FC236}">
                <a16:creationId xmlns:a16="http://schemas.microsoft.com/office/drawing/2014/main" id="{D8CEF534-CDE5-4CD9-B1AF-3864C968725B}"/>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rot="20923273">
            <a:off x="8397161" y="2504813"/>
            <a:ext cx="3002626" cy="3331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58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9CEE-F3C2-43EF-80C2-7C61BD3A8E03}"/>
              </a:ext>
            </a:extLst>
          </p:cNvPr>
          <p:cNvSpPr>
            <a:spLocks noGrp="1"/>
          </p:cNvSpPr>
          <p:nvPr>
            <p:ph type="title"/>
          </p:nvPr>
        </p:nvSpPr>
        <p:spPr/>
        <p:txBody>
          <a:bodyPr/>
          <a:lstStyle/>
          <a:p>
            <a:r>
              <a:rPr lang="en-US" dirty="0"/>
              <a:t>Customer Journey – Medical </a:t>
            </a:r>
            <a:endParaRPr lang="en-AU" dirty="0"/>
          </a:p>
        </p:txBody>
      </p:sp>
      <p:graphicFrame>
        <p:nvGraphicFramePr>
          <p:cNvPr id="5" name="Content Placeholder 4">
            <a:extLst>
              <a:ext uri="{FF2B5EF4-FFF2-40B4-BE49-F238E27FC236}">
                <a16:creationId xmlns:a16="http://schemas.microsoft.com/office/drawing/2014/main" id="{FD13D831-837E-4905-A892-2D5BB84E4AF8}"/>
              </a:ext>
            </a:extLst>
          </p:cNvPr>
          <p:cNvGraphicFramePr>
            <a:graphicFrameLocks noGrp="1"/>
          </p:cNvGraphicFramePr>
          <p:nvPr>
            <p:ph idx="1"/>
            <p:extLst>
              <p:ext uri="{D42A27DB-BD31-4B8C-83A1-F6EECF244321}">
                <p14:modId xmlns:p14="http://schemas.microsoft.com/office/powerpoint/2010/main" val="299068405"/>
              </p:ext>
            </p:extLst>
          </p:nvPr>
        </p:nvGraphicFramePr>
        <p:xfrm>
          <a:off x="838200" y="2626769"/>
          <a:ext cx="10515600" cy="132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3144B59-1FFC-4FA8-9935-26DD247180D0}"/>
              </a:ext>
            </a:extLst>
          </p:cNvPr>
          <p:cNvSpPr txBox="1"/>
          <p:nvPr/>
        </p:nvSpPr>
        <p:spPr>
          <a:xfrm>
            <a:off x="810000" y="2362668"/>
            <a:ext cx="5229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latin typeface="Candara" panose="020E0502030303020204" pitchFamily="34" charset="0"/>
                <a:ea typeface="+mn-ea"/>
                <a:cs typeface="+mn-cs"/>
              </a:rPr>
              <a:t>Sale completed after ADT Security site appointment</a:t>
            </a:r>
            <a:endParaRPr kumimoji="0" lang="en-AU" sz="1800" u="none" strike="noStrike" kern="1200" cap="none" spc="0" normalizeH="0" baseline="0" noProof="0" dirty="0">
              <a:ln>
                <a:noFill/>
              </a:ln>
              <a:effectLst/>
              <a:uLnTx/>
              <a:uFillTx/>
              <a:latin typeface="Candara" panose="020E0502030303020204" pitchFamily="34" charset="0"/>
              <a:ea typeface="+mn-ea"/>
              <a:cs typeface="+mn-cs"/>
            </a:endParaRPr>
          </a:p>
        </p:txBody>
      </p:sp>
      <p:graphicFrame>
        <p:nvGraphicFramePr>
          <p:cNvPr id="9" name="Diagram 8">
            <a:extLst>
              <a:ext uri="{FF2B5EF4-FFF2-40B4-BE49-F238E27FC236}">
                <a16:creationId xmlns:a16="http://schemas.microsoft.com/office/drawing/2014/main" id="{0E5C7236-34A6-4455-A63F-803D89D96088}"/>
              </a:ext>
            </a:extLst>
          </p:cNvPr>
          <p:cNvGraphicFramePr/>
          <p:nvPr>
            <p:extLst>
              <p:ext uri="{D42A27DB-BD31-4B8C-83A1-F6EECF244321}">
                <p14:modId xmlns:p14="http://schemas.microsoft.com/office/powerpoint/2010/main" val="2065014194"/>
              </p:ext>
            </p:extLst>
          </p:nvPr>
        </p:nvGraphicFramePr>
        <p:xfrm>
          <a:off x="2615380" y="3780783"/>
          <a:ext cx="8738419" cy="403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31F26B92-6BF6-4F8B-9AE5-EE1B31CDCD12}"/>
              </a:ext>
            </a:extLst>
          </p:cNvPr>
          <p:cNvSpPr txBox="1"/>
          <p:nvPr/>
        </p:nvSpPr>
        <p:spPr>
          <a:xfrm>
            <a:off x="6438197" y="4434156"/>
            <a:ext cx="57061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latin typeface="Candara" panose="020E0502030303020204" pitchFamily="34" charset="0"/>
                <a:ea typeface="+mn-ea"/>
                <a:cs typeface="+mn-cs"/>
              </a:rPr>
              <a:t>*If government </a:t>
            </a:r>
            <a:r>
              <a:rPr kumimoji="0" lang="en-US" sz="1600" u="none" strike="noStrike" kern="1200" cap="none" spc="0" normalizeH="0" baseline="0" noProof="0" dirty="0" err="1">
                <a:ln>
                  <a:noFill/>
                </a:ln>
                <a:effectLst/>
                <a:uLnTx/>
                <a:uFillTx/>
                <a:latin typeface="Candara" panose="020E0502030303020204" pitchFamily="34" charset="0"/>
                <a:ea typeface="+mn-ea"/>
                <a:cs typeface="+mn-cs"/>
              </a:rPr>
              <a:t>subsidised</a:t>
            </a:r>
            <a:r>
              <a:rPr kumimoji="0" lang="en-US" sz="1600" u="none" strike="noStrike" kern="1200" cap="none" spc="0" normalizeH="0" baseline="0" noProof="0" dirty="0">
                <a:ln>
                  <a:noFill/>
                </a:ln>
                <a:effectLst/>
                <a:uLnTx/>
                <a:uFillTx/>
                <a:latin typeface="Candara" panose="020E0502030303020204" pitchFamily="34" charset="0"/>
                <a:ea typeface="+mn-ea"/>
                <a:cs typeface="+mn-cs"/>
              </a:rPr>
              <a:t>, installation </a:t>
            </a:r>
            <a:r>
              <a:rPr lang="en-US" sz="1600" dirty="0">
                <a:latin typeface="Candara" panose="020E0502030303020204" pitchFamily="34" charset="0"/>
              </a:rPr>
              <a:t>is </a:t>
            </a:r>
            <a:r>
              <a:rPr kumimoji="0" lang="en-US" sz="1600" u="none" strike="noStrike" kern="1200" cap="none" spc="0" normalizeH="0" baseline="0" noProof="0" dirty="0">
                <a:ln>
                  <a:noFill/>
                </a:ln>
                <a:effectLst/>
                <a:uLnTx/>
                <a:uFillTx/>
                <a:latin typeface="Candara" panose="020E0502030303020204" pitchFamily="34" charset="0"/>
                <a:ea typeface="+mn-ea"/>
                <a:cs typeface="+mn-cs"/>
              </a:rPr>
              <a:t>within 10 business days</a:t>
            </a:r>
            <a:endParaRPr kumimoji="0" lang="en-AU" sz="1600" u="none" strike="noStrike" kern="1200" cap="none" spc="0" normalizeH="0" baseline="0" noProof="0" dirty="0">
              <a:ln>
                <a:noFill/>
              </a:ln>
              <a:effectLst/>
              <a:uLnTx/>
              <a:uFillTx/>
              <a:latin typeface="Candara" panose="020E0502030303020204" pitchFamily="34" charset="0"/>
              <a:ea typeface="+mn-ea"/>
              <a:cs typeface="+mn-cs"/>
            </a:endParaRPr>
          </a:p>
        </p:txBody>
      </p:sp>
      <p:sp>
        <p:nvSpPr>
          <p:cNvPr id="10" name="Oval 9">
            <a:extLst>
              <a:ext uri="{FF2B5EF4-FFF2-40B4-BE49-F238E27FC236}">
                <a16:creationId xmlns:a16="http://schemas.microsoft.com/office/drawing/2014/main" id="{8C8B7F9A-0F93-44BE-BC77-651F8D536617}"/>
              </a:ext>
            </a:extLst>
          </p:cNvPr>
          <p:cNvSpPr/>
          <p:nvPr/>
        </p:nvSpPr>
        <p:spPr>
          <a:xfrm>
            <a:off x="10546766" y="697201"/>
            <a:ext cx="858329" cy="8583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 name="Group 3">
            <a:extLst>
              <a:ext uri="{FF2B5EF4-FFF2-40B4-BE49-F238E27FC236}">
                <a16:creationId xmlns:a16="http://schemas.microsoft.com/office/drawing/2014/main" id="{C0DF3BC6-3768-4FBC-A5B8-9940966189C6}"/>
              </a:ext>
            </a:extLst>
          </p:cNvPr>
          <p:cNvGrpSpPr/>
          <p:nvPr/>
        </p:nvGrpSpPr>
        <p:grpSpPr>
          <a:xfrm>
            <a:off x="9300069" y="697201"/>
            <a:ext cx="858329" cy="858329"/>
            <a:chOff x="6535621" y="572640"/>
            <a:chExt cx="720436" cy="720436"/>
          </a:xfrm>
        </p:grpSpPr>
        <p:sp>
          <p:nvSpPr>
            <p:cNvPr id="8" name="Oval 7">
              <a:extLst>
                <a:ext uri="{FF2B5EF4-FFF2-40B4-BE49-F238E27FC236}">
                  <a16:creationId xmlns:a16="http://schemas.microsoft.com/office/drawing/2014/main" id="{FA348C6F-AB9A-4BF8-AC0A-12C605938137}"/>
                </a:ext>
              </a:extLst>
            </p:cNvPr>
            <p:cNvSpPr/>
            <p:nvPr/>
          </p:nvSpPr>
          <p:spPr>
            <a:xfrm>
              <a:off x="6535621" y="572640"/>
              <a:ext cx="720436" cy="720436"/>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1" name="Picture 10" descr="A picture containing shape&#10;&#10;Description automatically generated">
              <a:extLst>
                <a:ext uri="{FF2B5EF4-FFF2-40B4-BE49-F238E27FC236}">
                  <a16:creationId xmlns:a16="http://schemas.microsoft.com/office/drawing/2014/main" id="{208F6C62-3504-4CEB-A9CD-02742623ABF7}"/>
                </a:ext>
              </a:extLst>
            </p:cNvPr>
            <p:cNvPicPr>
              <a:picLocks noChangeAspect="1"/>
            </p:cNvPicPr>
            <p:nvPr/>
          </p:nvPicPr>
          <p:blipFill rotWithShape="1">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577471" y="635867"/>
              <a:ext cx="636736" cy="522986"/>
            </a:xfrm>
            <a:prstGeom prst="rect">
              <a:avLst/>
            </a:prstGeom>
          </p:spPr>
        </p:pic>
      </p:grpSp>
      <p:pic>
        <p:nvPicPr>
          <p:cNvPr id="12" name="Picture 11" descr="A picture containing shape&#10;&#10;Description automatically generated">
            <a:extLst>
              <a:ext uri="{FF2B5EF4-FFF2-40B4-BE49-F238E27FC236}">
                <a16:creationId xmlns:a16="http://schemas.microsoft.com/office/drawing/2014/main" id="{5E4E4675-7080-4097-AA22-988C66F99987}"/>
              </a:ext>
            </a:extLst>
          </p:cNvPr>
          <p:cNvPicPr>
            <a:picLocks noChangeAspect="1"/>
          </p:cNvPicPr>
          <p:nvPr/>
        </p:nvPicPr>
        <p:blipFill rotWithShape="1">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685962" y="886289"/>
            <a:ext cx="579936" cy="492125"/>
          </a:xfrm>
          <a:prstGeom prst="rect">
            <a:avLst/>
          </a:prstGeom>
        </p:spPr>
      </p:pic>
    </p:spTree>
    <p:extLst>
      <p:ext uri="{BB962C8B-B14F-4D97-AF65-F5344CB8AC3E}">
        <p14:creationId xmlns:p14="http://schemas.microsoft.com/office/powerpoint/2010/main" val="492182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6EB91-4992-4B0A-A5F6-C192C82651D7}"/>
              </a:ext>
            </a:extLst>
          </p:cNvPr>
          <p:cNvSpPr>
            <a:spLocks noGrp="1"/>
          </p:cNvSpPr>
          <p:nvPr>
            <p:ph idx="1"/>
          </p:nvPr>
        </p:nvSpPr>
        <p:spPr>
          <a:xfrm>
            <a:off x="6717654" y="2031334"/>
            <a:ext cx="4392416" cy="3959352"/>
          </a:xfrm>
        </p:spPr>
        <p:txBody>
          <a:bodyPr anchor="ctr">
            <a:normAutofit/>
          </a:bodyPr>
          <a:lstStyle/>
          <a:p>
            <a:pPr marL="0" indent="0">
              <a:buNone/>
            </a:pPr>
            <a:r>
              <a:rPr lang="en-US" sz="2000" b="1" dirty="0">
                <a:solidFill>
                  <a:schemeClr val="accent2"/>
                </a:solidFill>
              </a:rPr>
              <a:t>ADT </a:t>
            </a:r>
            <a:r>
              <a:rPr lang="en-US" sz="2000" b="1" dirty="0" err="1">
                <a:solidFill>
                  <a:schemeClr val="accent2"/>
                </a:solidFill>
              </a:rPr>
              <a:t>FindU</a:t>
            </a:r>
            <a:r>
              <a:rPr lang="en-US" sz="2000" b="1" dirty="0">
                <a:solidFill>
                  <a:schemeClr val="accent2"/>
                </a:solidFill>
              </a:rPr>
              <a:t> mobile app </a:t>
            </a:r>
            <a:r>
              <a:rPr lang="en-US" sz="2000" dirty="0">
                <a:solidFill>
                  <a:schemeClr val="accent2"/>
                </a:solidFill>
              </a:rPr>
              <a:t>- </a:t>
            </a:r>
            <a:r>
              <a:rPr lang="en-US" dirty="0"/>
              <a:t>For both Business and Residential use</a:t>
            </a:r>
            <a:endParaRPr lang="en-US" dirty="0">
              <a:solidFill>
                <a:schemeClr val="tx1">
                  <a:lumMod val="95000"/>
                </a:schemeClr>
              </a:solidFill>
            </a:endParaRPr>
          </a:p>
          <a:p>
            <a:pPr>
              <a:buFont typeface="Courier New" panose="02070309020205020404" pitchFamily="49" charset="0"/>
              <a:buChar char="o"/>
            </a:pPr>
            <a:r>
              <a:rPr lang="en-US" dirty="0">
                <a:solidFill>
                  <a:schemeClr val="tx1">
                    <a:lumMod val="95000"/>
                  </a:schemeClr>
                </a:solidFill>
              </a:rPr>
              <a:t>Unique to ADT </a:t>
            </a:r>
          </a:p>
          <a:p>
            <a:pPr>
              <a:buFont typeface="Courier New" panose="02070309020205020404" pitchFamily="49" charset="0"/>
              <a:buChar char="o"/>
            </a:pPr>
            <a:r>
              <a:rPr lang="en-US" dirty="0">
                <a:solidFill>
                  <a:schemeClr val="tx1">
                    <a:lumMod val="95000"/>
                  </a:schemeClr>
                </a:solidFill>
              </a:rPr>
              <a:t>Turns your smartphone into a personal security device</a:t>
            </a:r>
          </a:p>
          <a:p>
            <a:pPr>
              <a:buFont typeface="Courier New" panose="02070309020205020404" pitchFamily="49" charset="0"/>
              <a:buChar char="o"/>
            </a:pPr>
            <a:r>
              <a:rPr lang="en-US" dirty="0">
                <a:solidFill>
                  <a:schemeClr val="tx1">
                    <a:lumMod val="95000"/>
                  </a:schemeClr>
                </a:solidFill>
              </a:rPr>
              <a:t>Includes “Journey”, “Meeting” and “Man Down” features </a:t>
            </a:r>
            <a:endParaRPr lang="en-AU" dirty="0">
              <a:solidFill>
                <a:schemeClr val="tx1">
                  <a:lumMod val="95000"/>
                </a:schemeClr>
              </a:solidFill>
            </a:endParaRPr>
          </a:p>
        </p:txBody>
      </p:sp>
      <p:sp>
        <p:nvSpPr>
          <p:cNvPr id="5" name="Title 4">
            <a:extLst>
              <a:ext uri="{FF2B5EF4-FFF2-40B4-BE49-F238E27FC236}">
                <a16:creationId xmlns:a16="http://schemas.microsoft.com/office/drawing/2014/main" id="{3FDCB8C3-2028-E04C-A95D-C8AFB0A84F26}"/>
              </a:ext>
            </a:extLst>
          </p:cNvPr>
          <p:cNvSpPr>
            <a:spLocks noGrp="1"/>
          </p:cNvSpPr>
          <p:nvPr>
            <p:ph type="title"/>
          </p:nvPr>
        </p:nvSpPr>
        <p:spPr/>
        <p:txBody>
          <a:bodyPr/>
          <a:lstStyle/>
          <a:p>
            <a:r>
              <a:rPr lang="en-US" dirty="0"/>
              <a:t>Personal Security</a:t>
            </a:r>
          </a:p>
        </p:txBody>
      </p:sp>
      <p:pic>
        <p:nvPicPr>
          <p:cNvPr id="6" name="Picture 5">
            <a:extLst>
              <a:ext uri="{FF2B5EF4-FFF2-40B4-BE49-F238E27FC236}">
                <a16:creationId xmlns:a16="http://schemas.microsoft.com/office/drawing/2014/main" id="{1EE3EB3C-4195-4516-8033-49EF44E982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243" y="3299218"/>
            <a:ext cx="4497326" cy="30132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50E6AA-3A7F-4EEF-B16C-6D7663D93A83}"/>
              </a:ext>
            </a:extLst>
          </p:cNvPr>
          <p:cNvSpPr txBox="1"/>
          <p:nvPr/>
        </p:nvSpPr>
        <p:spPr>
          <a:xfrm>
            <a:off x="1574866" y="2364827"/>
            <a:ext cx="2734083" cy="723275"/>
          </a:xfrm>
          <a:prstGeom prst="rect">
            <a:avLst/>
          </a:prstGeom>
          <a:noFill/>
        </p:spPr>
        <p:txBody>
          <a:bodyPr wrap="none" rtlCol="0">
            <a:spAutoFit/>
          </a:bodyPr>
          <a:lstStyle/>
          <a:p>
            <a:pPr algn="ctr">
              <a:spcAft>
                <a:spcPts val="600"/>
              </a:spcAft>
            </a:pPr>
            <a:r>
              <a:rPr lang="en-US" dirty="0">
                <a:latin typeface="Candara" panose="020E0502030303020204" pitchFamily="34" charset="0"/>
              </a:rPr>
              <a:t>$26.80 p/m for 12 months</a:t>
            </a:r>
          </a:p>
          <a:p>
            <a:pPr algn="ctr">
              <a:spcAft>
                <a:spcPts val="600"/>
              </a:spcAft>
            </a:pPr>
            <a:r>
              <a:rPr lang="en-US" dirty="0">
                <a:latin typeface="Candara" panose="020E0502030303020204" pitchFamily="34" charset="0"/>
              </a:rPr>
              <a:t>$22.40 p/m for 24 months </a:t>
            </a:r>
          </a:p>
        </p:txBody>
      </p:sp>
      <p:sp>
        <p:nvSpPr>
          <p:cNvPr id="12" name="Oval 11">
            <a:extLst>
              <a:ext uri="{FF2B5EF4-FFF2-40B4-BE49-F238E27FC236}">
                <a16:creationId xmlns:a16="http://schemas.microsoft.com/office/drawing/2014/main" id="{40416729-F067-4B53-8DC4-64508CB77B0F}"/>
              </a:ext>
            </a:extLst>
          </p:cNvPr>
          <p:cNvSpPr/>
          <p:nvPr/>
        </p:nvSpPr>
        <p:spPr>
          <a:xfrm>
            <a:off x="10284489" y="525517"/>
            <a:ext cx="1097509" cy="106154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3" name="Picture 12" descr="A picture containing shape&#10;&#10;Description automatically generated">
            <a:extLst>
              <a:ext uri="{FF2B5EF4-FFF2-40B4-BE49-F238E27FC236}">
                <a16:creationId xmlns:a16="http://schemas.microsoft.com/office/drawing/2014/main" id="{A3A47120-F3B9-4BC5-88B5-CD3AB2B8A0D3}"/>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472890" y="693676"/>
            <a:ext cx="732179" cy="630628"/>
          </a:xfrm>
          <a:prstGeom prst="rect">
            <a:avLst/>
          </a:prstGeom>
        </p:spPr>
      </p:pic>
    </p:spTree>
    <p:extLst>
      <p:ext uri="{BB962C8B-B14F-4D97-AF65-F5344CB8AC3E}">
        <p14:creationId xmlns:p14="http://schemas.microsoft.com/office/powerpoint/2010/main" val="221164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00ED8-D4C8-654E-B039-510D7CD06A8B}"/>
              </a:ext>
            </a:extLst>
          </p:cNvPr>
          <p:cNvSpPr>
            <a:spLocks noGrp="1"/>
          </p:cNvSpPr>
          <p:nvPr>
            <p:ph type="title"/>
          </p:nvPr>
        </p:nvSpPr>
        <p:spPr>
          <a:xfrm>
            <a:off x="810000" y="447188"/>
            <a:ext cx="10571998" cy="970450"/>
          </a:xfrm>
        </p:spPr>
        <p:txBody>
          <a:bodyPr/>
          <a:lstStyle/>
          <a:p>
            <a:r>
              <a:rPr lang="en-US" dirty="0"/>
              <a:t>ADT </a:t>
            </a:r>
            <a:r>
              <a:rPr lang="en-US" dirty="0" err="1"/>
              <a:t>FindU</a:t>
            </a:r>
            <a:r>
              <a:rPr lang="en-US" dirty="0"/>
              <a:t> - Usage</a:t>
            </a:r>
            <a:endParaRPr lang="en-AU" dirty="0"/>
          </a:p>
        </p:txBody>
      </p:sp>
      <p:sp>
        <p:nvSpPr>
          <p:cNvPr id="7" name="Oval 6">
            <a:extLst>
              <a:ext uri="{FF2B5EF4-FFF2-40B4-BE49-F238E27FC236}">
                <a16:creationId xmlns:a16="http://schemas.microsoft.com/office/drawing/2014/main" id="{9833BC42-90BE-4C6B-99EB-93200EC8B615}"/>
              </a:ext>
            </a:extLst>
          </p:cNvPr>
          <p:cNvSpPr/>
          <p:nvPr/>
        </p:nvSpPr>
        <p:spPr>
          <a:xfrm>
            <a:off x="10284489" y="525517"/>
            <a:ext cx="1097509" cy="106154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 name="Picture 7" descr="A picture containing shape&#10;&#10;Description automatically generated">
            <a:extLst>
              <a:ext uri="{FF2B5EF4-FFF2-40B4-BE49-F238E27FC236}">
                <a16:creationId xmlns:a16="http://schemas.microsoft.com/office/drawing/2014/main" id="{A78F4E0D-DA47-450E-928B-8867E38F0818}"/>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472890" y="693676"/>
            <a:ext cx="732179" cy="630628"/>
          </a:xfrm>
          <a:prstGeom prst="rect">
            <a:avLst/>
          </a:prstGeom>
        </p:spPr>
      </p:pic>
      <p:sp>
        <p:nvSpPr>
          <p:cNvPr id="4" name="TextBox 3">
            <a:extLst>
              <a:ext uri="{FF2B5EF4-FFF2-40B4-BE49-F238E27FC236}">
                <a16:creationId xmlns:a16="http://schemas.microsoft.com/office/drawing/2014/main" id="{15A2934E-4A0B-4864-947A-A5A38CF583C1}"/>
              </a:ext>
            </a:extLst>
          </p:cNvPr>
          <p:cNvSpPr txBox="1"/>
          <p:nvPr/>
        </p:nvSpPr>
        <p:spPr>
          <a:xfrm>
            <a:off x="1135116" y="2900854"/>
            <a:ext cx="2343807" cy="2339102"/>
          </a:xfrm>
          <a:prstGeom prst="rect">
            <a:avLst/>
          </a:prstGeom>
          <a:noFill/>
        </p:spPr>
        <p:txBody>
          <a:bodyPr wrap="square" rtlCol="0">
            <a:spAutoFit/>
          </a:bodyPr>
          <a:lstStyle/>
          <a:p>
            <a:r>
              <a:rPr lang="en-US" sz="2000" b="1" dirty="0">
                <a:latin typeface="Candara" panose="020E0502030303020204" pitchFamily="34" charset="0"/>
              </a:rPr>
              <a:t>Step 1:</a:t>
            </a:r>
          </a:p>
          <a:p>
            <a:r>
              <a:rPr lang="en-US" dirty="0">
                <a:latin typeface="Candara" panose="020E0502030303020204" pitchFamily="34" charset="0"/>
              </a:rPr>
              <a:t>Activate the ADT </a:t>
            </a:r>
            <a:r>
              <a:rPr lang="en-US" dirty="0" err="1">
                <a:latin typeface="Candara" panose="020E0502030303020204" pitchFamily="34" charset="0"/>
              </a:rPr>
              <a:t>FindU</a:t>
            </a:r>
            <a:r>
              <a:rPr lang="en-US" dirty="0">
                <a:latin typeface="Candara" panose="020E0502030303020204" pitchFamily="34" charset="0"/>
              </a:rPr>
              <a:t> app before you begin a task, or enter a high risk area. ADT </a:t>
            </a:r>
            <a:r>
              <a:rPr lang="en-US" dirty="0" err="1">
                <a:latin typeface="Candara" panose="020E0502030303020204" pitchFamily="34" charset="0"/>
              </a:rPr>
              <a:t>FindU</a:t>
            </a:r>
            <a:r>
              <a:rPr lang="en-US" dirty="0">
                <a:latin typeface="Candara" panose="020E0502030303020204" pitchFamily="34" charset="0"/>
              </a:rPr>
              <a:t> will run even when the device is screen locked.</a:t>
            </a:r>
            <a:endParaRPr lang="en-AU" dirty="0">
              <a:latin typeface="Candara" panose="020E0502030303020204" pitchFamily="34" charset="0"/>
            </a:endParaRPr>
          </a:p>
        </p:txBody>
      </p:sp>
      <p:sp>
        <p:nvSpPr>
          <p:cNvPr id="9" name="TextBox 8">
            <a:extLst>
              <a:ext uri="{FF2B5EF4-FFF2-40B4-BE49-F238E27FC236}">
                <a16:creationId xmlns:a16="http://schemas.microsoft.com/office/drawing/2014/main" id="{BF75E228-AD48-41C3-B964-860A2284BAA3}"/>
              </a:ext>
            </a:extLst>
          </p:cNvPr>
          <p:cNvSpPr txBox="1"/>
          <p:nvPr/>
        </p:nvSpPr>
        <p:spPr>
          <a:xfrm>
            <a:off x="3631322" y="2900854"/>
            <a:ext cx="2343807" cy="2616101"/>
          </a:xfrm>
          <a:prstGeom prst="rect">
            <a:avLst/>
          </a:prstGeom>
          <a:noFill/>
        </p:spPr>
        <p:txBody>
          <a:bodyPr wrap="square" rtlCol="0">
            <a:spAutoFit/>
          </a:bodyPr>
          <a:lstStyle/>
          <a:p>
            <a:r>
              <a:rPr lang="en-US" sz="2000" b="1" dirty="0">
                <a:latin typeface="Candara" panose="020E0502030303020204" pitchFamily="34" charset="0"/>
              </a:rPr>
              <a:t>Step 2:</a:t>
            </a:r>
          </a:p>
          <a:p>
            <a:r>
              <a:rPr lang="en-US" dirty="0">
                <a:latin typeface="Candara" panose="020E0502030303020204" pitchFamily="34" charset="0"/>
              </a:rPr>
              <a:t>In the event of an emergency, either swipe or shake the device until the alarm is activated. Continue to shake to sound an alarm, and activate strobe light.</a:t>
            </a:r>
            <a:endParaRPr lang="en-AU" dirty="0">
              <a:latin typeface="Candara" panose="020E0502030303020204" pitchFamily="34" charset="0"/>
            </a:endParaRPr>
          </a:p>
        </p:txBody>
      </p:sp>
      <p:sp>
        <p:nvSpPr>
          <p:cNvPr id="10" name="TextBox 9">
            <a:extLst>
              <a:ext uri="{FF2B5EF4-FFF2-40B4-BE49-F238E27FC236}">
                <a16:creationId xmlns:a16="http://schemas.microsoft.com/office/drawing/2014/main" id="{AD2AF0B2-208C-44C3-B48D-B4389BDF8375}"/>
              </a:ext>
            </a:extLst>
          </p:cNvPr>
          <p:cNvSpPr txBox="1"/>
          <p:nvPr/>
        </p:nvSpPr>
        <p:spPr>
          <a:xfrm>
            <a:off x="6156491" y="2900854"/>
            <a:ext cx="2343807" cy="2062103"/>
          </a:xfrm>
          <a:prstGeom prst="rect">
            <a:avLst/>
          </a:prstGeom>
          <a:noFill/>
        </p:spPr>
        <p:txBody>
          <a:bodyPr wrap="square" rtlCol="0">
            <a:spAutoFit/>
          </a:bodyPr>
          <a:lstStyle/>
          <a:p>
            <a:r>
              <a:rPr lang="en-US" sz="2000" b="1" dirty="0">
                <a:latin typeface="Candara" panose="020E0502030303020204" pitchFamily="34" charset="0"/>
              </a:rPr>
              <a:t>Step 3:</a:t>
            </a:r>
          </a:p>
          <a:p>
            <a:r>
              <a:rPr lang="en-US" dirty="0">
                <a:latin typeface="Candara" panose="020E0502030303020204" pitchFamily="34" charset="0"/>
              </a:rPr>
              <a:t>An alert has been activated. ADT has been notified and the emergency recording features have been activated.</a:t>
            </a:r>
            <a:endParaRPr lang="en-AU" dirty="0">
              <a:latin typeface="Candara" panose="020E0502030303020204" pitchFamily="34" charset="0"/>
            </a:endParaRPr>
          </a:p>
        </p:txBody>
      </p:sp>
      <p:sp>
        <p:nvSpPr>
          <p:cNvPr id="11" name="TextBox 10">
            <a:extLst>
              <a:ext uri="{FF2B5EF4-FFF2-40B4-BE49-F238E27FC236}">
                <a16:creationId xmlns:a16="http://schemas.microsoft.com/office/drawing/2014/main" id="{1E15915A-B53A-4802-AA78-4236A2534003}"/>
              </a:ext>
            </a:extLst>
          </p:cNvPr>
          <p:cNvSpPr txBox="1"/>
          <p:nvPr/>
        </p:nvSpPr>
        <p:spPr>
          <a:xfrm>
            <a:off x="8681660" y="2900854"/>
            <a:ext cx="2343807" cy="2062103"/>
          </a:xfrm>
          <a:prstGeom prst="rect">
            <a:avLst/>
          </a:prstGeom>
          <a:noFill/>
        </p:spPr>
        <p:txBody>
          <a:bodyPr wrap="square" rtlCol="0">
            <a:spAutoFit/>
          </a:bodyPr>
          <a:lstStyle/>
          <a:p>
            <a:r>
              <a:rPr lang="en-US" sz="2000" b="1" dirty="0">
                <a:latin typeface="Candara" panose="020E0502030303020204" pitchFamily="34" charset="0"/>
              </a:rPr>
              <a:t>Step 4:</a:t>
            </a:r>
          </a:p>
          <a:p>
            <a:r>
              <a:rPr lang="en-US" dirty="0">
                <a:latin typeface="Candara" panose="020E0502030303020204" pitchFamily="34" charset="0"/>
              </a:rPr>
              <a:t>The ADT monitoring operator receives the emergency alert (GPS location and alarm type), then follows agreed procedures.</a:t>
            </a:r>
            <a:endParaRPr lang="en-AU" dirty="0">
              <a:latin typeface="Candara" panose="020E0502030303020204" pitchFamily="34" charset="0"/>
            </a:endParaRPr>
          </a:p>
        </p:txBody>
      </p:sp>
    </p:spTree>
    <p:extLst>
      <p:ext uri="{BB962C8B-B14F-4D97-AF65-F5344CB8AC3E}">
        <p14:creationId xmlns:p14="http://schemas.microsoft.com/office/powerpoint/2010/main" val="179941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9CEE-F3C2-43EF-80C2-7C61BD3A8E03}"/>
              </a:ext>
            </a:extLst>
          </p:cNvPr>
          <p:cNvSpPr>
            <a:spLocks noGrp="1"/>
          </p:cNvSpPr>
          <p:nvPr>
            <p:ph type="title"/>
          </p:nvPr>
        </p:nvSpPr>
        <p:spPr/>
        <p:txBody>
          <a:bodyPr/>
          <a:lstStyle/>
          <a:p>
            <a:r>
              <a:rPr lang="en-US" dirty="0"/>
              <a:t>Customer Journey – Personal </a:t>
            </a:r>
            <a:endParaRPr lang="en-AU" dirty="0"/>
          </a:p>
        </p:txBody>
      </p:sp>
      <p:graphicFrame>
        <p:nvGraphicFramePr>
          <p:cNvPr id="5" name="Content Placeholder 4">
            <a:extLst>
              <a:ext uri="{FF2B5EF4-FFF2-40B4-BE49-F238E27FC236}">
                <a16:creationId xmlns:a16="http://schemas.microsoft.com/office/drawing/2014/main" id="{FD13D831-837E-4905-A892-2D5BB84E4AF8}"/>
              </a:ext>
            </a:extLst>
          </p:cNvPr>
          <p:cNvGraphicFramePr>
            <a:graphicFrameLocks noGrp="1"/>
          </p:cNvGraphicFramePr>
          <p:nvPr>
            <p:ph idx="1"/>
            <p:extLst>
              <p:ext uri="{D42A27DB-BD31-4B8C-83A1-F6EECF244321}">
                <p14:modId xmlns:p14="http://schemas.microsoft.com/office/powerpoint/2010/main" val="4169249333"/>
              </p:ext>
            </p:extLst>
          </p:nvPr>
        </p:nvGraphicFramePr>
        <p:xfrm>
          <a:off x="838200" y="2626769"/>
          <a:ext cx="10515600" cy="132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3144B59-1FFC-4FA8-9935-26DD247180D0}"/>
              </a:ext>
            </a:extLst>
          </p:cNvPr>
          <p:cNvSpPr txBox="1"/>
          <p:nvPr/>
        </p:nvSpPr>
        <p:spPr>
          <a:xfrm>
            <a:off x="734833" y="2395089"/>
            <a:ext cx="32287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latin typeface="Candara" panose="020E0502030303020204" pitchFamily="34" charset="0"/>
                <a:ea typeface="+mn-ea"/>
                <a:cs typeface="+mn-cs"/>
              </a:rPr>
              <a:t>Sale completed over the phone</a:t>
            </a:r>
            <a:endParaRPr kumimoji="0" lang="en-AU" sz="1800" u="none" strike="noStrike" kern="1200" cap="none" spc="0" normalizeH="0" baseline="0" noProof="0" dirty="0">
              <a:ln>
                <a:noFill/>
              </a:ln>
              <a:effectLst/>
              <a:uLnTx/>
              <a:uFillTx/>
              <a:latin typeface="Candara" panose="020E0502030303020204" pitchFamily="34" charset="0"/>
              <a:ea typeface="+mn-ea"/>
              <a:cs typeface="+mn-cs"/>
            </a:endParaRPr>
          </a:p>
        </p:txBody>
      </p:sp>
      <p:graphicFrame>
        <p:nvGraphicFramePr>
          <p:cNvPr id="9" name="Diagram 8">
            <a:extLst>
              <a:ext uri="{FF2B5EF4-FFF2-40B4-BE49-F238E27FC236}">
                <a16:creationId xmlns:a16="http://schemas.microsoft.com/office/drawing/2014/main" id="{0E5C7236-34A6-4455-A63F-803D89D96088}"/>
              </a:ext>
            </a:extLst>
          </p:cNvPr>
          <p:cNvGraphicFramePr/>
          <p:nvPr>
            <p:extLst>
              <p:ext uri="{D42A27DB-BD31-4B8C-83A1-F6EECF244321}">
                <p14:modId xmlns:p14="http://schemas.microsoft.com/office/powerpoint/2010/main" val="1726934150"/>
              </p:ext>
            </p:extLst>
          </p:nvPr>
        </p:nvGraphicFramePr>
        <p:xfrm>
          <a:off x="2114025" y="3845459"/>
          <a:ext cx="9013271" cy="338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a:extLst>
              <a:ext uri="{FF2B5EF4-FFF2-40B4-BE49-F238E27FC236}">
                <a16:creationId xmlns:a16="http://schemas.microsoft.com/office/drawing/2014/main" id="{56ECE6E4-E8BA-4CEB-9ABF-D847F3879E92}"/>
              </a:ext>
            </a:extLst>
          </p:cNvPr>
          <p:cNvSpPr/>
          <p:nvPr/>
        </p:nvSpPr>
        <p:spPr>
          <a:xfrm>
            <a:off x="10471875" y="614447"/>
            <a:ext cx="881925" cy="8819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 name="Picture 7" descr="A picture containing shape&#10;&#10;Description automatically generated">
            <a:extLst>
              <a:ext uri="{FF2B5EF4-FFF2-40B4-BE49-F238E27FC236}">
                <a16:creationId xmlns:a16="http://schemas.microsoft.com/office/drawing/2014/main" id="{A287CA2B-F4CA-4C79-8275-FA91E96E3E05}"/>
              </a:ext>
            </a:extLst>
          </p:cNvPr>
          <p:cNvPicPr>
            <a:picLocks noChangeAspect="1"/>
          </p:cNvPicPr>
          <p:nvPr/>
        </p:nvPicPr>
        <p:blipFill rotWithShape="1">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618236" y="773347"/>
            <a:ext cx="588357" cy="506754"/>
          </a:xfrm>
          <a:prstGeom prst="rect">
            <a:avLst/>
          </a:prstGeom>
        </p:spPr>
      </p:pic>
    </p:spTree>
    <p:extLst>
      <p:ext uri="{BB962C8B-B14F-4D97-AF65-F5344CB8AC3E}">
        <p14:creationId xmlns:p14="http://schemas.microsoft.com/office/powerpoint/2010/main" val="285294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 name="Rectangle 8">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8992A-5E1B-45EB-8483-DB0C1E965E3F}"/>
              </a:ext>
            </a:extLst>
          </p:cNvPr>
          <p:cNvSpPr>
            <a:spLocks noGrp="1"/>
          </p:cNvSpPr>
          <p:nvPr>
            <p:ph type="title"/>
          </p:nvPr>
        </p:nvSpPr>
        <p:spPr>
          <a:xfrm>
            <a:off x="965199" y="1240780"/>
            <a:ext cx="6086857" cy="4376440"/>
          </a:xfrm>
          <a:effectLst/>
        </p:spPr>
        <p:txBody>
          <a:bodyPr vert="horz" lIns="91440" tIns="45720" rIns="91440" bIns="45720" rtlCol="0" anchor="ctr">
            <a:normAutofit/>
          </a:bodyPr>
          <a:lstStyle/>
          <a:p>
            <a:r>
              <a:rPr lang="en-US" sz="3200" b="0" dirty="0">
                <a:solidFill>
                  <a:schemeClr val="tx1"/>
                </a:solidFill>
              </a:rPr>
              <a:t>ADT Security Product Range </a:t>
            </a:r>
            <a:br>
              <a:rPr lang="en-US" sz="3200" b="0" dirty="0">
                <a:solidFill>
                  <a:schemeClr val="tx1"/>
                </a:solidFill>
              </a:rPr>
            </a:br>
            <a:r>
              <a:rPr lang="en-US" sz="3200" b="0" dirty="0">
                <a:solidFill>
                  <a:schemeClr val="tx1"/>
                </a:solidFill>
              </a:rPr>
              <a:t>Online Purchase</a:t>
            </a:r>
          </a:p>
        </p:txBody>
      </p:sp>
      <p:cxnSp>
        <p:nvCxnSpPr>
          <p:cNvPr id="11" name="Straight Connector 10">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653AB8F8-C054-4C97-AA6A-B87B7952FD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7255" y="2198557"/>
            <a:ext cx="2460885" cy="246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8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55CFD-40CB-4B1A-BE61-395CDB0EBAFB}"/>
              </a:ext>
            </a:extLst>
          </p:cNvPr>
          <p:cNvSpPr>
            <a:spLocks noGrp="1"/>
          </p:cNvSpPr>
          <p:nvPr>
            <p:ph idx="1"/>
          </p:nvPr>
        </p:nvSpPr>
        <p:spPr>
          <a:xfrm>
            <a:off x="6379437" y="3918458"/>
            <a:ext cx="4253248" cy="2383010"/>
          </a:xfrm>
        </p:spPr>
        <p:txBody>
          <a:bodyPr anchor="t">
            <a:normAutofit lnSpcReduction="10000"/>
          </a:bodyPr>
          <a:lstStyle/>
          <a:p>
            <a:r>
              <a:rPr lang="en-US" sz="1600" dirty="0"/>
              <a:t>Wellness insights &amp; daily activity monitor</a:t>
            </a:r>
          </a:p>
          <a:p>
            <a:r>
              <a:rPr lang="en-US" sz="1600" dirty="0"/>
              <a:t>Intelligent messaging system for reminders, birthdays and medication</a:t>
            </a:r>
          </a:p>
          <a:p>
            <a:r>
              <a:rPr lang="en-US" sz="1600" dirty="0"/>
              <a:t>Dashboard for easy monitoring </a:t>
            </a:r>
          </a:p>
          <a:p>
            <a:r>
              <a:rPr lang="en-US" sz="1600" dirty="0"/>
              <a:t>Convenient drop-in charging station </a:t>
            </a:r>
          </a:p>
          <a:p>
            <a:r>
              <a:rPr lang="en-US" sz="1600" dirty="0"/>
              <a:t>8 long-range sensors to cover the home</a:t>
            </a:r>
          </a:p>
          <a:p>
            <a:r>
              <a:rPr lang="en-US" sz="1600" dirty="0">
                <a:solidFill>
                  <a:schemeClr val="accent4">
                    <a:lumMod val="60000"/>
                    <a:lumOff val="40000"/>
                  </a:schemeClr>
                </a:solidFill>
              </a:rPr>
              <a:t>NEW:</a:t>
            </a:r>
            <a:r>
              <a:rPr lang="en-US" sz="1600" dirty="0"/>
              <a:t> 100% online purchasing journey</a:t>
            </a:r>
            <a:endParaRPr lang="en-AU" sz="1600" dirty="0"/>
          </a:p>
        </p:txBody>
      </p:sp>
      <p:sp>
        <p:nvSpPr>
          <p:cNvPr id="11" name="TextBox 10">
            <a:extLst>
              <a:ext uri="{FF2B5EF4-FFF2-40B4-BE49-F238E27FC236}">
                <a16:creationId xmlns:a16="http://schemas.microsoft.com/office/drawing/2014/main" id="{12F393EF-F43E-45D6-BCDB-04CEC95B1AB1}"/>
              </a:ext>
            </a:extLst>
          </p:cNvPr>
          <p:cNvSpPr txBox="1"/>
          <p:nvPr/>
        </p:nvSpPr>
        <p:spPr>
          <a:xfrm>
            <a:off x="810000" y="2448699"/>
            <a:ext cx="2518638" cy="369332"/>
          </a:xfrm>
          <a:prstGeom prst="rect">
            <a:avLst/>
          </a:prstGeom>
          <a:noFill/>
        </p:spPr>
        <p:txBody>
          <a:bodyPr wrap="none" rtlCol="0">
            <a:spAutoFit/>
          </a:bodyPr>
          <a:lstStyle/>
          <a:p>
            <a:r>
              <a:rPr lang="en-US" b="1" dirty="0">
                <a:latin typeface="Candara" panose="020E0502030303020204" pitchFamily="34" charset="0"/>
              </a:rPr>
              <a:t>Beacon &amp; 8 Sensor Pack</a:t>
            </a:r>
            <a:endParaRPr lang="en-AU" b="1" dirty="0">
              <a:latin typeface="Candara" panose="020E0502030303020204" pitchFamily="34" charset="0"/>
            </a:endParaRPr>
          </a:p>
        </p:txBody>
      </p:sp>
      <p:sp>
        <p:nvSpPr>
          <p:cNvPr id="5" name="Title 4">
            <a:extLst>
              <a:ext uri="{FF2B5EF4-FFF2-40B4-BE49-F238E27FC236}">
                <a16:creationId xmlns:a16="http://schemas.microsoft.com/office/drawing/2014/main" id="{EFF15B28-D644-9D42-8DF6-41D3758839A2}"/>
              </a:ext>
            </a:extLst>
          </p:cNvPr>
          <p:cNvSpPr>
            <a:spLocks noGrp="1"/>
          </p:cNvSpPr>
          <p:nvPr>
            <p:ph type="title"/>
          </p:nvPr>
        </p:nvSpPr>
        <p:spPr/>
        <p:txBody>
          <a:bodyPr/>
          <a:lstStyle/>
          <a:p>
            <a:r>
              <a:rPr lang="en-US" dirty="0"/>
              <a:t>Home Security - Home Assist</a:t>
            </a:r>
          </a:p>
        </p:txBody>
      </p:sp>
      <p:sp>
        <p:nvSpPr>
          <p:cNvPr id="8" name="Oval 7">
            <a:extLst>
              <a:ext uri="{FF2B5EF4-FFF2-40B4-BE49-F238E27FC236}">
                <a16:creationId xmlns:a16="http://schemas.microsoft.com/office/drawing/2014/main" id="{90D32B95-8AFF-422E-90D8-954486EEE553}"/>
              </a:ext>
            </a:extLst>
          </p:cNvPr>
          <p:cNvSpPr/>
          <p:nvPr/>
        </p:nvSpPr>
        <p:spPr>
          <a:xfrm>
            <a:off x="10380559" y="414444"/>
            <a:ext cx="1089248" cy="10892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0" name="Picture 2">
            <a:extLst>
              <a:ext uri="{FF2B5EF4-FFF2-40B4-BE49-F238E27FC236}">
                <a16:creationId xmlns:a16="http://schemas.microsoft.com/office/drawing/2014/main" id="{E13B2F8F-235A-48C5-B349-DC18569CB9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9999" y="3155225"/>
            <a:ext cx="3757048" cy="3147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shape&#10;&#10;Description automatically generated">
            <a:extLst>
              <a:ext uri="{FF2B5EF4-FFF2-40B4-BE49-F238E27FC236}">
                <a16:creationId xmlns:a16="http://schemas.microsoft.com/office/drawing/2014/main" id="{C0F5B1D5-6F1C-4566-B2F0-0CFC71F27ACB}"/>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494576" y="556532"/>
            <a:ext cx="861214" cy="756959"/>
          </a:xfrm>
          <a:prstGeom prst="rect">
            <a:avLst/>
          </a:prstGeom>
        </p:spPr>
      </p:pic>
      <p:sp>
        <p:nvSpPr>
          <p:cNvPr id="14" name="Oval 13">
            <a:extLst>
              <a:ext uri="{FF2B5EF4-FFF2-40B4-BE49-F238E27FC236}">
                <a16:creationId xmlns:a16="http://schemas.microsoft.com/office/drawing/2014/main" id="{3A4E3CAC-6EC7-462E-A790-F15966A1877A}"/>
              </a:ext>
            </a:extLst>
          </p:cNvPr>
          <p:cNvSpPr/>
          <p:nvPr/>
        </p:nvSpPr>
        <p:spPr>
          <a:xfrm>
            <a:off x="310600" y="2387966"/>
            <a:ext cx="499400" cy="49079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1600" b="1" dirty="0">
                <a:solidFill>
                  <a:srgbClr val="004EA3"/>
                </a:solidFill>
                <a:latin typeface="Candara" panose="020E0502030303020204" pitchFamily="34" charset="0"/>
              </a:rPr>
              <a:t>1</a:t>
            </a:r>
            <a:endParaRPr lang="en-AU" sz="1600" b="1" dirty="0">
              <a:solidFill>
                <a:srgbClr val="004EA3"/>
              </a:solidFill>
              <a:latin typeface="Candara" panose="020E0502030303020204" pitchFamily="34" charset="0"/>
            </a:endParaRPr>
          </a:p>
        </p:txBody>
      </p:sp>
      <p:graphicFrame>
        <p:nvGraphicFramePr>
          <p:cNvPr id="6" name="Table 5">
            <a:extLst>
              <a:ext uri="{FF2B5EF4-FFF2-40B4-BE49-F238E27FC236}">
                <a16:creationId xmlns:a16="http://schemas.microsoft.com/office/drawing/2014/main" id="{5287EB06-C8A0-45B9-B1A0-6C6F7BBD0CEC}"/>
              </a:ext>
            </a:extLst>
          </p:cNvPr>
          <p:cNvGraphicFramePr>
            <a:graphicFrameLocks noGrp="1"/>
          </p:cNvGraphicFramePr>
          <p:nvPr>
            <p:extLst>
              <p:ext uri="{D42A27DB-BD31-4B8C-83A1-F6EECF244321}">
                <p14:modId xmlns:p14="http://schemas.microsoft.com/office/powerpoint/2010/main" val="636632004"/>
              </p:ext>
            </p:extLst>
          </p:nvPr>
        </p:nvGraphicFramePr>
        <p:xfrm>
          <a:off x="6379437" y="2377244"/>
          <a:ext cx="4448650" cy="1446059"/>
        </p:xfrm>
        <a:graphic>
          <a:graphicData uri="http://schemas.openxmlformats.org/drawingml/2006/table">
            <a:tbl>
              <a:tblPr firstRow="1">
                <a:tableStyleId>{BC89EF96-8CEA-46FF-86C4-4CE0E7609802}</a:tableStyleId>
              </a:tblPr>
              <a:tblGrid>
                <a:gridCol w="2100134">
                  <a:extLst>
                    <a:ext uri="{9D8B030D-6E8A-4147-A177-3AD203B41FA5}">
                      <a16:colId xmlns:a16="http://schemas.microsoft.com/office/drawing/2014/main" val="3748922488"/>
                    </a:ext>
                  </a:extLst>
                </a:gridCol>
                <a:gridCol w="2348516">
                  <a:extLst>
                    <a:ext uri="{9D8B030D-6E8A-4147-A177-3AD203B41FA5}">
                      <a16:colId xmlns:a16="http://schemas.microsoft.com/office/drawing/2014/main" val="172073188"/>
                    </a:ext>
                  </a:extLst>
                </a:gridCol>
              </a:tblGrid>
              <a:tr h="289199">
                <a:tc>
                  <a:txBody>
                    <a:bodyPr/>
                    <a:lstStyle/>
                    <a:p>
                      <a:pPr algn="ctr">
                        <a:lnSpc>
                          <a:spcPct val="107000"/>
                        </a:lnSpc>
                        <a:spcAft>
                          <a:spcPts val="0"/>
                        </a:spcAft>
                      </a:pPr>
                      <a:r>
                        <a:rPr lang="en-AU" sz="1600" b="1" i="0" dirty="0">
                          <a:effectLst/>
                          <a:latin typeface="Candara" panose="020E0502030303020204" pitchFamily="34" charset="0"/>
                        </a:rPr>
                        <a:t>Professional Monitoring </a:t>
                      </a:r>
                      <a:endParaRPr lang="en-AU" sz="1600" b="1" i="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1600" b="1" i="0" dirty="0">
                          <a:effectLst/>
                          <a:latin typeface="Candara" panose="020E0502030303020204" pitchFamily="34" charset="0"/>
                        </a:rPr>
                        <a:t>Self Monitoring</a:t>
                      </a:r>
                      <a:endParaRPr lang="en-AU" sz="1600" b="1" i="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8866616"/>
                  </a:ext>
                </a:extLst>
              </a:tr>
              <a:tr h="935836">
                <a:tc>
                  <a:txBody>
                    <a:bodyPr/>
                    <a:lstStyle/>
                    <a:p>
                      <a:pPr algn="ctr">
                        <a:lnSpc>
                          <a:spcPct val="107000"/>
                        </a:lnSpc>
                        <a:spcAft>
                          <a:spcPts val="0"/>
                        </a:spcAft>
                      </a:pPr>
                      <a:r>
                        <a:rPr lang="en-AU" sz="1600" b="0" i="0" dirty="0">
                          <a:effectLst/>
                          <a:latin typeface="Candara" panose="020E0502030303020204" pitchFamily="34" charset="0"/>
                        </a:rPr>
                        <a:t>$406.31 Set Up </a:t>
                      </a:r>
                    </a:p>
                    <a:p>
                      <a:pPr algn="ctr">
                        <a:lnSpc>
                          <a:spcPct val="107000"/>
                        </a:lnSpc>
                        <a:spcAft>
                          <a:spcPts val="0"/>
                        </a:spcAft>
                      </a:pPr>
                      <a:br>
                        <a:rPr lang="en-AU" sz="1600" b="0" i="0" dirty="0">
                          <a:effectLst/>
                          <a:latin typeface="Candara" panose="020E0502030303020204" pitchFamily="34" charset="0"/>
                        </a:rPr>
                      </a:br>
                      <a:r>
                        <a:rPr lang="en-AU" sz="1600" b="0" i="0" dirty="0">
                          <a:effectLst/>
                          <a:latin typeface="Candara" panose="020E0502030303020204" pitchFamily="34" charset="0"/>
                        </a:rPr>
                        <a:t>$87.92 p/m 48 months </a:t>
                      </a:r>
                      <a:endParaRPr lang="en-AU" sz="1600" b="0" i="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1600" b="0" i="0" dirty="0">
                          <a:effectLst/>
                          <a:latin typeface="Candara" panose="020E0502030303020204" pitchFamily="34" charset="0"/>
                        </a:rPr>
                        <a:t>$305.65 Set Up </a:t>
                      </a:r>
                    </a:p>
                    <a:p>
                      <a:pPr algn="ctr">
                        <a:lnSpc>
                          <a:spcPct val="107000"/>
                        </a:lnSpc>
                        <a:spcAft>
                          <a:spcPts val="0"/>
                        </a:spcAft>
                      </a:pPr>
                      <a:br>
                        <a:rPr lang="en-AU" sz="1600" b="0" i="0" dirty="0">
                          <a:effectLst/>
                          <a:latin typeface="Candara" panose="020E0502030303020204" pitchFamily="34" charset="0"/>
                        </a:rPr>
                      </a:br>
                      <a:r>
                        <a:rPr lang="en-AU" sz="1600" b="0" i="0" dirty="0">
                          <a:effectLst/>
                          <a:latin typeface="Candara" panose="020E0502030303020204" pitchFamily="34" charset="0"/>
                        </a:rPr>
                        <a:t>$71.41 p/m 48 months</a:t>
                      </a:r>
                      <a:endParaRPr lang="en-AU" sz="1600" b="0" i="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4119131"/>
                  </a:ext>
                </a:extLst>
              </a:tr>
            </a:tbl>
          </a:graphicData>
        </a:graphic>
      </p:graphicFrame>
    </p:spTree>
    <p:extLst>
      <p:ext uri="{BB962C8B-B14F-4D97-AF65-F5344CB8AC3E}">
        <p14:creationId xmlns:p14="http://schemas.microsoft.com/office/powerpoint/2010/main" val="291751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F15B28-D644-9D42-8DF6-41D3758839A2}"/>
              </a:ext>
            </a:extLst>
          </p:cNvPr>
          <p:cNvSpPr>
            <a:spLocks noGrp="1"/>
          </p:cNvSpPr>
          <p:nvPr>
            <p:ph type="title"/>
          </p:nvPr>
        </p:nvSpPr>
        <p:spPr/>
        <p:txBody>
          <a:bodyPr/>
          <a:lstStyle/>
          <a:p>
            <a:r>
              <a:rPr lang="en-US" dirty="0"/>
              <a:t>Home Security - Home Assist</a:t>
            </a:r>
          </a:p>
        </p:txBody>
      </p:sp>
      <p:sp>
        <p:nvSpPr>
          <p:cNvPr id="8" name="Oval 7">
            <a:extLst>
              <a:ext uri="{FF2B5EF4-FFF2-40B4-BE49-F238E27FC236}">
                <a16:creationId xmlns:a16="http://schemas.microsoft.com/office/drawing/2014/main" id="{90D32B95-8AFF-422E-90D8-954486EEE553}"/>
              </a:ext>
            </a:extLst>
          </p:cNvPr>
          <p:cNvSpPr/>
          <p:nvPr/>
        </p:nvSpPr>
        <p:spPr>
          <a:xfrm>
            <a:off x="10380559" y="414444"/>
            <a:ext cx="1089248" cy="10892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4" name="Picture 3" descr="A picture containing shape&#10;&#10;Description automatically generated">
            <a:extLst>
              <a:ext uri="{FF2B5EF4-FFF2-40B4-BE49-F238E27FC236}">
                <a16:creationId xmlns:a16="http://schemas.microsoft.com/office/drawing/2014/main" id="{C0F5B1D5-6F1C-4566-B2F0-0CFC71F27AC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494576" y="556532"/>
            <a:ext cx="861214" cy="756959"/>
          </a:xfrm>
          <a:prstGeom prst="rect">
            <a:avLst/>
          </a:prstGeom>
        </p:spPr>
      </p:pic>
      <p:pic>
        <p:nvPicPr>
          <p:cNvPr id="12" name="Picture 2">
            <a:extLst>
              <a:ext uri="{FF2B5EF4-FFF2-40B4-BE49-F238E27FC236}">
                <a16:creationId xmlns:a16="http://schemas.microsoft.com/office/drawing/2014/main" id="{A96F9C01-4E0C-48C0-8DD6-3D5E29E6CB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1740" y="3166242"/>
            <a:ext cx="3108736" cy="3108736"/>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5E1A0AEF-753A-447C-8A85-0F857200C259}"/>
              </a:ext>
            </a:extLst>
          </p:cNvPr>
          <p:cNvSpPr/>
          <p:nvPr/>
        </p:nvSpPr>
        <p:spPr>
          <a:xfrm>
            <a:off x="307384" y="2386385"/>
            <a:ext cx="502616" cy="49395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1600" b="1" dirty="0">
                <a:solidFill>
                  <a:srgbClr val="004EA3"/>
                </a:solidFill>
                <a:latin typeface="Candara" panose="020E0502030303020204" pitchFamily="34" charset="0"/>
              </a:rPr>
              <a:t>2</a:t>
            </a:r>
            <a:endParaRPr lang="en-AU" sz="1600" b="1" dirty="0">
              <a:solidFill>
                <a:srgbClr val="004EA3"/>
              </a:solidFill>
              <a:latin typeface="Candara" panose="020E0502030303020204" pitchFamily="34" charset="0"/>
            </a:endParaRPr>
          </a:p>
        </p:txBody>
      </p:sp>
      <p:graphicFrame>
        <p:nvGraphicFramePr>
          <p:cNvPr id="15" name="Table 14">
            <a:extLst>
              <a:ext uri="{FF2B5EF4-FFF2-40B4-BE49-F238E27FC236}">
                <a16:creationId xmlns:a16="http://schemas.microsoft.com/office/drawing/2014/main" id="{2DE4DC7A-C00B-4E82-A6A0-2A34E766D691}"/>
              </a:ext>
            </a:extLst>
          </p:cNvPr>
          <p:cNvGraphicFramePr>
            <a:graphicFrameLocks noGrp="1"/>
          </p:cNvGraphicFramePr>
          <p:nvPr>
            <p:extLst>
              <p:ext uri="{D42A27DB-BD31-4B8C-83A1-F6EECF244321}">
                <p14:modId xmlns:p14="http://schemas.microsoft.com/office/powerpoint/2010/main" val="3165286199"/>
              </p:ext>
            </p:extLst>
          </p:nvPr>
        </p:nvGraphicFramePr>
        <p:xfrm>
          <a:off x="6379437" y="2377244"/>
          <a:ext cx="4448650" cy="1446059"/>
        </p:xfrm>
        <a:graphic>
          <a:graphicData uri="http://schemas.openxmlformats.org/drawingml/2006/table">
            <a:tbl>
              <a:tblPr firstRow="1">
                <a:tableStyleId>{BC89EF96-8CEA-46FF-86C4-4CE0E7609802}</a:tableStyleId>
              </a:tblPr>
              <a:tblGrid>
                <a:gridCol w="2100134">
                  <a:extLst>
                    <a:ext uri="{9D8B030D-6E8A-4147-A177-3AD203B41FA5}">
                      <a16:colId xmlns:a16="http://schemas.microsoft.com/office/drawing/2014/main" val="3748922488"/>
                    </a:ext>
                  </a:extLst>
                </a:gridCol>
                <a:gridCol w="2348516">
                  <a:extLst>
                    <a:ext uri="{9D8B030D-6E8A-4147-A177-3AD203B41FA5}">
                      <a16:colId xmlns:a16="http://schemas.microsoft.com/office/drawing/2014/main" val="172073188"/>
                    </a:ext>
                  </a:extLst>
                </a:gridCol>
              </a:tblGrid>
              <a:tr h="289199">
                <a:tc>
                  <a:txBody>
                    <a:bodyPr/>
                    <a:lstStyle/>
                    <a:p>
                      <a:pPr algn="ctr">
                        <a:lnSpc>
                          <a:spcPct val="107000"/>
                        </a:lnSpc>
                        <a:spcAft>
                          <a:spcPts val="0"/>
                        </a:spcAft>
                      </a:pPr>
                      <a:r>
                        <a:rPr lang="en-AU" sz="1600" b="1" i="0" dirty="0">
                          <a:effectLst/>
                          <a:latin typeface="Candara" panose="020E0502030303020204" pitchFamily="34" charset="0"/>
                        </a:rPr>
                        <a:t>Professional Monitoring </a:t>
                      </a:r>
                      <a:endParaRPr lang="en-AU" sz="1600" b="1" i="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1600" b="1" i="0" dirty="0">
                          <a:effectLst/>
                          <a:latin typeface="Candara" panose="020E0502030303020204" pitchFamily="34" charset="0"/>
                        </a:rPr>
                        <a:t>Self Monitoring</a:t>
                      </a:r>
                      <a:endParaRPr lang="en-AU" sz="1600" b="1" i="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8866616"/>
                  </a:ext>
                </a:extLst>
              </a:tr>
              <a:tr h="935836">
                <a:tc>
                  <a:txBody>
                    <a:bodyPr/>
                    <a:lstStyle/>
                    <a:p>
                      <a:pPr algn="ctr">
                        <a:lnSpc>
                          <a:spcPct val="107000"/>
                        </a:lnSpc>
                        <a:spcAft>
                          <a:spcPts val="0"/>
                        </a:spcAft>
                      </a:pPr>
                      <a:r>
                        <a:rPr lang="en-AU" sz="1600" b="0" i="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$125.90 Set Up</a:t>
                      </a:r>
                    </a:p>
                    <a:p>
                      <a:pPr algn="ctr">
                        <a:lnSpc>
                          <a:spcPct val="107000"/>
                        </a:lnSpc>
                        <a:spcAft>
                          <a:spcPts val="0"/>
                        </a:spcAft>
                      </a:pPr>
                      <a:br>
                        <a:rPr lang="en-AU" sz="1600" b="0" i="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br>
                      <a:r>
                        <a:rPr lang="en-AU" sz="1600" b="0" i="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$35.19 p/m 48 months</a:t>
                      </a:r>
                      <a:endParaRPr lang="en-AU" sz="1600" b="0" i="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1600" b="0" i="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$77.40 Set Up</a:t>
                      </a:r>
                    </a:p>
                    <a:p>
                      <a:pPr algn="ctr">
                        <a:lnSpc>
                          <a:spcPct val="107000"/>
                        </a:lnSpc>
                        <a:spcAft>
                          <a:spcPts val="0"/>
                        </a:spcAft>
                      </a:pPr>
                      <a:br>
                        <a:rPr lang="en-AU" sz="1600" b="0" i="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br>
                      <a:r>
                        <a:rPr lang="en-AU" sz="1600" b="0" i="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$24.84 p/m 48 months</a:t>
                      </a:r>
                      <a:endParaRPr lang="en-AU" sz="1600" b="0" i="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4119131"/>
                  </a:ext>
                </a:extLst>
              </a:tr>
            </a:tbl>
          </a:graphicData>
        </a:graphic>
      </p:graphicFrame>
      <p:sp>
        <p:nvSpPr>
          <p:cNvPr id="16" name="TextBox 15">
            <a:extLst>
              <a:ext uri="{FF2B5EF4-FFF2-40B4-BE49-F238E27FC236}">
                <a16:creationId xmlns:a16="http://schemas.microsoft.com/office/drawing/2014/main" id="{FF6E3C7B-339A-4466-B2F0-4938CBC53404}"/>
              </a:ext>
            </a:extLst>
          </p:cNvPr>
          <p:cNvSpPr txBox="1"/>
          <p:nvPr/>
        </p:nvSpPr>
        <p:spPr>
          <a:xfrm>
            <a:off x="810000" y="2448698"/>
            <a:ext cx="909223" cy="369332"/>
          </a:xfrm>
          <a:prstGeom prst="rect">
            <a:avLst/>
          </a:prstGeom>
          <a:noFill/>
        </p:spPr>
        <p:txBody>
          <a:bodyPr wrap="none" rtlCol="0">
            <a:spAutoFit/>
          </a:bodyPr>
          <a:lstStyle/>
          <a:p>
            <a:r>
              <a:rPr lang="en-US" b="1" dirty="0">
                <a:latin typeface="Candara" panose="020E0502030303020204" pitchFamily="34" charset="0"/>
              </a:rPr>
              <a:t>Beacon</a:t>
            </a:r>
            <a:endParaRPr lang="en-AU" b="1" dirty="0">
              <a:latin typeface="Candara" panose="020E0502030303020204" pitchFamily="34" charset="0"/>
            </a:endParaRPr>
          </a:p>
        </p:txBody>
      </p:sp>
      <p:sp>
        <p:nvSpPr>
          <p:cNvPr id="17" name="Content Placeholder 2">
            <a:extLst>
              <a:ext uri="{FF2B5EF4-FFF2-40B4-BE49-F238E27FC236}">
                <a16:creationId xmlns:a16="http://schemas.microsoft.com/office/drawing/2014/main" id="{0CB2F07C-50C7-4651-AB0E-FFE292303A33}"/>
              </a:ext>
            </a:extLst>
          </p:cNvPr>
          <p:cNvSpPr>
            <a:spLocks noGrp="1"/>
          </p:cNvSpPr>
          <p:nvPr>
            <p:ph idx="1"/>
          </p:nvPr>
        </p:nvSpPr>
        <p:spPr>
          <a:xfrm>
            <a:off x="6379437" y="3918458"/>
            <a:ext cx="4253248" cy="2383010"/>
          </a:xfrm>
        </p:spPr>
        <p:txBody>
          <a:bodyPr anchor="t">
            <a:normAutofit/>
          </a:bodyPr>
          <a:lstStyle/>
          <a:p>
            <a:r>
              <a:rPr lang="en-US" sz="1600" dirty="0"/>
              <a:t>Wellness insights &amp; daily activity monitor</a:t>
            </a:r>
          </a:p>
          <a:p>
            <a:r>
              <a:rPr lang="en-US" sz="1600" dirty="0"/>
              <a:t>Intelligent messaging system for reminders, birthdays and medication</a:t>
            </a:r>
          </a:p>
          <a:p>
            <a:r>
              <a:rPr lang="en-US" sz="1600" dirty="0"/>
              <a:t>Dashboard for easy monitoring </a:t>
            </a:r>
          </a:p>
          <a:p>
            <a:r>
              <a:rPr lang="en-US" sz="1600" dirty="0"/>
              <a:t>Convenient drop-in charging station </a:t>
            </a:r>
          </a:p>
          <a:p>
            <a:r>
              <a:rPr lang="en-US" sz="1600" dirty="0">
                <a:solidFill>
                  <a:schemeClr val="accent4">
                    <a:lumMod val="60000"/>
                    <a:lumOff val="40000"/>
                  </a:schemeClr>
                </a:solidFill>
              </a:rPr>
              <a:t>NEW:</a:t>
            </a:r>
            <a:r>
              <a:rPr lang="en-US" sz="1600" dirty="0"/>
              <a:t> 100% online purchasing journey</a:t>
            </a:r>
            <a:endParaRPr lang="en-AU" sz="1600" dirty="0"/>
          </a:p>
        </p:txBody>
      </p:sp>
    </p:spTree>
    <p:extLst>
      <p:ext uri="{BB962C8B-B14F-4D97-AF65-F5344CB8AC3E}">
        <p14:creationId xmlns:p14="http://schemas.microsoft.com/office/powerpoint/2010/main" val="19156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9CEE-F3C2-43EF-80C2-7C61BD3A8E03}"/>
              </a:ext>
            </a:extLst>
          </p:cNvPr>
          <p:cNvSpPr>
            <a:spLocks noGrp="1"/>
          </p:cNvSpPr>
          <p:nvPr>
            <p:ph type="title"/>
          </p:nvPr>
        </p:nvSpPr>
        <p:spPr/>
        <p:txBody>
          <a:bodyPr/>
          <a:lstStyle/>
          <a:p>
            <a:r>
              <a:rPr lang="en-US" dirty="0"/>
              <a:t>Customer Journey – Home Assist </a:t>
            </a:r>
            <a:endParaRPr lang="en-AU" dirty="0"/>
          </a:p>
        </p:txBody>
      </p:sp>
      <p:graphicFrame>
        <p:nvGraphicFramePr>
          <p:cNvPr id="5" name="Content Placeholder 4">
            <a:extLst>
              <a:ext uri="{FF2B5EF4-FFF2-40B4-BE49-F238E27FC236}">
                <a16:creationId xmlns:a16="http://schemas.microsoft.com/office/drawing/2014/main" id="{FD13D831-837E-4905-A892-2D5BB84E4AF8}"/>
              </a:ext>
            </a:extLst>
          </p:cNvPr>
          <p:cNvGraphicFramePr>
            <a:graphicFrameLocks noGrp="1"/>
          </p:cNvGraphicFramePr>
          <p:nvPr>
            <p:ph idx="1"/>
            <p:extLst>
              <p:ext uri="{D42A27DB-BD31-4B8C-83A1-F6EECF244321}">
                <p14:modId xmlns:p14="http://schemas.microsoft.com/office/powerpoint/2010/main" val="2682394379"/>
              </p:ext>
            </p:extLst>
          </p:nvPr>
        </p:nvGraphicFramePr>
        <p:xfrm>
          <a:off x="810000" y="2676103"/>
          <a:ext cx="10515600" cy="111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8C8B7F9A-0F93-44BE-BC77-651F8D536617}"/>
              </a:ext>
            </a:extLst>
          </p:cNvPr>
          <p:cNvSpPr/>
          <p:nvPr/>
        </p:nvSpPr>
        <p:spPr>
          <a:xfrm>
            <a:off x="10546766" y="697201"/>
            <a:ext cx="858329" cy="8583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3" name="Picture 12" descr="A picture containing shape&#10;&#10;Description automatically generated">
            <a:extLst>
              <a:ext uri="{FF2B5EF4-FFF2-40B4-BE49-F238E27FC236}">
                <a16:creationId xmlns:a16="http://schemas.microsoft.com/office/drawing/2014/main" id="{05140C7B-BBFE-478D-9D39-E53BF905180D}"/>
              </a:ext>
            </a:extLst>
          </p:cNvPr>
          <p:cNvPicPr>
            <a:picLocks noChangeAspect="1"/>
          </p:cNvPicPr>
          <p:nvPr/>
        </p:nvPicPr>
        <p:blipFill rotWithShape="1">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589673" y="796105"/>
            <a:ext cx="751493" cy="660520"/>
          </a:xfrm>
          <a:prstGeom prst="rect">
            <a:avLst/>
          </a:prstGeom>
        </p:spPr>
      </p:pic>
      <p:sp>
        <p:nvSpPr>
          <p:cNvPr id="6" name="TextBox 5">
            <a:extLst>
              <a:ext uri="{FF2B5EF4-FFF2-40B4-BE49-F238E27FC236}">
                <a16:creationId xmlns:a16="http://schemas.microsoft.com/office/drawing/2014/main" id="{8FE4E890-9FFF-47EA-91C8-B0D1F9D64A1A}"/>
              </a:ext>
            </a:extLst>
          </p:cNvPr>
          <p:cNvSpPr txBox="1"/>
          <p:nvPr/>
        </p:nvSpPr>
        <p:spPr>
          <a:xfrm>
            <a:off x="971539" y="2210152"/>
            <a:ext cx="1685077" cy="369332"/>
          </a:xfrm>
          <a:prstGeom prst="rect">
            <a:avLst/>
          </a:prstGeom>
          <a:noFill/>
        </p:spPr>
        <p:txBody>
          <a:bodyPr wrap="none" rtlCol="0">
            <a:spAutoFit/>
          </a:bodyPr>
          <a:lstStyle/>
          <a:p>
            <a:r>
              <a:rPr lang="en-US" dirty="0">
                <a:latin typeface="Candara" panose="020E0502030303020204" pitchFamily="34" charset="0"/>
              </a:rPr>
              <a:t>Self Monitoring</a:t>
            </a:r>
            <a:endParaRPr lang="en-AU" dirty="0">
              <a:latin typeface="Candara" panose="020E0502030303020204" pitchFamily="34" charset="0"/>
            </a:endParaRPr>
          </a:p>
        </p:txBody>
      </p:sp>
      <p:sp>
        <p:nvSpPr>
          <p:cNvPr id="14" name="TextBox 13">
            <a:extLst>
              <a:ext uri="{FF2B5EF4-FFF2-40B4-BE49-F238E27FC236}">
                <a16:creationId xmlns:a16="http://schemas.microsoft.com/office/drawing/2014/main" id="{B8AD2F67-BAB9-4C5C-A40C-22DACDF9367B}"/>
              </a:ext>
            </a:extLst>
          </p:cNvPr>
          <p:cNvSpPr txBox="1"/>
          <p:nvPr/>
        </p:nvSpPr>
        <p:spPr>
          <a:xfrm>
            <a:off x="971539" y="4349008"/>
            <a:ext cx="4033476" cy="369332"/>
          </a:xfrm>
          <a:prstGeom prst="rect">
            <a:avLst/>
          </a:prstGeom>
          <a:noFill/>
        </p:spPr>
        <p:txBody>
          <a:bodyPr wrap="none" rtlCol="0">
            <a:spAutoFit/>
          </a:bodyPr>
          <a:lstStyle/>
          <a:p>
            <a:r>
              <a:rPr lang="en-US" dirty="0">
                <a:latin typeface="Candara" panose="020E0502030303020204" pitchFamily="34" charset="0"/>
              </a:rPr>
              <a:t>Professional Monitoring (ADT Security) </a:t>
            </a:r>
            <a:endParaRPr lang="en-AU" dirty="0">
              <a:latin typeface="Candara" panose="020E0502030303020204" pitchFamily="34" charset="0"/>
            </a:endParaRPr>
          </a:p>
        </p:txBody>
      </p:sp>
      <p:graphicFrame>
        <p:nvGraphicFramePr>
          <p:cNvPr id="15" name="Content Placeholder 4">
            <a:extLst>
              <a:ext uri="{FF2B5EF4-FFF2-40B4-BE49-F238E27FC236}">
                <a16:creationId xmlns:a16="http://schemas.microsoft.com/office/drawing/2014/main" id="{67CC4115-32C7-4036-A42B-FEE9304307E5}"/>
              </a:ext>
            </a:extLst>
          </p:cNvPr>
          <p:cNvGraphicFramePr>
            <a:graphicFrameLocks/>
          </p:cNvGraphicFramePr>
          <p:nvPr>
            <p:extLst>
              <p:ext uri="{D42A27DB-BD31-4B8C-83A1-F6EECF244321}">
                <p14:modId xmlns:p14="http://schemas.microsoft.com/office/powerpoint/2010/main" val="22552045"/>
              </p:ext>
            </p:extLst>
          </p:nvPr>
        </p:nvGraphicFramePr>
        <p:xfrm>
          <a:off x="810000" y="4814959"/>
          <a:ext cx="10515600" cy="1325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 name="Diagram 2">
            <a:extLst>
              <a:ext uri="{FF2B5EF4-FFF2-40B4-BE49-F238E27FC236}">
                <a16:creationId xmlns:a16="http://schemas.microsoft.com/office/drawing/2014/main" id="{E97F6C3D-C39E-4CDA-AB62-BF722988761D}"/>
              </a:ext>
            </a:extLst>
          </p:cNvPr>
          <p:cNvGraphicFramePr/>
          <p:nvPr>
            <p:extLst>
              <p:ext uri="{D42A27DB-BD31-4B8C-83A1-F6EECF244321}">
                <p14:modId xmlns:p14="http://schemas.microsoft.com/office/powerpoint/2010/main" val="3381424046"/>
              </p:ext>
            </p:extLst>
          </p:nvPr>
        </p:nvGraphicFramePr>
        <p:xfrm>
          <a:off x="810001" y="3890075"/>
          <a:ext cx="10776988" cy="3473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4" name="Diagram 3">
            <a:extLst>
              <a:ext uri="{FF2B5EF4-FFF2-40B4-BE49-F238E27FC236}">
                <a16:creationId xmlns:a16="http://schemas.microsoft.com/office/drawing/2014/main" id="{06DDD75E-57B1-4E09-B7F6-1585838F75BC}"/>
              </a:ext>
            </a:extLst>
          </p:cNvPr>
          <p:cNvGraphicFramePr/>
          <p:nvPr>
            <p:extLst>
              <p:ext uri="{D42A27DB-BD31-4B8C-83A1-F6EECF244321}">
                <p14:modId xmlns:p14="http://schemas.microsoft.com/office/powerpoint/2010/main" val="1562932321"/>
              </p:ext>
            </p:extLst>
          </p:nvPr>
        </p:nvGraphicFramePr>
        <p:xfrm>
          <a:off x="810000" y="6063471"/>
          <a:ext cx="10776988" cy="34734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1316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14" grpId="0"/>
      <p:bldGraphic spid="15" grpId="0">
        <p:bldAsOne/>
      </p:bldGraphic>
      <p:bldGraphic spid="3" grpId="0">
        <p:bldAsOne/>
      </p:bldGraphic>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38DC-03F2-492F-8905-064C6B84A34B}"/>
              </a:ext>
            </a:extLst>
          </p:cNvPr>
          <p:cNvSpPr txBox="1">
            <a:spLocks/>
          </p:cNvSpPr>
          <p:nvPr/>
        </p:nvSpPr>
        <p:spPr>
          <a:xfrm>
            <a:off x="965199" y="1240780"/>
            <a:ext cx="6086857" cy="437644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a:solidFill>
                  <a:srgbClr val="FEFEFE"/>
                </a:solidFill>
                <a:latin typeface="Candara" panose="020E05020303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200" b="0" dirty="0">
                <a:solidFill>
                  <a:schemeClr val="tx1"/>
                </a:solidFill>
              </a:rPr>
              <a:t>ADT Security New Zealand Compensation Plan</a:t>
            </a:r>
            <a:br>
              <a:rPr lang="en-US" sz="3200" b="0" dirty="0">
                <a:solidFill>
                  <a:schemeClr val="tx1"/>
                </a:solidFill>
              </a:rPr>
            </a:br>
            <a:endParaRPr lang="en-US" sz="3200" b="0" dirty="0">
              <a:solidFill>
                <a:schemeClr val="tx1"/>
              </a:solidFill>
            </a:endParaRPr>
          </a:p>
        </p:txBody>
      </p:sp>
      <p:cxnSp>
        <p:nvCxnSpPr>
          <p:cNvPr id="4" name="Straight Connector 3">
            <a:extLst>
              <a:ext uri="{FF2B5EF4-FFF2-40B4-BE49-F238E27FC236}">
                <a16:creationId xmlns:a16="http://schemas.microsoft.com/office/drawing/2014/main" id="{8ABD61A4-9918-416F-BF02-A3A105863031}"/>
              </a:ext>
            </a:extLst>
          </p:cNvPr>
          <p:cNvCxnSpPr/>
          <p:nvPr/>
        </p:nvCxnSpPr>
        <p:spPr>
          <a:xfrm>
            <a:off x="7262648" y="1576552"/>
            <a:ext cx="0" cy="330024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62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A169-8B20-4639-9BE8-380C725D3633}"/>
              </a:ext>
            </a:extLst>
          </p:cNvPr>
          <p:cNvSpPr>
            <a:spLocks noGrp="1"/>
          </p:cNvSpPr>
          <p:nvPr>
            <p:ph type="title"/>
          </p:nvPr>
        </p:nvSpPr>
        <p:spPr/>
        <p:txBody>
          <a:bodyPr/>
          <a:lstStyle/>
          <a:p>
            <a:r>
              <a:rPr lang="en-US" dirty="0"/>
              <a:t>Compensation Plan</a:t>
            </a:r>
            <a:endParaRPr lang="en-AU" dirty="0"/>
          </a:p>
        </p:txBody>
      </p:sp>
      <p:graphicFrame>
        <p:nvGraphicFramePr>
          <p:cNvPr id="4" name="Content Placeholder 3">
            <a:extLst>
              <a:ext uri="{FF2B5EF4-FFF2-40B4-BE49-F238E27FC236}">
                <a16:creationId xmlns:a16="http://schemas.microsoft.com/office/drawing/2014/main" id="{B924332A-B74E-49F7-BBAC-D997B66BF11C}"/>
              </a:ext>
            </a:extLst>
          </p:cNvPr>
          <p:cNvGraphicFramePr>
            <a:graphicFrameLocks noGrp="1"/>
          </p:cNvGraphicFramePr>
          <p:nvPr>
            <p:ph idx="1"/>
            <p:extLst>
              <p:ext uri="{D42A27DB-BD31-4B8C-83A1-F6EECF244321}">
                <p14:modId xmlns:p14="http://schemas.microsoft.com/office/powerpoint/2010/main" val="2081294023"/>
              </p:ext>
            </p:extLst>
          </p:nvPr>
        </p:nvGraphicFramePr>
        <p:xfrm>
          <a:off x="828299" y="2901206"/>
          <a:ext cx="10553699" cy="2951480"/>
        </p:xfrm>
        <a:graphic>
          <a:graphicData uri="http://schemas.openxmlformats.org/drawingml/2006/table">
            <a:tbl>
              <a:tblPr firstRow="1" bandRow="1">
                <a:tableStyleId>{BC89EF96-8CEA-46FF-86C4-4CE0E7609802}</a:tableStyleId>
              </a:tblPr>
              <a:tblGrid>
                <a:gridCol w="2776749">
                  <a:extLst>
                    <a:ext uri="{9D8B030D-6E8A-4147-A177-3AD203B41FA5}">
                      <a16:colId xmlns:a16="http://schemas.microsoft.com/office/drawing/2014/main" val="1229137994"/>
                    </a:ext>
                  </a:extLst>
                </a:gridCol>
                <a:gridCol w="1355835">
                  <a:extLst>
                    <a:ext uri="{9D8B030D-6E8A-4147-A177-3AD203B41FA5}">
                      <a16:colId xmlns:a16="http://schemas.microsoft.com/office/drawing/2014/main" val="568792547"/>
                    </a:ext>
                  </a:extLst>
                </a:gridCol>
                <a:gridCol w="2879834">
                  <a:extLst>
                    <a:ext uri="{9D8B030D-6E8A-4147-A177-3AD203B41FA5}">
                      <a16:colId xmlns:a16="http://schemas.microsoft.com/office/drawing/2014/main" val="856845467"/>
                    </a:ext>
                  </a:extLst>
                </a:gridCol>
                <a:gridCol w="3541281">
                  <a:extLst>
                    <a:ext uri="{9D8B030D-6E8A-4147-A177-3AD203B41FA5}">
                      <a16:colId xmlns:a16="http://schemas.microsoft.com/office/drawing/2014/main" val="3001011810"/>
                    </a:ext>
                  </a:extLst>
                </a:gridCol>
              </a:tblGrid>
              <a:tr h="370840">
                <a:tc>
                  <a:txBody>
                    <a:bodyPr/>
                    <a:lstStyle/>
                    <a:p>
                      <a:pPr algn="ctr"/>
                      <a:r>
                        <a:rPr lang="en-US" sz="1600" b="1" i="0" dirty="0">
                          <a:latin typeface="Candara" panose="020E0502030303020204" pitchFamily="34" charset="0"/>
                        </a:rPr>
                        <a:t>Plan</a:t>
                      </a:r>
                      <a:endParaRPr lang="en-AU" sz="1600" b="1" i="0" dirty="0">
                        <a:latin typeface="Candara" panose="020E0502030303020204" pitchFamily="34" charset="0"/>
                      </a:endParaRPr>
                    </a:p>
                  </a:txBody>
                  <a:tcPr marL="91771" marR="91771"/>
                </a:tc>
                <a:tc>
                  <a:txBody>
                    <a:bodyPr/>
                    <a:lstStyle/>
                    <a:p>
                      <a:pPr algn="ctr"/>
                      <a:r>
                        <a:rPr lang="en-US" sz="1600" b="1" i="0" dirty="0">
                          <a:latin typeface="Candara" panose="020E0502030303020204" pitchFamily="34" charset="0"/>
                        </a:rPr>
                        <a:t>Customer Points</a:t>
                      </a:r>
                      <a:endParaRPr lang="en-AU" sz="1600" b="1" i="0" dirty="0">
                        <a:latin typeface="Candara" panose="020E0502030303020204" pitchFamily="34" charset="0"/>
                      </a:endParaRPr>
                    </a:p>
                  </a:txBody>
                  <a:tcPr marL="91771" marR="91771"/>
                </a:tc>
                <a:tc>
                  <a:txBody>
                    <a:bodyPr/>
                    <a:lstStyle/>
                    <a:p>
                      <a:pPr algn="ctr"/>
                      <a:r>
                        <a:rPr lang="en-US" sz="1600" b="1" i="0" dirty="0">
                          <a:latin typeface="Candara" panose="020E0502030303020204" pitchFamily="34" charset="0"/>
                        </a:rPr>
                        <a:t>Monthly Commissionable Revenue</a:t>
                      </a:r>
                      <a:endParaRPr lang="en-AU" sz="1600" b="1" i="0" dirty="0">
                        <a:latin typeface="Candara" panose="020E0502030303020204" pitchFamily="34" charset="0"/>
                      </a:endParaRPr>
                    </a:p>
                  </a:txBody>
                  <a:tcPr marL="91771" marR="91771"/>
                </a:tc>
                <a:tc>
                  <a:txBody>
                    <a:bodyPr/>
                    <a:lstStyle/>
                    <a:p>
                      <a:pPr algn="ctr"/>
                      <a:r>
                        <a:rPr lang="en-US" sz="1600" b="1" i="0" dirty="0">
                          <a:latin typeface="Candara" panose="020E0502030303020204" pitchFamily="34" charset="0"/>
                        </a:rPr>
                        <a:t>Duration of Points and Commission</a:t>
                      </a:r>
                      <a:endParaRPr lang="en-AU" sz="1600" b="1" i="0" dirty="0">
                        <a:latin typeface="Candara" panose="020E0502030303020204" pitchFamily="34" charset="0"/>
                      </a:endParaRPr>
                    </a:p>
                  </a:txBody>
                  <a:tcPr marL="91771" marR="91771"/>
                </a:tc>
                <a:extLst>
                  <a:ext uri="{0D108BD9-81ED-4DB2-BD59-A6C34878D82A}">
                    <a16:rowId xmlns:a16="http://schemas.microsoft.com/office/drawing/2014/main" val="2483386172"/>
                  </a:ext>
                </a:extLst>
              </a:tr>
              <a:tr h="370840">
                <a:tc>
                  <a:txBody>
                    <a:bodyPr/>
                    <a:lstStyle/>
                    <a:p>
                      <a:pPr algn="ctr"/>
                      <a:r>
                        <a:rPr lang="en-US" sz="1400" b="0" i="0" dirty="0">
                          <a:latin typeface="Candara" panose="020E0502030303020204" pitchFamily="34" charset="0"/>
                        </a:rPr>
                        <a:t>Monitored Security Systems</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2</a:t>
                      </a:r>
                    </a:p>
                  </a:txBody>
                  <a:tcPr marL="91771" marR="91771"/>
                </a:tc>
                <a:tc>
                  <a:txBody>
                    <a:bodyPr/>
                    <a:lstStyle/>
                    <a:p>
                      <a:pPr algn="ctr"/>
                      <a:r>
                        <a:rPr lang="en-US" sz="1400" b="0" i="0" dirty="0">
                          <a:latin typeface="Candara" panose="020E0502030303020204" pitchFamily="34" charset="0"/>
                        </a:rPr>
                        <a:t>50% of Monthly Plan Fee</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Customer tenure up to 30 months</a:t>
                      </a:r>
                      <a:endParaRPr lang="en-AU" sz="1400" b="0" i="0" dirty="0">
                        <a:latin typeface="Candara" panose="020E0502030303020204" pitchFamily="34" charset="0"/>
                      </a:endParaRPr>
                    </a:p>
                  </a:txBody>
                  <a:tcPr marL="91771" marR="91771"/>
                </a:tc>
                <a:extLst>
                  <a:ext uri="{0D108BD9-81ED-4DB2-BD59-A6C34878D82A}">
                    <a16:rowId xmlns:a16="http://schemas.microsoft.com/office/drawing/2014/main" val="3386596519"/>
                  </a:ext>
                </a:extLst>
              </a:tr>
              <a:tr h="370840">
                <a:tc>
                  <a:txBody>
                    <a:bodyPr/>
                    <a:lstStyle/>
                    <a:p>
                      <a:pPr algn="ctr"/>
                      <a:r>
                        <a:rPr lang="en-US" sz="1400" b="0" i="0" dirty="0">
                          <a:latin typeface="Candara" panose="020E0502030303020204" pitchFamily="34" charset="0"/>
                        </a:rPr>
                        <a:t>CCTV</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2</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20% of Monthly Plan Fee</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Customer tenure up to 48 months</a:t>
                      </a:r>
                      <a:endParaRPr lang="en-AU" sz="1400" b="0" i="0" dirty="0">
                        <a:latin typeface="Candara" panose="020E0502030303020204" pitchFamily="34" charset="0"/>
                      </a:endParaRPr>
                    </a:p>
                  </a:txBody>
                  <a:tcPr marL="91771" marR="91771"/>
                </a:tc>
                <a:extLst>
                  <a:ext uri="{0D108BD9-81ED-4DB2-BD59-A6C34878D82A}">
                    <a16:rowId xmlns:a16="http://schemas.microsoft.com/office/drawing/2014/main" val="1098441457"/>
                  </a:ext>
                </a:extLst>
              </a:tr>
              <a:tr h="370840">
                <a:tc>
                  <a:txBody>
                    <a:bodyPr/>
                    <a:lstStyle/>
                    <a:p>
                      <a:pPr algn="ctr"/>
                      <a:r>
                        <a:rPr lang="en-US" sz="1400" b="0" i="0" dirty="0">
                          <a:latin typeface="Candara" panose="020E0502030303020204" pitchFamily="34" charset="0"/>
                        </a:rPr>
                        <a:t>ADT </a:t>
                      </a:r>
                      <a:r>
                        <a:rPr lang="en-US" sz="1400" b="0" i="0" dirty="0" err="1">
                          <a:latin typeface="Candara" panose="020E0502030303020204" pitchFamily="34" charset="0"/>
                        </a:rPr>
                        <a:t>FindU</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1</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50% of Monthly Plan Fee</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Customer tenure up to 12 months</a:t>
                      </a:r>
                      <a:endParaRPr lang="en-AU" sz="1400" b="0" i="0" dirty="0">
                        <a:latin typeface="Candara" panose="020E0502030303020204" pitchFamily="34" charset="0"/>
                      </a:endParaRPr>
                    </a:p>
                  </a:txBody>
                  <a:tcPr marL="91771" marR="91771"/>
                </a:tc>
                <a:extLst>
                  <a:ext uri="{0D108BD9-81ED-4DB2-BD59-A6C34878D82A}">
                    <a16:rowId xmlns:a16="http://schemas.microsoft.com/office/drawing/2014/main" val="2891415478"/>
                  </a:ext>
                </a:extLst>
              </a:tr>
              <a:tr h="370840">
                <a:tc>
                  <a:txBody>
                    <a:bodyPr/>
                    <a:lstStyle/>
                    <a:p>
                      <a:pPr algn="ctr"/>
                      <a:r>
                        <a:rPr lang="en-US" sz="1400" b="0" i="0" dirty="0" err="1">
                          <a:latin typeface="Candara" panose="020E0502030303020204" pitchFamily="34" charset="0"/>
                        </a:rPr>
                        <a:t>NevaAlone</a:t>
                      </a:r>
                      <a:r>
                        <a:rPr lang="en-US" sz="1400" b="0" i="0" dirty="0">
                          <a:latin typeface="Candara" panose="020E0502030303020204" pitchFamily="34" charset="0"/>
                        </a:rPr>
                        <a:t> Private Medical Alarm</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2</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50% of Monthly Plan Fee</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Customer tenure up to 12 months</a:t>
                      </a:r>
                      <a:endParaRPr lang="en-AU" sz="1400" b="0" i="0" dirty="0">
                        <a:latin typeface="Candara" panose="020E0502030303020204" pitchFamily="34" charset="0"/>
                      </a:endParaRPr>
                    </a:p>
                  </a:txBody>
                  <a:tcPr marL="91771" marR="91771"/>
                </a:tc>
                <a:extLst>
                  <a:ext uri="{0D108BD9-81ED-4DB2-BD59-A6C34878D82A}">
                    <a16:rowId xmlns:a16="http://schemas.microsoft.com/office/drawing/2014/main" val="674248759"/>
                  </a:ext>
                </a:extLst>
              </a:tr>
              <a:tr h="370840">
                <a:tc>
                  <a:txBody>
                    <a:bodyPr/>
                    <a:lstStyle/>
                    <a:p>
                      <a:pPr algn="ctr"/>
                      <a:r>
                        <a:rPr lang="en-US" sz="1400" b="0" i="0" dirty="0">
                          <a:latin typeface="Candara" panose="020E0502030303020204" pitchFamily="34" charset="0"/>
                        </a:rPr>
                        <a:t>Emergency Call Unit</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2</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50% of Monthly Plan Fee</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Customer tenure up to 24 months</a:t>
                      </a:r>
                      <a:endParaRPr lang="en-AU" sz="1400" b="0" i="0" dirty="0">
                        <a:latin typeface="Candara" panose="020E0502030303020204" pitchFamily="34" charset="0"/>
                      </a:endParaRPr>
                    </a:p>
                  </a:txBody>
                  <a:tcPr marL="91771" marR="91771"/>
                </a:tc>
                <a:extLst>
                  <a:ext uri="{0D108BD9-81ED-4DB2-BD59-A6C34878D82A}">
                    <a16:rowId xmlns:a16="http://schemas.microsoft.com/office/drawing/2014/main" val="573733436"/>
                  </a:ext>
                </a:extLst>
              </a:tr>
              <a:tr h="370840">
                <a:tc>
                  <a:txBody>
                    <a:bodyPr/>
                    <a:lstStyle/>
                    <a:p>
                      <a:pPr algn="ctr"/>
                      <a:r>
                        <a:rPr lang="en-US" sz="1400" b="0" i="0" dirty="0">
                          <a:latin typeface="Candara" panose="020E0502030303020204" pitchFamily="34" charset="0"/>
                        </a:rPr>
                        <a:t>Home Assist</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2</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50% of $30 </a:t>
                      </a:r>
                      <a:endParaRPr lang="en-AU" sz="1400" b="0" i="0" dirty="0">
                        <a:latin typeface="Candara" panose="020E0502030303020204" pitchFamily="34" charset="0"/>
                      </a:endParaRPr>
                    </a:p>
                  </a:txBody>
                  <a:tcPr marL="91771" marR="91771"/>
                </a:tc>
                <a:tc>
                  <a:txBody>
                    <a:bodyPr/>
                    <a:lstStyle/>
                    <a:p>
                      <a:pPr algn="ctr"/>
                      <a:r>
                        <a:rPr lang="en-US" sz="1400" b="0" i="0" dirty="0">
                          <a:latin typeface="Candara" panose="020E0502030303020204" pitchFamily="34" charset="0"/>
                        </a:rPr>
                        <a:t>Customer tenure up to contract term (48 months)</a:t>
                      </a:r>
                      <a:endParaRPr lang="en-AU" sz="1400" b="0" i="0" dirty="0">
                        <a:latin typeface="Candara" panose="020E0502030303020204" pitchFamily="34" charset="0"/>
                      </a:endParaRPr>
                    </a:p>
                  </a:txBody>
                  <a:tcPr marL="91771" marR="91771"/>
                </a:tc>
                <a:extLst>
                  <a:ext uri="{0D108BD9-81ED-4DB2-BD59-A6C34878D82A}">
                    <a16:rowId xmlns:a16="http://schemas.microsoft.com/office/drawing/2014/main" val="1227735831"/>
                  </a:ext>
                </a:extLst>
              </a:tr>
            </a:tbl>
          </a:graphicData>
        </a:graphic>
      </p:graphicFrame>
      <p:sp>
        <p:nvSpPr>
          <p:cNvPr id="3" name="TextBox 2">
            <a:extLst>
              <a:ext uri="{FF2B5EF4-FFF2-40B4-BE49-F238E27FC236}">
                <a16:creationId xmlns:a16="http://schemas.microsoft.com/office/drawing/2014/main" id="{5F73D50D-B138-45F5-BD27-A0DD19CD9DD5}"/>
              </a:ext>
            </a:extLst>
          </p:cNvPr>
          <p:cNvSpPr txBox="1"/>
          <p:nvPr/>
        </p:nvSpPr>
        <p:spPr>
          <a:xfrm>
            <a:off x="868024" y="6069780"/>
            <a:ext cx="6431569" cy="369332"/>
          </a:xfrm>
          <a:prstGeom prst="rect">
            <a:avLst/>
          </a:prstGeom>
          <a:noFill/>
          <a:ln w="19050">
            <a:solidFill>
              <a:schemeClr val="accent3">
                <a:lumMod val="60000"/>
                <a:lumOff val="40000"/>
              </a:schemeClr>
            </a:solidFill>
          </a:ln>
        </p:spPr>
        <p:txBody>
          <a:bodyPr wrap="none" rtlCol="0">
            <a:spAutoFit/>
          </a:bodyPr>
          <a:lstStyle/>
          <a:p>
            <a:r>
              <a:rPr lang="en-US" dirty="0">
                <a:latin typeface="Candara" panose="020E0502030303020204" pitchFamily="34" charset="0"/>
              </a:rPr>
              <a:t>CCTV – longest commissionable period of any ACN product in NZ</a:t>
            </a:r>
            <a:endParaRPr lang="en-AU" dirty="0">
              <a:latin typeface="Candara" panose="020E0502030303020204" pitchFamily="34" charset="0"/>
            </a:endParaRPr>
          </a:p>
        </p:txBody>
      </p:sp>
      <p:sp>
        <p:nvSpPr>
          <p:cNvPr id="21" name="Arc 20">
            <a:extLst>
              <a:ext uri="{FF2B5EF4-FFF2-40B4-BE49-F238E27FC236}">
                <a16:creationId xmlns:a16="http://schemas.microsoft.com/office/drawing/2014/main" id="{EF7F98DC-149F-4B61-A127-5E2FC95270E4}"/>
              </a:ext>
            </a:extLst>
          </p:cNvPr>
          <p:cNvSpPr/>
          <p:nvPr/>
        </p:nvSpPr>
        <p:spPr>
          <a:xfrm rot="3033709" flipH="1" flipV="1">
            <a:off x="424014" y="3677906"/>
            <a:ext cx="2858813" cy="2932386"/>
          </a:xfrm>
          <a:prstGeom prst="arc">
            <a:avLst>
              <a:gd name="adj1" fmla="val 15819593"/>
              <a:gd name="adj2" fmla="val 0"/>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9231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99F9-03FD-41FB-A2FC-43140A90FBBE}"/>
              </a:ext>
            </a:extLst>
          </p:cNvPr>
          <p:cNvSpPr>
            <a:spLocks noGrp="1"/>
          </p:cNvSpPr>
          <p:nvPr>
            <p:ph type="title"/>
          </p:nvPr>
        </p:nvSpPr>
        <p:spPr/>
        <p:txBody>
          <a:bodyPr>
            <a:normAutofit/>
          </a:bodyPr>
          <a:lstStyle/>
          <a:p>
            <a:r>
              <a:rPr lang="en-US" dirty="0"/>
              <a:t>Accreditation</a:t>
            </a:r>
            <a:endParaRPr lang="en-AU" dirty="0"/>
          </a:p>
        </p:txBody>
      </p:sp>
      <p:graphicFrame>
        <p:nvGraphicFramePr>
          <p:cNvPr id="5" name="Content Placeholder 2">
            <a:extLst>
              <a:ext uri="{FF2B5EF4-FFF2-40B4-BE49-F238E27FC236}">
                <a16:creationId xmlns:a16="http://schemas.microsoft.com/office/drawing/2014/main" id="{E1324005-F433-4228-98DB-D5112B1ABF58}"/>
              </a:ext>
            </a:extLst>
          </p:cNvPr>
          <p:cNvGraphicFramePr>
            <a:graphicFrameLocks noGrp="1"/>
          </p:cNvGraphicFramePr>
          <p:nvPr>
            <p:ph idx="1"/>
            <p:extLst>
              <p:ext uri="{D42A27DB-BD31-4B8C-83A1-F6EECF244321}">
                <p14:modId xmlns:p14="http://schemas.microsoft.com/office/powerpoint/2010/main" val="4002842938"/>
              </p:ext>
            </p:extLst>
          </p:nvPr>
        </p:nvGraphicFramePr>
        <p:xfrm>
          <a:off x="819149" y="2558831"/>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516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A169-8B20-4639-9BE8-380C725D3633}"/>
              </a:ext>
            </a:extLst>
          </p:cNvPr>
          <p:cNvSpPr>
            <a:spLocks noGrp="1"/>
          </p:cNvSpPr>
          <p:nvPr>
            <p:ph type="title"/>
          </p:nvPr>
        </p:nvSpPr>
        <p:spPr/>
        <p:txBody>
          <a:bodyPr/>
          <a:lstStyle/>
          <a:p>
            <a:r>
              <a:rPr lang="en-US" dirty="0"/>
              <a:t>Points in PCL</a:t>
            </a:r>
            <a:endParaRPr lang="en-AU" dirty="0"/>
          </a:p>
        </p:txBody>
      </p:sp>
      <p:sp>
        <p:nvSpPr>
          <p:cNvPr id="5" name="TextBox 4">
            <a:extLst>
              <a:ext uri="{FF2B5EF4-FFF2-40B4-BE49-F238E27FC236}">
                <a16:creationId xmlns:a16="http://schemas.microsoft.com/office/drawing/2014/main" id="{CE0812C8-7BAB-4726-89D5-F2E3C9B7860B}"/>
              </a:ext>
            </a:extLst>
          </p:cNvPr>
          <p:cNvSpPr txBox="1"/>
          <p:nvPr/>
        </p:nvSpPr>
        <p:spPr>
          <a:xfrm>
            <a:off x="3703601" y="3972464"/>
            <a:ext cx="3489272" cy="2031325"/>
          </a:xfrm>
          <a:prstGeom prst="rect">
            <a:avLst/>
          </a:prstGeom>
          <a:noFill/>
          <a:ln w="19050">
            <a:solidFill>
              <a:schemeClr val="accent1">
                <a:lumMod val="50000"/>
              </a:schemeClr>
            </a:solidFill>
            <a:prstDash val="lgDash"/>
          </a:ln>
        </p:spPr>
        <p:txBody>
          <a:bodyPr wrap="square" rtlCol="0">
            <a:spAutoFit/>
          </a:bodyPr>
          <a:lstStyle/>
          <a:p>
            <a:pPr algn="ctr"/>
            <a:endParaRPr lang="en-US" dirty="0">
              <a:latin typeface="Candara" panose="020E0502030303020204" pitchFamily="34" charset="0"/>
            </a:endParaRPr>
          </a:p>
          <a:p>
            <a:pPr algn="ctr"/>
            <a:endParaRPr lang="en-US" dirty="0">
              <a:latin typeface="Candara" panose="020E0502030303020204" pitchFamily="34" charset="0"/>
            </a:endParaRPr>
          </a:p>
          <a:p>
            <a:pPr algn="ctr"/>
            <a:endParaRPr lang="en-US" dirty="0">
              <a:latin typeface="Candara" panose="020E0502030303020204" pitchFamily="34" charset="0"/>
            </a:endParaRPr>
          </a:p>
          <a:p>
            <a:pPr algn="ctr"/>
            <a:endParaRPr lang="en-US" dirty="0">
              <a:latin typeface="Candara" panose="020E0502030303020204" pitchFamily="34" charset="0"/>
            </a:endParaRPr>
          </a:p>
          <a:p>
            <a:pPr algn="ctr"/>
            <a:endParaRPr lang="en-US" dirty="0">
              <a:latin typeface="Candara" panose="020E0502030303020204" pitchFamily="34" charset="0"/>
            </a:endParaRPr>
          </a:p>
          <a:p>
            <a:pPr algn="ctr"/>
            <a:endParaRPr lang="en-US" dirty="0">
              <a:latin typeface="Candara" panose="020E0502030303020204" pitchFamily="34" charset="0"/>
            </a:endParaRPr>
          </a:p>
          <a:p>
            <a:pPr algn="ctr"/>
            <a:r>
              <a:rPr lang="en-US" dirty="0">
                <a:latin typeface="Candara" panose="020E0502030303020204" pitchFamily="34" charset="0"/>
              </a:rPr>
              <a:t>Within 24 hours</a:t>
            </a:r>
            <a:endParaRPr lang="en-AU" dirty="0">
              <a:latin typeface="Candara" panose="020E0502030303020204" pitchFamily="34" charset="0"/>
            </a:endParaRPr>
          </a:p>
        </p:txBody>
      </p:sp>
      <p:graphicFrame>
        <p:nvGraphicFramePr>
          <p:cNvPr id="4" name="Diagram 3">
            <a:extLst>
              <a:ext uri="{FF2B5EF4-FFF2-40B4-BE49-F238E27FC236}">
                <a16:creationId xmlns:a16="http://schemas.microsoft.com/office/drawing/2014/main" id="{99A9A9D3-837E-44CC-8685-6DFBFC578E3E}"/>
              </a:ext>
            </a:extLst>
          </p:cNvPr>
          <p:cNvGraphicFramePr/>
          <p:nvPr>
            <p:extLst>
              <p:ext uri="{D42A27DB-BD31-4B8C-83A1-F6EECF244321}">
                <p14:modId xmlns:p14="http://schemas.microsoft.com/office/powerpoint/2010/main" val="1337671291"/>
              </p:ext>
            </p:extLst>
          </p:nvPr>
        </p:nvGraphicFramePr>
        <p:xfrm>
          <a:off x="1195037" y="2717893"/>
          <a:ext cx="9801924" cy="3285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0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0CCD29D-3BAD-4CE7-80E1-60C802BB91C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21B8DBA-6453-4247-8D95-8A709CB07B6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0F44A592-BBE4-4130-9B6C-FEF79036F3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6F56F56A-97C4-4DC6-BBF6-35DAA34B68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932E3C1-239C-41C2-B710-C28BBCAFFE8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2FA7424-0DEB-4869-8907-65A3A5F73BB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A6B1AAD2-3073-4596-894B-A05A5F219B9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1F82D24C-8144-4791-A3D6-A8EC35E8A97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24CE6171-914F-4CB2-89F5-CB8A2C0B69F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122A1431-BDE8-4559-AB81-80A8DDCC805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E2A-107B-40B5-8DFA-6B78468DDD78}"/>
              </a:ext>
            </a:extLst>
          </p:cNvPr>
          <p:cNvSpPr>
            <a:spLocks noGrp="1"/>
          </p:cNvSpPr>
          <p:nvPr>
            <p:ph type="title"/>
          </p:nvPr>
        </p:nvSpPr>
        <p:spPr/>
        <p:txBody>
          <a:bodyPr/>
          <a:lstStyle/>
          <a:p>
            <a:r>
              <a:rPr lang="en-US" dirty="0"/>
              <a:t>Best Practice – dos and don’ts</a:t>
            </a:r>
            <a:endParaRPr lang="en-AU" dirty="0"/>
          </a:p>
        </p:txBody>
      </p:sp>
      <p:sp>
        <p:nvSpPr>
          <p:cNvPr id="3" name="Content Placeholder 2">
            <a:extLst>
              <a:ext uri="{FF2B5EF4-FFF2-40B4-BE49-F238E27FC236}">
                <a16:creationId xmlns:a16="http://schemas.microsoft.com/office/drawing/2014/main" id="{30455051-3253-4759-B49B-5A8855170C90}"/>
              </a:ext>
            </a:extLst>
          </p:cNvPr>
          <p:cNvSpPr>
            <a:spLocks noGrp="1"/>
          </p:cNvSpPr>
          <p:nvPr>
            <p:ph idx="1"/>
          </p:nvPr>
        </p:nvSpPr>
        <p:spPr>
          <a:xfrm>
            <a:off x="724119" y="2558618"/>
            <a:ext cx="5014529" cy="3636511"/>
          </a:xfrm>
        </p:spPr>
        <p:txBody>
          <a:bodyPr/>
          <a:lstStyle/>
          <a:p>
            <a:pPr marL="0" indent="0">
              <a:buNone/>
            </a:pPr>
            <a:r>
              <a:rPr lang="en-US" b="1" dirty="0"/>
              <a:t>Leads:</a:t>
            </a:r>
          </a:p>
          <a:p>
            <a:pPr>
              <a:buFont typeface="Courier New" panose="02070309020205020404" pitchFamily="49" charset="0"/>
              <a:buChar char="o"/>
            </a:pPr>
            <a:r>
              <a:rPr lang="en-US" dirty="0"/>
              <a:t>Good quality leads </a:t>
            </a:r>
          </a:p>
          <a:p>
            <a:pPr>
              <a:buFont typeface="Courier New" panose="02070309020205020404" pitchFamily="49" charset="0"/>
              <a:buChar char="o"/>
            </a:pPr>
            <a:r>
              <a:rPr lang="en-US" dirty="0"/>
              <a:t>Lead referrals must be customer information only (not IBO information)</a:t>
            </a:r>
          </a:p>
          <a:p>
            <a:pPr>
              <a:buFont typeface="Courier New" panose="02070309020205020404" pitchFamily="49" charset="0"/>
              <a:buChar char="o"/>
            </a:pPr>
            <a:r>
              <a:rPr lang="en-US" dirty="0"/>
              <a:t>Warm network marketing only</a:t>
            </a:r>
          </a:p>
          <a:p>
            <a:pPr>
              <a:buFont typeface="Courier New" panose="02070309020205020404" pitchFamily="49" charset="0"/>
              <a:buChar char="o"/>
            </a:pPr>
            <a:r>
              <a:rPr lang="en-US" dirty="0"/>
              <a:t>Cold marketing is prohibited </a:t>
            </a:r>
          </a:p>
          <a:p>
            <a:pPr lvl="1">
              <a:buFont typeface="Arial" panose="020B0604020202020204" pitchFamily="34" charset="0"/>
              <a:buChar char="•"/>
            </a:pPr>
            <a:r>
              <a:rPr lang="en-US" dirty="0"/>
              <a:t>IBOs found to be engaging in cold marketing will be suspended and may be subject to termination. </a:t>
            </a:r>
          </a:p>
          <a:p>
            <a:pPr lvl="1">
              <a:buFont typeface="Courier New" panose="02070309020205020404" pitchFamily="49" charset="0"/>
              <a:buChar char="o"/>
            </a:pPr>
            <a:endParaRPr lang="en-US" dirty="0"/>
          </a:p>
          <a:p>
            <a:pPr marL="0" indent="0">
              <a:buNone/>
            </a:pPr>
            <a:endParaRPr lang="en-AU" dirty="0"/>
          </a:p>
        </p:txBody>
      </p:sp>
      <p:sp>
        <p:nvSpPr>
          <p:cNvPr id="5" name="Content Placeholder 2">
            <a:extLst>
              <a:ext uri="{FF2B5EF4-FFF2-40B4-BE49-F238E27FC236}">
                <a16:creationId xmlns:a16="http://schemas.microsoft.com/office/drawing/2014/main" id="{5BBD58F5-BCD9-4471-8136-B00C151BDDFD}"/>
              </a:ext>
            </a:extLst>
          </p:cNvPr>
          <p:cNvSpPr txBox="1">
            <a:spLocks/>
          </p:cNvSpPr>
          <p:nvPr/>
        </p:nvSpPr>
        <p:spPr>
          <a:xfrm>
            <a:off x="6373429" y="2626936"/>
            <a:ext cx="5014529"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Candara" panose="020E0502030303020204" pitchFamily="34" charset="0"/>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Candara" panose="020E0502030303020204" pitchFamily="34" charset="0"/>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Candara" panose="020E0502030303020204" pitchFamily="34" charset="0"/>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ndara" panose="020E0502030303020204" pitchFamily="34" charset="0"/>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Candara" panose="020E0502030303020204" pitchFamily="34" charset="0"/>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AU" b="1" dirty="0"/>
              <a:t>Online Purchases:</a:t>
            </a:r>
          </a:p>
          <a:p>
            <a:pPr>
              <a:buFont typeface="Courier New" panose="02070309020205020404" pitchFamily="49" charset="0"/>
              <a:buChar char="o"/>
            </a:pPr>
            <a:r>
              <a:rPr lang="en-US" dirty="0"/>
              <a:t>Good quality customers </a:t>
            </a:r>
          </a:p>
          <a:p>
            <a:pPr>
              <a:buFont typeface="Courier New" panose="02070309020205020404" pitchFamily="49" charset="0"/>
              <a:buChar char="o"/>
            </a:pPr>
            <a:r>
              <a:rPr lang="en-US" dirty="0"/>
              <a:t>Online purchases must be customer information only (not IBO information)</a:t>
            </a:r>
          </a:p>
          <a:p>
            <a:pPr>
              <a:buFont typeface="Courier New" panose="02070309020205020404" pitchFamily="49" charset="0"/>
              <a:buChar char="o"/>
            </a:pPr>
            <a:r>
              <a:rPr lang="en-US" dirty="0"/>
              <a:t>Warm network marketing only</a:t>
            </a:r>
          </a:p>
          <a:p>
            <a:pPr>
              <a:buFont typeface="Courier New" panose="02070309020205020404" pitchFamily="49" charset="0"/>
              <a:buChar char="o"/>
            </a:pPr>
            <a:r>
              <a:rPr lang="en-US" dirty="0"/>
              <a:t>Cold marketing is prohibited </a:t>
            </a:r>
          </a:p>
          <a:p>
            <a:pPr lvl="1">
              <a:buFont typeface="Arial" panose="020B0604020202020204" pitchFamily="34" charset="0"/>
              <a:buChar char="•"/>
            </a:pPr>
            <a:r>
              <a:rPr lang="en-US" dirty="0"/>
              <a:t>IBOs found to be engaging in cold marketing will be suspended and may be subject to termination</a:t>
            </a:r>
          </a:p>
          <a:p>
            <a:pPr marL="0" indent="0">
              <a:buFont typeface="Wingdings 2" charset="2"/>
              <a:buNone/>
            </a:pPr>
            <a:endParaRPr lang="en-AU" dirty="0"/>
          </a:p>
        </p:txBody>
      </p:sp>
    </p:spTree>
    <p:extLst>
      <p:ext uri="{BB962C8B-B14F-4D97-AF65-F5344CB8AC3E}">
        <p14:creationId xmlns:p14="http://schemas.microsoft.com/office/powerpoint/2010/main" val="357725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2EC6AE-4F25-BA42-8A11-3C3FDC9F4B92}"/>
              </a:ext>
            </a:extLst>
          </p:cNvPr>
          <p:cNvGrpSpPr/>
          <p:nvPr/>
        </p:nvGrpSpPr>
        <p:grpSpPr>
          <a:xfrm>
            <a:off x="1397122" y="2519338"/>
            <a:ext cx="9396000" cy="3265247"/>
            <a:chOff x="1397122" y="2519338"/>
            <a:chExt cx="9396000" cy="3265247"/>
          </a:xfrm>
        </p:grpSpPr>
        <p:sp>
          <p:nvSpPr>
            <p:cNvPr id="8" name="Rectangle 7" descr="Call center">
              <a:extLst>
                <a:ext uri="{FF2B5EF4-FFF2-40B4-BE49-F238E27FC236}">
                  <a16:creationId xmlns:a16="http://schemas.microsoft.com/office/drawing/2014/main" id="{F8FC69B0-372B-1343-BEC5-04EE5E6A3CB7}"/>
                </a:ext>
              </a:extLst>
            </p:cNvPr>
            <p:cNvSpPr/>
            <p:nvPr/>
          </p:nvSpPr>
          <p:spPr>
            <a:xfrm>
              <a:off x="2801122" y="2519338"/>
              <a:ext cx="1512000" cy="1512000"/>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dirty="0">
                <a:latin typeface="Candara" panose="020E0502030303020204" pitchFamily="34" charset="0"/>
              </a:endParaRPr>
            </a:p>
          </p:txBody>
        </p:sp>
        <p:sp>
          <p:nvSpPr>
            <p:cNvPr id="9" name="Freeform 8">
              <a:extLst>
                <a:ext uri="{FF2B5EF4-FFF2-40B4-BE49-F238E27FC236}">
                  <a16:creationId xmlns:a16="http://schemas.microsoft.com/office/drawing/2014/main" id="{E0164B01-8A25-374B-B5EC-4F62FCDF3374}"/>
                </a:ext>
              </a:extLst>
            </p:cNvPr>
            <p:cNvSpPr/>
            <p:nvPr/>
          </p:nvSpPr>
          <p:spPr>
            <a:xfrm>
              <a:off x="1397122" y="4171744"/>
              <a:ext cx="4320000" cy="648000"/>
            </a:xfrm>
            <a:custGeom>
              <a:avLst/>
              <a:gdLst>
                <a:gd name="connsiteX0" fmla="*/ 0 w 4320000"/>
                <a:gd name="connsiteY0" fmla="*/ 0 h 648000"/>
                <a:gd name="connsiteX1" fmla="*/ 4320000 w 4320000"/>
                <a:gd name="connsiteY1" fmla="*/ 0 h 648000"/>
                <a:gd name="connsiteX2" fmla="*/ 4320000 w 4320000"/>
                <a:gd name="connsiteY2" fmla="*/ 648000 h 648000"/>
                <a:gd name="connsiteX3" fmla="*/ 0 w 4320000"/>
                <a:gd name="connsiteY3" fmla="*/ 648000 h 648000"/>
                <a:gd name="connsiteX4" fmla="*/ 0 w 4320000"/>
                <a:gd name="connsiteY4" fmla="*/ 0 h 6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648000">
                  <a:moveTo>
                    <a:pt x="0" y="0"/>
                  </a:moveTo>
                  <a:lnTo>
                    <a:pt x="4320000" y="0"/>
                  </a:lnTo>
                  <a:lnTo>
                    <a:pt x="4320000" y="648000"/>
                  </a:lnTo>
                  <a:lnTo>
                    <a:pt x="0" y="64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latin typeface="Candara" panose="020E0502030303020204" pitchFamily="34" charset="0"/>
                </a:rPr>
                <a:t>IBO feedback and enquiries </a:t>
              </a:r>
            </a:p>
          </p:txBody>
        </p:sp>
        <p:sp>
          <p:nvSpPr>
            <p:cNvPr id="11" name="Freeform 10">
              <a:extLst>
                <a:ext uri="{FF2B5EF4-FFF2-40B4-BE49-F238E27FC236}">
                  <a16:creationId xmlns:a16="http://schemas.microsoft.com/office/drawing/2014/main" id="{21B72ACD-6929-C841-AEF6-C6F6079DF53C}"/>
                </a:ext>
              </a:extLst>
            </p:cNvPr>
            <p:cNvSpPr/>
            <p:nvPr/>
          </p:nvSpPr>
          <p:spPr>
            <a:xfrm>
              <a:off x="1397122" y="4885049"/>
              <a:ext cx="4320000" cy="899536"/>
            </a:xfrm>
            <a:custGeom>
              <a:avLst/>
              <a:gdLst>
                <a:gd name="connsiteX0" fmla="*/ 0 w 4320000"/>
                <a:gd name="connsiteY0" fmla="*/ 0 h 899536"/>
                <a:gd name="connsiteX1" fmla="*/ 4320000 w 4320000"/>
                <a:gd name="connsiteY1" fmla="*/ 0 h 899536"/>
                <a:gd name="connsiteX2" fmla="*/ 4320000 w 4320000"/>
                <a:gd name="connsiteY2" fmla="*/ 899536 h 899536"/>
                <a:gd name="connsiteX3" fmla="*/ 0 w 4320000"/>
                <a:gd name="connsiteY3" fmla="*/ 899536 h 899536"/>
                <a:gd name="connsiteX4" fmla="*/ 0 w 4320000"/>
                <a:gd name="connsiteY4" fmla="*/ 0 h 89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899536">
                  <a:moveTo>
                    <a:pt x="0" y="0"/>
                  </a:moveTo>
                  <a:lnTo>
                    <a:pt x="4320000" y="0"/>
                  </a:lnTo>
                  <a:lnTo>
                    <a:pt x="4320000" y="899536"/>
                  </a:lnTo>
                  <a:lnTo>
                    <a:pt x="0" y="8995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Candara" panose="020E0502030303020204" pitchFamily="34" charset="0"/>
                </a:rPr>
                <a:t>Contact IBO Support </a:t>
              </a:r>
              <a:r>
                <a:rPr lang="en-US" sz="1700" dirty="0">
                  <a:latin typeface="Candara" panose="020E0502030303020204" pitchFamily="34" charset="0"/>
                </a:rPr>
                <a:t>via:</a:t>
              </a:r>
              <a:endParaRPr lang="en-US" sz="1700" kern="1200" dirty="0">
                <a:latin typeface="Candara" panose="020E0502030303020204" pitchFamily="34" charset="0"/>
              </a:endParaRPr>
            </a:p>
            <a:p>
              <a:pPr lvl="0" algn="ctr" defTabSz="755650">
                <a:lnSpc>
                  <a:spcPct val="90000"/>
                </a:lnSpc>
                <a:spcBef>
                  <a:spcPct val="0"/>
                </a:spcBef>
                <a:spcAft>
                  <a:spcPct val="35000"/>
                </a:spcAft>
              </a:pPr>
              <a:r>
                <a:rPr lang="en-US" sz="1700" dirty="0">
                  <a:latin typeface="Candara" panose="020E0502030303020204" pitchFamily="34" charset="0"/>
                </a:rPr>
                <a:t>Enquiry form: </a:t>
              </a:r>
              <a:r>
                <a:rPr lang="en-US" sz="1700" dirty="0">
                  <a:latin typeface="Candara" panose="020E0502030303020204" pitchFamily="34" charset="0"/>
                  <a:hlinkClick r:id="rId5"/>
                </a:rPr>
                <a:t>www.acnpacific.com/nz/contact</a:t>
              </a:r>
              <a:r>
                <a:rPr lang="en-US" sz="1700" dirty="0">
                  <a:latin typeface="Candara" panose="020E0502030303020204" pitchFamily="34" charset="0"/>
                </a:rPr>
                <a:t> </a:t>
              </a:r>
            </a:p>
            <a:p>
              <a:pPr lvl="0" algn="ctr" defTabSz="755650">
                <a:lnSpc>
                  <a:spcPct val="90000"/>
                </a:lnSpc>
                <a:spcBef>
                  <a:spcPct val="0"/>
                </a:spcBef>
                <a:spcAft>
                  <a:spcPct val="35000"/>
                </a:spcAft>
              </a:pPr>
              <a:r>
                <a:rPr lang="en-US" sz="1700" dirty="0">
                  <a:latin typeface="Candara" panose="020E0502030303020204" pitchFamily="34" charset="0"/>
                </a:rPr>
                <a:t>Webchat: </a:t>
              </a:r>
              <a:r>
                <a:rPr lang="en-US" sz="1700" dirty="0">
                  <a:latin typeface="Candara" panose="020E0502030303020204" pitchFamily="34" charset="0"/>
                  <a:hlinkClick r:id="rId5"/>
                </a:rPr>
                <a:t>www.acnpacific.com/nz/contact</a:t>
              </a:r>
              <a:r>
                <a:rPr lang="en-US" sz="1700" dirty="0">
                  <a:latin typeface="Candara" panose="020E0502030303020204" pitchFamily="34" charset="0"/>
                </a:rPr>
                <a:t> </a:t>
              </a:r>
            </a:p>
            <a:p>
              <a:pPr lvl="0" algn="ctr" defTabSz="755650">
                <a:lnSpc>
                  <a:spcPct val="90000"/>
                </a:lnSpc>
                <a:spcBef>
                  <a:spcPct val="0"/>
                </a:spcBef>
                <a:spcAft>
                  <a:spcPct val="35000"/>
                </a:spcAft>
              </a:pPr>
              <a:r>
                <a:rPr lang="en-US" sz="1700" dirty="0">
                  <a:latin typeface="Candara" panose="020E0502030303020204" pitchFamily="34" charset="0"/>
                </a:rPr>
                <a:t>11:00am – 8:00pm NZST/NZDT Mon to Fri</a:t>
              </a:r>
              <a:endParaRPr lang="en-US" sz="1700" kern="1200" dirty="0">
                <a:latin typeface="Candara" panose="020E0502030303020204" pitchFamily="34" charset="0"/>
              </a:endParaRPr>
            </a:p>
          </p:txBody>
        </p:sp>
        <p:sp>
          <p:nvSpPr>
            <p:cNvPr id="12" name="Rectangle 11" descr="Telephone">
              <a:extLst>
                <a:ext uri="{FF2B5EF4-FFF2-40B4-BE49-F238E27FC236}">
                  <a16:creationId xmlns:a16="http://schemas.microsoft.com/office/drawing/2014/main" id="{CF4F2537-71CF-A342-B79C-36E4CDCE73AF}"/>
                </a:ext>
              </a:extLst>
            </p:cNvPr>
            <p:cNvSpPr/>
            <p:nvPr/>
          </p:nvSpPr>
          <p:spPr>
            <a:xfrm>
              <a:off x="7877122" y="2519338"/>
              <a:ext cx="1512000" cy="1512000"/>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1325066"/>
                <a:satOff val="-9658"/>
                <a:lumOff val="-5292"/>
                <a:alphaOff val="0"/>
              </a:schemeClr>
            </a:effectRef>
            <a:fontRef idx="minor">
              <a:schemeClr val="lt1"/>
            </a:fontRef>
          </p:style>
        </p:sp>
        <p:sp>
          <p:nvSpPr>
            <p:cNvPr id="13" name="Freeform 12">
              <a:extLst>
                <a:ext uri="{FF2B5EF4-FFF2-40B4-BE49-F238E27FC236}">
                  <a16:creationId xmlns:a16="http://schemas.microsoft.com/office/drawing/2014/main" id="{0D366DD6-4802-B149-BD46-C07BD4D89A01}"/>
                </a:ext>
              </a:extLst>
            </p:cNvPr>
            <p:cNvSpPr/>
            <p:nvPr/>
          </p:nvSpPr>
          <p:spPr>
            <a:xfrm>
              <a:off x="6473122" y="4171744"/>
              <a:ext cx="4320000" cy="648000"/>
            </a:xfrm>
            <a:custGeom>
              <a:avLst/>
              <a:gdLst>
                <a:gd name="connsiteX0" fmla="*/ 0 w 4320000"/>
                <a:gd name="connsiteY0" fmla="*/ 0 h 648000"/>
                <a:gd name="connsiteX1" fmla="*/ 4320000 w 4320000"/>
                <a:gd name="connsiteY1" fmla="*/ 0 h 648000"/>
                <a:gd name="connsiteX2" fmla="*/ 4320000 w 4320000"/>
                <a:gd name="connsiteY2" fmla="*/ 648000 h 648000"/>
                <a:gd name="connsiteX3" fmla="*/ 0 w 4320000"/>
                <a:gd name="connsiteY3" fmla="*/ 648000 h 648000"/>
                <a:gd name="connsiteX4" fmla="*/ 0 w 4320000"/>
                <a:gd name="connsiteY4" fmla="*/ 0 h 6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648000">
                  <a:moveTo>
                    <a:pt x="0" y="0"/>
                  </a:moveTo>
                  <a:lnTo>
                    <a:pt x="4320000" y="0"/>
                  </a:lnTo>
                  <a:lnTo>
                    <a:pt x="4320000" y="648000"/>
                  </a:lnTo>
                  <a:lnTo>
                    <a:pt x="0" y="64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solidFill>
                    <a:srgbClr val="FFFFFF">
                      <a:hueOff val="0"/>
                      <a:satOff val="0"/>
                      <a:lumOff val="0"/>
                      <a:alphaOff val="0"/>
                    </a:srgbClr>
                  </a:solidFill>
                  <a:latin typeface="Candara" panose="020E0502030303020204" pitchFamily="34" charset="0"/>
                </a:rPr>
                <a:t>Customer support</a:t>
              </a:r>
            </a:p>
          </p:txBody>
        </p:sp>
        <p:sp>
          <p:nvSpPr>
            <p:cNvPr id="14" name="Freeform 13">
              <a:extLst>
                <a:ext uri="{FF2B5EF4-FFF2-40B4-BE49-F238E27FC236}">
                  <a16:creationId xmlns:a16="http://schemas.microsoft.com/office/drawing/2014/main" id="{62990301-C441-7E4E-9427-7000ADE61696}"/>
                </a:ext>
              </a:extLst>
            </p:cNvPr>
            <p:cNvSpPr/>
            <p:nvPr/>
          </p:nvSpPr>
          <p:spPr>
            <a:xfrm>
              <a:off x="6473122" y="4885049"/>
              <a:ext cx="4320000" cy="899536"/>
            </a:xfrm>
            <a:custGeom>
              <a:avLst/>
              <a:gdLst>
                <a:gd name="connsiteX0" fmla="*/ 0 w 4320000"/>
                <a:gd name="connsiteY0" fmla="*/ 0 h 899536"/>
                <a:gd name="connsiteX1" fmla="*/ 4320000 w 4320000"/>
                <a:gd name="connsiteY1" fmla="*/ 0 h 899536"/>
                <a:gd name="connsiteX2" fmla="*/ 4320000 w 4320000"/>
                <a:gd name="connsiteY2" fmla="*/ 899536 h 899536"/>
                <a:gd name="connsiteX3" fmla="*/ 0 w 4320000"/>
                <a:gd name="connsiteY3" fmla="*/ 899536 h 899536"/>
                <a:gd name="connsiteX4" fmla="*/ 0 w 4320000"/>
                <a:gd name="connsiteY4" fmla="*/ 0 h 89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899536">
                  <a:moveTo>
                    <a:pt x="0" y="0"/>
                  </a:moveTo>
                  <a:lnTo>
                    <a:pt x="4320000" y="0"/>
                  </a:lnTo>
                  <a:lnTo>
                    <a:pt x="4320000" y="899536"/>
                  </a:lnTo>
                  <a:lnTo>
                    <a:pt x="0" y="8995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Candara" panose="020E0502030303020204" pitchFamily="34" charset="0"/>
                </a:rPr>
                <a:t>Pre-sign up: Contact IBO</a:t>
              </a:r>
            </a:p>
            <a:p>
              <a:pPr marL="0" lvl="0" indent="0" algn="ctr" defTabSz="755650">
                <a:lnSpc>
                  <a:spcPct val="90000"/>
                </a:lnSpc>
                <a:spcBef>
                  <a:spcPct val="0"/>
                </a:spcBef>
                <a:spcAft>
                  <a:spcPct val="35000"/>
                </a:spcAft>
                <a:buNone/>
              </a:pPr>
              <a:r>
                <a:rPr lang="en-US" sz="1700" kern="1200" dirty="0">
                  <a:latin typeface="Candara" panose="020E0502030303020204" pitchFamily="34" charset="0"/>
                </a:rPr>
                <a:t>During sign up: Contact IBO/Nominated ADT Security agent</a:t>
              </a:r>
            </a:p>
            <a:p>
              <a:pPr marL="0" lvl="0" indent="0" algn="ctr" defTabSz="755650">
                <a:lnSpc>
                  <a:spcPct val="90000"/>
                </a:lnSpc>
                <a:spcBef>
                  <a:spcPct val="0"/>
                </a:spcBef>
                <a:spcAft>
                  <a:spcPct val="35000"/>
                </a:spcAft>
                <a:buNone/>
              </a:pPr>
              <a:r>
                <a:rPr lang="en-US" sz="1700" kern="1200" dirty="0">
                  <a:latin typeface="Candara" panose="020E0502030303020204" pitchFamily="34" charset="0"/>
                </a:rPr>
                <a:t>Post-sales support: Contact ADT Security Support on 0800 111 238</a:t>
              </a:r>
            </a:p>
          </p:txBody>
        </p:sp>
      </p:grpSp>
      <p:sp>
        <p:nvSpPr>
          <p:cNvPr id="6" name="Title 1">
            <a:extLst>
              <a:ext uri="{FF2B5EF4-FFF2-40B4-BE49-F238E27FC236}">
                <a16:creationId xmlns:a16="http://schemas.microsoft.com/office/drawing/2014/main" id="{D2756DC3-F2FC-1646-8011-5A533DABCEB4}"/>
              </a:ext>
            </a:extLst>
          </p:cNvPr>
          <p:cNvSpPr txBox="1">
            <a:spLocks/>
          </p:cNvSpPr>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Candara" panose="020E05020303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Who to Contact and When</a:t>
            </a:r>
            <a:endParaRPr lang="en-AU" dirty="0"/>
          </a:p>
        </p:txBody>
      </p:sp>
    </p:spTree>
    <p:extLst>
      <p:ext uri="{BB962C8B-B14F-4D97-AF65-F5344CB8AC3E}">
        <p14:creationId xmlns:p14="http://schemas.microsoft.com/office/powerpoint/2010/main" val="1263068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EEB2-D89A-45E0-B214-AB15F0FBA628}"/>
              </a:ext>
            </a:extLst>
          </p:cNvPr>
          <p:cNvSpPr>
            <a:spLocks noGrp="1"/>
          </p:cNvSpPr>
          <p:nvPr>
            <p:ph type="title"/>
          </p:nvPr>
        </p:nvSpPr>
        <p:spPr/>
        <p:txBody>
          <a:bodyPr/>
          <a:lstStyle/>
          <a:p>
            <a:r>
              <a:rPr lang="en-US" dirty="0"/>
              <a:t>Training &amp; Resources</a:t>
            </a:r>
            <a:endParaRPr lang="en-AU" dirty="0"/>
          </a:p>
        </p:txBody>
      </p:sp>
      <p:sp>
        <p:nvSpPr>
          <p:cNvPr id="3" name="Content Placeholder 2">
            <a:extLst>
              <a:ext uri="{FF2B5EF4-FFF2-40B4-BE49-F238E27FC236}">
                <a16:creationId xmlns:a16="http://schemas.microsoft.com/office/drawing/2014/main" id="{5D431C47-561E-427F-9395-06ED8B50D84E}"/>
              </a:ext>
            </a:extLst>
          </p:cNvPr>
          <p:cNvSpPr>
            <a:spLocks noGrp="1"/>
          </p:cNvSpPr>
          <p:nvPr>
            <p:ph idx="1"/>
          </p:nvPr>
        </p:nvSpPr>
        <p:spPr>
          <a:xfrm>
            <a:off x="838200" y="2170705"/>
            <a:ext cx="10515600" cy="4406739"/>
          </a:xfrm>
        </p:spPr>
        <p:txBody>
          <a:bodyPr>
            <a:normAutofit/>
          </a:bodyPr>
          <a:lstStyle/>
          <a:p>
            <a:pPr marL="0" indent="0">
              <a:buNone/>
            </a:pPr>
            <a:r>
              <a:rPr lang="en-US" b="1" dirty="0">
                <a:solidFill>
                  <a:schemeClr val="accent2"/>
                </a:solidFill>
              </a:rPr>
              <a:t>Pacific Compass </a:t>
            </a:r>
          </a:p>
          <a:p>
            <a:pPr>
              <a:buFont typeface="Courier New" panose="02070309020205020404" pitchFamily="49" charset="0"/>
              <a:buChar char="o"/>
            </a:pPr>
            <a:r>
              <a:rPr lang="en-US" sz="1600" dirty="0">
                <a:hlinkClick r:id="rId3"/>
              </a:rPr>
              <a:t>FAQs </a:t>
            </a:r>
            <a:r>
              <a:rPr lang="en-US" sz="1600" dirty="0"/>
              <a:t> </a:t>
            </a:r>
          </a:p>
          <a:p>
            <a:pPr>
              <a:buFont typeface="Courier New" panose="02070309020205020404" pitchFamily="49" charset="0"/>
              <a:buChar char="o"/>
            </a:pPr>
            <a:r>
              <a:rPr lang="en-US" sz="1600" dirty="0">
                <a:hlinkClick r:id="rId4"/>
              </a:rPr>
              <a:t>NZ CAC Accreditation Training </a:t>
            </a:r>
            <a:endParaRPr lang="en-US" sz="1600" dirty="0"/>
          </a:p>
          <a:p>
            <a:pPr>
              <a:buFont typeface="Courier New" panose="02070309020205020404" pitchFamily="49" charset="0"/>
              <a:buChar char="o"/>
            </a:pPr>
            <a:r>
              <a:rPr lang="en-US" sz="1600" dirty="0">
                <a:hlinkClick r:id="rId5"/>
              </a:rPr>
              <a:t>Product flyers</a:t>
            </a:r>
            <a:endParaRPr lang="en-US" sz="1600" dirty="0"/>
          </a:p>
          <a:p>
            <a:pPr>
              <a:buFont typeface="Courier New" panose="02070309020205020404" pitchFamily="49" charset="0"/>
              <a:buChar char="o"/>
            </a:pPr>
            <a:r>
              <a:rPr lang="en-US" sz="1600" dirty="0">
                <a:hlinkClick r:id="rId5"/>
              </a:rPr>
              <a:t>Social tile</a:t>
            </a:r>
            <a:endParaRPr lang="en-US" sz="1600" dirty="0"/>
          </a:p>
          <a:p>
            <a:pPr marL="0" indent="0">
              <a:buNone/>
            </a:pPr>
            <a:endParaRPr lang="en-US" dirty="0"/>
          </a:p>
          <a:p>
            <a:pPr marL="0" indent="0">
              <a:buNone/>
            </a:pPr>
            <a:r>
              <a:rPr lang="en-US" b="1" dirty="0">
                <a:solidFill>
                  <a:schemeClr val="accent2"/>
                </a:solidFill>
              </a:rPr>
              <a:t>Feedback</a:t>
            </a:r>
          </a:p>
          <a:p>
            <a:pPr>
              <a:buFont typeface="Courier New" panose="02070309020205020404" pitchFamily="49" charset="0"/>
              <a:buChar char="o"/>
            </a:pPr>
            <a:r>
              <a:rPr lang="en-US" sz="1600" dirty="0">
                <a:hlinkClick r:id="rId6"/>
              </a:rPr>
              <a:t>Contact IBO Support with any enquiries or feedback</a:t>
            </a:r>
            <a:endParaRPr lang="en-US" sz="1600" dirty="0"/>
          </a:p>
        </p:txBody>
      </p:sp>
      <p:grpSp>
        <p:nvGrpSpPr>
          <p:cNvPr id="10" name="Group 9">
            <a:extLst>
              <a:ext uri="{FF2B5EF4-FFF2-40B4-BE49-F238E27FC236}">
                <a16:creationId xmlns:a16="http://schemas.microsoft.com/office/drawing/2014/main" id="{7584CBD7-D756-4CD4-A617-0EDED2B798CF}"/>
              </a:ext>
            </a:extLst>
          </p:cNvPr>
          <p:cNvGrpSpPr/>
          <p:nvPr/>
        </p:nvGrpSpPr>
        <p:grpSpPr>
          <a:xfrm>
            <a:off x="6201807" y="2802777"/>
            <a:ext cx="4558509" cy="3142594"/>
            <a:chOff x="7013672" y="2848303"/>
            <a:chExt cx="4013782" cy="2767064"/>
          </a:xfrm>
        </p:grpSpPr>
        <p:grpSp>
          <p:nvGrpSpPr>
            <p:cNvPr id="7" name="Group 6">
              <a:extLst>
                <a:ext uri="{FF2B5EF4-FFF2-40B4-BE49-F238E27FC236}">
                  <a16:creationId xmlns:a16="http://schemas.microsoft.com/office/drawing/2014/main" id="{AD01A8BD-2C3E-D14A-AE2F-A18292D6430F}"/>
                </a:ext>
              </a:extLst>
            </p:cNvPr>
            <p:cNvGrpSpPr/>
            <p:nvPr/>
          </p:nvGrpSpPr>
          <p:grpSpPr>
            <a:xfrm>
              <a:off x="7013672" y="2867908"/>
              <a:ext cx="4013782" cy="2747459"/>
              <a:chOff x="7507658" y="3046584"/>
              <a:chExt cx="4013782" cy="2747459"/>
            </a:xfrm>
          </p:grpSpPr>
          <p:pic>
            <p:nvPicPr>
              <p:cNvPr id="4" name="Picture 3">
                <a:extLst>
                  <a:ext uri="{FF2B5EF4-FFF2-40B4-BE49-F238E27FC236}">
                    <a16:creationId xmlns:a16="http://schemas.microsoft.com/office/drawing/2014/main" id="{ED198A40-DA06-754F-A756-18F9B1FE8E2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07658" y="3046584"/>
                <a:ext cx="4013782" cy="559140"/>
              </a:xfrm>
              <a:prstGeom prst="rect">
                <a:avLst/>
              </a:prstGeom>
            </p:spPr>
          </p:pic>
          <p:pic>
            <p:nvPicPr>
              <p:cNvPr id="5" name="Picture 4">
                <a:extLst>
                  <a:ext uri="{FF2B5EF4-FFF2-40B4-BE49-F238E27FC236}">
                    <a16:creationId xmlns:a16="http://schemas.microsoft.com/office/drawing/2014/main" id="{148AE2EB-C076-3D46-9034-7FDC9E1E864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07658" y="3605724"/>
                <a:ext cx="4013782" cy="2188319"/>
              </a:xfrm>
              <a:prstGeom prst="rect">
                <a:avLst/>
              </a:prstGeom>
            </p:spPr>
          </p:pic>
        </p:grpSp>
        <p:sp>
          <p:nvSpPr>
            <p:cNvPr id="9" name="Rectangle 8">
              <a:extLst>
                <a:ext uri="{FF2B5EF4-FFF2-40B4-BE49-F238E27FC236}">
                  <a16:creationId xmlns:a16="http://schemas.microsoft.com/office/drawing/2014/main" id="{9E5E84BD-883C-4173-A75E-611713B89140}"/>
                </a:ext>
              </a:extLst>
            </p:cNvPr>
            <p:cNvSpPr/>
            <p:nvPr/>
          </p:nvSpPr>
          <p:spPr>
            <a:xfrm>
              <a:off x="7020910" y="2848303"/>
              <a:ext cx="3983422" cy="557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218" name="Picture 2" descr="ACN Pacific Compass Logo">
              <a:extLst>
                <a:ext uri="{FF2B5EF4-FFF2-40B4-BE49-F238E27FC236}">
                  <a16:creationId xmlns:a16="http://schemas.microsoft.com/office/drawing/2014/main" id="{1F0CC220-5073-4637-9F1E-AA0601E85D7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79953" y="2973278"/>
              <a:ext cx="2381250" cy="3333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667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CA745-78DF-4960-B6CB-BC79E2648E36}"/>
              </a:ext>
            </a:extLst>
          </p:cNvPr>
          <p:cNvSpPr>
            <a:spLocks noGrp="1"/>
          </p:cNvSpPr>
          <p:nvPr>
            <p:ph idx="1"/>
          </p:nvPr>
        </p:nvSpPr>
        <p:spPr>
          <a:xfrm>
            <a:off x="708064" y="2743598"/>
            <a:ext cx="6268770" cy="2825496"/>
          </a:xfrm>
        </p:spPr>
        <p:txBody>
          <a:bodyPr>
            <a:normAutofit/>
          </a:bodyPr>
          <a:lstStyle/>
          <a:p>
            <a:pPr>
              <a:buFont typeface="Courier New" panose="02070309020205020404" pitchFamily="49" charset="0"/>
              <a:buChar char="o"/>
            </a:pPr>
            <a:r>
              <a:rPr lang="en-US" sz="1600" dirty="0"/>
              <a:t>ADT Security services all regions of New Zealand </a:t>
            </a:r>
          </a:p>
          <a:p>
            <a:pPr>
              <a:buFont typeface="Courier New" panose="02070309020205020404" pitchFamily="49" charset="0"/>
              <a:buChar char="o"/>
            </a:pPr>
            <a:r>
              <a:rPr lang="en-US" sz="1600" dirty="0"/>
              <a:t>Appointments for regional areas may take longer than metro areas</a:t>
            </a:r>
          </a:p>
          <a:p>
            <a:pPr>
              <a:buFont typeface="Courier New" panose="02070309020205020404" pitchFamily="49" charset="0"/>
              <a:buChar char="o"/>
            </a:pPr>
            <a:r>
              <a:rPr lang="en-US" sz="1600" dirty="0"/>
              <a:t>Available to homeowners, renters and small businesses</a:t>
            </a:r>
          </a:p>
        </p:txBody>
      </p:sp>
      <p:pic>
        <p:nvPicPr>
          <p:cNvPr id="13" name="Picture 4" descr="Image result for new zealand map graphic">
            <a:extLst>
              <a:ext uri="{FF2B5EF4-FFF2-40B4-BE49-F238E27FC236}">
                <a16:creationId xmlns:a16="http://schemas.microsoft.com/office/drawing/2014/main" id="{92A3747D-CFC9-4B81-B4C1-21860479A035}"/>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rot="21600000">
            <a:off x="8074511" y="2304872"/>
            <a:ext cx="3566198" cy="39514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a:extLst>
              <a:ext uri="{FF2B5EF4-FFF2-40B4-BE49-F238E27FC236}">
                <a16:creationId xmlns:a16="http://schemas.microsoft.com/office/drawing/2014/main" id="{64E11179-BFF3-7C47-85B1-0F750420A085}"/>
              </a:ext>
            </a:extLst>
          </p:cNvPr>
          <p:cNvSpPr>
            <a:spLocks noGrp="1"/>
          </p:cNvSpPr>
          <p:nvPr>
            <p:ph type="title"/>
          </p:nvPr>
        </p:nvSpPr>
        <p:spPr/>
        <p:txBody>
          <a:bodyPr/>
          <a:lstStyle/>
          <a:p>
            <a:r>
              <a:rPr lang="en-US" dirty="0"/>
              <a:t>Coverage</a:t>
            </a:r>
          </a:p>
        </p:txBody>
      </p:sp>
    </p:spTree>
    <p:extLst>
      <p:ext uri="{BB962C8B-B14F-4D97-AF65-F5344CB8AC3E}">
        <p14:creationId xmlns:p14="http://schemas.microsoft.com/office/powerpoint/2010/main" val="125719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 name="Rectangle 8">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Title 1">
            <a:extLst>
              <a:ext uri="{FF2B5EF4-FFF2-40B4-BE49-F238E27FC236}">
                <a16:creationId xmlns:a16="http://schemas.microsoft.com/office/drawing/2014/main" id="{B048992A-5E1B-45EB-8483-DB0C1E965E3F}"/>
              </a:ext>
            </a:extLst>
          </p:cNvPr>
          <p:cNvSpPr>
            <a:spLocks noGrp="1"/>
          </p:cNvSpPr>
          <p:nvPr>
            <p:ph type="title"/>
          </p:nvPr>
        </p:nvSpPr>
        <p:spPr>
          <a:xfrm>
            <a:off x="840833" y="1240780"/>
            <a:ext cx="6211224" cy="4376440"/>
          </a:xfrm>
          <a:effectLst/>
        </p:spPr>
        <p:txBody>
          <a:bodyPr vert="horz" lIns="91440" tIns="45720" rIns="91440" bIns="45720" rtlCol="0" anchor="ctr">
            <a:normAutofit/>
          </a:bodyPr>
          <a:lstStyle/>
          <a:p>
            <a:r>
              <a:rPr lang="en-US" sz="3200" dirty="0">
                <a:solidFill>
                  <a:schemeClr val="tx1"/>
                </a:solidFill>
              </a:rPr>
              <a:t>ADT Security Product Range </a:t>
            </a:r>
            <a:br>
              <a:rPr lang="en-US" sz="3200" dirty="0">
                <a:solidFill>
                  <a:schemeClr val="tx1"/>
                </a:solidFill>
              </a:rPr>
            </a:br>
            <a:r>
              <a:rPr lang="en-US" sz="3200" dirty="0">
                <a:solidFill>
                  <a:schemeClr val="tx1"/>
                </a:solidFill>
              </a:rPr>
              <a:t> Lead Form </a:t>
            </a:r>
          </a:p>
        </p:txBody>
      </p:sp>
      <p:cxnSp>
        <p:nvCxnSpPr>
          <p:cNvPr id="11" name="Straight Connector 10">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FCE5A08-3AD9-4BA5-902C-6B224B88EF6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63632" y="1987098"/>
            <a:ext cx="2116792" cy="288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7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person using a computer sitting on top of a table&#10;&#10;Description automatically generated">
            <a:extLst>
              <a:ext uri="{FF2B5EF4-FFF2-40B4-BE49-F238E27FC236}">
                <a16:creationId xmlns:a16="http://schemas.microsoft.com/office/drawing/2014/main" id="{E4B201EB-F8F3-4347-8926-72577EF866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2"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 name="Title 3">
            <a:extLst>
              <a:ext uri="{FF2B5EF4-FFF2-40B4-BE49-F238E27FC236}">
                <a16:creationId xmlns:a16="http://schemas.microsoft.com/office/drawing/2014/main" id="{EA94D474-DBED-4DF9-B78D-84EBA1CCB8A2}"/>
              </a:ext>
            </a:extLst>
          </p:cNvPr>
          <p:cNvSpPr>
            <a:spLocks noGrp="1"/>
          </p:cNvSpPr>
          <p:nvPr>
            <p:ph type="title"/>
          </p:nvPr>
        </p:nvSpPr>
        <p:spPr>
          <a:xfrm>
            <a:off x="810000" y="447188"/>
            <a:ext cx="4930400" cy="1559412"/>
          </a:xfrm>
        </p:spPr>
        <p:txBody>
          <a:bodyPr>
            <a:normAutofit/>
          </a:bodyPr>
          <a:lstStyle/>
          <a:p>
            <a:r>
              <a:rPr lang="en-US" dirty="0"/>
              <a:t>Lead Referral Process</a:t>
            </a:r>
            <a:endParaRPr lang="en-AU" dirty="0"/>
          </a:p>
        </p:txBody>
      </p:sp>
      <p:sp>
        <p:nvSpPr>
          <p:cNvPr id="5" name="Content Placeholder 4">
            <a:extLst>
              <a:ext uri="{FF2B5EF4-FFF2-40B4-BE49-F238E27FC236}">
                <a16:creationId xmlns:a16="http://schemas.microsoft.com/office/drawing/2014/main" id="{34823437-A720-4CBF-B6AD-E348CB951EF6}"/>
              </a:ext>
            </a:extLst>
          </p:cNvPr>
          <p:cNvSpPr>
            <a:spLocks noGrp="1"/>
          </p:cNvSpPr>
          <p:nvPr>
            <p:ph idx="1"/>
          </p:nvPr>
        </p:nvSpPr>
        <p:spPr>
          <a:xfrm>
            <a:off x="818712" y="2144110"/>
            <a:ext cx="5277288" cy="3901090"/>
          </a:xfrm>
        </p:spPr>
        <p:txBody>
          <a:bodyPr>
            <a:normAutofit/>
          </a:bodyPr>
          <a:lstStyle/>
          <a:p>
            <a:pPr marL="0" indent="0">
              <a:lnSpc>
                <a:spcPct val="90000"/>
              </a:lnSpc>
              <a:buNone/>
            </a:pPr>
            <a:r>
              <a:rPr lang="en-US" sz="1600" b="1" dirty="0">
                <a:solidFill>
                  <a:schemeClr val="accent2"/>
                </a:solidFill>
              </a:rPr>
              <a:t>Remember: </a:t>
            </a:r>
          </a:p>
          <a:p>
            <a:pPr>
              <a:lnSpc>
                <a:spcPct val="90000"/>
              </a:lnSpc>
            </a:pPr>
            <a:r>
              <a:rPr lang="en-US" sz="1600" dirty="0"/>
              <a:t>Multiple products can be selected at lead submission </a:t>
            </a:r>
          </a:p>
          <a:p>
            <a:pPr>
              <a:lnSpc>
                <a:spcPct val="90000"/>
              </a:lnSpc>
            </a:pPr>
            <a:r>
              <a:rPr lang="en-US" sz="1600" dirty="0"/>
              <a:t>Contact details must be customers’ own </a:t>
            </a:r>
          </a:p>
          <a:p>
            <a:pPr>
              <a:lnSpc>
                <a:spcPct val="90000"/>
              </a:lnSpc>
            </a:pPr>
            <a:r>
              <a:rPr lang="en-US" sz="1600" dirty="0"/>
              <a:t>Customer to select their preferred contact time (hourly windows)</a:t>
            </a:r>
            <a:endParaRPr lang="en-AU" sz="1600" dirty="0"/>
          </a:p>
          <a:p>
            <a:pPr>
              <a:lnSpc>
                <a:spcPct val="90000"/>
              </a:lnSpc>
            </a:pPr>
            <a:r>
              <a:rPr lang="en-AU" sz="1600" dirty="0"/>
              <a:t>ADT Security will attempt contact over 5 business days</a:t>
            </a:r>
          </a:p>
          <a:p>
            <a:pPr marL="0" indent="0">
              <a:lnSpc>
                <a:spcPct val="90000"/>
              </a:lnSpc>
              <a:buNone/>
            </a:pPr>
            <a:endParaRPr lang="en-AU" sz="1600" dirty="0"/>
          </a:p>
          <a:p>
            <a:pPr marL="0" indent="0">
              <a:lnSpc>
                <a:spcPct val="90000"/>
              </a:lnSpc>
              <a:buNone/>
            </a:pPr>
            <a:r>
              <a:rPr lang="en-AU" sz="1600" b="1" dirty="0">
                <a:solidFill>
                  <a:schemeClr val="accent2"/>
                </a:solidFill>
              </a:rPr>
              <a:t>If a customer cannot be reached, ADT Security will: </a:t>
            </a:r>
          </a:p>
          <a:p>
            <a:pPr>
              <a:lnSpc>
                <a:spcPct val="90000"/>
              </a:lnSpc>
            </a:pPr>
            <a:r>
              <a:rPr lang="en-AU" sz="1600" dirty="0"/>
              <a:t>Leave voicemail with call-back details </a:t>
            </a:r>
          </a:p>
          <a:p>
            <a:pPr>
              <a:lnSpc>
                <a:spcPct val="90000"/>
              </a:lnSpc>
            </a:pPr>
            <a:r>
              <a:rPr lang="en-AU" sz="1600" dirty="0"/>
              <a:t>Send SMS with call-back details </a:t>
            </a:r>
          </a:p>
          <a:p>
            <a:pPr>
              <a:lnSpc>
                <a:spcPct val="90000"/>
              </a:lnSpc>
            </a:pPr>
            <a:r>
              <a:rPr lang="en-AU" sz="1600" dirty="0"/>
              <a:t>Send email with call-back details</a:t>
            </a:r>
          </a:p>
        </p:txBody>
      </p:sp>
    </p:spTree>
    <p:extLst>
      <p:ext uri="{BB962C8B-B14F-4D97-AF65-F5344CB8AC3E}">
        <p14:creationId xmlns:p14="http://schemas.microsoft.com/office/powerpoint/2010/main" val="246175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5A83-CB5B-4399-A488-F2A04A36F854}"/>
              </a:ext>
            </a:extLst>
          </p:cNvPr>
          <p:cNvSpPr>
            <a:spLocks noGrp="1"/>
          </p:cNvSpPr>
          <p:nvPr>
            <p:ph type="title"/>
          </p:nvPr>
        </p:nvSpPr>
        <p:spPr/>
        <p:txBody>
          <a:bodyPr>
            <a:normAutofit/>
          </a:bodyPr>
          <a:lstStyle/>
          <a:p>
            <a:r>
              <a:rPr lang="en-US" dirty="0"/>
              <a:t>Security Products – Home &amp; Business</a:t>
            </a:r>
            <a:endParaRPr lang="en-AU" dirty="0"/>
          </a:p>
        </p:txBody>
      </p:sp>
      <p:graphicFrame>
        <p:nvGraphicFramePr>
          <p:cNvPr id="5" name="Content Placeholder 2">
            <a:extLst>
              <a:ext uri="{FF2B5EF4-FFF2-40B4-BE49-F238E27FC236}">
                <a16:creationId xmlns:a16="http://schemas.microsoft.com/office/drawing/2014/main" id="{8BA4D79C-4293-4884-90F4-ACBEEFEB93DF}"/>
              </a:ext>
            </a:extLst>
          </p:cNvPr>
          <p:cNvGraphicFramePr>
            <a:graphicFrameLocks noGrp="1"/>
          </p:cNvGraphicFramePr>
          <p:nvPr>
            <p:ph idx="1"/>
            <p:extLst>
              <p:ext uri="{D42A27DB-BD31-4B8C-83A1-F6EECF244321}">
                <p14:modId xmlns:p14="http://schemas.microsoft.com/office/powerpoint/2010/main" val="2400061020"/>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63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455102-DDF1-45F5-B636-CC45E5BF00D9}"/>
              </a:ext>
            </a:extLst>
          </p:cNvPr>
          <p:cNvGrpSpPr/>
          <p:nvPr/>
        </p:nvGrpSpPr>
        <p:grpSpPr>
          <a:xfrm>
            <a:off x="810000" y="3144891"/>
            <a:ext cx="5218390" cy="3455290"/>
            <a:chOff x="810000" y="3144891"/>
            <a:chExt cx="5218390" cy="3455290"/>
          </a:xfrm>
        </p:grpSpPr>
        <p:pic>
          <p:nvPicPr>
            <p:cNvPr id="6" name="Picture 2" descr="https://www.adtsecurity.co.nz/wp-content/uploads/2017/11/Camera-Package-No-Background-md.png">
              <a:extLst>
                <a:ext uri="{FF2B5EF4-FFF2-40B4-BE49-F238E27FC236}">
                  <a16:creationId xmlns:a16="http://schemas.microsoft.com/office/drawing/2014/main" id="{0CA08678-8BD0-7940-895C-07CE1253C0C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820" r="256"/>
            <a:stretch/>
          </p:blipFill>
          <p:spPr bwMode="auto">
            <a:xfrm>
              <a:off x="810000" y="3144891"/>
              <a:ext cx="5218390" cy="345529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a16="http://schemas.microsoft.com/office/drawing/2014/main" id="{5C2E2BB6-7A42-6945-9CAD-78F613ABD6E3}"/>
                </a:ext>
              </a:extLst>
            </p:cNvPr>
            <p:cNvSpPr/>
            <p:nvPr/>
          </p:nvSpPr>
          <p:spPr>
            <a:xfrm>
              <a:off x="2671633" y="3264413"/>
              <a:ext cx="1317264" cy="1657819"/>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a:extLst>
                <a:ext uri="{FF2B5EF4-FFF2-40B4-BE49-F238E27FC236}">
                  <a16:creationId xmlns:a16="http://schemas.microsoft.com/office/drawing/2014/main" id="{2E5C26ED-BCBB-E84B-8D7D-50B0D095412F}"/>
                </a:ext>
              </a:extLst>
            </p:cNvPr>
            <p:cNvSpPr/>
            <p:nvPr/>
          </p:nvSpPr>
          <p:spPr>
            <a:xfrm>
              <a:off x="2671633" y="4936427"/>
              <a:ext cx="1644595" cy="97045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Rectangle 12">
              <a:extLst>
                <a:ext uri="{FF2B5EF4-FFF2-40B4-BE49-F238E27FC236}">
                  <a16:creationId xmlns:a16="http://schemas.microsoft.com/office/drawing/2014/main" id="{6C265DE9-ECC4-7B4A-A3AA-059AEA5C04C6}"/>
                </a:ext>
              </a:extLst>
            </p:cNvPr>
            <p:cNvSpPr/>
            <p:nvPr/>
          </p:nvSpPr>
          <p:spPr>
            <a:xfrm>
              <a:off x="3546279" y="5124542"/>
              <a:ext cx="628152" cy="97045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Rectangle 13">
              <a:extLst>
                <a:ext uri="{FF2B5EF4-FFF2-40B4-BE49-F238E27FC236}">
                  <a16:creationId xmlns:a16="http://schemas.microsoft.com/office/drawing/2014/main" id="{01EA56AD-F8DB-FA49-AA3A-AD94C4771DB5}"/>
                </a:ext>
              </a:extLst>
            </p:cNvPr>
            <p:cNvSpPr/>
            <p:nvPr/>
          </p:nvSpPr>
          <p:spPr>
            <a:xfrm>
              <a:off x="812791" y="3188637"/>
              <a:ext cx="1858842" cy="34115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 name="TextBox 3">
            <a:extLst>
              <a:ext uri="{FF2B5EF4-FFF2-40B4-BE49-F238E27FC236}">
                <a16:creationId xmlns:a16="http://schemas.microsoft.com/office/drawing/2014/main" id="{3277ECB5-B2CA-4D71-ABD1-A03E7CF2279E}"/>
              </a:ext>
            </a:extLst>
          </p:cNvPr>
          <p:cNvSpPr txBox="1"/>
          <p:nvPr/>
        </p:nvSpPr>
        <p:spPr>
          <a:xfrm>
            <a:off x="770646" y="2662690"/>
            <a:ext cx="3124573" cy="646331"/>
          </a:xfrm>
          <a:custGeom>
            <a:avLst/>
            <a:gdLst>
              <a:gd name="connsiteX0" fmla="*/ 0 w 3124573"/>
              <a:gd name="connsiteY0" fmla="*/ 0 h 646331"/>
              <a:gd name="connsiteX1" fmla="*/ 593669 w 3124573"/>
              <a:gd name="connsiteY1" fmla="*/ 0 h 646331"/>
              <a:gd name="connsiteX2" fmla="*/ 1124846 w 3124573"/>
              <a:gd name="connsiteY2" fmla="*/ 0 h 646331"/>
              <a:gd name="connsiteX3" fmla="*/ 1812252 w 3124573"/>
              <a:gd name="connsiteY3" fmla="*/ 0 h 646331"/>
              <a:gd name="connsiteX4" fmla="*/ 2405921 w 3124573"/>
              <a:gd name="connsiteY4" fmla="*/ 0 h 646331"/>
              <a:gd name="connsiteX5" fmla="*/ 3124573 w 3124573"/>
              <a:gd name="connsiteY5" fmla="*/ 0 h 646331"/>
              <a:gd name="connsiteX6" fmla="*/ 3124573 w 3124573"/>
              <a:gd name="connsiteY6" fmla="*/ 646331 h 646331"/>
              <a:gd name="connsiteX7" fmla="*/ 2499658 w 3124573"/>
              <a:gd name="connsiteY7" fmla="*/ 646331 h 646331"/>
              <a:gd name="connsiteX8" fmla="*/ 1812252 w 3124573"/>
              <a:gd name="connsiteY8" fmla="*/ 646331 h 646331"/>
              <a:gd name="connsiteX9" fmla="*/ 1281075 w 3124573"/>
              <a:gd name="connsiteY9" fmla="*/ 646331 h 646331"/>
              <a:gd name="connsiteX10" fmla="*/ 656160 w 3124573"/>
              <a:gd name="connsiteY10" fmla="*/ 646331 h 646331"/>
              <a:gd name="connsiteX11" fmla="*/ 0 w 3124573"/>
              <a:gd name="connsiteY11" fmla="*/ 646331 h 646331"/>
              <a:gd name="connsiteX12" fmla="*/ 0 w 3124573"/>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573" h="646331" extrusionOk="0">
                <a:moveTo>
                  <a:pt x="0" y="0"/>
                </a:moveTo>
                <a:cubicBezTo>
                  <a:pt x="264970" y="10025"/>
                  <a:pt x="410800" y="23309"/>
                  <a:pt x="593669" y="0"/>
                </a:cubicBezTo>
                <a:cubicBezTo>
                  <a:pt x="776538" y="-23309"/>
                  <a:pt x="936348" y="22241"/>
                  <a:pt x="1124846" y="0"/>
                </a:cubicBezTo>
                <a:cubicBezTo>
                  <a:pt x="1313344" y="-22241"/>
                  <a:pt x="1598327" y="34038"/>
                  <a:pt x="1812252" y="0"/>
                </a:cubicBezTo>
                <a:cubicBezTo>
                  <a:pt x="2026177" y="-34038"/>
                  <a:pt x="2114284" y="-25912"/>
                  <a:pt x="2405921" y="0"/>
                </a:cubicBezTo>
                <a:cubicBezTo>
                  <a:pt x="2697558" y="25912"/>
                  <a:pt x="2861673" y="8080"/>
                  <a:pt x="3124573" y="0"/>
                </a:cubicBezTo>
                <a:cubicBezTo>
                  <a:pt x="3093330" y="315632"/>
                  <a:pt x="3113191" y="482655"/>
                  <a:pt x="3124573" y="646331"/>
                </a:cubicBezTo>
                <a:cubicBezTo>
                  <a:pt x="2853414" y="666482"/>
                  <a:pt x="2654034" y="671009"/>
                  <a:pt x="2499658" y="646331"/>
                </a:cubicBezTo>
                <a:cubicBezTo>
                  <a:pt x="2345283" y="621653"/>
                  <a:pt x="2079160" y="627547"/>
                  <a:pt x="1812252" y="646331"/>
                </a:cubicBezTo>
                <a:cubicBezTo>
                  <a:pt x="1545344" y="665115"/>
                  <a:pt x="1409839" y="628514"/>
                  <a:pt x="1281075" y="646331"/>
                </a:cubicBezTo>
                <a:cubicBezTo>
                  <a:pt x="1152311" y="664148"/>
                  <a:pt x="851382" y="657247"/>
                  <a:pt x="656160" y="646331"/>
                </a:cubicBezTo>
                <a:cubicBezTo>
                  <a:pt x="460938" y="635415"/>
                  <a:pt x="225813" y="613905"/>
                  <a:pt x="0" y="646331"/>
                </a:cubicBezTo>
                <a:cubicBezTo>
                  <a:pt x="3047" y="371711"/>
                  <a:pt x="19256" y="169099"/>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US" b="1" dirty="0">
                <a:latin typeface="Candara" panose="020E0502030303020204" pitchFamily="34" charset="0"/>
              </a:rPr>
              <a:t>$299 installed + $36.50/month</a:t>
            </a:r>
          </a:p>
          <a:p>
            <a:pPr algn="ctr"/>
            <a:r>
              <a:rPr lang="en-US" dirty="0">
                <a:latin typeface="Candara" panose="020E0502030303020204" pitchFamily="34" charset="0"/>
              </a:rPr>
              <a:t>30-month minimum term</a:t>
            </a:r>
            <a:endParaRPr lang="en-AU" dirty="0">
              <a:latin typeface="Candara" panose="020E0502030303020204" pitchFamily="34" charset="0"/>
            </a:endParaRPr>
          </a:p>
        </p:txBody>
      </p:sp>
      <p:sp>
        <p:nvSpPr>
          <p:cNvPr id="7" name="Title 6">
            <a:extLst>
              <a:ext uri="{FF2B5EF4-FFF2-40B4-BE49-F238E27FC236}">
                <a16:creationId xmlns:a16="http://schemas.microsoft.com/office/drawing/2014/main" id="{C7C8303A-A55B-5749-91C2-C1448789E559}"/>
              </a:ext>
            </a:extLst>
          </p:cNvPr>
          <p:cNvSpPr>
            <a:spLocks noGrp="1"/>
          </p:cNvSpPr>
          <p:nvPr>
            <p:ph type="title"/>
          </p:nvPr>
        </p:nvSpPr>
        <p:spPr/>
        <p:txBody>
          <a:bodyPr/>
          <a:lstStyle/>
          <a:p>
            <a:r>
              <a:rPr lang="en-US" dirty="0"/>
              <a:t>Standard Security System</a:t>
            </a:r>
          </a:p>
        </p:txBody>
      </p:sp>
      <p:sp>
        <p:nvSpPr>
          <p:cNvPr id="16" name="Content Placeholder 2">
            <a:extLst>
              <a:ext uri="{FF2B5EF4-FFF2-40B4-BE49-F238E27FC236}">
                <a16:creationId xmlns:a16="http://schemas.microsoft.com/office/drawing/2014/main" id="{8405F4C4-5FFA-404C-ABFC-2EA38D886FAE}"/>
              </a:ext>
            </a:extLst>
          </p:cNvPr>
          <p:cNvSpPr>
            <a:spLocks noGrp="1"/>
          </p:cNvSpPr>
          <p:nvPr>
            <p:ph idx="1"/>
          </p:nvPr>
        </p:nvSpPr>
        <p:spPr>
          <a:xfrm>
            <a:off x="7601990" y="2662690"/>
            <a:ext cx="3951255" cy="3307911"/>
          </a:xfrm>
        </p:spPr>
        <p:txBody>
          <a:bodyPr anchor="ctr">
            <a:normAutofit/>
          </a:bodyPr>
          <a:lstStyle/>
          <a:p>
            <a:pPr marL="0" indent="0">
              <a:buNone/>
            </a:pPr>
            <a:r>
              <a:rPr lang="en-US" sz="2000" b="1" dirty="0"/>
              <a:t>Package features: </a:t>
            </a:r>
          </a:p>
          <a:p>
            <a:pPr marL="360000" indent="-360000">
              <a:spcBef>
                <a:spcPts val="100"/>
              </a:spcBef>
              <a:spcAft>
                <a:spcPts val="100"/>
              </a:spcAft>
              <a:buFont typeface="Courier New" panose="02070309020205020404" pitchFamily="49" charset="0"/>
              <a:buChar char="o"/>
            </a:pPr>
            <a:r>
              <a:rPr lang="en-US" dirty="0"/>
              <a:t>Wireless controls</a:t>
            </a:r>
          </a:p>
          <a:p>
            <a:pPr marL="360000" indent="-360000">
              <a:spcBef>
                <a:spcPts val="100"/>
              </a:spcBef>
              <a:spcAft>
                <a:spcPts val="100"/>
              </a:spcAft>
              <a:buFont typeface="Courier New" panose="02070309020205020404" pitchFamily="49" charset="0"/>
              <a:buChar char="o"/>
            </a:pPr>
            <a:r>
              <a:rPr lang="en-US" dirty="0"/>
              <a:t>Motion detection </a:t>
            </a:r>
          </a:p>
          <a:p>
            <a:pPr marL="360000" indent="-360000">
              <a:spcBef>
                <a:spcPts val="100"/>
              </a:spcBef>
              <a:spcAft>
                <a:spcPts val="100"/>
              </a:spcAft>
              <a:buFont typeface="Courier New" panose="02070309020205020404" pitchFamily="49" charset="0"/>
              <a:buChar char="o"/>
            </a:pPr>
            <a:r>
              <a:rPr lang="en-US" dirty="0"/>
              <a:t>Entry point detection</a:t>
            </a:r>
          </a:p>
          <a:p>
            <a:pPr marL="360000" indent="-360000">
              <a:spcBef>
                <a:spcPts val="100"/>
              </a:spcBef>
              <a:spcAft>
                <a:spcPts val="100"/>
              </a:spcAft>
              <a:buFont typeface="Courier New" panose="02070309020205020404" pitchFamily="49" charset="0"/>
              <a:buChar char="o"/>
            </a:pPr>
            <a:r>
              <a:rPr lang="en-US" dirty="0"/>
              <a:t>Remote key fob</a:t>
            </a:r>
          </a:p>
          <a:p>
            <a:pPr marL="360000" indent="-360000">
              <a:spcBef>
                <a:spcPts val="100"/>
              </a:spcBef>
              <a:spcAft>
                <a:spcPts val="100"/>
              </a:spcAft>
              <a:buFont typeface="Courier New" panose="02070309020205020404" pitchFamily="49" charset="0"/>
              <a:buChar char="o"/>
            </a:pPr>
            <a:r>
              <a:rPr lang="en-US" dirty="0"/>
              <a:t>24/7 x 365 monitoring from NZ-based monitoring </a:t>
            </a:r>
            <a:r>
              <a:rPr lang="en-US" dirty="0" err="1"/>
              <a:t>centre</a:t>
            </a:r>
            <a:endParaRPr lang="en-US" dirty="0"/>
          </a:p>
        </p:txBody>
      </p:sp>
      <p:sp>
        <p:nvSpPr>
          <p:cNvPr id="15" name="Oval 14">
            <a:extLst>
              <a:ext uri="{FF2B5EF4-FFF2-40B4-BE49-F238E27FC236}">
                <a16:creationId xmlns:a16="http://schemas.microsoft.com/office/drawing/2014/main" id="{5DF4FED2-84A8-49A2-A59D-736DAC51E245}"/>
              </a:ext>
            </a:extLst>
          </p:cNvPr>
          <p:cNvSpPr/>
          <p:nvPr/>
        </p:nvSpPr>
        <p:spPr>
          <a:xfrm>
            <a:off x="10382408" y="585112"/>
            <a:ext cx="999590" cy="99959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tangle 16" descr="Lock">
            <a:extLst>
              <a:ext uri="{FF2B5EF4-FFF2-40B4-BE49-F238E27FC236}">
                <a16:creationId xmlns:a16="http://schemas.microsoft.com/office/drawing/2014/main" id="{99598516-74C0-46E6-8474-10EB4DC513EF}"/>
              </a:ext>
            </a:extLst>
          </p:cNvPr>
          <p:cNvSpPr/>
          <p:nvPr/>
        </p:nvSpPr>
        <p:spPr>
          <a:xfrm>
            <a:off x="10609929" y="773135"/>
            <a:ext cx="573535" cy="57353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71597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1CC7D-837C-45AC-A65E-F57E4BD4539F}"/>
              </a:ext>
            </a:extLst>
          </p:cNvPr>
          <p:cNvSpPr>
            <a:spLocks noGrp="1"/>
          </p:cNvSpPr>
          <p:nvPr>
            <p:ph idx="1"/>
          </p:nvPr>
        </p:nvSpPr>
        <p:spPr>
          <a:xfrm>
            <a:off x="7601990" y="2934031"/>
            <a:ext cx="3951255" cy="3554233"/>
          </a:xfrm>
        </p:spPr>
        <p:txBody>
          <a:bodyPr anchor="ctr">
            <a:normAutofit/>
          </a:bodyPr>
          <a:lstStyle/>
          <a:p>
            <a:pPr marL="0" indent="0">
              <a:buNone/>
            </a:pPr>
            <a:r>
              <a:rPr lang="en-US" sz="2000" b="1" dirty="0"/>
              <a:t>Package features: </a:t>
            </a:r>
          </a:p>
          <a:p>
            <a:pPr marL="360000" indent="-360000">
              <a:spcBef>
                <a:spcPts val="100"/>
              </a:spcBef>
              <a:spcAft>
                <a:spcPts val="100"/>
              </a:spcAft>
              <a:buFont typeface="Courier New" panose="02070309020205020404" pitchFamily="49" charset="0"/>
              <a:buChar char="o"/>
            </a:pPr>
            <a:r>
              <a:rPr lang="en-US" dirty="0"/>
              <a:t>Wireless controls</a:t>
            </a:r>
          </a:p>
          <a:p>
            <a:pPr marL="360000" indent="-360000">
              <a:spcBef>
                <a:spcPts val="100"/>
              </a:spcBef>
              <a:spcAft>
                <a:spcPts val="100"/>
              </a:spcAft>
              <a:buFont typeface="Courier New" panose="02070309020205020404" pitchFamily="49" charset="0"/>
              <a:buChar char="o"/>
            </a:pPr>
            <a:r>
              <a:rPr lang="en-US" dirty="0"/>
              <a:t>Motion detection </a:t>
            </a:r>
          </a:p>
          <a:p>
            <a:pPr marL="360000" indent="-360000">
              <a:spcBef>
                <a:spcPts val="100"/>
              </a:spcBef>
              <a:spcAft>
                <a:spcPts val="100"/>
              </a:spcAft>
              <a:buFont typeface="Courier New" panose="02070309020205020404" pitchFamily="49" charset="0"/>
              <a:buChar char="o"/>
            </a:pPr>
            <a:r>
              <a:rPr lang="en-US" dirty="0"/>
              <a:t>Entry point detection</a:t>
            </a:r>
          </a:p>
          <a:p>
            <a:pPr marL="360000" indent="-360000">
              <a:spcBef>
                <a:spcPts val="100"/>
              </a:spcBef>
              <a:spcAft>
                <a:spcPts val="100"/>
              </a:spcAft>
              <a:buFont typeface="Courier New" panose="02070309020205020404" pitchFamily="49" charset="0"/>
              <a:buChar char="o"/>
            </a:pPr>
            <a:r>
              <a:rPr lang="en-US" dirty="0"/>
              <a:t>Remote key fob</a:t>
            </a:r>
          </a:p>
          <a:p>
            <a:pPr marL="360000" indent="-360000">
              <a:spcBef>
                <a:spcPts val="100"/>
              </a:spcBef>
              <a:spcAft>
                <a:spcPts val="100"/>
              </a:spcAft>
              <a:buFont typeface="Courier New" panose="02070309020205020404" pitchFamily="49" charset="0"/>
              <a:buChar char="o"/>
            </a:pPr>
            <a:r>
              <a:rPr lang="en-US" dirty="0"/>
              <a:t>24/7 x 365 monitoring from NZ-based monitoring </a:t>
            </a:r>
            <a:r>
              <a:rPr lang="en-US" dirty="0" err="1"/>
              <a:t>centre</a:t>
            </a:r>
            <a:endParaRPr lang="en-US" dirty="0"/>
          </a:p>
          <a:p>
            <a:pPr marL="360000" indent="-360000">
              <a:spcBef>
                <a:spcPts val="100"/>
              </a:spcBef>
              <a:spcAft>
                <a:spcPts val="100"/>
              </a:spcAft>
              <a:buFont typeface="Courier New" panose="02070309020205020404" pitchFamily="49" charset="0"/>
              <a:buChar char="o"/>
            </a:pPr>
            <a:r>
              <a:rPr lang="en-US" dirty="0">
                <a:solidFill>
                  <a:schemeClr val="accent2"/>
                </a:solidFill>
              </a:rPr>
              <a:t>Smart switches to remotely control lights and appliances</a:t>
            </a:r>
          </a:p>
          <a:p>
            <a:pPr marL="360000" indent="-360000">
              <a:spcBef>
                <a:spcPts val="100"/>
              </a:spcBef>
              <a:spcAft>
                <a:spcPts val="100"/>
              </a:spcAft>
              <a:buFont typeface="Courier New" panose="02070309020205020404" pitchFamily="49" charset="0"/>
              <a:buChar char="o"/>
            </a:pPr>
            <a:r>
              <a:rPr lang="en-US" dirty="0">
                <a:solidFill>
                  <a:schemeClr val="accent2"/>
                </a:solidFill>
              </a:rPr>
              <a:t>ADT Interactive Smartphone app</a:t>
            </a:r>
          </a:p>
        </p:txBody>
      </p:sp>
      <p:sp>
        <p:nvSpPr>
          <p:cNvPr id="16" name="TextBox 15">
            <a:extLst>
              <a:ext uri="{FF2B5EF4-FFF2-40B4-BE49-F238E27FC236}">
                <a16:creationId xmlns:a16="http://schemas.microsoft.com/office/drawing/2014/main" id="{83FFD951-584A-4AF0-A7C5-D3D1478F1EBE}"/>
              </a:ext>
            </a:extLst>
          </p:cNvPr>
          <p:cNvSpPr txBox="1"/>
          <p:nvPr/>
        </p:nvSpPr>
        <p:spPr>
          <a:xfrm>
            <a:off x="1927376" y="2360295"/>
            <a:ext cx="3124573" cy="646331"/>
          </a:xfrm>
          <a:prstGeom prst="rect">
            <a:avLst/>
          </a:prstGeom>
          <a:noFill/>
        </p:spPr>
        <p:txBody>
          <a:bodyPr wrap="none" rtlCol="0">
            <a:spAutoFit/>
          </a:bodyPr>
          <a:lstStyle/>
          <a:p>
            <a:pPr algn="ctr"/>
            <a:r>
              <a:rPr lang="en-US" b="1" dirty="0">
                <a:latin typeface="Candara" panose="020E0502030303020204" pitchFamily="34" charset="0"/>
              </a:rPr>
              <a:t>$399 installed + $44.95/month</a:t>
            </a:r>
          </a:p>
          <a:p>
            <a:pPr algn="ctr"/>
            <a:r>
              <a:rPr lang="en-US" dirty="0">
                <a:latin typeface="Candara" panose="020E0502030303020204" pitchFamily="34" charset="0"/>
              </a:rPr>
              <a:t>30-month minimum term</a:t>
            </a:r>
            <a:endParaRPr lang="en-AU" dirty="0">
              <a:latin typeface="Candara" panose="020E0502030303020204" pitchFamily="34" charset="0"/>
            </a:endParaRPr>
          </a:p>
        </p:txBody>
      </p:sp>
      <p:sp>
        <p:nvSpPr>
          <p:cNvPr id="5" name="Title 4">
            <a:extLst>
              <a:ext uri="{FF2B5EF4-FFF2-40B4-BE49-F238E27FC236}">
                <a16:creationId xmlns:a16="http://schemas.microsoft.com/office/drawing/2014/main" id="{1A2B2352-E1FB-1F47-86AC-E1A792AC8696}"/>
              </a:ext>
            </a:extLst>
          </p:cNvPr>
          <p:cNvSpPr>
            <a:spLocks noGrp="1"/>
          </p:cNvSpPr>
          <p:nvPr>
            <p:ph type="title"/>
          </p:nvPr>
        </p:nvSpPr>
        <p:spPr>
          <a:xfrm>
            <a:off x="810000" y="447188"/>
            <a:ext cx="10571998" cy="970450"/>
          </a:xfrm>
        </p:spPr>
        <p:txBody>
          <a:bodyPr/>
          <a:lstStyle/>
          <a:p>
            <a:r>
              <a:rPr lang="en-US" dirty="0"/>
              <a:t>Interactive Security System</a:t>
            </a:r>
          </a:p>
        </p:txBody>
      </p:sp>
      <p:pic>
        <p:nvPicPr>
          <p:cNvPr id="10" name="Picture 2" descr="https://www.adtsecurity.co.nz/wp-content/uploads/2017/11/Camera-Package-No-Background-md.png">
            <a:extLst>
              <a:ext uri="{FF2B5EF4-FFF2-40B4-BE49-F238E27FC236}">
                <a16:creationId xmlns:a16="http://schemas.microsoft.com/office/drawing/2014/main" id="{412CA900-98F4-324E-B4C7-597D1057287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820" r="256"/>
          <a:stretch/>
        </p:blipFill>
        <p:spPr bwMode="auto">
          <a:xfrm>
            <a:off x="969398" y="3066387"/>
            <a:ext cx="5218390" cy="345529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a16="http://schemas.microsoft.com/office/drawing/2014/main" id="{0E476055-743C-E14D-8948-3F78EB0409B6}"/>
              </a:ext>
            </a:extLst>
          </p:cNvPr>
          <p:cNvSpPr/>
          <p:nvPr/>
        </p:nvSpPr>
        <p:spPr>
          <a:xfrm>
            <a:off x="2831031" y="3185909"/>
            <a:ext cx="1317264" cy="1657819"/>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Oval 6">
            <a:extLst>
              <a:ext uri="{FF2B5EF4-FFF2-40B4-BE49-F238E27FC236}">
                <a16:creationId xmlns:a16="http://schemas.microsoft.com/office/drawing/2014/main" id="{F1F553D6-5DDE-4AA0-B5D0-7C4FFF3B9315}"/>
              </a:ext>
            </a:extLst>
          </p:cNvPr>
          <p:cNvSpPr/>
          <p:nvPr/>
        </p:nvSpPr>
        <p:spPr>
          <a:xfrm>
            <a:off x="10508532" y="664153"/>
            <a:ext cx="970450" cy="970450"/>
          </a:xfrm>
          <a:prstGeom prst="ellipse">
            <a:avLst/>
          </a:prstGeom>
          <a:ln>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descr="Key">
            <a:extLst>
              <a:ext uri="{FF2B5EF4-FFF2-40B4-BE49-F238E27FC236}">
                <a16:creationId xmlns:a16="http://schemas.microsoft.com/office/drawing/2014/main" id="{1FB05591-7F88-460C-8A83-6A36A7978FA2}"/>
              </a:ext>
            </a:extLst>
          </p:cNvPr>
          <p:cNvSpPr/>
          <p:nvPr/>
        </p:nvSpPr>
        <p:spPr>
          <a:xfrm>
            <a:off x="10715349" y="870970"/>
            <a:ext cx="556815" cy="556815"/>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181149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6">
      <a:dk1>
        <a:srgbClr val="000000"/>
      </a:dk1>
      <a:lt1>
        <a:srgbClr val="FFFFFF"/>
      </a:lt1>
      <a:dk2>
        <a:srgbClr val="000000"/>
      </a:dk2>
      <a:lt2>
        <a:srgbClr val="DBEFF9"/>
      </a:lt2>
      <a:accent1>
        <a:srgbClr val="0F6FC6"/>
      </a:accent1>
      <a:accent2>
        <a:srgbClr val="0096FF"/>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2460</Words>
  <Application>Microsoft Office PowerPoint</Application>
  <PresentationFormat>Widescreen</PresentationFormat>
  <Paragraphs>491</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Candara</vt:lpstr>
      <vt:lpstr>Century Gothic</vt:lpstr>
      <vt:lpstr>Courier New</vt:lpstr>
      <vt:lpstr>Wingdings 2</vt:lpstr>
      <vt:lpstr>Quotable</vt:lpstr>
      <vt:lpstr>New Zealand</vt:lpstr>
      <vt:lpstr>ADT Security New Zealand</vt:lpstr>
      <vt:lpstr>Accreditation</vt:lpstr>
      <vt:lpstr>Coverage</vt:lpstr>
      <vt:lpstr>ADT Security Product Range   Lead Form </vt:lpstr>
      <vt:lpstr>Lead Referral Process</vt:lpstr>
      <vt:lpstr>Security Products – Home &amp; Business</vt:lpstr>
      <vt:lpstr>Standard Security System</vt:lpstr>
      <vt:lpstr>Interactive Security System</vt:lpstr>
      <vt:lpstr>Interactive Security System with Camera</vt:lpstr>
      <vt:lpstr>Customer Journey - Home &amp; Business </vt:lpstr>
      <vt:lpstr>CCTV</vt:lpstr>
      <vt:lpstr>Customer Journey – CCTV </vt:lpstr>
      <vt:lpstr>ACN-Exclusive Pricing</vt:lpstr>
      <vt:lpstr>ACN-Exclusive Pricing</vt:lpstr>
      <vt:lpstr>Security Products – Personal &amp; Medical </vt:lpstr>
      <vt:lpstr>Medical Monitoring Products</vt:lpstr>
      <vt:lpstr>PowerPoint Presentation</vt:lpstr>
      <vt:lpstr>Emergency Call Unit</vt:lpstr>
      <vt:lpstr>Customer Journey – Medical </vt:lpstr>
      <vt:lpstr>Personal Security</vt:lpstr>
      <vt:lpstr>ADT FindU - Usage</vt:lpstr>
      <vt:lpstr>Customer Journey – Personal </vt:lpstr>
      <vt:lpstr>ADT Security Product Range  Online Purchase</vt:lpstr>
      <vt:lpstr>Home Security - Home Assist</vt:lpstr>
      <vt:lpstr>Home Security - Home Assist</vt:lpstr>
      <vt:lpstr>Customer Journey – Home Assist </vt:lpstr>
      <vt:lpstr>PowerPoint Presentation</vt:lpstr>
      <vt:lpstr>Compensation Plan</vt:lpstr>
      <vt:lpstr>Points in PCL</vt:lpstr>
      <vt:lpstr>Best Practice – dos and don’ts</vt:lpstr>
      <vt:lpstr>PowerPoint Presentation</vt:lpstr>
      <vt:lpstr>Training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ADT Security New Zealand</dc:title>
  <dc:creator>Olivia Haythorn</dc:creator>
  <cp:lastModifiedBy>Jieun Lee</cp:lastModifiedBy>
  <cp:revision>36</cp:revision>
  <dcterms:created xsi:type="dcterms:W3CDTF">2020-10-21T05:41:33Z</dcterms:created>
  <dcterms:modified xsi:type="dcterms:W3CDTF">2020-11-03T04:28:36Z</dcterms:modified>
</cp:coreProperties>
</file>