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6" r:id="rId4"/>
    <p:sldMasterId id="2147483651" r:id="rId5"/>
    <p:sldMasterId id="2147483653" r:id="rId6"/>
  </p:sldMasterIdLst>
  <p:notesMasterIdLst>
    <p:notesMasterId r:id="rId29"/>
  </p:notesMasterIdLst>
  <p:sldIdLst>
    <p:sldId id="256" r:id="rId7"/>
    <p:sldId id="257" r:id="rId8"/>
    <p:sldId id="325" r:id="rId9"/>
    <p:sldId id="297" r:id="rId10"/>
    <p:sldId id="298" r:id="rId11"/>
    <p:sldId id="258" r:id="rId12"/>
    <p:sldId id="301" r:id="rId13"/>
    <p:sldId id="348" r:id="rId14"/>
    <p:sldId id="432" r:id="rId15"/>
    <p:sldId id="430" r:id="rId16"/>
    <p:sldId id="431" r:id="rId17"/>
    <p:sldId id="422" r:id="rId18"/>
    <p:sldId id="351" r:id="rId19"/>
    <p:sldId id="423" r:id="rId20"/>
    <p:sldId id="350" r:id="rId21"/>
    <p:sldId id="343" r:id="rId22"/>
    <p:sldId id="340" r:id="rId23"/>
    <p:sldId id="347" r:id="rId24"/>
    <p:sldId id="304" r:id="rId25"/>
    <p:sldId id="261" r:id="rId26"/>
    <p:sldId id="276" r:id="rId27"/>
    <p:sldId id="264"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Open Sans" panose="020B0606030504020204" pitchFamily="34" charset="0"/>
      <p:regular r:id="rId36"/>
      <p:bold r:id="rId37"/>
      <p:italic r:id="rId38"/>
      <p:boldItalic r:id="rId39"/>
    </p:embeddedFont>
    <p:embeddedFont>
      <p:font typeface="Open Sans SemiBold" panose="020B0606030504020204" pitchFamily="34" charset="0"/>
      <p:regular r:id="rId40"/>
      <p:bold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userDrawn="1">
          <p15:clr>
            <a:srgbClr val="A4A3A4"/>
          </p15:clr>
        </p15:guide>
        <p15:guide id="3" orient="horz" userDrawn="1">
          <p15:clr>
            <a:srgbClr val="A4A3A4"/>
          </p15:clr>
        </p15:guide>
        <p15:guide id="4" orient="horz" pos="768" userDrawn="1">
          <p15:clr>
            <a:srgbClr val="A4A3A4"/>
          </p15:clr>
        </p15:guide>
        <p15:guide id="5" pos="32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s Trahern" initials="TT" lastIdx="4" clrIdx="0">
    <p:extLst>
      <p:ext uri="{19B8F6BF-5375-455C-9EA6-DF929625EA0E}">
        <p15:presenceInfo xmlns:p15="http://schemas.microsoft.com/office/powerpoint/2012/main" userId="S::tess.trahern@spherecommerce.com::62052a08-9212-4398-ba9d-ebfd3cefe555" providerId="AD"/>
      </p:ext>
    </p:extLst>
  </p:cmAuthor>
  <p:cmAuthor id="2" name="Louie Paterno" initials="LP" lastIdx="4" clrIdx="1">
    <p:extLst>
      <p:ext uri="{19B8F6BF-5375-455C-9EA6-DF929625EA0E}">
        <p15:presenceInfo xmlns:p15="http://schemas.microsoft.com/office/powerpoint/2012/main" userId="S::louie.paterno@acnpacific.com::741f9812-aa4a-4dfa-b636-cb13d0805d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B97"/>
    <a:srgbClr val="555759"/>
    <a:srgbClr val="95C93D"/>
    <a:srgbClr val="00A3B8"/>
    <a:srgbClr val="F6861F"/>
    <a:srgbClr val="404042"/>
    <a:srgbClr val="898989"/>
    <a:srgbClr val="ED2124"/>
    <a:srgbClr val="D1D3D4"/>
    <a:srgbClr val="293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21" autoAdjust="0"/>
    <p:restoredTop sz="85306" autoAdjust="0"/>
  </p:normalViewPr>
  <p:slideViewPr>
    <p:cSldViewPr snapToGrid="0">
      <p:cViewPr varScale="1">
        <p:scale>
          <a:sx n="108" d="100"/>
          <a:sy n="108" d="100"/>
        </p:scale>
        <p:origin x="1088" y="200"/>
      </p:cViewPr>
      <p:guideLst>
        <p:guide orient="horz" pos="2160"/>
        <p:guide orient="horz"/>
        <p:guide orient="horz" pos="768"/>
        <p:guide pos="3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0.fntdata"/><Relationship Id="rId21" Type="http://schemas.openxmlformats.org/officeDocument/2006/relationships/slide" Target="slides/slide15.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7.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font" Target="fonts/font12.fnt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7-01T11:00:36.771" idx="3">
    <p:pos x="7680" y="459"/>
    <p:text>Adding "Pacific" on the bottom line of the title to make it "ACN Pacific Compass"</p:text>
    <p:extLst>
      <p:ext uri="{C676402C-5697-4E1C-873F-D02D1690AC5C}">
        <p15:threadingInfo xmlns:p15="http://schemas.microsoft.com/office/powerpoint/2012/main" timeZoneBias="-6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37683-C2C5-9141-8B38-275C2CA1ADAB}" type="datetimeFigureOut">
              <a:rPr lang="en-US" smtClean="0"/>
              <a:t>10/18/21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571C7-5824-CB49-9066-9C5BBC384F8E}" type="slidenum">
              <a:rPr lang="en-US" smtClean="0"/>
              <a:t>‹#›</a:t>
            </a:fld>
            <a:endParaRPr lang="en-US"/>
          </a:p>
        </p:txBody>
      </p:sp>
    </p:spTree>
    <p:extLst>
      <p:ext uri="{BB962C8B-B14F-4D97-AF65-F5344CB8AC3E}">
        <p14:creationId xmlns:p14="http://schemas.microsoft.com/office/powerpoint/2010/main" val="74905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F09C6C-3B9D-4A20-BCCF-F4B691DEAD21}" type="slidenum">
              <a:rPr lang="en-US" smtClean="0"/>
              <a:t>2</a:t>
            </a:fld>
            <a:endParaRPr lang="en-US"/>
          </a:p>
        </p:txBody>
      </p:sp>
    </p:spTree>
    <p:extLst>
      <p:ext uri="{BB962C8B-B14F-4D97-AF65-F5344CB8AC3E}">
        <p14:creationId xmlns:p14="http://schemas.microsoft.com/office/powerpoint/2010/main" val="1086106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F09C6C-3B9D-4A20-BCCF-F4B691DEAD21}" type="slidenum">
              <a:rPr lang="en-US" smtClean="0"/>
              <a:t>22</a:t>
            </a:fld>
            <a:endParaRPr lang="en-US"/>
          </a:p>
        </p:txBody>
      </p:sp>
    </p:spTree>
    <p:extLst>
      <p:ext uri="{BB962C8B-B14F-4D97-AF65-F5344CB8AC3E}">
        <p14:creationId xmlns:p14="http://schemas.microsoft.com/office/powerpoint/2010/main" val="319797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Highly recommending that we move away from cash</a:t>
            </a:r>
          </a:p>
          <a:p>
            <a:r>
              <a:rPr lang="en-US"/>
              <a:t>Cash flow is an issue</a:t>
            </a:r>
          </a:p>
        </p:txBody>
      </p:sp>
      <p:sp>
        <p:nvSpPr>
          <p:cNvPr id="4" name="Slide Number Placeholder 3"/>
          <p:cNvSpPr>
            <a:spLocks noGrp="1"/>
          </p:cNvSpPr>
          <p:nvPr>
            <p:ph type="sldNum" sz="quarter" idx="5"/>
          </p:nvPr>
        </p:nvSpPr>
        <p:spPr/>
        <p:txBody>
          <a:bodyPr/>
          <a:lstStyle/>
          <a:p>
            <a:fld id="{47F571C7-5824-CB49-9066-9C5BBC384F8E}" type="slidenum">
              <a:rPr lang="en-US" smtClean="0"/>
              <a:t>3</a:t>
            </a:fld>
            <a:endParaRPr lang="en-US"/>
          </a:p>
        </p:txBody>
      </p:sp>
    </p:spTree>
    <p:extLst>
      <p:ext uri="{BB962C8B-B14F-4D97-AF65-F5344CB8AC3E}">
        <p14:creationId xmlns:p14="http://schemas.microsoft.com/office/powerpoint/2010/main" val="8080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F09C6C-3B9D-4A20-BCCF-F4B691DEAD21}" type="slidenum">
              <a:rPr lang="en-US" smtClean="0"/>
              <a:t>5</a:t>
            </a:fld>
            <a:endParaRPr lang="en-US"/>
          </a:p>
        </p:txBody>
      </p:sp>
    </p:spTree>
    <p:extLst>
      <p:ext uri="{BB962C8B-B14F-4D97-AF65-F5344CB8AC3E}">
        <p14:creationId xmlns:p14="http://schemas.microsoft.com/office/powerpoint/2010/main" val="907362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BEF09C6C-3B9D-4A20-BCCF-F4B691DEAD21}" type="slidenum">
              <a:rPr lang="en-US" smtClean="0"/>
              <a:t>6</a:t>
            </a:fld>
            <a:endParaRPr lang="en-US"/>
          </a:p>
        </p:txBody>
      </p:sp>
    </p:spTree>
    <p:extLst>
      <p:ext uri="{BB962C8B-B14F-4D97-AF65-F5344CB8AC3E}">
        <p14:creationId xmlns:p14="http://schemas.microsoft.com/office/powerpoint/2010/main" val="66361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5401A1-339A-428A-A8A0-3CCD67D544AD}" type="slidenum">
              <a:rPr lang="en-US" smtClean="0"/>
              <a:t>7</a:t>
            </a:fld>
            <a:endParaRPr lang="en-US"/>
          </a:p>
        </p:txBody>
      </p:sp>
    </p:spTree>
    <p:extLst>
      <p:ext uri="{BB962C8B-B14F-4D97-AF65-F5344CB8AC3E}">
        <p14:creationId xmlns:p14="http://schemas.microsoft.com/office/powerpoint/2010/main" val="121911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D050D53-ACF4-4A9B-9B6C-3C6416688927}" type="slidenum">
              <a:rPr lang="en-AU" smtClean="0"/>
              <a:t>12</a:t>
            </a:fld>
            <a:endParaRPr lang="en-AU"/>
          </a:p>
        </p:txBody>
      </p:sp>
    </p:spTree>
    <p:extLst>
      <p:ext uri="{BB962C8B-B14F-4D97-AF65-F5344CB8AC3E}">
        <p14:creationId xmlns:p14="http://schemas.microsoft.com/office/powerpoint/2010/main" val="67268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D050D53-ACF4-4A9B-9B6C-3C6416688927}" type="slidenum">
              <a:rPr lang="en-AU" smtClean="0"/>
              <a:t>14</a:t>
            </a:fld>
            <a:endParaRPr lang="en-AU"/>
          </a:p>
        </p:txBody>
      </p:sp>
    </p:spTree>
    <p:extLst>
      <p:ext uri="{BB962C8B-B14F-4D97-AF65-F5344CB8AC3E}">
        <p14:creationId xmlns:p14="http://schemas.microsoft.com/office/powerpoint/2010/main" val="2796392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F09C6C-3B9D-4A20-BCCF-F4B691DEAD21}" type="slidenum">
              <a:rPr lang="en-US" smtClean="0"/>
              <a:t>20</a:t>
            </a:fld>
            <a:endParaRPr lang="en-US"/>
          </a:p>
        </p:txBody>
      </p:sp>
    </p:spTree>
    <p:extLst>
      <p:ext uri="{BB962C8B-B14F-4D97-AF65-F5344CB8AC3E}">
        <p14:creationId xmlns:p14="http://schemas.microsoft.com/office/powerpoint/2010/main" val="238979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a:p>
        </p:txBody>
      </p:sp>
      <p:sp>
        <p:nvSpPr>
          <p:cNvPr id="4" name="Slide Number Placeholder 3"/>
          <p:cNvSpPr>
            <a:spLocks noGrp="1"/>
          </p:cNvSpPr>
          <p:nvPr>
            <p:ph type="sldNum" sz="quarter" idx="10"/>
          </p:nvPr>
        </p:nvSpPr>
        <p:spPr/>
        <p:txBody>
          <a:bodyPr/>
          <a:lstStyle/>
          <a:p>
            <a:fld id="{BEF09C6C-3B9D-4A20-BCCF-F4B691DEAD21}" type="slidenum">
              <a:rPr lang="en-US" smtClean="0"/>
              <a:t>21</a:t>
            </a:fld>
            <a:endParaRPr lang="en-US"/>
          </a:p>
        </p:txBody>
      </p:sp>
    </p:spTree>
    <p:extLst>
      <p:ext uri="{BB962C8B-B14F-4D97-AF65-F5344CB8AC3E}">
        <p14:creationId xmlns:p14="http://schemas.microsoft.com/office/powerpoint/2010/main" val="1834684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file:////Volumes/S-Z/S-Z/S/Sphere%20Payments%20Inc%20(SPT)/&#8226;%20PERM%20SUPPORT/&#8226;LOGOS/RGB/Sphere%20Logo_RGB.png"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file:////Volumes/S-Z/S-Z/S/Sphere%20Payments%20Inc%20(SPT)/&#8226;%20PERM%20SUPPORT/&#8226;LOGOS/RGB/Sphere%20Logo_RGB.png"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file:////Volumes/S-Z/S-Z/S/Sphere%20Payments%20Inc%20(SPT)/&#8226;%20PERM%20SUPPORT/&#8226;LOGOS/RGB/Sphere%20Logo_RGB.png"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file:////Volumes/S-Z/S-Z/S/Sphere%20Payments%20Inc%20(SPT)/&#8226;%20PERM%20SUPPORT/&#8226;LOGOS/RGB/Sphere%20Logo_RGB.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file:////Volumes/S-Z/S-Z/S/Sphere%20Payments%20Inc%20(SPT)/&#8226;%20PERM%20SUPPORT/&#8226;LOGOS/RGB/Sphere%20Logo_RGB.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AF319E1E-B8B4-2948-B6A0-E83CA28355F2}"/>
              </a:ext>
            </a:extLst>
          </p:cNvPr>
          <p:cNvSpPr/>
          <p:nvPr userDrawn="1"/>
        </p:nvSpPr>
        <p:spPr>
          <a:xfrm>
            <a:off x="-866270" y="-687514"/>
            <a:ext cx="5717670" cy="5717670"/>
          </a:xfrm>
          <a:prstGeom prst="ellipse">
            <a:avLst/>
          </a:prstGeom>
          <a:solidFill>
            <a:srgbClr val="8CC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8">
            <a:extLst>
              <a:ext uri="{FF2B5EF4-FFF2-40B4-BE49-F238E27FC236}">
                <a16:creationId xmlns:a16="http://schemas.microsoft.com/office/drawing/2014/main" id="{6C30818B-5EA4-44CC-BE1E-32B8E0BE101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053481" y="-529391"/>
            <a:ext cx="6077665" cy="6077672"/>
          </a:xfrm>
          <a:prstGeom prst="ellipse">
            <a:avLst/>
          </a:prstGeom>
        </p:spPr>
      </p:pic>
      <p:sp>
        <p:nvSpPr>
          <p:cNvPr id="10" name="Oval 9">
            <a:extLst>
              <a:ext uri="{FF2B5EF4-FFF2-40B4-BE49-F238E27FC236}">
                <a16:creationId xmlns:a16="http://schemas.microsoft.com/office/drawing/2014/main" id="{3B36DAD9-E6BA-4A4D-9658-463B18FE8158}"/>
              </a:ext>
            </a:extLst>
          </p:cNvPr>
          <p:cNvSpPr/>
          <p:nvPr userDrawn="1"/>
        </p:nvSpPr>
        <p:spPr>
          <a:xfrm>
            <a:off x="-866270" y="-687514"/>
            <a:ext cx="6077666" cy="6077666"/>
          </a:xfrm>
          <a:prstGeom prst="ellipse">
            <a:avLst/>
          </a:prstGeom>
          <a:noFill/>
          <a:ln w="9525">
            <a:solidFill>
              <a:srgbClr val="8CC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621404-025B-A84D-AAD8-7A4C0B6832BB}"/>
              </a:ext>
            </a:extLst>
          </p:cNvPr>
          <p:cNvSpPr/>
          <p:nvPr userDrawn="1"/>
        </p:nvSpPr>
        <p:spPr>
          <a:xfrm>
            <a:off x="0" y="6691906"/>
            <a:ext cx="12192000" cy="166807"/>
          </a:xfrm>
          <a:prstGeom prst="rect">
            <a:avLst/>
          </a:prstGeom>
          <a:solidFill>
            <a:srgbClr val="29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E268599E-A5F5-AC4A-A3E8-31CC82E1EE8C}"/>
              </a:ext>
            </a:extLst>
          </p:cNvPr>
          <p:cNvSpPr>
            <a:spLocks noGrp="1"/>
          </p:cNvSpPr>
          <p:nvPr userDrawn="1">
            <p:ph type="ctrTitle" hasCustomPrompt="1"/>
          </p:nvPr>
        </p:nvSpPr>
        <p:spPr>
          <a:xfrm>
            <a:off x="6343650" y="3355329"/>
            <a:ext cx="5143500" cy="1461060"/>
          </a:xfrm>
          <a:prstGeom prst="rect">
            <a:avLst/>
          </a:prstGeom>
        </p:spPr>
        <p:txBody>
          <a:bodyPr anchor="t">
            <a:noAutofit/>
          </a:bodyPr>
          <a:lstStyle>
            <a:lvl1pPr algn="l">
              <a:defRPr sz="5000" b="1" i="0" cap="all" baseline="0">
                <a:solidFill>
                  <a:srgbClr val="29378D"/>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Title should go here</a:t>
            </a:r>
            <a:endParaRPr lang="en-IN"/>
          </a:p>
        </p:txBody>
      </p:sp>
      <p:pic>
        <p:nvPicPr>
          <p:cNvPr id="18" name="Picture 17">
            <a:extLst>
              <a:ext uri="{FF2B5EF4-FFF2-40B4-BE49-F238E27FC236}">
                <a16:creationId xmlns:a16="http://schemas.microsoft.com/office/drawing/2014/main" id="{59B1E2AC-9337-1145-9EAB-88B161FF3E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4875" y="2239961"/>
            <a:ext cx="2049384" cy="853910"/>
          </a:xfrm>
          <a:prstGeom prst="rect">
            <a:avLst/>
          </a:prstGeom>
        </p:spPr>
      </p:pic>
      <p:sp>
        <p:nvSpPr>
          <p:cNvPr id="12" name="Oval 11">
            <a:extLst>
              <a:ext uri="{FF2B5EF4-FFF2-40B4-BE49-F238E27FC236}">
                <a16:creationId xmlns:a16="http://schemas.microsoft.com/office/drawing/2014/main" id="{E9BF2F29-53E8-42C6-8DC5-2964CBB9F51E}"/>
              </a:ext>
            </a:extLst>
          </p:cNvPr>
          <p:cNvSpPr/>
          <p:nvPr userDrawn="1"/>
        </p:nvSpPr>
        <p:spPr>
          <a:xfrm>
            <a:off x="-1375034" y="-529385"/>
            <a:ext cx="6077666" cy="6077666"/>
          </a:xfrm>
          <a:prstGeom prst="ellipse">
            <a:avLst/>
          </a:prstGeom>
          <a:noFill/>
          <a:ln w="28575">
            <a:solidFill>
              <a:srgbClr val="052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A515B60-051E-4D64-BFC9-0696F3E8D66C}"/>
              </a:ext>
            </a:extLst>
          </p:cNvPr>
          <p:cNvSpPr/>
          <p:nvPr userDrawn="1"/>
        </p:nvSpPr>
        <p:spPr>
          <a:xfrm>
            <a:off x="-866270" y="-432179"/>
            <a:ext cx="5207000" cy="5207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EF1CB70-4D22-4CA9-8412-C47567ACD3AD}"/>
              </a:ext>
            </a:extLst>
          </p:cNvPr>
          <p:cNvSpPr>
            <a:spLocks noGrp="1"/>
          </p:cNvSpPr>
          <p:nvPr>
            <p:ph type="body" sz="quarter" idx="10" hasCustomPrompt="1"/>
          </p:nvPr>
        </p:nvSpPr>
        <p:spPr>
          <a:xfrm>
            <a:off x="6343650" y="4833101"/>
            <a:ext cx="5143500" cy="1011238"/>
          </a:xfrm>
        </p:spPr>
        <p:txBody>
          <a:bodyPr>
            <a:normAutofit/>
          </a:bodyPr>
          <a:lstStyle>
            <a:lvl1pPr marL="0" indent="0">
              <a:buNone/>
              <a:defRPr sz="3500">
                <a:solidFill>
                  <a:srgbClr val="555759"/>
                </a:solidFill>
              </a:defRPr>
            </a:lvl1pPr>
          </a:lstStyle>
          <a:p>
            <a:pPr lvl="0"/>
            <a:r>
              <a:rPr lang="en-US"/>
              <a:t>A BEAUTIFUL SUBTITLE SHOULD GO HERE</a:t>
            </a:r>
          </a:p>
        </p:txBody>
      </p:sp>
    </p:spTree>
    <p:extLst>
      <p:ext uri="{BB962C8B-B14F-4D97-AF65-F5344CB8AC3E}">
        <p14:creationId xmlns:p14="http://schemas.microsoft.com/office/powerpoint/2010/main" val="2204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Accent with Editable Thumbnail Image">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58E72F2E-BF67-40D3-88F9-5ADB152687E0}"/>
              </a:ext>
            </a:extLst>
          </p:cNvPr>
          <p:cNvSpPr>
            <a:spLocks noGrp="1"/>
          </p:cNvSpPr>
          <p:nvPr>
            <p:ph type="body" sz="quarter" idx="14"/>
          </p:nvPr>
        </p:nvSpPr>
        <p:spPr>
          <a:xfrm>
            <a:off x="4330700" y="3679824"/>
            <a:ext cx="7315200" cy="2377440"/>
          </a:xfrm>
        </p:spPr>
        <p:txBody>
          <a:bodyPr>
            <a:normAutofit/>
          </a:bodyPr>
          <a:lstStyle>
            <a:lvl1pPr marL="0" indent="0">
              <a:buNone/>
              <a:defRPr sz="1800">
                <a:solidFill>
                  <a:srgbClr val="555759"/>
                </a:solidFill>
              </a:defRPr>
            </a:lvl1pPr>
          </a:lstStyle>
          <a:p>
            <a:pPr lvl="0"/>
            <a:r>
              <a:rPr lang="en-US"/>
              <a:t>Edit Master text styles</a:t>
            </a:r>
          </a:p>
        </p:txBody>
      </p:sp>
      <p:sp>
        <p:nvSpPr>
          <p:cNvPr id="27" name="Text Placeholder 26">
            <a:extLst>
              <a:ext uri="{FF2B5EF4-FFF2-40B4-BE49-F238E27FC236}">
                <a16:creationId xmlns:a16="http://schemas.microsoft.com/office/drawing/2014/main" id="{BA7D1D52-31B6-4026-879B-36F828B5FEEA}"/>
              </a:ext>
            </a:extLst>
          </p:cNvPr>
          <p:cNvSpPr>
            <a:spLocks noGrp="1"/>
          </p:cNvSpPr>
          <p:nvPr>
            <p:ph type="body" sz="quarter" idx="13"/>
          </p:nvPr>
        </p:nvSpPr>
        <p:spPr>
          <a:xfrm>
            <a:off x="365125" y="3679824"/>
            <a:ext cx="3652838" cy="2377440"/>
          </a:xfrm>
        </p:spPr>
        <p:txBody>
          <a:bodyPr>
            <a:normAutofit/>
          </a:bodyPr>
          <a:lstStyle>
            <a:lvl1pPr marL="0" indent="0">
              <a:buNone/>
              <a:defRPr sz="1800" b="1">
                <a:solidFill>
                  <a:srgbClr val="555759"/>
                </a:solidFill>
                <a:latin typeface="Open Sans SemiBold" panose="020B0606030504020204"/>
              </a:defRPr>
            </a:lvl1pPr>
          </a:lstStyle>
          <a:p>
            <a:pPr lvl="0"/>
            <a:r>
              <a:rPr lang="en-US"/>
              <a:t>Edit Master text styles</a:t>
            </a:r>
          </a:p>
        </p:txBody>
      </p:sp>
      <p:sp>
        <p:nvSpPr>
          <p:cNvPr id="7" name="Rectangle 6">
            <a:extLst>
              <a:ext uri="{FF2B5EF4-FFF2-40B4-BE49-F238E27FC236}">
                <a16:creationId xmlns:a16="http://schemas.microsoft.com/office/drawing/2014/main" id="{341A20B2-7CDB-4E65-B437-47364E58F5F6}"/>
              </a:ext>
            </a:extLst>
          </p:cNvPr>
          <p:cNvSpPr/>
          <p:nvPr userDrawn="1"/>
        </p:nvSpPr>
        <p:spPr>
          <a:xfrm>
            <a:off x="-1" y="153802"/>
            <a:ext cx="12191999" cy="1041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34813C-7322-49A1-A569-5B5857BB9EE9}"/>
              </a:ext>
            </a:extLst>
          </p:cNvPr>
          <p:cNvSpPr/>
          <p:nvPr userDrawn="1"/>
        </p:nvSpPr>
        <p:spPr>
          <a:xfrm>
            <a:off x="2252133" y="1049866"/>
            <a:ext cx="9939865" cy="2379134"/>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pic>
        <p:nvPicPr>
          <p:cNvPr id="11" name="Picture 10">
            <a:extLst>
              <a:ext uri="{FF2B5EF4-FFF2-40B4-BE49-F238E27FC236}">
                <a16:creationId xmlns:a16="http://schemas.microsoft.com/office/drawing/2014/main" id="{0EC16ADF-CE5B-42F1-BBCA-3DD0859DC79F}"/>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365914" y="276994"/>
            <a:ext cx="1291706" cy="538211"/>
          </a:xfrm>
          <a:prstGeom prst="rect">
            <a:avLst/>
          </a:prstGeom>
        </p:spPr>
      </p:pic>
      <p:cxnSp>
        <p:nvCxnSpPr>
          <p:cNvPr id="13" name="Straight Connector 12">
            <a:extLst>
              <a:ext uri="{FF2B5EF4-FFF2-40B4-BE49-F238E27FC236}">
                <a16:creationId xmlns:a16="http://schemas.microsoft.com/office/drawing/2014/main" id="{077A3CB6-90DC-4432-B899-3A3F54F69F8B}"/>
              </a:ext>
            </a:extLst>
          </p:cNvPr>
          <p:cNvCxnSpPr>
            <a:cxnSpLocks/>
          </p:cNvCxnSpPr>
          <p:nvPr userDrawn="1"/>
        </p:nvCxnSpPr>
        <p:spPr>
          <a:xfrm>
            <a:off x="1840675" y="312622"/>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1">
            <a:extLst>
              <a:ext uri="{FF2B5EF4-FFF2-40B4-BE49-F238E27FC236}">
                <a16:creationId xmlns:a16="http://schemas.microsoft.com/office/drawing/2014/main" id="{38F5C17A-A134-43F6-B513-BFBAD4C35B0C}"/>
              </a:ext>
            </a:extLst>
          </p:cNvPr>
          <p:cNvSpPr>
            <a:spLocks noGrp="1"/>
          </p:cNvSpPr>
          <p:nvPr>
            <p:ph type="sldNum" sz="quarter" idx="4"/>
          </p:nvPr>
        </p:nvSpPr>
        <p:spPr>
          <a:xfrm>
            <a:off x="9222183" y="6249466"/>
            <a:ext cx="2743200" cy="365125"/>
          </a:xfrm>
          <a:prstGeom prst="rect">
            <a:avLst/>
          </a:prstGeom>
        </p:spPr>
        <p:txBody>
          <a:bodyPr/>
          <a:lstStyle/>
          <a:p>
            <a:fld id="{351EC6AB-3140-1845-89AB-06A4F17BAEDA}" type="slidenum">
              <a:rPr lang="en-US" sz="900" smtClean="0"/>
              <a:t>‹#›</a:t>
            </a:fld>
            <a:endParaRPr lang="en-US" sz="900"/>
          </a:p>
        </p:txBody>
      </p:sp>
      <p:sp>
        <p:nvSpPr>
          <p:cNvPr id="15" name="Rectangle 14">
            <a:extLst>
              <a:ext uri="{FF2B5EF4-FFF2-40B4-BE49-F238E27FC236}">
                <a16:creationId xmlns:a16="http://schemas.microsoft.com/office/drawing/2014/main" id="{0FA379E3-7CD2-4DE5-87F5-D333A248C203}"/>
              </a:ext>
            </a:extLst>
          </p:cNvPr>
          <p:cNvSpPr/>
          <p:nvPr userDrawn="1"/>
        </p:nvSpPr>
        <p:spPr>
          <a:xfrm>
            <a:off x="-2" y="6704198"/>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19" name="Rectangle 18">
            <a:extLst>
              <a:ext uri="{FF2B5EF4-FFF2-40B4-BE49-F238E27FC236}">
                <a16:creationId xmlns:a16="http://schemas.microsoft.com/office/drawing/2014/main" id="{57038034-0A85-4281-9F3A-67FA47BD1F5D}"/>
              </a:ext>
            </a:extLst>
          </p:cNvPr>
          <p:cNvSpPr/>
          <p:nvPr userDrawn="1"/>
        </p:nvSpPr>
        <p:spPr>
          <a:xfrm>
            <a:off x="12011891" y="1049865"/>
            <a:ext cx="180106" cy="2383546"/>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21" name="Text Placeholder 20">
            <a:extLst>
              <a:ext uri="{FF2B5EF4-FFF2-40B4-BE49-F238E27FC236}">
                <a16:creationId xmlns:a16="http://schemas.microsoft.com/office/drawing/2014/main" id="{734D4A83-AF66-4352-BA19-55CECA579288}"/>
              </a:ext>
            </a:extLst>
          </p:cNvPr>
          <p:cNvSpPr>
            <a:spLocks noGrp="1"/>
          </p:cNvSpPr>
          <p:nvPr>
            <p:ph type="body" sz="quarter" idx="10" hasCustomPrompt="1"/>
          </p:nvPr>
        </p:nvSpPr>
        <p:spPr>
          <a:xfrm>
            <a:off x="1839913" y="321051"/>
            <a:ext cx="10352087" cy="503237"/>
          </a:xfrm>
        </p:spPr>
        <p:txBody>
          <a:bodyPr anchor="ctr">
            <a:noAutofit/>
          </a:bodyPr>
          <a:lstStyle>
            <a:lvl1pPr marL="0" indent="0">
              <a:buNone/>
              <a:defRPr sz="3300" b="1">
                <a:solidFill>
                  <a:srgbClr val="052B97"/>
                </a:solidFill>
              </a:defRPr>
            </a:lvl1pPr>
          </a:lstStyle>
          <a:p>
            <a:pPr lvl="0"/>
            <a:r>
              <a:rPr lang="en-US"/>
              <a:t>EDIT MASTER TEXT STYLES</a:t>
            </a:r>
          </a:p>
        </p:txBody>
      </p:sp>
      <p:sp>
        <p:nvSpPr>
          <p:cNvPr id="23" name="Text Placeholder 22">
            <a:extLst>
              <a:ext uri="{FF2B5EF4-FFF2-40B4-BE49-F238E27FC236}">
                <a16:creationId xmlns:a16="http://schemas.microsoft.com/office/drawing/2014/main" id="{4C406ADF-288D-4DF2-877F-142E9E3DA049}"/>
              </a:ext>
            </a:extLst>
          </p:cNvPr>
          <p:cNvSpPr>
            <a:spLocks noGrp="1"/>
          </p:cNvSpPr>
          <p:nvPr>
            <p:ph type="body" sz="quarter" idx="11" hasCustomPrompt="1"/>
          </p:nvPr>
        </p:nvSpPr>
        <p:spPr>
          <a:xfrm>
            <a:off x="2743200" y="1428750"/>
            <a:ext cx="8348663" cy="609600"/>
          </a:xfrm>
        </p:spPr>
        <p:txBody>
          <a:bodyPr anchor="ctr"/>
          <a:lstStyle>
            <a:lvl1pPr marL="0" indent="0">
              <a:buNone/>
              <a:defRPr>
                <a:solidFill>
                  <a:schemeClr val="bg1"/>
                </a:solidFill>
              </a:defRPr>
            </a:lvl1pPr>
          </a:lstStyle>
          <a:p>
            <a:pPr lvl="0"/>
            <a:r>
              <a:rPr lang="en-US"/>
              <a:t>EDIT MASTER TEXT STYLES</a:t>
            </a:r>
          </a:p>
        </p:txBody>
      </p:sp>
      <p:sp>
        <p:nvSpPr>
          <p:cNvPr id="25" name="Text Placeholder 24">
            <a:extLst>
              <a:ext uri="{FF2B5EF4-FFF2-40B4-BE49-F238E27FC236}">
                <a16:creationId xmlns:a16="http://schemas.microsoft.com/office/drawing/2014/main" id="{461E1303-2429-4389-BEA2-628B118397F8}"/>
              </a:ext>
            </a:extLst>
          </p:cNvPr>
          <p:cNvSpPr>
            <a:spLocks noGrp="1"/>
          </p:cNvSpPr>
          <p:nvPr>
            <p:ph type="body" sz="quarter" idx="12"/>
          </p:nvPr>
        </p:nvSpPr>
        <p:spPr>
          <a:xfrm>
            <a:off x="2743200" y="2105025"/>
            <a:ext cx="8348663" cy="941816"/>
          </a:xfrm>
        </p:spPr>
        <p:txBody>
          <a:bodyPr>
            <a:normAutofit/>
          </a:bodyPr>
          <a:lstStyle>
            <a:lvl1pPr marL="0" indent="0">
              <a:buNone/>
              <a:defRPr sz="1800">
                <a:solidFill>
                  <a:schemeClr val="bg1"/>
                </a:solidFill>
              </a:defRPr>
            </a:lvl1pPr>
          </a:lstStyle>
          <a:p>
            <a:pPr lvl="0"/>
            <a:r>
              <a:rPr lang="en-US"/>
              <a:t>Edit Master text styles</a:t>
            </a:r>
          </a:p>
        </p:txBody>
      </p:sp>
      <p:sp>
        <p:nvSpPr>
          <p:cNvPr id="3" name="Picture Placeholder 2">
            <a:extLst>
              <a:ext uri="{FF2B5EF4-FFF2-40B4-BE49-F238E27FC236}">
                <a16:creationId xmlns:a16="http://schemas.microsoft.com/office/drawing/2014/main" id="{459732C9-7517-4077-98E3-B2F09FD05581}"/>
              </a:ext>
            </a:extLst>
          </p:cNvPr>
          <p:cNvSpPr>
            <a:spLocks noGrp="1"/>
          </p:cNvSpPr>
          <p:nvPr>
            <p:ph type="pic" sz="quarter" idx="15"/>
          </p:nvPr>
        </p:nvSpPr>
        <p:spPr>
          <a:xfrm>
            <a:off x="0" y="1049338"/>
            <a:ext cx="2252663" cy="2379662"/>
          </a:xfrm>
        </p:spPr>
        <p:txBody>
          <a:bodyPr/>
          <a:lstStyle/>
          <a:p>
            <a:endParaRPr lang="en-US"/>
          </a:p>
        </p:txBody>
      </p:sp>
    </p:spTree>
    <p:extLst>
      <p:ext uri="{BB962C8B-B14F-4D97-AF65-F5344CB8AC3E}">
        <p14:creationId xmlns:p14="http://schemas.microsoft.com/office/powerpoint/2010/main" val="404771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Accent with Thumbnail Image">
    <p:spTree>
      <p:nvGrpSpPr>
        <p:cNvPr id="1" name=""/>
        <p:cNvGrpSpPr/>
        <p:nvPr/>
      </p:nvGrpSpPr>
      <p:grpSpPr>
        <a:xfrm>
          <a:off x="0" y="0"/>
          <a:ext cx="0" cy="0"/>
          <a:chOff x="0" y="0"/>
          <a:chExt cx="0" cy="0"/>
        </a:xfrm>
      </p:grpSpPr>
      <p:sp>
        <p:nvSpPr>
          <p:cNvPr id="38" name="Text Placeholder 37">
            <a:extLst>
              <a:ext uri="{FF2B5EF4-FFF2-40B4-BE49-F238E27FC236}">
                <a16:creationId xmlns:a16="http://schemas.microsoft.com/office/drawing/2014/main" id="{EF2E8CA2-D053-4E1F-BFC3-2A0343B4C118}"/>
              </a:ext>
            </a:extLst>
          </p:cNvPr>
          <p:cNvSpPr>
            <a:spLocks noGrp="1"/>
          </p:cNvSpPr>
          <p:nvPr>
            <p:ph type="body" sz="quarter" idx="14"/>
          </p:nvPr>
        </p:nvSpPr>
        <p:spPr>
          <a:xfrm>
            <a:off x="4327696" y="3679825"/>
            <a:ext cx="7315200" cy="2378075"/>
          </a:xfrm>
        </p:spPr>
        <p:txBody>
          <a:bodyPr>
            <a:normAutofit/>
          </a:bodyPr>
          <a:lstStyle>
            <a:lvl1pPr marL="0" indent="0">
              <a:buNone/>
              <a:defRPr sz="1800">
                <a:solidFill>
                  <a:srgbClr val="555759"/>
                </a:solidFill>
              </a:defRPr>
            </a:lvl1pPr>
          </a:lstStyle>
          <a:p>
            <a:pPr lvl="0"/>
            <a:r>
              <a:rPr lang="en-US"/>
              <a:t>Edit Master text styles</a:t>
            </a:r>
          </a:p>
        </p:txBody>
      </p:sp>
      <p:sp>
        <p:nvSpPr>
          <p:cNvPr id="36" name="Text Placeholder 35">
            <a:extLst>
              <a:ext uri="{FF2B5EF4-FFF2-40B4-BE49-F238E27FC236}">
                <a16:creationId xmlns:a16="http://schemas.microsoft.com/office/drawing/2014/main" id="{16B46F6A-7374-4BBE-9EB9-5588035A8741}"/>
              </a:ext>
            </a:extLst>
          </p:cNvPr>
          <p:cNvSpPr>
            <a:spLocks noGrp="1"/>
          </p:cNvSpPr>
          <p:nvPr>
            <p:ph type="body" sz="quarter" idx="13"/>
          </p:nvPr>
        </p:nvSpPr>
        <p:spPr>
          <a:xfrm>
            <a:off x="365913" y="3679825"/>
            <a:ext cx="3657600" cy="2378075"/>
          </a:xfrm>
        </p:spPr>
        <p:txBody>
          <a:bodyPr>
            <a:normAutofit/>
          </a:bodyPr>
          <a:lstStyle>
            <a:lvl1pPr marL="0" indent="0">
              <a:buNone/>
              <a:defRPr sz="1800" b="1">
                <a:solidFill>
                  <a:srgbClr val="555759"/>
                </a:solidFill>
              </a:defRPr>
            </a:lvl1pPr>
          </a:lstStyle>
          <a:p>
            <a:pPr lvl="0"/>
            <a:r>
              <a:rPr lang="en-US"/>
              <a:t>Edit Master text styles</a:t>
            </a:r>
          </a:p>
        </p:txBody>
      </p:sp>
      <p:sp>
        <p:nvSpPr>
          <p:cNvPr id="20" name="Rectangle 19">
            <a:extLst>
              <a:ext uri="{FF2B5EF4-FFF2-40B4-BE49-F238E27FC236}">
                <a16:creationId xmlns:a16="http://schemas.microsoft.com/office/drawing/2014/main" id="{4CB10635-4040-4876-A4A5-0E3478AE8EC6}"/>
              </a:ext>
            </a:extLst>
          </p:cNvPr>
          <p:cNvSpPr/>
          <p:nvPr userDrawn="1"/>
        </p:nvSpPr>
        <p:spPr>
          <a:xfrm>
            <a:off x="-1" y="8466"/>
            <a:ext cx="12191999" cy="1041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959940-498F-42FC-982A-F7C89FD97B58}"/>
              </a:ext>
            </a:extLst>
          </p:cNvPr>
          <p:cNvSpPr/>
          <p:nvPr userDrawn="1"/>
        </p:nvSpPr>
        <p:spPr>
          <a:xfrm>
            <a:off x="2252133" y="1049866"/>
            <a:ext cx="9939865" cy="2379134"/>
          </a:xfrm>
          <a:prstGeom prst="rect">
            <a:avLst/>
          </a:prstGeom>
          <a:solidFill>
            <a:srgbClr val="F68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AEF8EA5-EBED-43D4-B074-84C639A1C3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49864"/>
            <a:ext cx="2253402" cy="2379135"/>
          </a:xfrm>
          <a:prstGeom prst="rect">
            <a:avLst/>
          </a:prstGeom>
        </p:spPr>
      </p:pic>
      <p:pic>
        <p:nvPicPr>
          <p:cNvPr id="24" name="Picture 23">
            <a:extLst>
              <a:ext uri="{FF2B5EF4-FFF2-40B4-BE49-F238E27FC236}">
                <a16:creationId xmlns:a16="http://schemas.microsoft.com/office/drawing/2014/main" id="{5B46B4EF-C62C-43B0-ADEA-0A291FC83983}"/>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365914" y="276994"/>
            <a:ext cx="1291706" cy="538211"/>
          </a:xfrm>
          <a:prstGeom prst="rect">
            <a:avLst/>
          </a:prstGeom>
        </p:spPr>
      </p:pic>
      <p:cxnSp>
        <p:nvCxnSpPr>
          <p:cNvPr id="26" name="Straight Connector 25">
            <a:extLst>
              <a:ext uri="{FF2B5EF4-FFF2-40B4-BE49-F238E27FC236}">
                <a16:creationId xmlns:a16="http://schemas.microsoft.com/office/drawing/2014/main" id="{DA12C9A9-BBD7-4D92-9C46-149FAEDFA5ED}"/>
              </a:ext>
            </a:extLst>
          </p:cNvPr>
          <p:cNvCxnSpPr>
            <a:cxnSpLocks/>
          </p:cNvCxnSpPr>
          <p:nvPr userDrawn="1"/>
        </p:nvCxnSpPr>
        <p:spPr>
          <a:xfrm>
            <a:off x="1840675" y="312622"/>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1">
            <a:extLst>
              <a:ext uri="{FF2B5EF4-FFF2-40B4-BE49-F238E27FC236}">
                <a16:creationId xmlns:a16="http://schemas.microsoft.com/office/drawing/2014/main" id="{9B15C753-F3CE-4DA0-8AA4-1F534405E717}"/>
              </a:ext>
            </a:extLst>
          </p:cNvPr>
          <p:cNvSpPr>
            <a:spLocks noGrp="1"/>
          </p:cNvSpPr>
          <p:nvPr>
            <p:ph type="sldNum" sz="quarter" idx="4"/>
          </p:nvPr>
        </p:nvSpPr>
        <p:spPr>
          <a:xfrm>
            <a:off x="9222183" y="6249466"/>
            <a:ext cx="2743200" cy="365125"/>
          </a:xfrm>
          <a:prstGeom prst="rect">
            <a:avLst/>
          </a:prstGeom>
        </p:spPr>
        <p:txBody>
          <a:bodyPr/>
          <a:lstStyle/>
          <a:p>
            <a:fld id="{351EC6AB-3140-1845-89AB-06A4F17BAEDA}" type="slidenum">
              <a:rPr lang="en-US" sz="900" smtClean="0"/>
              <a:t>‹#›</a:t>
            </a:fld>
            <a:endParaRPr lang="en-US" sz="900"/>
          </a:p>
        </p:txBody>
      </p:sp>
      <p:sp>
        <p:nvSpPr>
          <p:cNvPr id="31" name="Rectangle 30">
            <a:extLst>
              <a:ext uri="{FF2B5EF4-FFF2-40B4-BE49-F238E27FC236}">
                <a16:creationId xmlns:a16="http://schemas.microsoft.com/office/drawing/2014/main" id="{A841C8B2-AF3B-4BA8-9DA9-079B73424750}"/>
              </a:ext>
            </a:extLst>
          </p:cNvPr>
          <p:cNvSpPr/>
          <p:nvPr userDrawn="1"/>
        </p:nvSpPr>
        <p:spPr>
          <a:xfrm>
            <a:off x="-2" y="6704198"/>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32" name="Rectangle 31">
            <a:extLst>
              <a:ext uri="{FF2B5EF4-FFF2-40B4-BE49-F238E27FC236}">
                <a16:creationId xmlns:a16="http://schemas.microsoft.com/office/drawing/2014/main" id="{5A18CE4E-4DC4-453D-ADD8-F81ABAB36B48}"/>
              </a:ext>
            </a:extLst>
          </p:cNvPr>
          <p:cNvSpPr/>
          <p:nvPr userDrawn="1"/>
        </p:nvSpPr>
        <p:spPr>
          <a:xfrm>
            <a:off x="12011891" y="1049865"/>
            <a:ext cx="180106" cy="2383546"/>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3" name="Text Placeholder 2">
            <a:extLst>
              <a:ext uri="{FF2B5EF4-FFF2-40B4-BE49-F238E27FC236}">
                <a16:creationId xmlns:a16="http://schemas.microsoft.com/office/drawing/2014/main" id="{F337F7DB-4841-417C-A842-7041EA92B0A3}"/>
              </a:ext>
            </a:extLst>
          </p:cNvPr>
          <p:cNvSpPr>
            <a:spLocks noGrp="1"/>
          </p:cNvSpPr>
          <p:nvPr>
            <p:ph type="body" sz="quarter" idx="10" hasCustomPrompt="1"/>
          </p:nvPr>
        </p:nvSpPr>
        <p:spPr>
          <a:xfrm>
            <a:off x="1839913" y="312738"/>
            <a:ext cx="10352087" cy="509161"/>
          </a:xfrm>
        </p:spPr>
        <p:txBody>
          <a:bodyPr anchor="ctr">
            <a:noAutofit/>
          </a:bodyPr>
          <a:lstStyle>
            <a:lvl1pPr marL="0" indent="0">
              <a:buNone/>
              <a:defRPr sz="3300" b="1">
                <a:solidFill>
                  <a:srgbClr val="052B97"/>
                </a:solidFill>
              </a:defRPr>
            </a:lvl1pPr>
          </a:lstStyle>
          <a:p>
            <a:pPr lvl="0"/>
            <a:r>
              <a:rPr lang="en-US"/>
              <a:t>EDIT MASTER TEXT STYLES</a:t>
            </a:r>
          </a:p>
        </p:txBody>
      </p:sp>
      <p:sp>
        <p:nvSpPr>
          <p:cNvPr id="5" name="Text Placeholder 4">
            <a:extLst>
              <a:ext uri="{FF2B5EF4-FFF2-40B4-BE49-F238E27FC236}">
                <a16:creationId xmlns:a16="http://schemas.microsoft.com/office/drawing/2014/main" id="{AF697714-C47E-4E4D-87BC-74024AE6F10B}"/>
              </a:ext>
            </a:extLst>
          </p:cNvPr>
          <p:cNvSpPr>
            <a:spLocks noGrp="1"/>
          </p:cNvSpPr>
          <p:nvPr>
            <p:ph type="body" sz="quarter" idx="11" hasCustomPrompt="1"/>
          </p:nvPr>
        </p:nvSpPr>
        <p:spPr>
          <a:xfrm>
            <a:off x="2743200" y="1489741"/>
            <a:ext cx="8348663" cy="538162"/>
          </a:xfrm>
        </p:spPr>
        <p:txBody>
          <a:bodyPr/>
          <a:lstStyle>
            <a:lvl1pPr marL="0" indent="0">
              <a:buNone/>
              <a:defRPr>
                <a:solidFill>
                  <a:schemeClr val="bg1"/>
                </a:solidFill>
              </a:defRPr>
            </a:lvl1pPr>
          </a:lstStyle>
          <a:p>
            <a:pPr lvl="0"/>
            <a:r>
              <a:rPr lang="en-US"/>
              <a:t>EDIT MASTER TEXT STYLES</a:t>
            </a:r>
          </a:p>
        </p:txBody>
      </p:sp>
      <p:sp>
        <p:nvSpPr>
          <p:cNvPr id="34" name="Text Placeholder 33">
            <a:extLst>
              <a:ext uri="{FF2B5EF4-FFF2-40B4-BE49-F238E27FC236}">
                <a16:creationId xmlns:a16="http://schemas.microsoft.com/office/drawing/2014/main" id="{D348C2C2-988F-4833-8572-C1054AF7D1D4}"/>
              </a:ext>
            </a:extLst>
          </p:cNvPr>
          <p:cNvSpPr>
            <a:spLocks noGrp="1"/>
          </p:cNvSpPr>
          <p:nvPr>
            <p:ph type="body" sz="quarter" idx="12"/>
          </p:nvPr>
        </p:nvSpPr>
        <p:spPr>
          <a:xfrm>
            <a:off x="2743200" y="2111375"/>
            <a:ext cx="8348663" cy="1066800"/>
          </a:xfrm>
        </p:spPr>
        <p:txBody>
          <a:bodyPr>
            <a:normAutofit/>
          </a:bodyPr>
          <a:lstStyle>
            <a:lvl1pPr marL="0" indent="0">
              <a:buNone/>
              <a:defRPr sz="1800">
                <a:solidFill>
                  <a:schemeClr val="bg1"/>
                </a:solidFill>
              </a:defRPr>
            </a:lvl1pPr>
          </a:lstStyle>
          <a:p>
            <a:pPr lvl="0"/>
            <a:r>
              <a:rPr lang="en-US"/>
              <a:t>Edit Master text styles</a:t>
            </a:r>
          </a:p>
        </p:txBody>
      </p:sp>
    </p:spTree>
    <p:extLst>
      <p:ext uri="{BB962C8B-B14F-4D97-AF65-F5344CB8AC3E}">
        <p14:creationId xmlns:p14="http://schemas.microsoft.com/office/powerpoint/2010/main" val="2883858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Accent with Editable Thumbnail Image">
    <p:spTree>
      <p:nvGrpSpPr>
        <p:cNvPr id="1" name=""/>
        <p:cNvGrpSpPr/>
        <p:nvPr/>
      </p:nvGrpSpPr>
      <p:grpSpPr>
        <a:xfrm>
          <a:off x="0" y="0"/>
          <a:ext cx="0" cy="0"/>
          <a:chOff x="0" y="0"/>
          <a:chExt cx="0" cy="0"/>
        </a:xfrm>
      </p:grpSpPr>
      <p:sp>
        <p:nvSpPr>
          <p:cNvPr id="38" name="Text Placeholder 37">
            <a:extLst>
              <a:ext uri="{FF2B5EF4-FFF2-40B4-BE49-F238E27FC236}">
                <a16:creationId xmlns:a16="http://schemas.microsoft.com/office/drawing/2014/main" id="{EF2E8CA2-D053-4E1F-BFC3-2A0343B4C118}"/>
              </a:ext>
            </a:extLst>
          </p:cNvPr>
          <p:cNvSpPr>
            <a:spLocks noGrp="1"/>
          </p:cNvSpPr>
          <p:nvPr>
            <p:ph type="body" sz="quarter" idx="14"/>
          </p:nvPr>
        </p:nvSpPr>
        <p:spPr>
          <a:xfrm>
            <a:off x="4327696" y="3679825"/>
            <a:ext cx="7315200" cy="2378075"/>
          </a:xfrm>
        </p:spPr>
        <p:txBody>
          <a:bodyPr>
            <a:normAutofit/>
          </a:bodyPr>
          <a:lstStyle>
            <a:lvl1pPr marL="0" indent="0">
              <a:buNone/>
              <a:defRPr sz="1800">
                <a:solidFill>
                  <a:srgbClr val="555759"/>
                </a:solidFill>
              </a:defRPr>
            </a:lvl1pPr>
          </a:lstStyle>
          <a:p>
            <a:pPr lvl="0"/>
            <a:r>
              <a:rPr lang="en-US"/>
              <a:t>Edit Master text styles</a:t>
            </a:r>
          </a:p>
        </p:txBody>
      </p:sp>
      <p:sp>
        <p:nvSpPr>
          <p:cNvPr id="36" name="Text Placeholder 35">
            <a:extLst>
              <a:ext uri="{FF2B5EF4-FFF2-40B4-BE49-F238E27FC236}">
                <a16:creationId xmlns:a16="http://schemas.microsoft.com/office/drawing/2014/main" id="{16B46F6A-7374-4BBE-9EB9-5588035A8741}"/>
              </a:ext>
            </a:extLst>
          </p:cNvPr>
          <p:cNvSpPr>
            <a:spLocks noGrp="1"/>
          </p:cNvSpPr>
          <p:nvPr>
            <p:ph type="body" sz="quarter" idx="13"/>
          </p:nvPr>
        </p:nvSpPr>
        <p:spPr>
          <a:xfrm>
            <a:off x="365913" y="3679825"/>
            <a:ext cx="3657600" cy="2378075"/>
          </a:xfrm>
        </p:spPr>
        <p:txBody>
          <a:bodyPr>
            <a:normAutofit/>
          </a:bodyPr>
          <a:lstStyle>
            <a:lvl1pPr marL="0" indent="0">
              <a:buNone/>
              <a:defRPr sz="1800" b="1">
                <a:solidFill>
                  <a:srgbClr val="555759"/>
                </a:solidFill>
              </a:defRPr>
            </a:lvl1pPr>
          </a:lstStyle>
          <a:p>
            <a:pPr lvl="0"/>
            <a:r>
              <a:rPr lang="en-US"/>
              <a:t>Edit Master text styles</a:t>
            </a:r>
          </a:p>
        </p:txBody>
      </p:sp>
      <p:sp>
        <p:nvSpPr>
          <p:cNvPr id="20" name="Rectangle 19">
            <a:extLst>
              <a:ext uri="{FF2B5EF4-FFF2-40B4-BE49-F238E27FC236}">
                <a16:creationId xmlns:a16="http://schemas.microsoft.com/office/drawing/2014/main" id="{4CB10635-4040-4876-A4A5-0E3478AE8EC6}"/>
              </a:ext>
            </a:extLst>
          </p:cNvPr>
          <p:cNvSpPr/>
          <p:nvPr userDrawn="1"/>
        </p:nvSpPr>
        <p:spPr>
          <a:xfrm>
            <a:off x="-1" y="8466"/>
            <a:ext cx="12191999" cy="1171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959940-498F-42FC-982A-F7C89FD97B58}"/>
              </a:ext>
            </a:extLst>
          </p:cNvPr>
          <p:cNvSpPr/>
          <p:nvPr userDrawn="1"/>
        </p:nvSpPr>
        <p:spPr>
          <a:xfrm>
            <a:off x="2252133" y="1049866"/>
            <a:ext cx="9939865" cy="2379134"/>
          </a:xfrm>
          <a:prstGeom prst="rect">
            <a:avLst/>
          </a:prstGeom>
          <a:solidFill>
            <a:srgbClr val="F68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B46B4EF-C62C-43B0-ADEA-0A291FC83983}"/>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365914" y="276994"/>
            <a:ext cx="1291706" cy="538211"/>
          </a:xfrm>
          <a:prstGeom prst="rect">
            <a:avLst/>
          </a:prstGeom>
        </p:spPr>
      </p:pic>
      <p:cxnSp>
        <p:nvCxnSpPr>
          <p:cNvPr id="26" name="Straight Connector 25">
            <a:extLst>
              <a:ext uri="{FF2B5EF4-FFF2-40B4-BE49-F238E27FC236}">
                <a16:creationId xmlns:a16="http://schemas.microsoft.com/office/drawing/2014/main" id="{DA12C9A9-BBD7-4D92-9C46-149FAEDFA5ED}"/>
              </a:ext>
            </a:extLst>
          </p:cNvPr>
          <p:cNvCxnSpPr>
            <a:cxnSpLocks/>
          </p:cNvCxnSpPr>
          <p:nvPr userDrawn="1"/>
        </p:nvCxnSpPr>
        <p:spPr>
          <a:xfrm>
            <a:off x="1840675" y="312622"/>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1">
            <a:extLst>
              <a:ext uri="{FF2B5EF4-FFF2-40B4-BE49-F238E27FC236}">
                <a16:creationId xmlns:a16="http://schemas.microsoft.com/office/drawing/2014/main" id="{9B15C753-F3CE-4DA0-8AA4-1F534405E717}"/>
              </a:ext>
            </a:extLst>
          </p:cNvPr>
          <p:cNvSpPr>
            <a:spLocks noGrp="1"/>
          </p:cNvSpPr>
          <p:nvPr>
            <p:ph type="sldNum" sz="quarter" idx="4"/>
          </p:nvPr>
        </p:nvSpPr>
        <p:spPr>
          <a:xfrm>
            <a:off x="9222183" y="6249466"/>
            <a:ext cx="2743200" cy="365125"/>
          </a:xfrm>
          <a:prstGeom prst="rect">
            <a:avLst/>
          </a:prstGeom>
        </p:spPr>
        <p:txBody>
          <a:bodyPr/>
          <a:lstStyle/>
          <a:p>
            <a:fld id="{351EC6AB-3140-1845-89AB-06A4F17BAEDA}" type="slidenum">
              <a:rPr lang="en-US" sz="900" smtClean="0"/>
              <a:t>‹#›</a:t>
            </a:fld>
            <a:endParaRPr lang="en-US" sz="900"/>
          </a:p>
        </p:txBody>
      </p:sp>
      <p:sp>
        <p:nvSpPr>
          <p:cNvPr id="31" name="Rectangle 30">
            <a:extLst>
              <a:ext uri="{FF2B5EF4-FFF2-40B4-BE49-F238E27FC236}">
                <a16:creationId xmlns:a16="http://schemas.microsoft.com/office/drawing/2014/main" id="{A841C8B2-AF3B-4BA8-9DA9-079B73424750}"/>
              </a:ext>
            </a:extLst>
          </p:cNvPr>
          <p:cNvSpPr/>
          <p:nvPr userDrawn="1"/>
        </p:nvSpPr>
        <p:spPr>
          <a:xfrm>
            <a:off x="-2" y="6704198"/>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32" name="Rectangle 31">
            <a:extLst>
              <a:ext uri="{FF2B5EF4-FFF2-40B4-BE49-F238E27FC236}">
                <a16:creationId xmlns:a16="http://schemas.microsoft.com/office/drawing/2014/main" id="{5A18CE4E-4DC4-453D-ADD8-F81ABAB36B48}"/>
              </a:ext>
            </a:extLst>
          </p:cNvPr>
          <p:cNvSpPr/>
          <p:nvPr userDrawn="1"/>
        </p:nvSpPr>
        <p:spPr>
          <a:xfrm>
            <a:off x="12011891" y="1049865"/>
            <a:ext cx="180106" cy="2383546"/>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3" name="Text Placeholder 2">
            <a:extLst>
              <a:ext uri="{FF2B5EF4-FFF2-40B4-BE49-F238E27FC236}">
                <a16:creationId xmlns:a16="http://schemas.microsoft.com/office/drawing/2014/main" id="{F337F7DB-4841-417C-A842-7041EA92B0A3}"/>
              </a:ext>
            </a:extLst>
          </p:cNvPr>
          <p:cNvSpPr>
            <a:spLocks noGrp="1"/>
          </p:cNvSpPr>
          <p:nvPr>
            <p:ph type="body" sz="quarter" idx="10" hasCustomPrompt="1"/>
          </p:nvPr>
        </p:nvSpPr>
        <p:spPr>
          <a:xfrm>
            <a:off x="1839913" y="312738"/>
            <a:ext cx="10352087" cy="509161"/>
          </a:xfrm>
        </p:spPr>
        <p:txBody>
          <a:bodyPr anchor="ctr">
            <a:noAutofit/>
          </a:bodyPr>
          <a:lstStyle>
            <a:lvl1pPr marL="0" indent="0">
              <a:buNone/>
              <a:defRPr sz="3300" b="1">
                <a:solidFill>
                  <a:srgbClr val="052B97"/>
                </a:solidFill>
              </a:defRPr>
            </a:lvl1pPr>
          </a:lstStyle>
          <a:p>
            <a:pPr lvl="0"/>
            <a:r>
              <a:rPr lang="en-US"/>
              <a:t>EDIT MASTER TEXT STYLES</a:t>
            </a:r>
          </a:p>
        </p:txBody>
      </p:sp>
      <p:sp>
        <p:nvSpPr>
          <p:cNvPr id="5" name="Text Placeholder 4">
            <a:extLst>
              <a:ext uri="{FF2B5EF4-FFF2-40B4-BE49-F238E27FC236}">
                <a16:creationId xmlns:a16="http://schemas.microsoft.com/office/drawing/2014/main" id="{AF697714-C47E-4E4D-87BC-74024AE6F10B}"/>
              </a:ext>
            </a:extLst>
          </p:cNvPr>
          <p:cNvSpPr>
            <a:spLocks noGrp="1"/>
          </p:cNvSpPr>
          <p:nvPr>
            <p:ph type="body" sz="quarter" idx="11" hasCustomPrompt="1"/>
          </p:nvPr>
        </p:nvSpPr>
        <p:spPr>
          <a:xfrm>
            <a:off x="2743200" y="1489741"/>
            <a:ext cx="8348663" cy="538162"/>
          </a:xfrm>
        </p:spPr>
        <p:txBody>
          <a:bodyPr/>
          <a:lstStyle>
            <a:lvl1pPr marL="0" indent="0">
              <a:buNone/>
              <a:defRPr>
                <a:solidFill>
                  <a:schemeClr val="bg1"/>
                </a:solidFill>
              </a:defRPr>
            </a:lvl1pPr>
          </a:lstStyle>
          <a:p>
            <a:pPr lvl="0"/>
            <a:r>
              <a:rPr lang="en-US"/>
              <a:t>EDIT MASTER TEXT STYLES</a:t>
            </a:r>
          </a:p>
        </p:txBody>
      </p:sp>
      <p:sp>
        <p:nvSpPr>
          <p:cNvPr id="34" name="Text Placeholder 33">
            <a:extLst>
              <a:ext uri="{FF2B5EF4-FFF2-40B4-BE49-F238E27FC236}">
                <a16:creationId xmlns:a16="http://schemas.microsoft.com/office/drawing/2014/main" id="{D348C2C2-988F-4833-8572-C1054AF7D1D4}"/>
              </a:ext>
            </a:extLst>
          </p:cNvPr>
          <p:cNvSpPr>
            <a:spLocks noGrp="1"/>
          </p:cNvSpPr>
          <p:nvPr>
            <p:ph type="body" sz="quarter" idx="12"/>
          </p:nvPr>
        </p:nvSpPr>
        <p:spPr>
          <a:xfrm>
            <a:off x="2743200" y="2111375"/>
            <a:ext cx="8348663" cy="1066800"/>
          </a:xfrm>
        </p:spPr>
        <p:txBody>
          <a:bodyPr>
            <a:normAutofit/>
          </a:bodyPr>
          <a:lstStyle>
            <a:lvl1pPr marL="0" indent="0">
              <a:buNone/>
              <a:defRPr sz="1800">
                <a:solidFill>
                  <a:schemeClr val="bg1"/>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3168AAC2-459E-42C1-881D-25863B87F2BE}"/>
              </a:ext>
            </a:extLst>
          </p:cNvPr>
          <p:cNvSpPr>
            <a:spLocks noGrp="1"/>
          </p:cNvSpPr>
          <p:nvPr>
            <p:ph type="pic" sz="quarter" idx="15"/>
          </p:nvPr>
        </p:nvSpPr>
        <p:spPr>
          <a:xfrm>
            <a:off x="0" y="1049338"/>
            <a:ext cx="2252663" cy="2379662"/>
          </a:xfrm>
        </p:spPr>
        <p:txBody>
          <a:bodyPr/>
          <a:lstStyle/>
          <a:p>
            <a:endParaRPr lang="en-US"/>
          </a:p>
        </p:txBody>
      </p:sp>
    </p:spTree>
    <p:extLst>
      <p:ext uri="{BB962C8B-B14F-4D97-AF65-F5344CB8AC3E}">
        <p14:creationId xmlns:p14="http://schemas.microsoft.com/office/powerpoint/2010/main" val="3619495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l Accent with Thumbnail Imag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EBECF66-6345-44C3-AC35-B1E7E81AB45B}"/>
              </a:ext>
            </a:extLst>
          </p:cNvPr>
          <p:cNvSpPr>
            <a:spLocks noGrp="1"/>
          </p:cNvSpPr>
          <p:nvPr>
            <p:ph type="body" sz="quarter" idx="13"/>
          </p:nvPr>
        </p:nvSpPr>
        <p:spPr>
          <a:xfrm>
            <a:off x="2252663" y="3746500"/>
            <a:ext cx="7567612" cy="1987550"/>
          </a:xfrm>
        </p:spPr>
        <p:txBody>
          <a:bodyPr/>
          <a:lstStyle>
            <a:lvl1pPr>
              <a:defRPr>
                <a:solidFill>
                  <a:srgbClr val="555759"/>
                </a:solidFill>
              </a:defRPr>
            </a:lvl1pPr>
            <a:lvl2pPr>
              <a:defRPr>
                <a:solidFill>
                  <a:srgbClr val="555759"/>
                </a:solidFill>
              </a:defRPr>
            </a:lvl2pPr>
            <a:lvl3pPr>
              <a:defRPr>
                <a:solidFill>
                  <a:srgbClr val="555759"/>
                </a:solidFill>
              </a:defRPr>
            </a:lvl3pPr>
            <a:lvl4pPr>
              <a:defRPr>
                <a:solidFill>
                  <a:srgbClr val="555759"/>
                </a:solidFill>
              </a:defRPr>
            </a:lvl4pPr>
            <a:lvl5pPr>
              <a:defRPr>
                <a:solidFill>
                  <a:srgbClr val="5557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1DD22CB3-F9DD-4E35-B3A2-0BBCAAE4E845}"/>
              </a:ext>
            </a:extLst>
          </p:cNvPr>
          <p:cNvSpPr/>
          <p:nvPr userDrawn="1"/>
        </p:nvSpPr>
        <p:spPr>
          <a:xfrm>
            <a:off x="-1" y="8466"/>
            <a:ext cx="12191999" cy="1041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773F0AD-DBF5-4F87-91EC-3D6FDDC555DC}"/>
              </a:ext>
            </a:extLst>
          </p:cNvPr>
          <p:cNvSpPr/>
          <p:nvPr userDrawn="1"/>
        </p:nvSpPr>
        <p:spPr>
          <a:xfrm>
            <a:off x="2252133" y="1049866"/>
            <a:ext cx="9939865" cy="2379134"/>
          </a:xfrm>
          <a:prstGeom prst="rect">
            <a:avLst/>
          </a:prstGeom>
          <a:solidFill>
            <a:srgbClr val="00A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183AFF9-0DE7-45D3-87F6-40C0C9259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49864"/>
            <a:ext cx="2253402" cy="2379135"/>
          </a:xfrm>
          <a:prstGeom prst="rect">
            <a:avLst/>
          </a:prstGeom>
        </p:spPr>
      </p:pic>
      <p:pic>
        <p:nvPicPr>
          <p:cNvPr id="33" name="Picture 32">
            <a:extLst>
              <a:ext uri="{FF2B5EF4-FFF2-40B4-BE49-F238E27FC236}">
                <a16:creationId xmlns:a16="http://schemas.microsoft.com/office/drawing/2014/main" id="{814D09A8-A5AB-4FA7-AF26-133569D36FC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365914" y="276994"/>
            <a:ext cx="1291706" cy="538211"/>
          </a:xfrm>
          <a:prstGeom prst="rect">
            <a:avLst/>
          </a:prstGeom>
        </p:spPr>
      </p:pic>
      <p:cxnSp>
        <p:nvCxnSpPr>
          <p:cNvPr id="35" name="Straight Connector 34">
            <a:extLst>
              <a:ext uri="{FF2B5EF4-FFF2-40B4-BE49-F238E27FC236}">
                <a16:creationId xmlns:a16="http://schemas.microsoft.com/office/drawing/2014/main" id="{E5174B97-C9C5-43DE-9E01-3E0D9B91418C}"/>
              </a:ext>
            </a:extLst>
          </p:cNvPr>
          <p:cNvCxnSpPr>
            <a:cxnSpLocks/>
          </p:cNvCxnSpPr>
          <p:nvPr userDrawn="1"/>
        </p:nvCxnSpPr>
        <p:spPr>
          <a:xfrm>
            <a:off x="1840675" y="312622"/>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37" name="Picture 36" descr="A picture containing person, holding&#10;&#10;Description automatically generated">
            <a:extLst>
              <a:ext uri="{FF2B5EF4-FFF2-40B4-BE49-F238E27FC236}">
                <a16:creationId xmlns:a16="http://schemas.microsoft.com/office/drawing/2014/main" id="{CD035F04-DAD3-473B-9F9A-2D8D3095627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819504" y="1049864"/>
            <a:ext cx="2377440" cy="2382120"/>
          </a:xfrm>
          <a:prstGeom prst="rect">
            <a:avLst/>
          </a:prstGeom>
        </p:spPr>
      </p:pic>
      <p:sp>
        <p:nvSpPr>
          <p:cNvPr id="40" name="Rectangle 39">
            <a:extLst>
              <a:ext uri="{FF2B5EF4-FFF2-40B4-BE49-F238E27FC236}">
                <a16:creationId xmlns:a16="http://schemas.microsoft.com/office/drawing/2014/main" id="{86EECBA4-DB4E-4438-A660-9300BF134B3B}"/>
              </a:ext>
            </a:extLst>
          </p:cNvPr>
          <p:cNvSpPr/>
          <p:nvPr userDrawn="1"/>
        </p:nvSpPr>
        <p:spPr>
          <a:xfrm>
            <a:off x="-2" y="6704198"/>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41" name="Slide Number Placeholder 1">
            <a:extLst>
              <a:ext uri="{FF2B5EF4-FFF2-40B4-BE49-F238E27FC236}">
                <a16:creationId xmlns:a16="http://schemas.microsoft.com/office/drawing/2014/main" id="{778098A2-42EA-435C-8A15-C1D86BD2E941}"/>
              </a:ext>
            </a:extLst>
          </p:cNvPr>
          <p:cNvSpPr>
            <a:spLocks noGrp="1"/>
          </p:cNvSpPr>
          <p:nvPr>
            <p:ph type="sldNum" sz="quarter" idx="4"/>
          </p:nvPr>
        </p:nvSpPr>
        <p:spPr>
          <a:xfrm>
            <a:off x="9222183" y="6249466"/>
            <a:ext cx="2743200" cy="365125"/>
          </a:xfrm>
          <a:prstGeom prst="rect">
            <a:avLst/>
          </a:prstGeom>
        </p:spPr>
        <p:txBody>
          <a:bodyPr/>
          <a:lstStyle/>
          <a:p>
            <a:fld id="{351EC6AB-3140-1845-89AB-06A4F17BAEDA}" type="slidenum">
              <a:rPr lang="en-US" sz="900" smtClean="0"/>
              <a:t>‹#›</a:t>
            </a:fld>
            <a:endParaRPr lang="en-US" sz="900"/>
          </a:p>
        </p:txBody>
      </p:sp>
      <p:sp>
        <p:nvSpPr>
          <p:cNvPr id="3" name="Text Placeholder 2">
            <a:extLst>
              <a:ext uri="{FF2B5EF4-FFF2-40B4-BE49-F238E27FC236}">
                <a16:creationId xmlns:a16="http://schemas.microsoft.com/office/drawing/2014/main" id="{835ACEC9-413D-4806-8305-76BD8D0D2F7D}"/>
              </a:ext>
            </a:extLst>
          </p:cNvPr>
          <p:cNvSpPr>
            <a:spLocks noGrp="1"/>
          </p:cNvSpPr>
          <p:nvPr>
            <p:ph type="body" sz="quarter" idx="10" hasCustomPrompt="1"/>
          </p:nvPr>
        </p:nvSpPr>
        <p:spPr>
          <a:xfrm>
            <a:off x="1839913" y="312738"/>
            <a:ext cx="10352087" cy="509587"/>
          </a:xfrm>
        </p:spPr>
        <p:txBody>
          <a:bodyPr anchor="ctr">
            <a:noAutofit/>
          </a:bodyPr>
          <a:lstStyle>
            <a:lvl1pPr marL="0" indent="0">
              <a:buNone/>
              <a:defRPr sz="3300" b="1">
                <a:solidFill>
                  <a:srgbClr val="052B97"/>
                </a:solidFill>
              </a:defRPr>
            </a:lvl1pPr>
          </a:lstStyle>
          <a:p>
            <a:pPr lvl="0"/>
            <a:r>
              <a:rPr lang="en-US"/>
              <a:t>EDIT MASTER TEXT STYLES</a:t>
            </a:r>
          </a:p>
        </p:txBody>
      </p:sp>
      <p:sp>
        <p:nvSpPr>
          <p:cNvPr id="5" name="Text Placeholder 4">
            <a:extLst>
              <a:ext uri="{FF2B5EF4-FFF2-40B4-BE49-F238E27FC236}">
                <a16:creationId xmlns:a16="http://schemas.microsoft.com/office/drawing/2014/main" id="{C0B96486-5EB3-4046-BE66-C23434358D0B}"/>
              </a:ext>
            </a:extLst>
          </p:cNvPr>
          <p:cNvSpPr>
            <a:spLocks noGrp="1"/>
          </p:cNvSpPr>
          <p:nvPr>
            <p:ph type="body" sz="quarter" idx="11" hasCustomPrompt="1"/>
          </p:nvPr>
        </p:nvSpPr>
        <p:spPr>
          <a:xfrm>
            <a:off x="2743200" y="1489742"/>
            <a:ext cx="6867150" cy="530274"/>
          </a:xfrm>
        </p:spPr>
        <p:txBody>
          <a:bodyPr/>
          <a:lstStyle>
            <a:lvl1pPr marL="0" indent="0">
              <a:buNone/>
              <a:defRPr>
                <a:solidFill>
                  <a:schemeClr val="bg1"/>
                </a:solidFill>
              </a:defRPr>
            </a:lvl1pPr>
            <a:lvl2pPr marL="457200" indent="0">
              <a:buNone/>
              <a:defRPr/>
            </a:lvl2pPr>
          </a:lstStyle>
          <a:p>
            <a:pPr lvl="0"/>
            <a:r>
              <a:rPr lang="en-US"/>
              <a:t>EDIT MASTER TEXT STYLES</a:t>
            </a:r>
          </a:p>
        </p:txBody>
      </p:sp>
      <p:sp>
        <p:nvSpPr>
          <p:cNvPr id="7" name="Text Placeholder 6">
            <a:extLst>
              <a:ext uri="{FF2B5EF4-FFF2-40B4-BE49-F238E27FC236}">
                <a16:creationId xmlns:a16="http://schemas.microsoft.com/office/drawing/2014/main" id="{EB6EB42A-DB7D-47E5-BE2C-1525E0987B61}"/>
              </a:ext>
            </a:extLst>
          </p:cNvPr>
          <p:cNvSpPr>
            <a:spLocks noGrp="1"/>
          </p:cNvSpPr>
          <p:nvPr>
            <p:ph type="body" sz="quarter" idx="12"/>
          </p:nvPr>
        </p:nvSpPr>
        <p:spPr>
          <a:xfrm>
            <a:off x="2746750" y="2103609"/>
            <a:ext cx="6867150" cy="900112"/>
          </a:xfrm>
        </p:spPr>
        <p:txBody>
          <a:bodyPr>
            <a:normAutofit/>
          </a:bodyPr>
          <a:lstStyle>
            <a:lvl1pPr marL="0" indent="0">
              <a:buNone/>
              <a:defRPr sz="1800">
                <a:solidFill>
                  <a:schemeClr val="bg1"/>
                </a:solidFill>
              </a:defRPr>
            </a:lvl1pPr>
          </a:lstStyle>
          <a:p>
            <a:pPr lvl="0"/>
            <a:r>
              <a:rPr lang="en-US"/>
              <a:t>Edit Master text styles</a:t>
            </a:r>
          </a:p>
        </p:txBody>
      </p:sp>
    </p:spTree>
    <p:extLst>
      <p:ext uri="{BB962C8B-B14F-4D97-AF65-F5344CB8AC3E}">
        <p14:creationId xmlns:p14="http://schemas.microsoft.com/office/powerpoint/2010/main" val="285193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Accent with Editable Thumbnail Ima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DD22CB3-F9DD-4E35-B3A2-0BBCAAE4E845}"/>
              </a:ext>
            </a:extLst>
          </p:cNvPr>
          <p:cNvSpPr/>
          <p:nvPr userDrawn="1"/>
        </p:nvSpPr>
        <p:spPr>
          <a:xfrm>
            <a:off x="-1" y="8466"/>
            <a:ext cx="12191999" cy="116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773F0AD-DBF5-4F87-91EC-3D6FDDC555DC}"/>
              </a:ext>
            </a:extLst>
          </p:cNvPr>
          <p:cNvSpPr/>
          <p:nvPr userDrawn="1"/>
        </p:nvSpPr>
        <p:spPr>
          <a:xfrm>
            <a:off x="2252133" y="1049866"/>
            <a:ext cx="7563377" cy="2379134"/>
          </a:xfrm>
          <a:prstGeom prst="rect">
            <a:avLst/>
          </a:prstGeom>
          <a:solidFill>
            <a:srgbClr val="00A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7F255E9E-5EA3-4D6D-B2E0-A7542959F9F1}"/>
              </a:ext>
            </a:extLst>
          </p:cNvPr>
          <p:cNvSpPr>
            <a:spLocks noGrp="1"/>
          </p:cNvSpPr>
          <p:nvPr>
            <p:ph type="pic" sz="quarter" idx="15"/>
          </p:nvPr>
        </p:nvSpPr>
        <p:spPr>
          <a:xfrm>
            <a:off x="9820275" y="1049338"/>
            <a:ext cx="2371723" cy="2379662"/>
          </a:xfrm>
        </p:spPr>
        <p:txBody>
          <a:bodyPr/>
          <a:lstStyle/>
          <a:p>
            <a:endParaRPr lang="en-US"/>
          </a:p>
        </p:txBody>
      </p:sp>
      <p:sp>
        <p:nvSpPr>
          <p:cNvPr id="9" name="Text Placeholder 8">
            <a:extLst>
              <a:ext uri="{FF2B5EF4-FFF2-40B4-BE49-F238E27FC236}">
                <a16:creationId xmlns:a16="http://schemas.microsoft.com/office/drawing/2014/main" id="{EEBECF66-6345-44C3-AC35-B1E7E81AB45B}"/>
              </a:ext>
            </a:extLst>
          </p:cNvPr>
          <p:cNvSpPr>
            <a:spLocks noGrp="1"/>
          </p:cNvSpPr>
          <p:nvPr>
            <p:ph type="body" sz="quarter" idx="13"/>
          </p:nvPr>
        </p:nvSpPr>
        <p:spPr>
          <a:xfrm>
            <a:off x="2252663" y="3746500"/>
            <a:ext cx="7567612" cy="1987550"/>
          </a:xfrm>
        </p:spPr>
        <p:txBody>
          <a:bodyPr/>
          <a:lstStyle>
            <a:lvl1pPr>
              <a:defRPr>
                <a:solidFill>
                  <a:srgbClr val="555759"/>
                </a:solidFill>
              </a:defRPr>
            </a:lvl1pPr>
            <a:lvl2pPr>
              <a:defRPr>
                <a:solidFill>
                  <a:srgbClr val="555759"/>
                </a:solidFill>
              </a:defRPr>
            </a:lvl2pPr>
            <a:lvl3pPr>
              <a:defRPr>
                <a:solidFill>
                  <a:srgbClr val="555759"/>
                </a:solidFill>
              </a:defRPr>
            </a:lvl3pPr>
            <a:lvl4pPr>
              <a:defRPr>
                <a:solidFill>
                  <a:srgbClr val="555759"/>
                </a:solidFill>
              </a:defRPr>
            </a:lvl4pPr>
            <a:lvl5pPr>
              <a:defRPr>
                <a:solidFill>
                  <a:srgbClr val="5557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33" name="Picture 32">
            <a:extLst>
              <a:ext uri="{FF2B5EF4-FFF2-40B4-BE49-F238E27FC236}">
                <a16:creationId xmlns:a16="http://schemas.microsoft.com/office/drawing/2014/main" id="{814D09A8-A5AB-4FA7-AF26-133569D36FC4}"/>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365914" y="276994"/>
            <a:ext cx="1291706" cy="538211"/>
          </a:xfrm>
          <a:prstGeom prst="rect">
            <a:avLst/>
          </a:prstGeom>
        </p:spPr>
      </p:pic>
      <p:cxnSp>
        <p:nvCxnSpPr>
          <p:cNvPr id="35" name="Straight Connector 34">
            <a:extLst>
              <a:ext uri="{FF2B5EF4-FFF2-40B4-BE49-F238E27FC236}">
                <a16:creationId xmlns:a16="http://schemas.microsoft.com/office/drawing/2014/main" id="{E5174B97-C9C5-43DE-9E01-3E0D9B91418C}"/>
              </a:ext>
            </a:extLst>
          </p:cNvPr>
          <p:cNvCxnSpPr>
            <a:cxnSpLocks/>
          </p:cNvCxnSpPr>
          <p:nvPr userDrawn="1"/>
        </p:nvCxnSpPr>
        <p:spPr>
          <a:xfrm>
            <a:off x="1840675" y="312622"/>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6EECBA4-DB4E-4438-A660-9300BF134B3B}"/>
              </a:ext>
            </a:extLst>
          </p:cNvPr>
          <p:cNvSpPr/>
          <p:nvPr userDrawn="1"/>
        </p:nvSpPr>
        <p:spPr>
          <a:xfrm>
            <a:off x="-2" y="6704198"/>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41" name="Slide Number Placeholder 1">
            <a:extLst>
              <a:ext uri="{FF2B5EF4-FFF2-40B4-BE49-F238E27FC236}">
                <a16:creationId xmlns:a16="http://schemas.microsoft.com/office/drawing/2014/main" id="{778098A2-42EA-435C-8A15-C1D86BD2E941}"/>
              </a:ext>
            </a:extLst>
          </p:cNvPr>
          <p:cNvSpPr>
            <a:spLocks noGrp="1"/>
          </p:cNvSpPr>
          <p:nvPr>
            <p:ph type="sldNum" sz="quarter" idx="4"/>
          </p:nvPr>
        </p:nvSpPr>
        <p:spPr>
          <a:xfrm>
            <a:off x="9222183" y="6249466"/>
            <a:ext cx="2743200" cy="365125"/>
          </a:xfrm>
          <a:prstGeom prst="rect">
            <a:avLst/>
          </a:prstGeom>
        </p:spPr>
        <p:txBody>
          <a:bodyPr/>
          <a:lstStyle/>
          <a:p>
            <a:fld id="{351EC6AB-3140-1845-89AB-06A4F17BAEDA}" type="slidenum">
              <a:rPr lang="en-US" sz="900" smtClean="0"/>
              <a:t>‹#›</a:t>
            </a:fld>
            <a:endParaRPr lang="en-US" sz="900"/>
          </a:p>
        </p:txBody>
      </p:sp>
      <p:sp>
        <p:nvSpPr>
          <p:cNvPr id="3" name="Text Placeholder 2">
            <a:extLst>
              <a:ext uri="{FF2B5EF4-FFF2-40B4-BE49-F238E27FC236}">
                <a16:creationId xmlns:a16="http://schemas.microsoft.com/office/drawing/2014/main" id="{835ACEC9-413D-4806-8305-76BD8D0D2F7D}"/>
              </a:ext>
            </a:extLst>
          </p:cNvPr>
          <p:cNvSpPr>
            <a:spLocks noGrp="1"/>
          </p:cNvSpPr>
          <p:nvPr>
            <p:ph type="body" sz="quarter" idx="10" hasCustomPrompt="1"/>
          </p:nvPr>
        </p:nvSpPr>
        <p:spPr>
          <a:xfrm>
            <a:off x="1839913" y="312738"/>
            <a:ext cx="10352087" cy="509587"/>
          </a:xfrm>
        </p:spPr>
        <p:txBody>
          <a:bodyPr anchor="ctr">
            <a:noAutofit/>
          </a:bodyPr>
          <a:lstStyle>
            <a:lvl1pPr marL="0" indent="0">
              <a:buNone/>
              <a:defRPr sz="3300" b="1">
                <a:solidFill>
                  <a:srgbClr val="052B97"/>
                </a:solidFill>
              </a:defRPr>
            </a:lvl1pPr>
          </a:lstStyle>
          <a:p>
            <a:pPr lvl="0"/>
            <a:r>
              <a:rPr lang="en-US"/>
              <a:t>EDIT MASTER TEXT STYLES</a:t>
            </a:r>
          </a:p>
        </p:txBody>
      </p:sp>
      <p:sp>
        <p:nvSpPr>
          <p:cNvPr id="5" name="Text Placeholder 4">
            <a:extLst>
              <a:ext uri="{FF2B5EF4-FFF2-40B4-BE49-F238E27FC236}">
                <a16:creationId xmlns:a16="http://schemas.microsoft.com/office/drawing/2014/main" id="{C0B96486-5EB3-4046-BE66-C23434358D0B}"/>
              </a:ext>
            </a:extLst>
          </p:cNvPr>
          <p:cNvSpPr>
            <a:spLocks noGrp="1"/>
          </p:cNvSpPr>
          <p:nvPr>
            <p:ph type="body" sz="quarter" idx="11" hasCustomPrompt="1"/>
          </p:nvPr>
        </p:nvSpPr>
        <p:spPr>
          <a:xfrm>
            <a:off x="2743200" y="1489742"/>
            <a:ext cx="6867150" cy="530274"/>
          </a:xfrm>
        </p:spPr>
        <p:txBody>
          <a:bodyPr/>
          <a:lstStyle>
            <a:lvl1pPr marL="0" indent="0">
              <a:buNone/>
              <a:defRPr>
                <a:solidFill>
                  <a:schemeClr val="bg1"/>
                </a:solidFill>
              </a:defRPr>
            </a:lvl1pPr>
            <a:lvl2pPr marL="457200" indent="0">
              <a:buNone/>
              <a:defRPr/>
            </a:lvl2pPr>
          </a:lstStyle>
          <a:p>
            <a:pPr lvl="0"/>
            <a:r>
              <a:rPr lang="en-US"/>
              <a:t>EDIT MASTER TEXT STYLES</a:t>
            </a:r>
          </a:p>
        </p:txBody>
      </p:sp>
      <p:sp>
        <p:nvSpPr>
          <p:cNvPr id="7" name="Text Placeholder 6">
            <a:extLst>
              <a:ext uri="{FF2B5EF4-FFF2-40B4-BE49-F238E27FC236}">
                <a16:creationId xmlns:a16="http://schemas.microsoft.com/office/drawing/2014/main" id="{EB6EB42A-DB7D-47E5-BE2C-1525E0987B61}"/>
              </a:ext>
            </a:extLst>
          </p:cNvPr>
          <p:cNvSpPr>
            <a:spLocks noGrp="1"/>
          </p:cNvSpPr>
          <p:nvPr>
            <p:ph type="body" sz="quarter" idx="12"/>
          </p:nvPr>
        </p:nvSpPr>
        <p:spPr>
          <a:xfrm>
            <a:off x="2746750" y="2103609"/>
            <a:ext cx="6867150" cy="900112"/>
          </a:xfrm>
        </p:spPr>
        <p:txBody>
          <a:bodyPr>
            <a:normAutofit/>
          </a:bodyPr>
          <a:lstStyle>
            <a:lvl1pPr marL="0" indent="0">
              <a:buNone/>
              <a:defRPr sz="1800">
                <a:solidFill>
                  <a:schemeClr val="bg1"/>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163DCB7B-BFE6-4A0F-83AB-D2AE683CDF30}"/>
              </a:ext>
            </a:extLst>
          </p:cNvPr>
          <p:cNvSpPr>
            <a:spLocks noGrp="1"/>
          </p:cNvSpPr>
          <p:nvPr>
            <p:ph type="pic" sz="quarter" idx="14"/>
          </p:nvPr>
        </p:nvSpPr>
        <p:spPr>
          <a:xfrm>
            <a:off x="0" y="1049338"/>
            <a:ext cx="2252663" cy="2379662"/>
          </a:xfrm>
        </p:spPr>
        <p:txBody>
          <a:bodyPr/>
          <a:lstStyle/>
          <a:p>
            <a:endParaRPr lang="en-US"/>
          </a:p>
        </p:txBody>
      </p:sp>
    </p:spTree>
    <p:extLst>
      <p:ext uri="{BB962C8B-B14F-4D97-AF65-F5344CB8AC3E}">
        <p14:creationId xmlns:p14="http://schemas.microsoft.com/office/powerpoint/2010/main" val="57823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age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D3D342-ED2E-1448-84C8-7BC5E7A0D63E}"/>
              </a:ext>
            </a:extLst>
          </p:cNvPr>
          <p:cNvSpPr/>
          <p:nvPr userDrawn="1"/>
        </p:nvSpPr>
        <p:spPr>
          <a:xfrm>
            <a:off x="0" y="6691192"/>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1">
            <a:extLst>
              <a:ext uri="{FF2B5EF4-FFF2-40B4-BE49-F238E27FC236}">
                <a16:creationId xmlns:a16="http://schemas.microsoft.com/office/drawing/2014/main" id="{6E920A51-3387-134D-9271-0A9FB37EACEE}"/>
              </a:ext>
            </a:extLst>
          </p:cNvPr>
          <p:cNvSpPr>
            <a:spLocks noGrp="1"/>
          </p:cNvSpPr>
          <p:nvPr>
            <p:ph type="body" sz="quarter" idx="10" hasCustomPrompt="1"/>
          </p:nvPr>
        </p:nvSpPr>
        <p:spPr>
          <a:xfrm>
            <a:off x="0" y="2785979"/>
            <a:ext cx="12192000" cy="538211"/>
          </a:xfrm>
        </p:spPr>
        <p:txBody>
          <a:bodyPr>
            <a:noAutofit/>
          </a:bodyPr>
          <a:lstStyle>
            <a:lvl1pPr marL="0" indent="0" algn="ctr">
              <a:buNone/>
              <a:defRPr sz="4000" b="1">
                <a:solidFill>
                  <a:srgbClr val="052B9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sp>
        <p:nvSpPr>
          <p:cNvPr id="7" name="Slide Number Placeholder 1">
            <a:extLst>
              <a:ext uri="{FF2B5EF4-FFF2-40B4-BE49-F238E27FC236}">
                <a16:creationId xmlns:a16="http://schemas.microsoft.com/office/drawing/2014/main" id="{83FC7252-25DF-45B6-BEFD-2A84AC97FB89}"/>
              </a:ext>
            </a:extLst>
          </p:cNvPr>
          <p:cNvSpPr>
            <a:spLocks noGrp="1"/>
          </p:cNvSpPr>
          <p:nvPr>
            <p:ph type="sldNum" sz="quarter" idx="4"/>
          </p:nvPr>
        </p:nvSpPr>
        <p:spPr>
          <a:xfrm>
            <a:off x="9222183" y="6249466"/>
            <a:ext cx="2743200" cy="365125"/>
          </a:xfrm>
          <a:prstGeom prst="rect">
            <a:avLst/>
          </a:prstGeom>
        </p:spPr>
        <p:txBody>
          <a:bodyPr/>
          <a:lstStyle/>
          <a:p>
            <a:fld id="{351EC6AB-3140-1845-89AB-06A4F17BAEDA}" type="slidenum">
              <a:rPr lang="en-US" sz="900" smtClean="0"/>
              <a:t>‹#›</a:t>
            </a:fld>
            <a:endParaRPr lang="en-US" sz="900"/>
          </a:p>
        </p:txBody>
      </p:sp>
      <p:sp>
        <p:nvSpPr>
          <p:cNvPr id="2" name="Rectangle 1">
            <a:extLst>
              <a:ext uri="{FF2B5EF4-FFF2-40B4-BE49-F238E27FC236}">
                <a16:creationId xmlns:a16="http://schemas.microsoft.com/office/drawing/2014/main" id="{FA7714CB-E404-49B5-90E6-990F2893B7F1}"/>
              </a:ext>
            </a:extLst>
          </p:cNvPr>
          <p:cNvSpPr/>
          <p:nvPr userDrawn="1"/>
        </p:nvSpPr>
        <p:spPr>
          <a:xfrm>
            <a:off x="2119745" y="598516"/>
            <a:ext cx="133004" cy="538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863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age Opti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C7BF14-F28C-4443-80D1-BE849F09D11D}"/>
              </a:ext>
            </a:extLst>
          </p:cNvPr>
          <p:cNvSpPr>
            <a:spLocks noGrp="1"/>
          </p:cNvSpPr>
          <p:nvPr>
            <p:ph type="body" sz="quarter" idx="10" hasCustomPrompt="1"/>
          </p:nvPr>
        </p:nvSpPr>
        <p:spPr>
          <a:xfrm>
            <a:off x="2169737" y="631210"/>
            <a:ext cx="10013950" cy="501709"/>
          </a:xfrm>
        </p:spPr>
        <p:txBody>
          <a:bodyPr anchor="ctr">
            <a:noAutofit/>
          </a:bodyPr>
          <a:lstStyle>
            <a:lvl1pPr marL="0" indent="0">
              <a:buNone/>
              <a:defRPr sz="3300" b="1">
                <a:solidFill>
                  <a:srgbClr val="052B97"/>
                </a:solidFill>
              </a:defRPr>
            </a:lvl1pPr>
          </a:lstStyle>
          <a:p>
            <a:pPr lvl="0"/>
            <a:r>
              <a:rPr lang="en-US"/>
              <a:t>EDIT MASTER TEXT STYLES</a:t>
            </a:r>
          </a:p>
        </p:txBody>
      </p:sp>
      <p:pic>
        <p:nvPicPr>
          <p:cNvPr id="6" name="Picture 5">
            <a:extLst>
              <a:ext uri="{FF2B5EF4-FFF2-40B4-BE49-F238E27FC236}">
                <a16:creationId xmlns:a16="http://schemas.microsoft.com/office/drawing/2014/main" id="{CC5755B9-419B-3447-94C1-8A8FAB4AFF72}"/>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706876" y="594708"/>
            <a:ext cx="1291706" cy="538211"/>
          </a:xfrm>
          <a:prstGeom prst="rect">
            <a:avLst/>
          </a:prstGeom>
        </p:spPr>
      </p:pic>
      <p:sp>
        <p:nvSpPr>
          <p:cNvPr id="9" name="Rectangle 8">
            <a:extLst>
              <a:ext uri="{FF2B5EF4-FFF2-40B4-BE49-F238E27FC236}">
                <a16:creationId xmlns:a16="http://schemas.microsoft.com/office/drawing/2014/main" id="{DBD3D342-ED2E-1448-84C8-7BC5E7A0D63E}"/>
              </a:ext>
            </a:extLst>
          </p:cNvPr>
          <p:cNvSpPr/>
          <p:nvPr userDrawn="1"/>
        </p:nvSpPr>
        <p:spPr>
          <a:xfrm>
            <a:off x="0" y="6691192"/>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83FC7252-25DF-45B6-BEFD-2A84AC97FB89}"/>
              </a:ext>
            </a:extLst>
          </p:cNvPr>
          <p:cNvSpPr>
            <a:spLocks noGrp="1"/>
          </p:cNvSpPr>
          <p:nvPr>
            <p:ph type="sldNum" sz="quarter" idx="4"/>
          </p:nvPr>
        </p:nvSpPr>
        <p:spPr>
          <a:xfrm>
            <a:off x="9222183" y="6249466"/>
            <a:ext cx="2743200" cy="365125"/>
          </a:xfrm>
          <a:prstGeom prst="rect">
            <a:avLst/>
          </a:prstGeom>
        </p:spPr>
        <p:txBody>
          <a:bodyPr/>
          <a:lstStyle/>
          <a:p>
            <a:fld id="{351EC6AB-3140-1845-89AB-06A4F17BAEDA}" type="slidenum">
              <a:rPr lang="en-US" sz="900" smtClean="0"/>
              <a:t>‹#›</a:t>
            </a:fld>
            <a:endParaRPr lang="en-US" sz="900"/>
          </a:p>
        </p:txBody>
      </p:sp>
      <p:sp>
        <p:nvSpPr>
          <p:cNvPr id="5" name="Text Placeholder 4">
            <a:extLst>
              <a:ext uri="{FF2B5EF4-FFF2-40B4-BE49-F238E27FC236}">
                <a16:creationId xmlns:a16="http://schemas.microsoft.com/office/drawing/2014/main" id="{52AA0298-BB12-4DBE-8605-42F6E31C0492}"/>
              </a:ext>
            </a:extLst>
          </p:cNvPr>
          <p:cNvSpPr>
            <a:spLocks noGrp="1"/>
          </p:cNvSpPr>
          <p:nvPr>
            <p:ph type="body" sz="quarter" idx="11"/>
          </p:nvPr>
        </p:nvSpPr>
        <p:spPr>
          <a:xfrm>
            <a:off x="0" y="2293938"/>
            <a:ext cx="12184063" cy="2601912"/>
          </a:xfrm>
        </p:spPr>
        <p:txBody>
          <a:bodyPr>
            <a:normAutofit/>
          </a:bodyPr>
          <a:lstStyle>
            <a:lvl1pPr marL="0" indent="0" algn="ctr">
              <a:buNone/>
              <a:defRPr sz="4000">
                <a:solidFill>
                  <a:srgbClr val="555759"/>
                </a:solidFill>
              </a:defRPr>
            </a:lvl1pPr>
          </a:lstStyle>
          <a:p>
            <a:pPr lvl="0"/>
            <a:r>
              <a:rPr lang="en-US"/>
              <a:t>Edit Master text styles</a:t>
            </a:r>
          </a:p>
        </p:txBody>
      </p:sp>
    </p:spTree>
    <p:extLst>
      <p:ext uri="{BB962C8B-B14F-4D97-AF65-F5344CB8AC3E}">
        <p14:creationId xmlns:p14="http://schemas.microsoft.com/office/powerpoint/2010/main" val="3496397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C7BF14-F28C-4443-80D1-BE849F09D11D}"/>
              </a:ext>
            </a:extLst>
          </p:cNvPr>
          <p:cNvSpPr>
            <a:spLocks noGrp="1"/>
          </p:cNvSpPr>
          <p:nvPr>
            <p:ph type="body" sz="quarter" idx="10" hasCustomPrompt="1"/>
          </p:nvPr>
        </p:nvSpPr>
        <p:spPr>
          <a:xfrm>
            <a:off x="2169737" y="631210"/>
            <a:ext cx="10013950" cy="501709"/>
          </a:xfrm>
        </p:spPr>
        <p:txBody>
          <a:bodyPr anchor="ctr">
            <a:noAutofit/>
          </a:bodyPr>
          <a:lstStyle>
            <a:lvl1pPr marL="0" indent="0">
              <a:buNone/>
              <a:defRPr sz="3300" b="1">
                <a:solidFill>
                  <a:srgbClr val="052B97"/>
                </a:solidFill>
              </a:defRPr>
            </a:lvl1pPr>
          </a:lstStyle>
          <a:p>
            <a:pPr lvl="0"/>
            <a:r>
              <a:rPr lang="en-US"/>
              <a:t>DISCLOSURES</a:t>
            </a:r>
          </a:p>
        </p:txBody>
      </p:sp>
      <p:pic>
        <p:nvPicPr>
          <p:cNvPr id="6" name="Picture 5">
            <a:extLst>
              <a:ext uri="{FF2B5EF4-FFF2-40B4-BE49-F238E27FC236}">
                <a16:creationId xmlns:a16="http://schemas.microsoft.com/office/drawing/2014/main" id="{CC5755B9-419B-3447-94C1-8A8FAB4AFF72}"/>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706876" y="594708"/>
            <a:ext cx="1291706" cy="538211"/>
          </a:xfrm>
          <a:prstGeom prst="rect">
            <a:avLst/>
          </a:prstGeom>
        </p:spPr>
      </p:pic>
      <p:sp>
        <p:nvSpPr>
          <p:cNvPr id="9" name="Rectangle 8">
            <a:extLst>
              <a:ext uri="{FF2B5EF4-FFF2-40B4-BE49-F238E27FC236}">
                <a16:creationId xmlns:a16="http://schemas.microsoft.com/office/drawing/2014/main" id="{DBD3D342-ED2E-1448-84C8-7BC5E7A0D63E}"/>
              </a:ext>
            </a:extLst>
          </p:cNvPr>
          <p:cNvSpPr/>
          <p:nvPr userDrawn="1"/>
        </p:nvSpPr>
        <p:spPr>
          <a:xfrm>
            <a:off x="0" y="6691192"/>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83FC7252-25DF-45B6-BEFD-2A84AC97FB89}"/>
              </a:ext>
            </a:extLst>
          </p:cNvPr>
          <p:cNvSpPr>
            <a:spLocks noGrp="1"/>
          </p:cNvSpPr>
          <p:nvPr>
            <p:ph type="sldNum" sz="quarter" idx="4"/>
          </p:nvPr>
        </p:nvSpPr>
        <p:spPr>
          <a:xfrm>
            <a:off x="9222183" y="6249466"/>
            <a:ext cx="2743200" cy="365125"/>
          </a:xfrm>
          <a:prstGeom prst="rect">
            <a:avLst/>
          </a:prstGeom>
        </p:spPr>
        <p:txBody>
          <a:bodyPr/>
          <a:lstStyle/>
          <a:p>
            <a:fld id="{351EC6AB-3140-1845-89AB-06A4F17BAEDA}" type="slidenum">
              <a:rPr lang="en-US" sz="900" smtClean="0"/>
              <a:t>‹#›</a:t>
            </a:fld>
            <a:endParaRPr lang="en-US" sz="900"/>
          </a:p>
        </p:txBody>
      </p:sp>
      <p:sp>
        <p:nvSpPr>
          <p:cNvPr id="4" name="Text Placeholder 3">
            <a:extLst>
              <a:ext uri="{FF2B5EF4-FFF2-40B4-BE49-F238E27FC236}">
                <a16:creationId xmlns:a16="http://schemas.microsoft.com/office/drawing/2014/main" id="{F37F524B-FC26-4C16-A274-11F0F4A7B8CD}"/>
              </a:ext>
            </a:extLst>
          </p:cNvPr>
          <p:cNvSpPr>
            <a:spLocks noGrp="1"/>
          </p:cNvSpPr>
          <p:nvPr>
            <p:ph type="body" sz="quarter" idx="11"/>
          </p:nvPr>
        </p:nvSpPr>
        <p:spPr>
          <a:xfrm>
            <a:off x="706438" y="1604963"/>
            <a:ext cx="6966209" cy="4230687"/>
          </a:xfrm>
        </p:spPr>
        <p:txBody>
          <a:bodyPr/>
          <a:lstStyle>
            <a:lvl1pPr>
              <a:defRPr>
                <a:solidFill>
                  <a:srgbClr val="555759"/>
                </a:solidFill>
              </a:defRPr>
            </a:lvl1pPr>
            <a:lvl2pPr>
              <a:defRPr>
                <a:solidFill>
                  <a:srgbClr val="555759"/>
                </a:solidFill>
              </a:defRPr>
            </a:lvl2pPr>
            <a:lvl3pPr>
              <a:defRPr>
                <a:solidFill>
                  <a:srgbClr val="555759"/>
                </a:solidFill>
              </a:defRPr>
            </a:lvl3pPr>
            <a:lvl4pPr>
              <a:defRPr>
                <a:solidFill>
                  <a:srgbClr val="555759"/>
                </a:solidFill>
              </a:defRPr>
            </a:lvl4pPr>
            <a:lvl5pPr>
              <a:defRPr>
                <a:solidFill>
                  <a:srgbClr val="5557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937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A3A90-9C9B-4A54-9B80-1B253FF0F2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0FA2D32-76E9-4AEB-9A7F-BA039C790747}"/>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EB238-1790-4FEC-841F-B1BDDAE1EF1C}"/>
              </a:ext>
            </a:extLst>
          </p:cNvPr>
          <p:cNvSpPr>
            <a:spLocks noGrp="1"/>
          </p:cNvSpPr>
          <p:nvPr>
            <p:ph type="dt" sz="half" idx="10"/>
          </p:nvPr>
        </p:nvSpPr>
        <p:spPr>
          <a:xfrm>
            <a:off x="838200" y="6356350"/>
            <a:ext cx="2743200" cy="365125"/>
          </a:xfrm>
          <a:prstGeom prst="rect">
            <a:avLst/>
          </a:prstGeom>
        </p:spPr>
        <p:txBody>
          <a:bodyPr/>
          <a:lstStyle/>
          <a:p>
            <a:fld id="{8567334A-C908-482A-9694-70F9FD888A87}" type="datetimeFigureOut">
              <a:rPr lang="en-US" smtClean="0"/>
              <a:t>10/18/21</a:t>
            </a:fld>
            <a:endParaRPr lang="en-US"/>
          </a:p>
        </p:txBody>
      </p:sp>
      <p:sp>
        <p:nvSpPr>
          <p:cNvPr id="5" name="Footer Placeholder 4">
            <a:extLst>
              <a:ext uri="{FF2B5EF4-FFF2-40B4-BE49-F238E27FC236}">
                <a16:creationId xmlns:a16="http://schemas.microsoft.com/office/drawing/2014/main" id="{0C037213-1AC0-4991-9217-4F01289259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E68107-26A5-4FF7-9215-D42B542BFCE4}"/>
              </a:ext>
            </a:extLst>
          </p:cNvPr>
          <p:cNvSpPr>
            <a:spLocks noGrp="1"/>
          </p:cNvSpPr>
          <p:nvPr>
            <p:ph type="sldNum" sz="quarter" idx="12"/>
          </p:nvPr>
        </p:nvSpPr>
        <p:spPr>
          <a:xfrm>
            <a:off x="8610600" y="6356350"/>
            <a:ext cx="2743200" cy="365125"/>
          </a:xfrm>
          <a:prstGeom prst="rect">
            <a:avLst/>
          </a:prstGeom>
        </p:spPr>
        <p:txBody>
          <a:bodyPr/>
          <a:lstStyle/>
          <a:p>
            <a:fld id="{11CDB56F-D8C1-4008-903C-B9B4259A17A7}" type="slidenum">
              <a:rPr lang="en-US" smtClean="0"/>
              <a:t>‹#›</a:t>
            </a:fld>
            <a:endParaRPr lang="en-US"/>
          </a:p>
        </p:txBody>
      </p:sp>
    </p:spTree>
    <p:extLst>
      <p:ext uri="{BB962C8B-B14F-4D97-AF65-F5344CB8AC3E}">
        <p14:creationId xmlns:p14="http://schemas.microsoft.com/office/powerpoint/2010/main" val="1782599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ransition Page 3 Editable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BAAE7D-62CF-7D4E-A126-7FFC4BCEF29D}"/>
              </a:ext>
            </a:extLst>
          </p:cNvPr>
          <p:cNvSpPr/>
          <p:nvPr userDrawn="1"/>
        </p:nvSpPr>
        <p:spPr>
          <a:xfrm>
            <a:off x="0" y="0"/>
            <a:ext cx="1219200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CA166606-FD29-9548-9EB7-78E92352CA11}"/>
              </a:ext>
            </a:extLst>
          </p:cNvPr>
          <p:cNvSpPr>
            <a:spLocks noGrp="1"/>
          </p:cNvSpPr>
          <p:nvPr>
            <p:ph type="pic" sz="quarter" idx="13" hasCustomPrompt="1"/>
          </p:nvPr>
        </p:nvSpPr>
        <p:spPr>
          <a:xfrm>
            <a:off x="3921711" y="916945"/>
            <a:ext cx="2285544" cy="2284430"/>
          </a:xfrm>
          <a:prstGeom prst="ellipse">
            <a:avLst/>
          </a:prstGeom>
          <a:solidFill>
            <a:srgbClr val="D1D3D4"/>
          </a:solidFill>
        </p:spPr>
        <p:txBody>
          <a:bodyPr anchor="ctr"/>
          <a:lstStyle>
            <a:lvl1pPr marL="0" indent="0" algn="ctr">
              <a:buNone/>
              <a:defRPr sz="1800"/>
            </a:lvl1pPr>
          </a:lstStyle>
          <a:p>
            <a:r>
              <a:rPr lang="en-US"/>
              <a:t>CLICK ICON TO INSERT PICTURE</a:t>
            </a:r>
          </a:p>
        </p:txBody>
      </p:sp>
      <p:pic>
        <p:nvPicPr>
          <p:cNvPr id="8" name="Picture 7">
            <a:extLst>
              <a:ext uri="{FF2B5EF4-FFF2-40B4-BE49-F238E27FC236}">
                <a16:creationId xmlns:a16="http://schemas.microsoft.com/office/drawing/2014/main" id="{3502BD89-39E5-9C46-96E4-4F44AFE9A5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79539" y="391862"/>
            <a:ext cx="1617872" cy="673365"/>
          </a:xfrm>
          <a:prstGeom prst="rect">
            <a:avLst/>
          </a:prstGeom>
        </p:spPr>
      </p:pic>
      <p:sp>
        <p:nvSpPr>
          <p:cNvPr id="15" name="Text Placeholder 13">
            <a:extLst>
              <a:ext uri="{FF2B5EF4-FFF2-40B4-BE49-F238E27FC236}">
                <a16:creationId xmlns:a16="http://schemas.microsoft.com/office/drawing/2014/main" id="{C262D708-E944-7842-BE20-F95B7CB9AE57}"/>
              </a:ext>
            </a:extLst>
          </p:cNvPr>
          <p:cNvSpPr>
            <a:spLocks noGrp="1"/>
          </p:cNvSpPr>
          <p:nvPr>
            <p:ph type="body" sz="quarter" idx="10" hasCustomPrompt="1"/>
          </p:nvPr>
        </p:nvSpPr>
        <p:spPr>
          <a:xfrm>
            <a:off x="6343650" y="3937959"/>
            <a:ext cx="5043488" cy="1458823"/>
          </a:xfrm>
          <a:prstGeom prst="rect">
            <a:avLst/>
          </a:prstGeom>
        </p:spPr>
        <p:txBody>
          <a:bodyPr/>
          <a:lstStyle>
            <a:lvl1pPr marL="0" indent="0">
              <a:buNone/>
              <a:defRPr sz="5400" b="1" i="0">
                <a:solidFill>
                  <a:srgbClr val="29378D"/>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TRANSITION</a:t>
            </a:r>
          </a:p>
          <a:p>
            <a:r>
              <a:rPr lang="en-US"/>
              <a:t>TITLE HERE</a:t>
            </a:r>
            <a:endParaRPr lang="en-IN"/>
          </a:p>
        </p:txBody>
      </p:sp>
      <p:sp>
        <p:nvSpPr>
          <p:cNvPr id="9" name="Slide Number Placeholder 1">
            <a:extLst>
              <a:ext uri="{FF2B5EF4-FFF2-40B4-BE49-F238E27FC236}">
                <a16:creationId xmlns:a16="http://schemas.microsoft.com/office/drawing/2014/main" id="{916AF0D7-6424-44B9-A18F-D06FC1548D86}"/>
              </a:ext>
            </a:extLst>
          </p:cNvPr>
          <p:cNvSpPr>
            <a:spLocks noGrp="1"/>
          </p:cNvSpPr>
          <p:nvPr>
            <p:ph type="sldNum" sz="quarter" idx="4"/>
          </p:nvPr>
        </p:nvSpPr>
        <p:spPr>
          <a:xfrm>
            <a:off x="9222183" y="6249466"/>
            <a:ext cx="2743200" cy="365125"/>
          </a:xfrm>
          <a:prstGeom prst="rect">
            <a:avLst/>
          </a:prstGeom>
        </p:spPr>
        <p:txBody>
          <a:bodyPr/>
          <a:lstStyle>
            <a:lvl1pPr algn="r">
              <a:defRPr/>
            </a:lvl1pPr>
          </a:lstStyle>
          <a:p>
            <a:fld id="{351EC6AB-3140-1845-89AB-06A4F17BAEDA}" type="slidenum">
              <a:rPr lang="en-US" sz="900" smtClean="0"/>
              <a:pPr/>
              <a:t>‹#›</a:t>
            </a:fld>
            <a:endParaRPr lang="en-US" sz="900"/>
          </a:p>
        </p:txBody>
      </p:sp>
      <p:sp>
        <p:nvSpPr>
          <p:cNvPr id="11" name="TextBox 10">
            <a:extLst>
              <a:ext uri="{FF2B5EF4-FFF2-40B4-BE49-F238E27FC236}">
                <a16:creationId xmlns:a16="http://schemas.microsoft.com/office/drawing/2014/main" id="{6848671F-A21B-47E6-8A39-C9298D234FCD}"/>
              </a:ext>
            </a:extLst>
          </p:cNvPr>
          <p:cNvSpPr txBox="1"/>
          <p:nvPr userDrawn="1"/>
        </p:nvSpPr>
        <p:spPr>
          <a:xfrm>
            <a:off x="226243" y="6352958"/>
            <a:ext cx="5797485" cy="215444"/>
          </a:xfrm>
          <a:prstGeom prst="rect">
            <a:avLst/>
          </a:prstGeom>
          <a:noFill/>
        </p:spPr>
        <p:txBody>
          <a:bodyPr wrap="square" rtlCol="0">
            <a:spAutoFit/>
          </a:bodyPr>
          <a:lstStyle/>
          <a:p>
            <a:r>
              <a:rPr lang="en-US" sz="800">
                <a:solidFill>
                  <a:srgbClr val="555759"/>
                </a:solidFill>
                <a:latin typeface="Open Sans" panose="020B0606030504020204" pitchFamily="34" charset="0"/>
                <a:ea typeface="Open Sans" panose="020B0606030504020204" pitchFamily="34" charset="0"/>
                <a:cs typeface="Open Sans" panose="020B0606030504020204" pitchFamily="34" charset="0"/>
              </a:rPr>
              <a:t>©2019 Sphere. All Rights Reserved. Confidential and Proprietary.</a:t>
            </a:r>
          </a:p>
        </p:txBody>
      </p:sp>
      <p:sp>
        <p:nvSpPr>
          <p:cNvPr id="12" name="Picture Placeholder 12">
            <a:extLst>
              <a:ext uri="{FF2B5EF4-FFF2-40B4-BE49-F238E27FC236}">
                <a16:creationId xmlns:a16="http://schemas.microsoft.com/office/drawing/2014/main" id="{05B1BA57-028E-BB49-B524-73836B6B6BFD}"/>
              </a:ext>
            </a:extLst>
          </p:cNvPr>
          <p:cNvSpPr txBox="1">
            <a:spLocks/>
          </p:cNvSpPr>
          <p:nvPr userDrawn="1"/>
        </p:nvSpPr>
        <p:spPr>
          <a:xfrm>
            <a:off x="934414" y="1344345"/>
            <a:ext cx="4169310" cy="4169310"/>
          </a:xfrm>
          <a:prstGeom prst="ellipse">
            <a:avLst/>
          </a:prstGeom>
          <a:solidFill>
            <a:srgbClr val="95C93D"/>
          </a:solidFill>
        </p:spPr>
        <p:txBody>
          <a:bodyPr vert="horz" lIns="91440" tIns="45720" rIns="91440" bIns="45720" rtlCol="0" anchor="ctr"/>
          <a:lstStyle>
            <a:defPPr>
              <a:defRPr lang="en-US"/>
            </a:defPPr>
            <a:lvl1pPr marL="0" indent="0" algn="ctr" defTabSz="914400" rtl="0" eaLnBrk="1" latinLnBrk="0" hangingPunct="1">
              <a:buNone/>
              <a:defRPr sz="1000" b="0" i="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95C93D"/>
              </a:solidFill>
            </a:endParaRPr>
          </a:p>
        </p:txBody>
      </p:sp>
      <p:sp>
        <p:nvSpPr>
          <p:cNvPr id="3" name="Picture Placeholder 2">
            <a:extLst>
              <a:ext uri="{FF2B5EF4-FFF2-40B4-BE49-F238E27FC236}">
                <a16:creationId xmlns:a16="http://schemas.microsoft.com/office/drawing/2014/main" id="{8DA785B6-19AD-C846-907B-79E33E946512}"/>
              </a:ext>
            </a:extLst>
          </p:cNvPr>
          <p:cNvSpPr>
            <a:spLocks noGrp="1"/>
          </p:cNvSpPr>
          <p:nvPr>
            <p:ph type="pic" sz="quarter" idx="12" hasCustomPrompt="1"/>
          </p:nvPr>
        </p:nvSpPr>
        <p:spPr>
          <a:xfrm>
            <a:off x="1186341" y="1597165"/>
            <a:ext cx="3665457" cy="3663670"/>
          </a:xfrm>
          <a:prstGeom prst="ellipse">
            <a:avLst/>
          </a:prstGeom>
          <a:solidFill>
            <a:srgbClr val="D1D3D4"/>
          </a:solidFill>
        </p:spPr>
        <p:txBody>
          <a:bodyPr anchor="ctr"/>
          <a:lstStyle>
            <a:lvl1pPr marL="0" indent="0" algn="ctr">
              <a:buNone/>
              <a:defRPr/>
            </a:lvl1pPr>
          </a:lstStyle>
          <a:p>
            <a:r>
              <a:rPr lang="en-US"/>
              <a:t>CLICK ICON TO INSERT PICTURE</a:t>
            </a:r>
          </a:p>
        </p:txBody>
      </p:sp>
      <p:sp>
        <p:nvSpPr>
          <p:cNvPr id="13" name="Picture Placeholder 2">
            <a:extLst>
              <a:ext uri="{FF2B5EF4-FFF2-40B4-BE49-F238E27FC236}">
                <a16:creationId xmlns:a16="http://schemas.microsoft.com/office/drawing/2014/main" id="{51D60ABE-76A4-F148-A7B8-73D8A3BC28E7}"/>
              </a:ext>
            </a:extLst>
          </p:cNvPr>
          <p:cNvSpPr>
            <a:spLocks noGrp="1"/>
          </p:cNvSpPr>
          <p:nvPr>
            <p:ph type="pic" sz="quarter" idx="14" hasCustomPrompt="1"/>
          </p:nvPr>
        </p:nvSpPr>
        <p:spPr>
          <a:xfrm>
            <a:off x="1249916" y="4524827"/>
            <a:ext cx="1472734" cy="1472016"/>
          </a:xfrm>
          <a:prstGeom prst="ellipse">
            <a:avLst/>
          </a:prstGeom>
          <a:solidFill>
            <a:srgbClr val="D1D3D4"/>
          </a:solidFill>
        </p:spPr>
        <p:txBody>
          <a:bodyPr anchor="ctr"/>
          <a:lstStyle>
            <a:lvl1pPr marL="0" indent="0" algn="ctr">
              <a:buNone/>
              <a:defRPr sz="1000"/>
            </a:lvl1pPr>
          </a:lstStyle>
          <a:p>
            <a:r>
              <a:rPr lang="en-US"/>
              <a:t>CLICK ICON TO INSERT PICTURE</a:t>
            </a:r>
          </a:p>
        </p:txBody>
      </p:sp>
    </p:spTree>
    <p:extLst>
      <p:ext uri="{BB962C8B-B14F-4D97-AF65-F5344CB8AC3E}">
        <p14:creationId xmlns:p14="http://schemas.microsoft.com/office/powerpoint/2010/main" val="2563431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ditable Image">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AF319E1E-B8B4-2948-B6A0-E83CA28355F2}"/>
              </a:ext>
            </a:extLst>
          </p:cNvPr>
          <p:cNvSpPr/>
          <p:nvPr userDrawn="1"/>
        </p:nvSpPr>
        <p:spPr>
          <a:xfrm>
            <a:off x="-866270" y="-687514"/>
            <a:ext cx="5717670" cy="5717670"/>
          </a:xfrm>
          <a:prstGeom prst="ellipse">
            <a:avLst/>
          </a:prstGeom>
          <a:solidFill>
            <a:srgbClr val="8CC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B36DAD9-E6BA-4A4D-9658-463B18FE8158}"/>
              </a:ext>
            </a:extLst>
          </p:cNvPr>
          <p:cNvSpPr/>
          <p:nvPr/>
        </p:nvSpPr>
        <p:spPr>
          <a:xfrm>
            <a:off x="-866270" y="-687514"/>
            <a:ext cx="6077666" cy="6077666"/>
          </a:xfrm>
          <a:prstGeom prst="ellipse">
            <a:avLst/>
          </a:prstGeom>
          <a:noFill/>
          <a:ln w="9525">
            <a:solidFill>
              <a:srgbClr val="8CC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2">
            <a:extLst>
              <a:ext uri="{FF2B5EF4-FFF2-40B4-BE49-F238E27FC236}">
                <a16:creationId xmlns:a16="http://schemas.microsoft.com/office/drawing/2014/main" id="{838FF3FA-FCC4-F440-A1DB-19869F1AD5C6}"/>
              </a:ext>
            </a:extLst>
          </p:cNvPr>
          <p:cNvSpPr>
            <a:spLocks noGrp="1"/>
          </p:cNvSpPr>
          <p:nvPr>
            <p:ph type="pic" sz="quarter" idx="10"/>
          </p:nvPr>
        </p:nvSpPr>
        <p:spPr>
          <a:xfrm>
            <a:off x="-1053481" y="-529391"/>
            <a:ext cx="6077665" cy="6077672"/>
          </a:xfrm>
          <a:prstGeom prst="ellipse">
            <a:avLst/>
          </a:prstGeom>
          <a:solidFill>
            <a:srgbClr val="D1D3D4"/>
          </a:solidFill>
        </p:spPr>
        <p:txBody>
          <a:bodyPr/>
          <a:lstStyle>
            <a:lvl1pPr marL="0" indent="0">
              <a:buNone/>
              <a:defRPr/>
            </a:lvl1pPr>
          </a:lstStyle>
          <a:p>
            <a:endParaRPr lang="en-US"/>
          </a:p>
        </p:txBody>
      </p:sp>
      <p:sp>
        <p:nvSpPr>
          <p:cNvPr id="13" name="Rectangle 12">
            <a:extLst>
              <a:ext uri="{FF2B5EF4-FFF2-40B4-BE49-F238E27FC236}">
                <a16:creationId xmlns:a16="http://schemas.microsoft.com/office/drawing/2014/main" id="{68621404-025B-A84D-AAD8-7A4C0B6832BB}"/>
              </a:ext>
            </a:extLst>
          </p:cNvPr>
          <p:cNvSpPr/>
          <p:nvPr userDrawn="1"/>
        </p:nvSpPr>
        <p:spPr>
          <a:xfrm>
            <a:off x="0" y="6691906"/>
            <a:ext cx="12192000" cy="166807"/>
          </a:xfrm>
          <a:prstGeom prst="rect">
            <a:avLst/>
          </a:prstGeom>
          <a:solidFill>
            <a:srgbClr val="29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E268599E-A5F5-AC4A-A3E8-31CC82E1EE8C}"/>
              </a:ext>
            </a:extLst>
          </p:cNvPr>
          <p:cNvSpPr>
            <a:spLocks noGrp="1"/>
          </p:cNvSpPr>
          <p:nvPr userDrawn="1">
            <p:ph type="ctrTitle" hasCustomPrompt="1"/>
          </p:nvPr>
        </p:nvSpPr>
        <p:spPr>
          <a:xfrm>
            <a:off x="6343650" y="3355329"/>
            <a:ext cx="5143500" cy="1461060"/>
          </a:xfrm>
          <a:prstGeom prst="rect">
            <a:avLst/>
          </a:prstGeom>
        </p:spPr>
        <p:txBody>
          <a:bodyPr anchor="t">
            <a:noAutofit/>
          </a:bodyPr>
          <a:lstStyle>
            <a:lvl1pPr algn="l">
              <a:defRPr sz="5000" b="1" i="0" cap="all" baseline="0">
                <a:solidFill>
                  <a:srgbClr val="29378D"/>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Title should go here</a:t>
            </a:r>
            <a:endParaRPr lang="en-IN"/>
          </a:p>
        </p:txBody>
      </p:sp>
      <p:pic>
        <p:nvPicPr>
          <p:cNvPr id="18" name="Picture 17">
            <a:extLst>
              <a:ext uri="{FF2B5EF4-FFF2-40B4-BE49-F238E27FC236}">
                <a16:creationId xmlns:a16="http://schemas.microsoft.com/office/drawing/2014/main" id="{59B1E2AC-9337-1145-9EAB-88B161FF3E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04875" y="2239961"/>
            <a:ext cx="2049384" cy="853910"/>
          </a:xfrm>
          <a:prstGeom prst="rect">
            <a:avLst/>
          </a:prstGeom>
        </p:spPr>
      </p:pic>
      <p:sp>
        <p:nvSpPr>
          <p:cNvPr id="8" name="Oval 7">
            <a:extLst>
              <a:ext uri="{FF2B5EF4-FFF2-40B4-BE49-F238E27FC236}">
                <a16:creationId xmlns:a16="http://schemas.microsoft.com/office/drawing/2014/main" id="{E943E5C8-8E6C-479E-AAC3-0E448874E139}"/>
              </a:ext>
            </a:extLst>
          </p:cNvPr>
          <p:cNvSpPr/>
          <p:nvPr userDrawn="1"/>
        </p:nvSpPr>
        <p:spPr>
          <a:xfrm>
            <a:off x="-1375034" y="-529385"/>
            <a:ext cx="6077666" cy="6077666"/>
          </a:xfrm>
          <a:prstGeom prst="ellipse">
            <a:avLst/>
          </a:prstGeom>
          <a:noFill/>
          <a:ln w="28575">
            <a:solidFill>
              <a:srgbClr val="052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1FED82D-774D-420C-AA30-B413F4EE7529}"/>
              </a:ext>
            </a:extLst>
          </p:cNvPr>
          <p:cNvSpPr/>
          <p:nvPr userDrawn="1"/>
        </p:nvSpPr>
        <p:spPr>
          <a:xfrm>
            <a:off x="-866270" y="-432179"/>
            <a:ext cx="5207000" cy="5207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C9838B-86B1-47C9-90E0-6919E174BA1C}"/>
              </a:ext>
            </a:extLst>
          </p:cNvPr>
          <p:cNvSpPr>
            <a:spLocks noGrp="1"/>
          </p:cNvSpPr>
          <p:nvPr>
            <p:ph type="body" sz="quarter" idx="11" hasCustomPrompt="1"/>
          </p:nvPr>
        </p:nvSpPr>
        <p:spPr>
          <a:xfrm>
            <a:off x="6343650" y="4833101"/>
            <a:ext cx="5143500" cy="1052309"/>
          </a:xfrm>
        </p:spPr>
        <p:txBody>
          <a:bodyPr>
            <a:normAutofit/>
          </a:bodyPr>
          <a:lstStyle>
            <a:lvl1pPr marL="0" indent="0">
              <a:buNone/>
              <a:defRPr sz="3500">
                <a:solidFill>
                  <a:srgbClr val="555759"/>
                </a:solidFill>
              </a:defRPr>
            </a:lvl1pPr>
          </a:lstStyle>
          <a:p>
            <a:pPr lvl="0"/>
            <a:r>
              <a:rPr lang="en-US"/>
              <a:t>A BEAUTIFUL SUBTITLE SHOULD GO HERE</a:t>
            </a:r>
          </a:p>
        </p:txBody>
      </p:sp>
    </p:spTree>
    <p:extLst>
      <p:ext uri="{BB962C8B-B14F-4D97-AF65-F5344CB8AC3E}">
        <p14:creationId xmlns:p14="http://schemas.microsoft.com/office/powerpoint/2010/main" val="1995820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ull Left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722CA1-B040-E545-A9A6-07EA427216E7}"/>
              </a:ext>
            </a:extLst>
          </p:cNvPr>
          <p:cNvSpPr/>
          <p:nvPr userDrawn="1"/>
        </p:nvSpPr>
        <p:spPr>
          <a:xfrm>
            <a:off x="0" y="6691192"/>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B394D12-D947-9B44-BEB3-945A6A784508}"/>
              </a:ext>
            </a:extLst>
          </p:cNvPr>
          <p:cNvSpPr txBox="1"/>
          <p:nvPr userDrawn="1"/>
        </p:nvSpPr>
        <p:spPr>
          <a:xfrm>
            <a:off x="4860513" y="6263292"/>
            <a:ext cx="4502562" cy="215444"/>
          </a:xfrm>
          <a:prstGeom prst="rect">
            <a:avLst/>
          </a:prstGeom>
          <a:noFill/>
        </p:spPr>
        <p:txBody>
          <a:bodyPr wrap="square" rtlCol="0">
            <a:spAutoFit/>
          </a:bodyPr>
          <a:lstStyle/>
          <a:p>
            <a:r>
              <a:rPr lang="en-US" sz="800" dirty="0">
                <a:solidFill>
                  <a:srgbClr val="555759"/>
                </a:solidFill>
                <a:latin typeface="Open Sans" panose="020B0606030504020204" pitchFamily="34" charset="0"/>
                <a:ea typeface="Open Sans" panose="020B0606030504020204" pitchFamily="34" charset="0"/>
                <a:cs typeface="Open Sans" panose="020B0606030504020204" pitchFamily="34" charset="0"/>
              </a:rPr>
              <a:t>©2021 SphereCommerce. All Rights Reserved. Confidential and Proprietary.</a:t>
            </a:r>
          </a:p>
        </p:txBody>
      </p:sp>
      <p:pic>
        <p:nvPicPr>
          <p:cNvPr id="6" name="Picture 5">
            <a:extLst>
              <a:ext uri="{FF2B5EF4-FFF2-40B4-BE49-F238E27FC236}">
                <a16:creationId xmlns:a16="http://schemas.microsoft.com/office/drawing/2014/main" id="{5334D9CC-5997-4985-B707-2CA725BB2A9F}"/>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5054782" y="594708"/>
            <a:ext cx="1291706" cy="538211"/>
          </a:xfrm>
          <a:prstGeom prst="rect">
            <a:avLst/>
          </a:prstGeom>
        </p:spPr>
      </p:pic>
      <p:cxnSp>
        <p:nvCxnSpPr>
          <p:cNvPr id="7" name="Straight Connector 6">
            <a:extLst>
              <a:ext uri="{FF2B5EF4-FFF2-40B4-BE49-F238E27FC236}">
                <a16:creationId xmlns:a16="http://schemas.microsoft.com/office/drawing/2014/main" id="{B093CFD6-3FDE-4E3F-B6A9-FCE49E7A0C9C}"/>
              </a:ext>
            </a:extLst>
          </p:cNvPr>
          <p:cNvCxnSpPr>
            <a:cxnSpLocks/>
          </p:cNvCxnSpPr>
          <p:nvPr userDrawn="1"/>
        </p:nvCxnSpPr>
        <p:spPr>
          <a:xfrm>
            <a:off x="6520871" y="630336"/>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4C0DD63-797B-4430-89D3-ABEA681A1DBE}"/>
              </a:ext>
            </a:extLst>
          </p:cNvPr>
          <p:cNvSpPr>
            <a:spLocks noGrp="1"/>
          </p:cNvSpPr>
          <p:nvPr>
            <p:ph type="body" sz="quarter" idx="11" hasCustomPrompt="1"/>
          </p:nvPr>
        </p:nvSpPr>
        <p:spPr>
          <a:xfrm>
            <a:off x="6521450" y="630238"/>
            <a:ext cx="5670550" cy="509587"/>
          </a:xfrm>
          <a:prstGeom prst="rect">
            <a:avLst/>
          </a:prstGeom>
        </p:spPr>
        <p:txBody>
          <a:bodyPr anchor="ctr"/>
          <a:lstStyle>
            <a:lvl1pPr marL="0" indent="0">
              <a:buNone/>
              <a:defRPr sz="2000" b="1">
                <a:solidFill>
                  <a:srgbClr val="052B97"/>
                </a:solidFill>
                <a:latin typeface="Open Sans" panose="020B0606030504020204"/>
              </a:defRPr>
            </a:lvl1pPr>
          </a:lstStyle>
          <a:p>
            <a:pPr lvl="0"/>
            <a:r>
              <a:rPr lang="en-US"/>
              <a:t>EDIT MASTER TEXT STYLES</a:t>
            </a:r>
          </a:p>
        </p:txBody>
      </p:sp>
      <p:pic>
        <p:nvPicPr>
          <p:cNvPr id="9" name="Picture Placeholder 6" descr="A picture containing person, holding&#10;&#10;Description automatically generated">
            <a:extLst>
              <a:ext uri="{FF2B5EF4-FFF2-40B4-BE49-F238E27FC236}">
                <a16:creationId xmlns:a16="http://schemas.microsoft.com/office/drawing/2014/main" id="{FA4DC79F-D200-4BE1-84AB-0547A3796ED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4762500" cy="6858000"/>
          </a:xfrm>
          <a:prstGeom prst="rect">
            <a:avLst/>
          </a:prstGeom>
        </p:spPr>
      </p:pic>
    </p:spTree>
    <p:extLst>
      <p:ext uri="{BB962C8B-B14F-4D97-AF65-F5344CB8AC3E}">
        <p14:creationId xmlns:p14="http://schemas.microsoft.com/office/powerpoint/2010/main" val="177934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page content 1 colum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854175-9699-4533-9936-B717FD06EBA7}"/>
              </a:ext>
            </a:extLst>
          </p:cNvPr>
          <p:cNvSpPr>
            <a:spLocks noGrp="1"/>
          </p:cNvSpPr>
          <p:nvPr>
            <p:ph type="sldNum" sz="quarter" idx="11"/>
          </p:nvPr>
        </p:nvSpPr>
        <p:spPr/>
        <p:txBody>
          <a:bodyPr/>
          <a:lstStyle/>
          <a:p>
            <a:fld id="{5B66683D-CE9A-4446-AE4D-6B81BABCA809}" type="slidenum">
              <a:rPr lang="en-AU" smtClean="0"/>
              <a:pPr/>
              <a:t>‹#›</a:t>
            </a:fld>
            <a:endParaRPr lang="en-AU" dirty="0"/>
          </a:p>
        </p:txBody>
      </p:sp>
      <p:sp>
        <p:nvSpPr>
          <p:cNvPr id="7" name="Text Placeholder 15">
            <a:extLst>
              <a:ext uri="{FF2B5EF4-FFF2-40B4-BE49-F238E27FC236}">
                <a16:creationId xmlns:a16="http://schemas.microsoft.com/office/drawing/2014/main" id="{64312EBF-14C5-4622-8C26-6C129A7BF65B}"/>
              </a:ext>
            </a:extLst>
          </p:cNvPr>
          <p:cNvSpPr>
            <a:spLocks noGrp="1"/>
          </p:cNvSpPr>
          <p:nvPr>
            <p:ph type="body" sz="quarter" idx="12"/>
          </p:nvPr>
        </p:nvSpPr>
        <p:spPr>
          <a:xfrm>
            <a:off x="587375" y="1650070"/>
            <a:ext cx="2456959" cy="61200"/>
          </a:xfrm>
          <a:solidFill>
            <a:schemeClr val="bg2"/>
          </a:solidFill>
        </p:spPr>
        <p:txBody>
          <a:bodyPr/>
          <a:lstStyle>
            <a:lvl1pPr>
              <a:defRPr sz="600">
                <a:noFill/>
              </a:defRPr>
            </a:lvl1pPr>
          </a:lstStyle>
          <a:p>
            <a:pPr lvl="0"/>
            <a:r>
              <a:rPr lang="en-US"/>
              <a:t>Edit Master text styles</a:t>
            </a:r>
          </a:p>
        </p:txBody>
      </p:sp>
      <p:sp>
        <p:nvSpPr>
          <p:cNvPr id="12" name="Footer Placeholder 11">
            <a:extLst>
              <a:ext uri="{FF2B5EF4-FFF2-40B4-BE49-F238E27FC236}">
                <a16:creationId xmlns:a16="http://schemas.microsoft.com/office/drawing/2014/main" id="{C11D50FF-8F66-4D28-A9F8-74F76A1F782F}"/>
              </a:ext>
            </a:extLst>
          </p:cNvPr>
          <p:cNvSpPr>
            <a:spLocks noGrp="1"/>
          </p:cNvSpPr>
          <p:nvPr>
            <p:ph type="ftr" sz="quarter" idx="14"/>
          </p:nvPr>
        </p:nvSpPr>
        <p:spPr/>
        <p:txBody>
          <a:bodyPr/>
          <a:lstStyle/>
          <a:p>
            <a:r>
              <a:rPr lang="en-AU"/>
              <a:t>Presentation to be used for training purposes only</a:t>
            </a:r>
            <a:endParaRPr lang="en-AU" dirty="0"/>
          </a:p>
        </p:txBody>
      </p:sp>
      <p:sp>
        <p:nvSpPr>
          <p:cNvPr id="8" name="Content Placeholder 7">
            <a:extLst>
              <a:ext uri="{FF2B5EF4-FFF2-40B4-BE49-F238E27FC236}">
                <a16:creationId xmlns:a16="http://schemas.microsoft.com/office/drawing/2014/main" id="{A010081B-0830-4334-9066-C619E81338C5}"/>
              </a:ext>
            </a:extLst>
          </p:cNvPr>
          <p:cNvSpPr>
            <a:spLocks noGrp="1"/>
          </p:cNvSpPr>
          <p:nvPr>
            <p:ph sz="quarter" idx="15"/>
          </p:nvPr>
        </p:nvSpPr>
        <p:spPr>
          <a:xfrm>
            <a:off x="587375" y="2135188"/>
            <a:ext cx="11012400" cy="39576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a:extLst>
              <a:ext uri="{FF2B5EF4-FFF2-40B4-BE49-F238E27FC236}">
                <a16:creationId xmlns:a16="http://schemas.microsoft.com/office/drawing/2014/main" id="{058589F3-2C0A-4A7A-BFA5-AAE878583E09}"/>
              </a:ext>
            </a:extLst>
          </p:cNvPr>
          <p:cNvSpPr>
            <a:spLocks noGrp="1"/>
          </p:cNvSpPr>
          <p:nvPr>
            <p:ph type="title" hasCustomPrompt="1"/>
          </p:nvPr>
        </p:nvSpPr>
        <p:spPr>
          <a:xfrm>
            <a:off x="587375" y="1197610"/>
            <a:ext cx="1933222" cy="492443"/>
          </a:xfrm>
          <a:noFill/>
          <a:effectLst/>
        </p:spPr>
        <p:txBody>
          <a:bodyPr>
            <a:spAutoFit/>
          </a:bodyPr>
          <a:lstStyle>
            <a:lvl1pPr>
              <a:defRPr/>
            </a:lvl1pPr>
          </a:lstStyle>
          <a:p>
            <a:r>
              <a:rPr lang="en-US" dirty="0"/>
              <a:t>Slide title</a:t>
            </a:r>
            <a:endParaRPr lang="en-AU" dirty="0"/>
          </a:p>
        </p:txBody>
      </p:sp>
    </p:spTree>
    <p:extLst>
      <p:ext uri="{BB962C8B-B14F-4D97-AF65-F5344CB8AC3E}">
        <p14:creationId xmlns:p14="http://schemas.microsoft.com/office/powerpoint/2010/main" val="371351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76">
          <p15:clr>
            <a:srgbClr val="FBAE40"/>
          </p15:clr>
        </p15:guide>
        <p15:guide id="3" pos="37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Left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722CA1-B040-E545-A9A6-07EA427216E7}"/>
              </a:ext>
            </a:extLst>
          </p:cNvPr>
          <p:cNvSpPr/>
          <p:nvPr userDrawn="1"/>
        </p:nvSpPr>
        <p:spPr>
          <a:xfrm>
            <a:off x="0" y="6691192"/>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B394D12-D947-9B44-BEB3-945A6A784508}"/>
              </a:ext>
            </a:extLst>
          </p:cNvPr>
          <p:cNvSpPr txBox="1"/>
          <p:nvPr userDrawn="1"/>
        </p:nvSpPr>
        <p:spPr>
          <a:xfrm>
            <a:off x="4860513" y="6352958"/>
            <a:ext cx="3320716" cy="215444"/>
          </a:xfrm>
          <a:prstGeom prst="rect">
            <a:avLst/>
          </a:prstGeom>
          <a:noFill/>
        </p:spPr>
        <p:txBody>
          <a:bodyPr wrap="square" rtlCol="0">
            <a:spAutoFit/>
          </a:bodyPr>
          <a:lstStyle/>
          <a:p>
            <a:r>
              <a:rPr lang="en-US" sz="800">
                <a:solidFill>
                  <a:srgbClr val="555759"/>
                </a:solidFill>
                <a:latin typeface="Open Sans" panose="020B0606030504020204" pitchFamily="34" charset="0"/>
                <a:ea typeface="Open Sans" panose="020B0606030504020204" pitchFamily="34" charset="0"/>
                <a:cs typeface="Open Sans" panose="020B0606030504020204" pitchFamily="34" charset="0"/>
              </a:rPr>
              <a:t>©2019 Sphere. All Rights Reserved. Confidential and Proprietary.</a:t>
            </a:r>
          </a:p>
        </p:txBody>
      </p:sp>
      <p:pic>
        <p:nvPicPr>
          <p:cNvPr id="6" name="Picture 5">
            <a:extLst>
              <a:ext uri="{FF2B5EF4-FFF2-40B4-BE49-F238E27FC236}">
                <a16:creationId xmlns:a16="http://schemas.microsoft.com/office/drawing/2014/main" id="{5334D9CC-5997-4985-B707-2CA725BB2A9F}"/>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5054782" y="594708"/>
            <a:ext cx="1291706" cy="538211"/>
          </a:xfrm>
          <a:prstGeom prst="rect">
            <a:avLst/>
          </a:prstGeom>
        </p:spPr>
      </p:pic>
      <p:cxnSp>
        <p:nvCxnSpPr>
          <p:cNvPr id="7" name="Straight Connector 6">
            <a:extLst>
              <a:ext uri="{FF2B5EF4-FFF2-40B4-BE49-F238E27FC236}">
                <a16:creationId xmlns:a16="http://schemas.microsoft.com/office/drawing/2014/main" id="{B093CFD6-3FDE-4E3F-B6A9-FCE49E7A0C9C}"/>
              </a:ext>
            </a:extLst>
          </p:cNvPr>
          <p:cNvCxnSpPr>
            <a:cxnSpLocks/>
          </p:cNvCxnSpPr>
          <p:nvPr userDrawn="1"/>
        </p:nvCxnSpPr>
        <p:spPr>
          <a:xfrm>
            <a:off x="6520871" y="630336"/>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4C0DD63-797B-4430-89D3-ABEA681A1DBE}"/>
              </a:ext>
            </a:extLst>
          </p:cNvPr>
          <p:cNvSpPr>
            <a:spLocks noGrp="1"/>
          </p:cNvSpPr>
          <p:nvPr>
            <p:ph type="body" sz="quarter" idx="11" hasCustomPrompt="1"/>
          </p:nvPr>
        </p:nvSpPr>
        <p:spPr>
          <a:xfrm>
            <a:off x="6521450" y="630238"/>
            <a:ext cx="5670550" cy="509587"/>
          </a:xfrm>
          <a:prstGeom prst="rect">
            <a:avLst/>
          </a:prstGeom>
        </p:spPr>
        <p:txBody>
          <a:bodyPr anchor="ctr"/>
          <a:lstStyle>
            <a:lvl1pPr marL="0" indent="0">
              <a:buNone/>
              <a:defRPr sz="2000" b="1">
                <a:solidFill>
                  <a:srgbClr val="052B97"/>
                </a:solidFill>
                <a:latin typeface="Open Sans" panose="020B0606030504020204"/>
              </a:defRPr>
            </a:lvl1pPr>
          </a:lstStyle>
          <a:p>
            <a:pPr lvl="0"/>
            <a:r>
              <a:rPr lang="en-US"/>
              <a:t>EDIT MASTER TEXT STYLES</a:t>
            </a:r>
          </a:p>
        </p:txBody>
      </p:sp>
      <p:pic>
        <p:nvPicPr>
          <p:cNvPr id="9" name="Picture Placeholder 6" descr="A picture containing person, holding&#10;&#10;Description automatically generated">
            <a:extLst>
              <a:ext uri="{FF2B5EF4-FFF2-40B4-BE49-F238E27FC236}">
                <a16:creationId xmlns:a16="http://schemas.microsoft.com/office/drawing/2014/main" id="{FA4DC79F-D200-4BE1-84AB-0547A3796ED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0"/>
            <a:ext cx="4762500" cy="6858000"/>
          </a:xfrm>
          <a:prstGeom prst="rect">
            <a:avLst/>
          </a:prstGeom>
        </p:spPr>
      </p:pic>
    </p:spTree>
    <p:extLst>
      <p:ext uri="{BB962C8B-B14F-4D97-AF65-F5344CB8AC3E}">
        <p14:creationId xmlns:p14="http://schemas.microsoft.com/office/powerpoint/2010/main" val="1022885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Left Editable Imag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722CA1-B040-E545-A9A6-07EA427216E7}"/>
              </a:ext>
            </a:extLst>
          </p:cNvPr>
          <p:cNvSpPr/>
          <p:nvPr userDrawn="1"/>
        </p:nvSpPr>
        <p:spPr>
          <a:xfrm>
            <a:off x="0" y="6691192"/>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B394D12-D947-9B44-BEB3-945A6A784508}"/>
              </a:ext>
            </a:extLst>
          </p:cNvPr>
          <p:cNvSpPr txBox="1"/>
          <p:nvPr userDrawn="1"/>
        </p:nvSpPr>
        <p:spPr>
          <a:xfrm>
            <a:off x="4860513" y="6343650"/>
            <a:ext cx="4178712" cy="215444"/>
          </a:xfrm>
          <a:prstGeom prst="rect">
            <a:avLst/>
          </a:prstGeom>
          <a:noFill/>
        </p:spPr>
        <p:txBody>
          <a:bodyPr wrap="square" rtlCol="0">
            <a:spAutoFit/>
          </a:bodyPr>
          <a:lstStyle/>
          <a:p>
            <a:r>
              <a:rPr lang="en-US" sz="800" dirty="0">
                <a:solidFill>
                  <a:srgbClr val="555759"/>
                </a:solidFill>
                <a:latin typeface="Open Sans" panose="020B0606030504020204" pitchFamily="34" charset="0"/>
                <a:ea typeface="Open Sans" panose="020B0606030504020204" pitchFamily="34" charset="0"/>
                <a:cs typeface="Open Sans" panose="020B0606030504020204" pitchFamily="34" charset="0"/>
              </a:rPr>
              <a:t>©2021 SphereCommerce, LLC. All Rights Reserved. Confidential and Proprietary.</a:t>
            </a:r>
          </a:p>
        </p:txBody>
      </p:sp>
      <p:sp>
        <p:nvSpPr>
          <p:cNvPr id="11" name="Picture Placeholder 10">
            <a:extLst>
              <a:ext uri="{FF2B5EF4-FFF2-40B4-BE49-F238E27FC236}">
                <a16:creationId xmlns:a16="http://schemas.microsoft.com/office/drawing/2014/main" id="{929AB631-8AD3-224F-9C08-C9A997064104}"/>
              </a:ext>
            </a:extLst>
          </p:cNvPr>
          <p:cNvSpPr>
            <a:spLocks noGrp="1"/>
          </p:cNvSpPr>
          <p:nvPr>
            <p:ph type="pic" sz="quarter" idx="10"/>
          </p:nvPr>
        </p:nvSpPr>
        <p:spPr>
          <a:xfrm>
            <a:off x="0" y="0"/>
            <a:ext cx="4762500" cy="6858000"/>
          </a:xfrm>
          <a:prstGeom prst="rect">
            <a:avLst/>
          </a:prstGeom>
        </p:spPr>
        <p:txBody>
          <a:bodyPr/>
          <a:lstStyle>
            <a:lvl1pPr marL="0" indent="0">
              <a:buNone/>
              <a:defRPr/>
            </a:lvl1pPr>
          </a:lstStyle>
          <a:p>
            <a:endParaRPr lang="en-US"/>
          </a:p>
        </p:txBody>
      </p:sp>
      <p:pic>
        <p:nvPicPr>
          <p:cNvPr id="6" name="Picture 5">
            <a:extLst>
              <a:ext uri="{FF2B5EF4-FFF2-40B4-BE49-F238E27FC236}">
                <a16:creationId xmlns:a16="http://schemas.microsoft.com/office/drawing/2014/main" id="{5334D9CC-5997-4985-B707-2CA725BB2A9F}"/>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5054782" y="594708"/>
            <a:ext cx="1291706" cy="538211"/>
          </a:xfrm>
          <a:prstGeom prst="rect">
            <a:avLst/>
          </a:prstGeom>
        </p:spPr>
      </p:pic>
      <p:cxnSp>
        <p:nvCxnSpPr>
          <p:cNvPr id="7" name="Straight Connector 6">
            <a:extLst>
              <a:ext uri="{FF2B5EF4-FFF2-40B4-BE49-F238E27FC236}">
                <a16:creationId xmlns:a16="http://schemas.microsoft.com/office/drawing/2014/main" id="{B093CFD6-3FDE-4E3F-B6A9-FCE49E7A0C9C}"/>
              </a:ext>
            </a:extLst>
          </p:cNvPr>
          <p:cNvCxnSpPr>
            <a:cxnSpLocks/>
          </p:cNvCxnSpPr>
          <p:nvPr userDrawn="1"/>
        </p:nvCxnSpPr>
        <p:spPr>
          <a:xfrm>
            <a:off x="6520871" y="630336"/>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44C0DD63-797B-4430-89D3-ABEA681A1DBE}"/>
              </a:ext>
            </a:extLst>
          </p:cNvPr>
          <p:cNvSpPr>
            <a:spLocks noGrp="1"/>
          </p:cNvSpPr>
          <p:nvPr>
            <p:ph type="body" sz="quarter" idx="11" hasCustomPrompt="1"/>
          </p:nvPr>
        </p:nvSpPr>
        <p:spPr>
          <a:xfrm>
            <a:off x="6521450" y="630238"/>
            <a:ext cx="5670550" cy="509587"/>
          </a:xfrm>
          <a:prstGeom prst="rect">
            <a:avLst/>
          </a:prstGeom>
        </p:spPr>
        <p:txBody>
          <a:bodyPr anchor="ctr"/>
          <a:lstStyle>
            <a:lvl1pPr marL="0" indent="0">
              <a:buNone/>
              <a:defRPr sz="2000" b="1">
                <a:solidFill>
                  <a:srgbClr val="052B97"/>
                </a:solidFill>
                <a:latin typeface="Open Sans" panose="020B0606030504020204"/>
              </a:defRPr>
            </a:lvl1pPr>
          </a:lstStyle>
          <a:p>
            <a:pPr lvl="0"/>
            <a:r>
              <a:rPr lang="en-US"/>
              <a:t>EDIT MASTER TEXT STYLES</a:t>
            </a:r>
          </a:p>
        </p:txBody>
      </p:sp>
    </p:spTree>
    <p:extLst>
      <p:ext uri="{BB962C8B-B14F-4D97-AF65-F5344CB8AC3E}">
        <p14:creationId xmlns:p14="http://schemas.microsoft.com/office/powerpoint/2010/main" val="13605176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0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Right Imag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D99086-85E7-4D74-9DAD-52CBC42A3392}"/>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706876" y="594708"/>
            <a:ext cx="1291706" cy="538211"/>
          </a:xfrm>
          <a:prstGeom prst="rect">
            <a:avLst/>
          </a:prstGeom>
        </p:spPr>
      </p:pic>
      <p:sp>
        <p:nvSpPr>
          <p:cNvPr id="9" name="TextBox 8">
            <a:extLst>
              <a:ext uri="{FF2B5EF4-FFF2-40B4-BE49-F238E27FC236}">
                <a16:creationId xmlns:a16="http://schemas.microsoft.com/office/drawing/2014/main" id="{F721EA11-6C31-482D-B075-D32E7E33BD6E}"/>
              </a:ext>
            </a:extLst>
          </p:cNvPr>
          <p:cNvSpPr txBox="1"/>
          <p:nvPr userDrawn="1"/>
        </p:nvSpPr>
        <p:spPr>
          <a:xfrm>
            <a:off x="226243" y="6352958"/>
            <a:ext cx="5797485" cy="215444"/>
          </a:xfrm>
          <a:prstGeom prst="rect">
            <a:avLst/>
          </a:prstGeom>
          <a:noFill/>
        </p:spPr>
        <p:txBody>
          <a:bodyPr wrap="square" rtlCol="0">
            <a:spAutoFit/>
          </a:bodyPr>
          <a:lstStyle/>
          <a:p>
            <a:r>
              <a:rPr lang="en-US" sz="800">
                <a:solidFill>
                  <a:srgbClr val="555759"/>
                </a:solidFill>
                <a:latin typeface="Open Sans" panose="020B0606030504020204" pitchFamily="34" charset="0"/>
                <a:ea typeface="Open Sans" panose="020B0606030504020204" pitchFamily="34" charset="0"/>
                <a:cs typeface="Open Sans" panose="020B0606030504020204" pitchFamily="34" charset="0"/>
              </a:rPr>
              <a:t>©2019 Sphere. All Rights Reserved. Confidential and Proprietary.</a:t>
            </a:r>
          </a:p>
        </p:txBody>
      </p:sp>
      <p:sp>
        <p:nvSpPr>
          <p:cNvPr id="3" name="Rectangle 2">
            <a:extLst>
              <a:ext uri="{FF2B5EF4-FFF2-40B4-BE49-F238E27FC236}">
                <a16:creationId xmlns:a16="http://schemas.microsoft.com/office/drawing/2014/main" id="{2B722CA1-B040-E545-A9A6-07EA427216E7}"/>
              </a:ext>
            </a:extLst>
          </p:cNvPr>
          <p:cNvSpPr/>
          <p:nvPr userDrawn="1"/>
        </p:nvSpPr>
        <p:spPr>
          <a:xfrm>
            <a:off x="0" y="6691192"/>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E879E1CB-8327-49AA-A7B1-04A9548F670E}"/>
              </a:ext>
            </a:extLst>
          </p:cNvPr>
          <p:cNvSpPr>
            <a:spLocks noGrp="1"/>
          </p:cNvSpPr>
          <p:nvPr>
            <p:ph type="sldNum" sz="quarter" idx="4"/>
          </p:nvPr>
        </p:nvSpPr>
        <p:spPr>
          <a:xfrm>
            <a:off x="4542127" y="6249466"/>
            <a:ext cx="2743200" cy="365125"/>
          </a:xfrm>
          <a:prstGeom prst="rect">
            <a:avLst/>
          </a:prstGeom>
        </p:spPr>
        <p:txBody>
          <a:bodyPr/>
          <a:lstStyle/>
          <a:p>
            <a:fld id="{351EC6AB-3140-1845-89AB-06A4F17BAEDA}" type="slidenum">
              <a:rPr lang="en-US" sz="900" smtClean="0"/>
              <a:t>‹#›</a:t>
            </a:fld>
            <a:endParaRPr lang="en-US" sz="900"/>
          </a:p>
        </p:txBody>
      </p:sp>
      <p:cxnSp>
        <p:nvCxnSpPr>
          <p:cNvPr id="12" name="Straight Connector 11">
            <a:extLst>
              <a:ext uri="{FF2B5EF4-FFF2-40B4-BE49-F238E27FC236}">
                <a16:creationId xmlns:a16="http://schemas.microsoft.com/office/drawing/2014/main" id="{3DDC01DA-878F-45AB-B1D1-14B70A383450}"/>
              </a:ext>
            </a:extLst>
          </p:cNvPr>
          <p:cNvCxnSpPr>
            <a:cxnSpLocks/>
          </p:cNvCxnSpPr>
          <p:nvPr userDrawn="1"/>
        </p:nvCxnSpPr>
        <p:spPr>
          <a:xfrm>
            <a:off x="2181637" y="630336"/>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AE1967-356B-48DF-93AC-57E5796E1C0F}"/>
              </a:ext>
            </a:extLst>
          </p:cNvPr>
          <p:cNvSpPr>
            <a:spLocks noGrp="1"/>
          </p:cNvSpPr>
          <p:nvPr>
            <p:ph type="body" sz="quarter" idx="11" hasCustomPrompt="1"/>
          </p:nvPr>
        </p:nvSpPr>
        <p:spPr>
          <a:xfrm>
            <a:off x="2181225" y="630238"/>
            <a:ext cx="5064125" cy="509587"/>
          </a:xfrm>
          <a:prstGeom prst="rect">
            <a:avLst/>
          </a:prstGeom>
        </p:spPr>
        <p:txBody>
          <a:bodyPr anchor="ctr"/>
          <a:lstStyle>
            <a:lvl1pPr marL="0" indent="0">
              <a:buNone/>
              <a:defRPr sz="2000" b="1">
                <a:solidFill>
                  <a:srgbClr val="052B97"/>
                </a:solidFill>
                <a:latin typeface="Open Sans" panose="020B0606030504020204"/>
              </a:defRPr>
            </a:lvl1pPr>
          </a:lstStyle>
          <a:p>
            <a:pPr lvl="0"/>
            <a:r>
              <a:rPr lang="en-US"/>
              <a:t>EDIT MASTER TEXT STYLES</a:t>
            </a:r>
          </a:p>
        </p:txBody>
      </p:sp>
      <p:pic>
        <p:nvPicPr>
          <p:cNvPr id="14" name="Picture Placeholder 6" descr="A picture containing person, holding&#10;&#10;Description automatically generated">
            <a:extLst>
              <a:ext uri="{FF2B5EF4-FFF2-40B4-BE49-F238E27FC236}">
                <a16:creationId xmlns:a16="http://schemas.microsoft.com/office/drawing/2014/main" id="{C20E388F-1E88-4D73-9A8E-4A792AABA07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7429500" y="-1"/>
            <a:ext cx="4762500" cy="6858000"/>
          </a:xfrm>
          <a:prstGeom prst="rect">
            <a:avLst/>
          </a:prstGeom>
        </p:spPr>
      </p:pic>
    </p:spTree>
    <p:extLst>
      <p:ext uri="{BB962C8B-B14F-4D97-AF65-F5344CB8AC3E}">
        <p14:creationId xmlns:p14="http://schemas.microsoft.com/office/powerpoint/2010/main" val="4186894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Right Editable Imag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D99086-85E7-4D74-9DAD-52CBC42A3392}"/>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706876" y="594708"/>
            <a:ext cx="1291706" cy="538211"/>
          </a:xfrm>
          <a:prstGeom prst="rect">
            <a:avLst/>
          </a:prstGeom>
        </p:spPr>
      </p:pic>
      <p:sp>
        <p:nvSpPr>
          <p:cNvPr id="9" name="TextBox 8">
            <a:extLst>
              <a:ext uri="{FF2B5EF4-FFF2-40B4-BE49-F238E27FC236}">
                <a16:creationId xmlns:a16="http://schemas.microsoft.com/office/drawing/2014/main" id="{F721EA11-6C31-482D-B075-D32E7E33BD6E}"/>
              </a:ext>
            </a:extLst>
          </p:cNvPr>
          <p:cNvSpPr txBox="1"/>
          <p:nvPr userDrawn="1"/>
        </p:nvSpPr>
        <p:spPr>
          <a:xfrm>
            <a:off x="226243" y="6352958"/>
            <a:ext cx="5797485" cy="215444"/>
          </a:xfrm>
          <a:prstGeom prst="rect">
            <a:avLst/>
          </a:prstGeom>
          <a:noFill/>
        </p:spPr>
        <p:txBody>
          <a:bodyPr wrap="square" rtlCol="0">
            <a:spAutoFit/>
          </a:bodyPr>
          <a:lstStyle/>
          <a:p>
            <a:r>
              <a:rPr lang="en-US" sz="800">
                <a:solidFill>
                  <a:srgbClr val="555759"/>
                </a:solidFill>
                <a:latin typeface="Open Sans" panose="020B0606030504020204" pitchFamily="34" charset="0"/>
                <a:ea typeface="Open Sans" panose="020B0606030504020204" pitchFamily="34" charset="0"/>
                <a:cs typeface="Open Sans" panose="020B0606030504020204" pitchFamily="34" charset="0"/>
              </a:rPr>
              <a:t>©2019 Sphere. All Rights Reserved. Confidential and Proprietary.</a:t>
            </a:r>
          </a:p>
        </p:txBody>
      </p:sp>
      <p:sp>
        <p:nvSpPr>
          <p:cNvPr id="11" name="Picture Placeholder 10">
            <a:extLst>
              <a:ext uri="{FF2B5EF4-FFF2-40B4-BE49-F238E27FC236}">
                <a16:creationId xmlns:a16="http://schemas.microsoft.com/office/drawing/2014/main" id="{929AB631-8AD3-224F-9C08-C9A997064104}"/>
              </a:ext>
            </a:extLst>
          </p:cNvPr>
          <p:cNvSpPr>
            <a:spLocks noGrp="1"/>
          </p:cNvSpPr>
          <p:nvPr>
            <p:ph type="pic" sz="quarter" idx="10"/>
          </p:nvPr>
        </p:nvSpPr>
        <p:spPr>
          <a:xfrm>
            <a:off x="7428807" y="-1"/>
            <a:ext cx="4762500" cy="6858000"/>
          </a:xfrm>
          <a:prstGeom prst="rect">
            <a:avLst/>
          </a:prstGeom>
        </p:spPr>
        <p:txBody>
          <a:bodyPr/>
          <a:lstStyle>
            <a:lvl1pPr marL="0" indent="0">
              <a:buNone/>
              <a:defRPr/>
            </a:lvl1pPr>
          </a:lstStyle>
          <a:p>
            <a:endParaRPr lang="en-US"/>
          </a:p>
        </p:txBody>
      </p:sp>
      <p:sp>
        <p:nvSpPr>
          <p:cNvPr id="3" name="Rectangle 2">
            <a:extLst>
              <a:ext uri="{FF2B5EF4-FFF2-40B4-BE49-F238E27FC236}">
                <a16:creationId xmlns:a16="http://schemas.microsoft.com/office/drawing/2014/main" id="{2B722CA1-B040-E545-A9A6-07EA427216E7}"/>
              </a:ext>
            </a:extLst>
          </p:cNvPr>
          <p:cNvSpPr/>
          <p:nvPr userDrawn="1"/>
        </p:nvSpPr>
        <p:spPr>
          <a:xfrm>
            <a:off x="0" y="6691192"/>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E879E1CB-8327-49AA-A7B1-04A9548F670E}"/>
              </a:ext>
            </a:extLst>
          </p:cNvPr>
          <p:cNvSpPr>
            <a:spLocks noGrp="1"/>
          </p:cNvSpPr>
          <p:nvPr>
            <p:ph type="sldNum" sz="quarter" idx="4"/>
          </p:nvPr>
        </p:nvSpPr>
        <p:spPr>
          <a:xfrm>
            <a:off x="4542127" y="6249466"/>
            <a:ext cx="2743200" cy="365125"/>
          </a:xfrm>
          <a:prstGeom prst="rect">
            <a:avLst/>
          </a:prstGeom>
        </p:spPr>
        <p:txBody>
          <a:bodyPr/>
          <a:lstStyle>
            <a:lvl1pPr algn="r">
              <a:defRPr>
                <a:solidFill>
                  <a:srgbClr val="555759"/>
                </a:solidFill>
              </a:defRPr>
            </a:lvl1pPr>
          </a:lstStyle>
          <a:p>
            <a:fld id="{351EC6AB-3140-1845-89AB-06A4F17BAEDA}" type="slidenum">
              <a:rPr lang="en-US" sz="900" smtClean="0"/>
              <a:pPr/>
              <a:t>‹#›</a:t>
            </a:fld>
            <a:endParaRPr lang="en-US" sz="900"/>
          </a:p>
        </p:txBody>
      </p:sp>
      <p:cxnSp>
        <p:nvCxnSpPr>
          <p:cNvPr id="12" name="Straight Connector 11">
            <a:extLst>
              <a:ext uri="{FF2B5EF4-FFF2-40B4-BE49-F238E27FC236}">
                <a16:creationId xmlns:a16="http://schemas.microsoft.com/office/drawing/2014/main" id="{3DDC01DA-878F-45AB-B1D1-14B70A383450}"/>
              </a:ext>
            </a:extLst>
          </p:cNvPr>
          <p:cNvCxnSpPr>
            <a:cxnSpLocks/>
          </p:cNvCxnSpPr>
          <p:nvPr userDrawn="1"/>
        </p:nvCxnSpPr>
        <p:spPr>
          <a:xfrm>
            <a:off x="2181637" y="630336"/>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CAE1967-356B-48DF-93AC-57E5796E1C0F}"/>
              </a:ext>
            </a:extLst>
          </p:cNvPr>
          <p:cNvSpPr>
            <a:spLocks noGrp="1"/>
          </p:cNvSpPr>
          <p:nvPr>
            <p:ph type="body" sz="quarter" idx="11" hasCustomPrompt="1"/>
          </p:nvPr>
        </p:nvSpPr>
        <p:spPr>
          <a:xfrm>
            <a:off x="2181225" y="630238"/>
            <a:ext cx="5064125" cy="509587"/>
          </a:xfrm>
          <a:prstGeom prst="rect">
            <a:avLst/>
          </a:prstGeom>
        </p:spPr>
        <p:txBody>
          <a:bodyPr anchor="ctr"/>
          <a:lstStyle>
            <a:lvl1pPr marL="0" indent="0">
              <a:buNone/>
              <a:defRPr sz="2000" b="1">
                <a:solidFill>
                  <a:srgbClr val="052B97"/>
                </a:solidFill>
                <a:latin typeface="Open Sans" panose="020B0606030504020204"/>
              </a:defRPr>
            </a:lvl1pPr>
          </a:lstStyle>
          <a:p>
            <a:pPr lvl="0"/>
            <a:r>
              <a:rPr lang="en-US"/>
              <a:t>EDIT MASTER TEXT STYLES</a:t>
            </a:r>
          </a:p>
        </p:txBody>
      </p:sp>
    </p:spTree>
    <p:extLst>
      <p:ext uri="{BB962C8B-B14F-4D97-AF65-F5344CB8AC3E}">
        <p14:creationId xmlns:p14="http://schemas.microsoft.com/office/powerpoint/2010/main" val="4087407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0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5755B9-419B-3447-94C1-8A8FAB4AFF72}"/>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706876" y="594708"/>
            <a:ext cx="1291706" cy="538211"/>
          </a:xfrm>
          <a:prstGeom prst="rect">
            <a:avLst/>
          </a:prstGeom>
        </p:spPr>
      </p:pic>
      <p:cxnSp>
        <p:nvCxnSpPr>
          <p:cNvPr id="8" name="Straight Connector 7">
            <a:extLst>
              <a:ext uri="{FF2B5EF4-FFF2-40B4-BE49-F238E27FC236}">
                <a16:creationId xmlns:a16="http://schemas.microsoft.com/office/drawing/2014/main" id="{584337C1-D83C-184A-8656-E86D48114A78}"/>
              </a:ext>
            </a:extLst>
          </p:cNvPr>
          <p:cNvCxnSpPr>
            <a:cxnSpLocks/>
          </p:cNvCxnSpPr>
          <p:nvPr userDrawn="1"/>
        </p:nvCxnSpPr>
        <p:spPr>
          <a:xfrm>
            <a:off x="2181637" y="630336"/>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BD3D342-ED2E-1448-84C8-7BC5E7A0D63E}"/>
              </a:ext>
            </a:extLst>
          </p:cNvPr>
          <p:cNvSpPr/>
          <p:nvPr userDrawn="1"/>
        </p:nvSpPr>
        <p:spPr>
          <a:xfrm>
            <a:off x="0" y="6691192"/>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780F265-6C11-49D8-8AC7-CB75703ACE51}"/>
              </a:ext>
            </a:extLst>
          </p:cNvPr>
          <p:cNvSpPr>
            <a:spLocks noGrp="1"/>
          </p:cNvSpPr>
          <p:nvPr>
            <p:ph type="body" sz="quarter" idx="10" hasCustomPrompt="1"/>
          </p:nvPr>
        </p:nvSpPr>
        <p:spPr>
          <a:xfrm>
            <a:off x="2173324" y="630336"/>
            <a:ext cx="9935371" cy="509277"/>
          </a:xfrm>
        </p:spPr>
        <p:txBody>
          <a:bodyPr anchor="ctr">
            <a:noAutofit/>
          </a:bodyPr>
          <a:lstStyle>
            <a:lvl1pPr marL="0" indent="0">
              <a:buNone/>
              <a:defRPr sz="3300" b="1">
                <a:solidFill>
                  <a:srgbClr val="052B97"/>
                </a:solidFill>
              </a:defRPr>
            </a:lvl1pPr>
          </a:lstStyle>
          <a:p>
            <a:pPr lvl="0"/>
            <a:r>
              <a:rPr lang="en-US"/>
              <a:t>EDIT MASTER TEXT STYLES</a:t>
            </a:r>
          </a:p>
        </p:txBody>
      </p:sp>
      <p:sp>
        <p:nvSpPr>
          <p:cNvPr id="10" name="Slide Number Placeholder 1">
            <a:extLst>
              <a:ext uri="{FF2B5EF4-FFF2-40B4-BE49-F238E27FC236}">
                <a16:creationId xmlns:a16="http://schemas.microsoft.com/office/drawing/2014/main" id="{F968AC5F-BE97-4031-B633-FFC7B27358E6}"/>
              </a:ext>
            </a:extLst>
          </p:cNvPr>
          <p:cNvSpPr txBox="1">
            <a:spLocks/>
          </p:cNvSpPr>
          <p:nvPr userDrawn="1"/>
        </p:nvSpPr>
        <p:spPr>
          <a:xfrm>
            <a:off x="9222185" y="62410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1EC6AB-3140-1845-89AB-06A4F17BAEDA}" type="slidenum">
              <a:rPr lang="en-US" sz="900" smtClean="0"/>
              <a:pPr/>
              <a:t>‹#›</a:t>
            </a:fld>
            <a:endParaRPr lang="en-US" sz="900"/>
          </a:p>
        </p:txBody>
      </p:sp>
    </p:spTree>
    <p:extLst>
      <p:ext uri="{BB962C8B-B14F-4D97-AF65-F5344CB8AC3E}">
        <p14:creationId xmlns:p14="http://schemas.microsoft.com/office/powerpoint/2010/main" val="3197595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ull page content 4 column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854175-9699-4533-9936-B717FD06EBA7}"/>
              </a:ext>
            </a:extLst>
          </p:cNvPr>
          <p:cNvSpPr>
            <a:spLocks noGrp="1"/>
          </p:cNvSpPr>
          <p:nvPr>
            <p:ph type="sldNum" sz="quarter" idx="11"/>
          </p:nvPr>
        </p:nvSpPr>
        <p:spPr/>
        <p:txBody>
          <a:bodyPr/>
          <a:lstStyle/>
          <a:p>
            <a:fld id="{5B66683D-CE9A-4446-AE4D-6B81BABCA809}" type="slidenum">
              <a:rPr lang="en-AU" smtClean="0"/>
              <a:pPr/>
              <a:t>‹#›</a:t>
            </a:fld>
            <a:endParaRPr lang="en-AU" dirty="0"/>
          </a:p>
        </p:txBody>
      </p:sp>
      <p:sp>
        <p:nvSpPr>
          <p:cNvPr id="7" name="Text Placeholder 15">
            <a:extLst>
              <a:ext uri="{FF2B5EF4-FFF2-40B4-BE49-F238E27FC236}">
                <a16:creationId xmlns:a16="http://schemas.microsoft.com/office/drawing/2014/main" id="{64312EBF-14C5-4622-8C26-6C129A7BF65B}"/>
              </a:ext>
            </a:extLst>
          </p:cNvPr>
          <p:cNvSpPr>
            <a:spLocks noGrp="1"/>
          </p:cNvSpPr>
          <p:nvPr>
            <p:ph type="body" sz="quarter" idx="12"/>
          </p:nvPr>
        </p:nvSpPr>
        <p:spPr>
          <a:xfrm>
            <a:off x="587375" y="1650070"/>
            <a:ext cx="2456959" cy="61200"/>
          </a:xfrm>
          <a:solidFill>
            <a:schemeClr val="bg2"/>
          </a:solidFill>
        </p:spPr>
        <p:txBody>
          <a:bodyPr/>
          <a:lstStyle>
            <a:lvl1pPr>
              <a:defRPr sz="600">
                <a:noFill/>
              </a:defRPr>
            </a:lvl1pPr>
          </a:lstStyle>
          <a:p>
            <a:pPr lvl="0"/>
            <a:r>
              <a:rPr lang="en-US"/>
              <a:t>Edit Master text styles</a:t>
            </a:r>
          </a:p>
        </p:txBody>
      </p:sp>
      <p:sp>
        <p:nvSpPr>
          <p:cNvPr id="12" name="Footer Placeholder 11">
            <a:extLst>
              <a:ext uri="{FF2B5EF4-FFF2-40B4-BE49-F238E27FC236}">
                <a16:creationId xmlns:a16="http://schemas.microsoft.com/office/drawing/2014/main" id="{C11D50FF-8F66-4D28-A9F8-74F76A1F782F}"/>
              </a:ext>
            </a:extLst>
          </p:cNvPr>
          <p:cNvSpPr>
            <a:spLocks noGrp="1"/>
          </p:cNvSpPr>
          <p:nvPr>
            <p:ph type="ftr" sz="quarter" idx="14"/>
          </p:nvPr>
        </p:nvSpPr>
        <p:spPr/>
        <p:txBody>
          <a:bodyPr/>
          <a:lstStyle/>
          <a:p>
            <a:r>
              <a:rPr lang="en-AU"/>
              <a:t>Presentation to be used for training purposes only</a:t>
            </a:r>
            <a:endParaRPr lang="en-AU" dirty="0"/>
          </a:p>
        </p:txBody>
      </p:sp>
      <p:sp>
        <p:nvSpPr>
          <p:cNvPr id="16" name="Text Placeholder 15">
            <a:extLst>
              <a:ext uri="{FF2B5EF4-FFF2-40B4-BE49-F238E27FC236}">
                <a16:creationId xmlns:a16="http://schemas.microsoft.com/office/drawing/2014/main" id="{E1342405-AD8C-48C7-8D5B-88A297737227}"/>
              </a:ext>
            </a:extLst>
          </p:cNvPr>
          <p:cNvSpPr>
            <a:spLocks noGrp="1"/>
          </p:cNvSpPr>
          <p:nvPr>
            <p:ph type="body" sz="quarter" idx="15" hasCustomPrompt="1"/>
          </p:nvPr>
        </p:nvSpPr>
        <p:spPr>
          <a:xfrm>
            <a:off x="587375" y="3790950"/>
            <a:ext cx="2411413" cy="2039938"/>
          </a:xfrm>
        </p:spPr>
        <p:txBody>
          <a:bodyPr/>
          <a:lstStyle>
            <a:lvl1pPr>
              <a:defRPr sz="1400"/>
            </a:lvl1pPr>
            <a:lvl2pPr>
              <a:defRPr sz="1400"/>
            </a:lvl2pPr>
            <a:lvl3pPr>
              <a:defRPr sz="1200"/>
            </a:lvl3pPr>
            <a:lvl4pPr>
              <a:defRPr sz="1200"/>
            </a:lvl4pPr>
            <a:lvl5pPr>
              <a:defRPr sz="1200"/>
            </a:lvl5pPr>
          </a:lstStyle>
          <a:p>
            <a:pPr lvl="0"/>
            <a:r>
              <a:rPr lang="en-US" dirty="0"/>
              <a:t>Body 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Text Placeholder 15">
            <a:extLst>
              <a:ext uri="{FF2B5EF4-FFF2-40B4-BE49-F238E27FC236}">
                <a16:creationId xmlns:a16="http://schemas.microsoft.com/office/drawing/2014/main" id="{4AFBA394-3893-4F6E-9544-C45B4192C720}"/>
              </a:ext>
            </a:extLst>
          </p:cNvPr>
          <p:cNvSpPr>
            <a:spLocks noGrp="1"/>
          </p:cNvSpPr>
          <p:nvPr>
            <p:ph type="body" sz="quarter" idx="16" hasCustomPrompt="1"/>
          </p:nvPr>
        </p:nvSpPr>
        <p:spPr>
          <a:xfrm>
            <a:off x="3432175" y="3790950"/>
            <a:ext cx="2411413" cy="2039938"/>
          </a:xfrm>
        </p:spPr>
        <p:txBody>
          <a:bodyPr/>
          <a:lstStyle>
            <a:lvl1pPr>
              <a:defRPr sz="1400"/>
            </a:lvl1pPr>
            <a:lvl2pPr>
              <a:defRPr sz="1400"/>
            </a:lvl2pPr>
            <a:lvl3pPr>
              <a:defRPr sz="1200"/>
            </a:lvl3pPr>
            <a:lvl4pPr>
              <a:defRPr sz="1200"/>
            </a:lvl4pPr>
            <a:lvl5pPr>
              <a:defRPr sz="1200"/>
            </a:lvl5pPr>
          </a:lstStyle>
          <a:p>
            <a:pPr lvl="0"/>
            <a:r>
              <a:rPr lang="en-US" dirty="0"/>
              <a:t>Body 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Text Placeholder 15">
            <a:extLst>
              <a:ext uri="{FF2B5EF4-FFF2-40B4-BE49-F238E27FC236}">
                <a16:creationId xmlns:a16="http://schemas.microsoft.com/office/drawing/2014/main" id="{ED3A323E-9292-4329-B37D-CB19B36E6EC2}"/>
              </a:ext>
            </a:extLst>
          </p:cNvPr>
          <p:cNvSpPr>
            <a:spLocks noGrp="1"/>
          </p:cNvSpPr>
          <p:nvPr>
            <p:ph type="body" sz="quarter" idx="17" hasCustomPrompt="1"/>
          </p:nvPr>
        </p:nvSpPr>
        <p:spPr>
          <a:xfrm>
            <a:off x="6313487" y="3790950"/>
            <a:ext cx="2411413" cy="2039938"/>
          </a:xfrm>
        </p:spPr>
        <p:txBody>
          <a:bodyPr/>
          <a:lstStyle>
            <a:lvl1pPr>
              <a:defRPr sz="1400"/>
            </a:lvl1pPr>
            <a:lvl2pPr>
              <a:defRPr sz="1400"/>
            </a:lvl2pPr>
            <a:lvl3pPr>
              <a:defRPr sz="1200"/>
            </a:lvl3pPr>
            <a:lvl4pPr>
              <a:defRPr sz="1200"/>
            </a:lvl4pPr>
            <a:lvl5pPr>
              <a:defRPr sz="1200"/>
            </a:lvl5pPr>
          </a:lstStyle>
          <a:p>
            <a:pPr lvl="0"/>
            <a:r>
              <a:rPr lang="en-US" dirty="0"/>
              <a:t>Body 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Text Placeholder 15">
            <a:extLst>
              <a:ext uri="{FF2B5EF4-FFF2-40B4-BE49-F238E27FC236}">
                <a16:creationId xmlns:a16="http://schemas.microsoft.com/office/drawing/2014/main" id="{AFE45716-F2C8-4A86-8C61-29C11697E91F}"/>
              </a:ext>
            </a:extLst>
          </p:cNvPr>
          <p:cNvSpPr>
            <a:spLocks noGrp="1"/>
          </p:cNvSpPr>
          <p:nvPr>
            <p:ph type="body" sz="quarter" idx="18" hasCustomPrompt="1"/>
          </p:nvPr>
        </p:nvSpPr>
        <p:spPr>
          <a:xfrm>
            <a:off x="9193212" y="3790950"/>
            <a:ext cx="2411413" cy="2039938"/>
          </a:xfrm>
        </p:spPr>
        <p:txBody>
          <a:bodyPr/>
          <a:lstStyle>
            <a:lvl1pPr>
              <a:defRPr sz="1400"/>
            </a:lvl1pPr>
            <a:lvl2pPr>
              <a:defRPr sz="1400"/>
            </a:lvl2pPr>
            <a:lvl3pPr>
              <a:defRPr sz="1200"/>
            </a:lvl3pPr>
            <a:lvl4pPr>
              <a:defRPr sz="1200"/>
            </a:lvl4pPr>
            <a:lvl5pPr>
              <a:defRPr sz="1200"/>
            </a:lvl5pPr>
          </a:lstStyle>
          <a:p>
            <a:pPr lvl="0"/>
            <a:r>
              <a:rPr lang="en-US" dirty="0"/>
              <a:t>Body 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Picture Placeholder 20">
            <a:extLst>
              <a:ext uri="{FF2B5EF4-FFF2-40B4-BE49-F238E27FC236}">
                <a16:creationId xmlns:a16="http://schemas.microsoft.com/office/drawing/2014/main" id="{C513E956-0452-4F2A-89A5-D62719ADD4ED}"/>
              </a:ext>
            </a:extLst>
          </p:cNvPr>
          <p:cNvSpPr>
            <a:spLocks noGrp="1"/>
          </p:cNvSpPr>
          <p:nvPr>
            <p:ph type="pic" sz="quarter" idx="19" hasCustomPrompt="1"/>
          </p:nvPr>
        </p:nvSpPr>
        <p:spPr>
          <a:xfrm>
            <a:off x="839005" y="2133600"/>
            <a:ext cx="1429962" cy="1429962"/>
          </a:xfrm>
        </p:spPr>
        <p:txBody>
          <a:bodyPr/>
          <a:lstStyle>
            <a:lvl1pPr>
              <a:defRPr sz="1400"/>
            </a:lvl1pPr>
          </a:lstStyle>
          <a:p>
            <a:r>
              <a:rPr lang="en-US" dirty="0"/>
              <a:t>Select placeholder and paste icon</a:t>
            </a:r>
            <a:endParaRPr lang="en-AU" dirty="0"/>
          </a:p>
        </p:txBody>
      </p:sp>
      <p:sp>
        <p:nvSpPr>
          <p:cNvPr id="24" name="Picture Placeholder 20">
            <a:extLst>
              <a:ext uri="{FF2B5EF4-FFF2-40B4-BE49-F238E27FC236}">
                <a16:creationId xmlns:a16="http://schemas.microsoft.com/office/drawing/2014/main" id="{D4328145-C22F-4C22-86F3-101D21061955}"/>
              </a:ext>
            </a:extLst>
          </p:cNvPr>
          <p:cNvSpPr>
            <a:spLocks noGrp="1"/>
          </p:cNvSpPr>
          <p:nvPr>
            <p:ph type="pic" sz="quarter" idx="20" hasCustomPrompt="1"/>
          </p:nvPr>
        </p:nvSpPr>
        <p:spPr>
          <a:xfrm>
            <a:off x="3922900" y="2133600"/>
            <a:ext cx="1429962" cy="1429962"/>
          </a:xfrm>
        </p:spPr>
        <p:txBody>
          <a:bodyPr/>
          <a:lstStyle>
            <a:lvl1pPr>
              <a:defRPr sz="1400"/>
            </a:lvl1pPr>
          </a:lstStyle>
          <a:p>
            <a:r>
              <a:rPr lang="en-US" dirty="0"/>
              <a:t>Select placeholder and paste icon</a:t>
            </a:r>
            <a:endParaRPr lang="en-AU" dirty="0"/>
          </a:p>
        </p:txBody>
      </p:sp>
      <p:sp>
        <p:nvSpPr>
          <p:cNvPr id="25" name="Picture Placeholder 20">
            <a:extLst>
              <a:ext uri="{FF2B5EF4-FFF2-40B4-BE49-F238E27FC236}">
                <a16:creationId xmlns:a16="http://schemas.microsoft.com/office/drawing/2014/main" id="{EDC356CA-B915-4329-A0DA-AAC2A6A36494}"/>
              </a:ext>
            </a:extLst>
          </p:cNvPr>
          <p:cNvSpPr>
            <a:spLocks noGrp="1"/>
          </p:cNvSpPr>
          <p:nvPr>
            <p:ph type="pic" sz="quarter" idx="21" hasCustomPrompt="1"/>
          </p:nvPr>
        </p:nvSpPr>
        <p:spPr>
          <a:xfrm>
            <a:off x="6804212" y="2133600"/>
            <a:ext cx="1429962" cy="1429962"/>
          </a:xfrm>
        </p:spPr>
        <p:txBody>
          <a:bodyPr/>
          <a:lstStyle>
            <a:lvl1pPr>
              <a:defRPr sz="1400"/>
            </a:lvl1pPr>
          </a:lstStyle>
          <a:p>
            <a:r>
              <a:rPr lang="en-US" dirty="0"/>
              <a:t>Select placeholder and paste icon</a:t>
            </a:r>
            <a:endParaRPr lang="en-AU" dirty="0"/>
          </a:p>
        </p:txBody>
      </p:sp>
      <p:sp>
        <p:nvSpPr>
          <p:cNvPr id="26" name="Picture Placeholder 20">
            <a:extLst>
              <a:ext uri="{FF2B5EF4-FFF2-40B4-BE49-F238E27FC236}">
                <a16:creationId xmlns:a16="http://schemas.microsoft.com/office/drawing/2014/main" id="{D78D36CD-4B80-4B4D-AED4-1D84C1B22B0C}"/>
              </a:ext>
            </a:extLst>
          </p:cNvPr>
          <p:cNvSpPr>
            <a:spLocks noGrp="1"/>
          </p:cNvSpPr>
          <p:nvPr>
            <p:ph type="pic" sz="quarter" idx="22" hasCustomPrompt="1"/>
          </p:nvPr>
        </p:nvSpPr>
        <p:spPr>
          <a:xfrm>
            <a:off x="9685524" y="2133600"/>
            <a:ext cx="1429962" cy="1429962"/>
          </a:xfrm>
        </p:spPr>
        <p:txBody>
          <a:bodyPr/>
          <a:lstStyle>
            <a:lvl1pPr>
              <a:defRPr sz="1400"/>
            </a:lvl1pPr>
          </a:lstStyle>
          <a:p>
            <a:r>
              <a:rPr lang="en-US" dirty="0"/>
              <a:t>Select placeholder and paste icon</a:t>
            </a:r>
            <a:endParaRPr lang="en-AU" dirty="0"/>
          </a:p>
        </p:txBody>
      </p:sp>
      <p:sp>
        <p:nvSpPr>
          <p:cNvPr id="2" name="Title 1">
            <a:extLst>
              <a:ext uri="{FF2B5EF4-FFF2-40B4-BE49-F238E27FC236}">
                <a16:creationId xmlns:a16="http://schemas.microsoft.com/office/drawing/2014/main" id="{058589F3-2C0A-4A7A-BFA5-AAE878583E09}"/>
              </a:ext>
            </a:extLst>
          </p:cNvPr>
          <p:cNvSpPr>
            <a:spLocks noGrp="1"/>
          </p:cNvSpPr>
          <p:nvPr>
            <p:ph type="title" hasCustomPrompt="1"/>
          </p:nvPr>
        </p:nvSpPr>
        <p:spPr>
          <a:xfrm>
            <a:off x="587375" y="1197610"/>
            <a:ext cx="1933222" cy="492443"/>
          </a:xfrm>
          <a:noFill/>
          <a:effectLst/>
        </p:spPr>
        <p:txBody>
          <a:bodyPr>
            <a:spAutoFit/>
          </a:bodyPr>
          <a:lstStyle>
            <a:lvl1pPr>
              <a:defRPr/>
            </a:lvl1pPr>
          </a:lstStyle>
          <a:p>
            <a:r>
              <a:rPr lang="en-US" dirty="0"/>
              <a:t>Slide title</a:t>
            </a:r>
            <a:endParaRPr lang="en-AU" dirty="0"/>
          </a:p>
        </p:txBody>
      </p:sp>
    </p:spTree>
    <p:extLst>
      <p:ext uri="{BB962C8B-B14F-4D97-AF65-F5344CB8AC3E}">
        <p14:creationId xmlns:p14="http://schemas.microsoft.com/office/powerpoint/2010/main" val="162149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76">
          <p15:clr>
            <a:srgbClr val="FBAE40"/>
          </p15:clr>
        </p15:guide>
        <p15:guide id="2" pos="1890">
          <p15:clr>
            <a:srgbClr val="FBAE40"/>
          </p15:clr>
        </p15:guide>
        <p15:guide id="3" pos="3704">
          <p15:clr>
            <a:srgbClr val="FBAE40"/>
          </p15:clr>
        </p15:guide>
        <p15:guide id="4" pos="2162">
          <p15:clr>
            <a:srgbClr val="FBAE40"/>
          </p15:clr>
        </p15:guide>
        <p15:guide id="5" pos="5496">
          <p15:clr>
            <a:srgbClr val="FBAE40"/>
          </p15:clr>
        </p15:guide>
        <p15:guide id="6" pos="579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ull page content 1 colum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854175-9699-4533-9936-B717FD06EBA7}"/>
              </a:ext>
            </a:extLst>
          </p:cNvPr>
          <p:cNvSpPr>
            <a:spLocks noGrp="1"/>
          </p:cNvSpPr>
          <p:nvPr>
            <p:ph type="sldNum" sz="quarter" idx="11"/>
          </p:nvPr>
        </p:nvSpPr>
        <p:spPr/>
        <p:txBody>
          <a:bodyPr/>
          <a:lstStyle/>
          <a:p>
            <a:fld id="{5B66683D-CE9A-4446-AE4D-6B81BABCA809}" type="slidenum">
              <a:rPr lang="en-AU" smtClean="0"/>
              <a:pPr/>
              <a:t>‹#›</a:t>
            </a:fld>
            <a:endParaRPr lang="en-AU" dirty="0"/>
          </a:p>
        </p:txBody>
      </p:sp>
      <p:sp>
        <p:nvSpPr>
          <p:cNvPr id="7" name="Text Placeholder 15">
            <a:extLst>
              <a:ext uri="{FF2B5EF4-FFF2-40B4-BE49-F238E27FC236}">
                <a16:creationId xmlns:a16="http://schemas.microsoft.com/office/drawing/2014/main" id="{64312EBF-14C5-4622-8C26-6C129A7BF65B}"/>
              </a:ext>
            </a:extLst>
          </p:cNvPr>
          <p:cNvSpPr>
            <a:spLocks noGrp="1"/>
          </p:cNvSpPr>
          <p:nvPr>
            <p:ph type="body" sz="quarter" idx="12"/>
          </p:nvPr>
        </p:nvSpPr>
        <p:spPr>
          <a:xfrm>
            <a:off x="587375" y="1650070"/>
            <a:ext cx="2456959" cy="61200"/>
          </a:xfrm>
          <a:solidFill>
            <a:schemeClr val="bg2"/>
          </a:solidFill>
        </p:spPr>
        <p:txBody>
          <a:bodyPr/>
          <a:lstStyle>
            <a:lvl1pPr>
              <a:defRPr sz="600">
                <a:noFill/>
              </a:defRPr>
            </a:lvl1pPr>
          </a:lstStyle>
          <a:p>
            <a:pPr lvl="0"/>
            <a:r>
              <a:rPr lang="en-US"/>
              <a:t>Edit Master text styles</a:t>
            </a:r>
          </a:p>
        </p:txBody>
      </p:sp>
      <p:sp>
        <p:nvSpPr>
          <p:cNvPr id="12" name="Footer Placeholder 11">
            <a:extLst>
              <a:ext uri="{FF2B5EF4-FFF2-40B4-BE49-F238E27FC236}">
                <a16:creationId xmlns:a16="http://schemas.microsoft.com/office/drawing/2014/main" id="{C11D50FF-8F66-4D28-A9F8-74F76A1F782F}"/>
              </a:ext>
            </a:extLst>
          </p:cNvPr>
          <p:cNvSpPr>
            <a:spLocks noGrp="1"/>
          </p:cNvSpPr>
          <p:nvPr>
            <p:ph type="ftr" sz="quarter" idx="14"/>
          </p:nvPr>
        </p:nvSpPr>
        <p:spPr/>
        <p:txBody>
          <a:bodyPr/>
          <a:lstStyle/>
          <a:p>
            <a:r>
              <a:rPr lang="en-AU"/>
              <a:t>Presentation to be used for training purposes only</a:t>
            </a:r>
            <a:endParaRPr lang="en-AU" dirty="0"/>
          </a:p>
        </p:txBody>
      </p:sp>
      <p:sp>
        <p:nvSpPr>
          <p:cNvPr id="8" name="Content Placeholder 7">
            <a:extLst>
              <a:ext uri="{FF2B5EF4-FFF2-40B4-BE49-F238E27FC236}">
                <a16:creationId xmlns:a16="http://schemas.microsoft.com/office/drawing/2014/main" id="{A010081B-0830-4334-9066-C619E81338C5}"/>
              </a:ext>
            </a:extLst>
          </p:cNvPr>
          <p:cNvSpPr>
            <a:spLocks noGrp="1"/>
          </p:cNvSpPr>
          <p:nvPr>
            <p:ph sz="quarter" idx="15"/>
          </p:nvPr>
        </p:nvSpPr>
        <p:spPr>
          <a:xfrm>
            <a:off x="587375" y="2135188"/>
            <a:ext cx="11012400" cy="39576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a:extLst>
              <a:ext uri="{FF2B5EF4-FFF2-40B4-BE49-F238E27FC236}">
                <a16:creationId xmlns:a16="http://schemas.microsoft.com/office/drawing/2014/main" id="{058589F3-2C0A-4A7A-BFA5-AAE878583E09}"/>
              </a:ext>
            </a:extLst>
          </p:cNvPr>
          <p:cNvSpPr>
            <a:spLocks noGrp="1"/>
          </p:cNvSpPr>
          <p:nvPr>
            <p:ph type="title" hasCustomPrompt="1"/>
          </p:nvPr>
        </p:nvSpPr>
        <p:spPr>
          <a:xfrm>
            <a:off x="587375" y="1197610"/>
            <a:ext cx="1933222" cy="492443"/>
          </a:xfrm>
          <a:noFill/>
          <a:effectLst/>
        </p:spPr>
        <p:txBody>
          <a:bodyPr>
            <a:spAutoFit/>
          </a:bodyPr>
          <a:lstStyle>
            <a:lvl1pPr>
              <a:defRPr/>
            </a:lvl1pPr>
          </a:lstStyle>
          <a:p>
            <a:r>
              <a:rPr lang="en-US" dirty="0"/>
              <a:t>Slide title</a:t>
            </a:r>
            <a:endParaRPr lang="en-AU" dirty="0"/>
          </a:p>
        </p:txBody>
      </p:sp>
    </p:spTree>
    <p:extLst>
      <p:ext uri="{BB962C8B-B14F-4D97-AF65-F5344CB8AC3E}">
        <p14:creationId xmlns:p14="http://schemas.microsoft.com/office/powerpoint/2010/main" val="40445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76">
          <p15:clr>
            <a:srgbClr val="FBAE40"/>
          </p15:clr>
        </p15:guide>
        <p15:guide id="3" pos="370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 Page 3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BAAE7D-62CF-7D4E-A126-7FFC4BCEF29D}"/>
              </a:ext>
            </a:extLst>
          </p:cNvPr>
          <p:cNvSpPr/>
          <p:nvPr userDrawn="1"/>
        </p:nvSpPr>
        <p:spPr>
          <a:xfrm>
            <a:off x="0" y="0"/>
            <a:ext cx="1219200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9" descr="A person sitting at a table using a computer&#10;&#10;Description automatically generated">
            <a:extLst>
              <a:ext uri="{FF2B5EF4-FFF2-40B4-BE49-F238E27FC236}">
                <a16:creationId xmlns:a16="http://schemas.microsoft.com/office/drawing/2014/main" id="{6CC8ABF3-FC0D-4FC6-B8C6-F34435CA43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3921711" y="916945"/>
            <a:ext cx="2285544" cy="2284430"/>
          </a:xfrm>
          <a:prstGeom prst="ellipse">
            <a:avLst/>
          </a:prstGeom>
        </p:spPr>
      </p:pic>
      <p:pic>
        <p:nvPicPr>
          <p:cNvPr id="8" name="Picture 7">
            <a:extLst>
              <a:ext uri="{FF2B5EF4-FFF2-40B4-BE49-F238E27FC236}">
                <a16:creationId xmlns:a16="http://schemas.microsoft.com/office/drawing/2014/main" id="{3502BD89-39E5-9C46-96E4-4F44AFE9A5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79539" y="391862"/>
            <a:ext cx="1617872" cy="673365"/>
          </a:xfrm>
          <a:prstGeom prst="rect">
            <a:avLst/>
          </a:prstGeom>
        </p:spPr>
      </p:pic>
      <p:sp>
        <p:nvSpPr>
          <p:cNvPr id="12" name="Picture Placeholder 12">
            <a:extLst>
              <a:ext uri="{FF2B5EF4-FFF2-40B4-BE49-F238E27FC236}">
                <a16:creationId xmlns:a16="http://schemas.microsoft.com/office/drawing/2014/main" id="{05B1BA57-028E-BB49-B524-73836B6B6BFD}"/>
              </a:ext>
            </a:extLst>
          </p:cNvPr>
          <p:cNvSpPr txBox="1">
            <a:spLocks/>
          </p:cNvSpPr>
          <p:nvPr userDrawn="1"/>
        </p:nvSpPr>
        <p:spPr>
          <a:xfrm>
            <a:off x="934414" y="1344345"/>
            <a:ext cx="4169310" cy="4169310"/>
          </a:xfrm>
          <a:prstGeom prst="ellipse">
            <a:avLst/>
          </a:prstGeom>
          <a:solidFill>
            <a:srgbClr val="95C93D"/>
          </a:solidFill>
        </p:spPr>
        <p:txBody>
          <a:bodyPr vert="horz" lIns="91440" tIns="45720" rIns="91440" bIns="45720" rtlCol="0" anchor="ctr"/>
          <a:lstStyle>
            <a:defPPr>
              <a:defRPr lang="en-US"/>
            </a:defPPr>
            <a:lvl1pPr marL="0" indent="0" algn="ctr" defTabSz="914400" rtl="0" eaLnBrk="1" latinLnBrk="0" hangingPunct="1">
              <a:buNone/>
              <a:defRPr sz="1000" b="0" i="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95C93D"/>
              </a:solidFill>
            </a:endParaRPr>
          </a:p>
        </p:txBody>
      </p:sp>
      <p:sp>
        <p:nvSpPr>
          <p:cNvPr id="15" name="Text Placeholder 13">
            <a:extLst>
              <a:ext uri="{FF2B5EF4-FFF2-40B4-BE49-F238E27FC236}">
                <a16:creationId xmlns:a16="http://schemas.microsoft.com/office/drawing/2014/main" id="{C262D708-E944-7842-BE20-F95B7CB9AE57}"/>
              </a:ext>
            </a:extLst>
          </p:cNvPr>
          <p:cNvSpPr>
            <a:spLocks noGrp="1"/>
          </p:cNvSpPr>
          <p:nvPr>
            <p:ph type="body" sz="quarter" idx="10" hasCustomPrompt="1"/>
          </p:nvPr>
        </p:nvSpPr>
        <p:spPr>
          <a:xfrm>
            <a:off x="6343650" y="3937959"/>
            <a:ext cx="5043488" cy="1458823"/>
          </a:xfrm>
          <a:prstGeom prst="rect">
            <a:avLst/>
          </a:prstGeom>
        </p:spPr>
        <p:txBody>
          <a:bodyPr/>
          <a:lstStyle>
            <a:lvl1pPr marL="0" indent="0">
              <a:buNone/>
              <a:defRPr sz="5400" b="1" i="0">
                <a:solidFill>
                  <a:srgbClr val="29378D"/>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TRANSITION</a:t>
            </a:r>
          </a:p>
          <a:p>
            <a:r>
              <a:rPr lang="en-US"/>
              <a:t>TITLE HERE</a:t>
            </a:r>
            <a:endParaRPr lang="en-IN"/>
          </a:p>
        </p:txBody>
      </p:sp>
      <p:sp>
        <p:nvSpPr>
          <p:cNvPr id="9" name="Slide Number Placeholder 1">
            <a:extLst>
              <a:ext uri="{FF2B5EF4-FFF2-40B4-BE49-F238E27FC236}">
                <a16:creationId xmlns:a16="http://schemas.microsoft.com/office/drawing/2014/main" id="{916AF0D7-6424-44B9-A18F-D06FC1548D86}"/>
              </a:ext>
            </a:extLst>
          </p:cNvPr>
          <p:cNvSpPr>
            <a:spLocks noGrp="1"/>
          </p:cNvSpPr>
          <p:nvPr>
            <p:ph type="sldNum" sz="quarter" idx="4"/>
          </p:nvPr>
        </p:nvSpPr>
        <p:spPr>
          <a:xfrm>
            <a:off x="9222183" y="6249466"/>
            <a:ext cx="2743200" cy="365125"/>
          </a:xfrm>
          <a:prstGeom prst="rect">
            <a:avLst/>
          </a:prstGeom>
        </p:spPr>
        <p:txBody>
          <a:bodyPr/>
          <a:lstStyle>
            <a:lvl1pPr algn="r">
              <a:defRPr/>
            </a:lvl1pPr>
          </a:lstStyle>
          <a:p>
            <a:fld id="{351EC6AB-3140-1845-89AB-06A4F17BAEDA}" type="slidenum">
              <a:rPr lang="en-US" sz="900" smtClean="0"/>
              <a:pPr/>
              <a:t>‹#›</a:t>
            </a:fld>
            <a:endParaRPr lang="en-US" sz="900"/>
          </a:p>
        </p:txBody>
      </p:sp>
      <p:sp>
        <p:nvSpPr>
          <p:cNvPr id="11" name="TextBox 10">
            <a:extLst>
              <a:ext uri="{FF2B5EF4-FFF2-40B4-BE49-F238E27FC236}">
                <a16:creationId xmlns:a16="http://schemas.microsoft.com/office/drawing/2014/main" id="{6848671F-A21B-47E6-8A39-C9298D234FCD}"/>
              </a:ext>
            </a:extLst>
          </p:cNvPr>
          <p:cNvSpPr txBox="1"/>
          <p:nvPr userDrawn="1"/>
        </p:nvSpPr>
        <p:spPr>
          <a:xfrm>
            <a:off x="226243" y="6352958"/>
            <a:ext cx="5797485" cy="215444"/>
          </a:xfrm>
          <a:prstGeom prst="rect">
            <a:avLst/>
          </a:prstGeom>
          <a:noFill/>
        </p:spPr>
        <p:txBody>
          <a:bodyPr wrap="square" rtlCol="0">
            <a:spAutoFit/>
          </a:bodyPr>
          <a:lstStyle/>
          <a:p>
            <a:r>
              <a:rPr lang="en-US" sz="800">
                <a:solidFill>
                  <a:srgbClr val="555759"/>
                </a:solidFill>
                <a:latin typeface="Open Sans" panose="020B0606030504020204" pitchFamily="34" charset="0"/>
                <a:ea typeface="Open Sans" panose="020B0606030504020204" pitchFamily="34" charset="0"/>
                <a:cs typeface="Open Sans" panose="020B0606030504020204" pitchFamily="34" charset="0"/>
              </a:rPr>
              <a:t>©2019 Sphere. All Rights Reserved. Confidential and Proprietary.</a:t>
            </a:r>
          </a:p>
        </p:txBody>
      </p:sp>
      <p:pic>
        <p:nvPicPr>
          <p:cNvPr id="16" name="Picture Placeholder 11" descr="A view of a city at night&#10;&#10;Description automatically generated">
            <a:extLst>
              <a:ext uri="{FF2B5EF4-FFF2-40B4-BE49-F238E27FC236}">
                <a16:creationId xmlns:a16="http://schemas.microsoft.com/office/drawing/2014/main" id="{3F5B78D3-CA72-4E85-B407-405C5BB46D8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186341" y="1597165"/>
            <a:ext cx="3665457" cy="3663670"/>
          </a:xfrm>
          <a:prstGeom prst="ellipse">
            <a:avLst/>
          </a:prstGeom>
        </p:spPr>
      </p:pic>
      <p:pic>
        <p:nvPicPr>
          <p:cNvPr id="17" name="Picture Placeholder 21" descr="A circuit board&#10;&#10;Description automatically generated">
            <a:extLst>
              <a:ext uri="{FF2B5EF4-FFF2-40B4-BE49-F238E27FC236}">
                <a16:creationId xmlns:a16="http://schemas.microsoft.com/office/drawing/2014/main" id="{B6E1BF29-87BD-4357-85D0-BDD74322787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1249916" y="4524827"/>
            <a:ext cx="1472734" cy="1472016"/>
          </a:xfrm>
          <a:prstGeom prst="ellipse">
            <a:avLst/>
          </a:prstGeom>
        </p:spPr>
      </p:pic>
    </p:spTree>
    <p:extLst>
      <p:ext uri="{BB962C8B-B14F-4D97-AF65-F5344CB8AC3E}">
        <p14:creationId xmlns:p14="http://schemas.microsoft.com/office/powerpoint/2010/main" val="17511840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6BFC8D5-5D4F-4EE6-AFFC-2FFB9C148A39}"/>
              </a:ext>
            </a:extLst>
          </p:cNvPr>
          <p:cNvCxnSpPr>
            <a:cxnSpLocks/>
          </p:cNvCxnSpPr>
          <p:nvPr userDrawn="1"/>
        </p:nvCxnSpPr>
        <p:spPr>
          <a:xfrm>
            <a:off x="2181637" y="630336"/>
            <a:ext cx="0" cy="48599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23724887-281A-4C06-9ACB-0A8CADD670C5}"/>
              </a:ext>
            </a:extLst>
          </p:cNvPr>
          <p:cNvSpPr>
            <a:spLocks noGrp="1"/>
          </p:cNvSpPr>
          <p:nvPr>
            <p:ph type="body" sz="quarter" idx="15" hasCustomPrompt="1"/>
          </p:nvPr>
        </p:nvSpPr>
        <p:spPr>
          <a:xfrm>
            <a:off x="2041525" y="4467225"/>
            <a:ext cx="274638" cy="273050"/>
          </a:xfrm>
          <a:prstGeom prst="ellipse">
            <a:avLst/>
          </a:prstGeom>
          <a:solidFill>
            <a:schemeClr val="bg1"/>
          </a:solidFill>
          <a:ln>
            <a:solidFill>
              <a:srgbClr val="95C93D"/>
            </a:solidFill>
          </a:ln>
        </p:spPr>
        <p:txBody>
          <a:bodyPr anchor="ctr">
            <a:normAutofit/>
          </a:bodyPr>
          <a:lstStyle>
            <a:lvl1pPr marL="0" indent="0" algn="ctr">
              <a:buNone/>
              <a:defRPr sz="1000">
                <a:solidFill>
                  <a:srgbClr val="052B97"/>
                </a:solidFill>
              </a:defRPr>
            </a:lvl1pPr>
          </a:lstStyle>
          <a:p>
            <a:pPr lvl="0"/>
            <a:r>
              <a:rPr lang="en-US"/>
              <a:t>5</a:t>
            </a:r>
          </a:p>
        </p:txBody>
      </p:sp>
      <p:sp>
        <p:nvSpPr>
          <p:cNvPr id="2" name="Title 1">
            <a:extLst>
              <a:ext uri="{FF2B5EF4-FFF2-40B4-BE49-F238E27FC236}">
                <a16:creationId xmlns:a16="http://schemas.microsoft.com/office/drawing/2014/main" id="{050BA316-2C79-4B54-8EB7-583C4A1099F5}"/>
              </a:ext>
            </a:extLst>
          </p:cNvPr>
          <p:cNvSpPr>
            <a:spLocks noGrp="1"/>
          </p:cNvSpPr>
          <p:nvPr>
            <p:ph type="title" hasCustomPrompt="1"/>
          </p:nvPr>
        </p:nvSpPr>
        <p:spPr>
          <a:xfrm>
            <a:off x="2177934" y="631766"/>
            <a:ext cx="9175865" cy="498765"/>
          </a:xfrm>
          <a:prstGeom prst="rect">
            <a:avLst/>
          </a:prstGeom>
        </p:spPr>
        <p:txBody>
          <a:bodyPr anchor="ctr"/>
          <a:lstStyle>
            <a:lvl1pPr>
              <a:defRPr sz="2000">
                <a:solidFill>
                  <a:srgbClr val="052B97"/>
                </a:solidFill>
              </a:defRPr>
            </a:lvl1pPr>
          </a:lstStyle>
          <a:p>
            <a:r>
              <a:rPr lang="en-US"/>
              <a:t>AGENDA</a:t>
            </a:r>
          </a:p>
        </p:txBody>
      </p:sp>
      <p:sp>
        <p:nvSpPr>
          <p:cNvPr id="12" name="Text Placeholder 11">
            <a:extLst>
              <a:ext uri="{FF2B5EF4-FFF2-40B4-BE49-F238E27FC236}">
                <a16:creationId xmlns:a16="http://schemas.microsoft.com/office/drawing/2014/main" id="{F7231A09-A9CA-4E6C-BEA7-B8195D423C67}"/>
              </a:ext>
            </a:extLst>
          </p:cNvPr>
          <p:cNvSpPr>
            <a:spLocks noGrp="1"/>
          </p:cNvSpPr>
          <p:nvPr>
            <p:ph type="body" sz="quarter" idx="11" hasCustomPrompt="1"/>
          </p:nvPr>
        </p:nvSpPr>
        <p:spPr>
          <a:xfrm>
            <a:off x="2041525" y="1462088"/>
            <a:ext cx="274638" cy="274637"/>
          </a:xfrm>
          <a:prstGeom prst="ellipse">
            <a:avLst/>
          </a:prstGeom>
          <a:solidFill>
            <a:schemeClr val="bg1"/>
          </a:solidFill>
          <a:ln>
            <a:solidFill>
              <a:srgbClr val="95C93D"/>
            </a:solidFill>
          </a:ln>
        </p:spPr>
        <p:txBody>
          <a:bodyPr anchor="ctr">
            <a:noAutofit/>
          </a:bodyPr>
          <a:lstStyle>
            <a:lvl1pPr marL="0" indent="0" algn="ctr">
              <a:buNone/>
              <a:defRPr sz="1000">
                <a:solidFill>
                  <a:srgbClr val="052B97"/>
                </a:solidFill>
              </a:defRPr>
            </a:lvl1pPr>
          </a:lstStyle>
          <a:p>
            <a:pPr lvl="0"/>
            <a:r>
              <a:rPr lang="en-US"/>
              <a:t>1</a:t>
            </a:r>
          </a:p>
        </p:txBody>
      </p:sp>
      <p:sp>
        <p:nvSpPr>
          <p:cNvPr id="15" name="Text Placeholder 14">
            <a:extLst>
              <a:ext uri="{FF2B5EF4-FFF2-40B4-BE49-F238E27FC236}">
                <a16:creationId xmlns:a16="http://schemas.microsoft.com/office/drawing/2014/main" id="{B0EED11F-F16A-4EC4-AFB4-81FD6D351C7D}"/>
              </a:ext>
            </a:extLst>
          </p:cNvPr>
          <p:cNvSpPr>
            <a:spLocks noGrp="1"/>
          </p:cNvSpPr>
          <p:nvPr>
            <p:ph type="body" sz="quarter" idx="12" hasCustomPrompt="1"/>
          </p:nvPr>
        </p:nvSpPr>
        <p:spPr>
          <a:xfrm>
            <a:off x="2041525" y="2212975"/>
            <a:ext cx="274638" cy="274638"/>
          </a:xfrm>
          <a:prstGeom prst="ellipse">
            <a:avLst/>
          </a:prstGeom>
          <a:solidFill>
            <a:schemeClr val="bg1"/>
          </a:solidFill>
          <a:ln>
            <a:solidFill>
              <a:srgbClr val="95C93D"/>
            </a:solidFill>
          </a:ln>
        </p:spPr>
        <p:txBody>
          <a:bodyPr anchor="ctr">
            <a:normAutofit/>
          </a:bodyPr>
          <a:lstStyle>
            <a:lvl1pPr marL="0" indent="0" algn="ctr">
              <a:buNone/>
              <a:defRPr sz="1000">
                <a:solidFill>
                  <a:srgbClr val="052B97"/>
                </a:solidFill>
              </a:defRPr>
            </a:lvl1pPr>
          </a:lstStyle>
          <a:p>
            <a:pPr lvl="0"/>
            <a:r>
              <a:rPr lang="en-US"/>
              <a:t>2</a:t>
            </a:r>
          </a:p>
        </p:txBody>
      </p:sp>
      <p:sp>
        <p:nvSpPr>
          <p:cNvPr id="17" name="Text Placeholder 16">
            <a:extLst>
              <a:ext uri="{FF2B5EF4-FFF2-40B4-BE49-F238E27FC236}">
                <a16:creationId xmlns:a16="http://schemas.microsoft.com/office/drawing/2014/main" id="{6198386A-46D7-4067-BDEB-CC350BF8A7B0}"/>
              </a:ext>
            </a:extLst>
          </p:cNvPr>
          <p:cNvSpPr>
            <a:spLocks noGrp="1"/>
          </p:cNvSpPr>
          <p:nvPr>
            <p:ph type="body" sz="quarter" idx="13" hasCustomPrompt="1"/>
          </p:nvPr>
        </p:nvSpPr>
        <p:spPr>
          <a:xfrm>
            <a:off x="2041525" y="2963863"/>
            <a:ext cx="274638" cy="274637"/>
          </a:xfrm>
          <a:prstGeom prst="ellipse">
            <a:avLst/>
          </a:prstGeom>
          <a:solidFill>
            <a:schemeClr val="bg1"/>
          </a:solidFill>
          <a:ln>
            <a:solidFill>
              <a:srgbClr val="95C93D"/>
            </a:solidFill>
          </a:ln>
        </p:spPr>
        <p:txBody>
          <a:bodyPr anchor="ctr">
            <a:normAutofit/>
          </a:bodyPr>
          <a:lstStyle>
            <a:lvl1pPr marL="0" indent="0" algn="ctr">
              <a:buNone/>
              <a:defRPr sz="1000">
                <a:solidFill>
                  <a:srgbClr val="052B97"/>
                </a:solidFill>
              </a:defRPr>
            </a:lvl1pPr>
          </a:lstStyle>
          <a:p>
            <a:pPr lvl="0"/>
            <a:r>
              <a:rPr lang="en-US"/>
              <a:t>3</a:t>
            </a:r>
          </a:p>
        </p:txBody>
      </p:sp>
      <p:sp>
        <p:nvSpPr>
          <p:cNvPr id="19" name="Text Placeholder 18">
            <a:extLst>
              <a:ext uri="{FF2B5EF4-FFF2-40B4-BE49-F238E27FC236}">
                <a16:creationId xmlns:a16="http://schemas.microsoft.com/office/drawing/2014/main" id="{E40F6B9D-1E9B-4E79-A479-2BCEF88BCB7D}"/>
              </a:ext>
            </a:extLst>
          </p:cNvPr>
          <p:cNvSpPr>
            <a:spLocks noGrp="1"/>
          </p:cNvSpPr>
          <p:nvPr>
            <p:ph type="body" sz="quarter" idx="14" hasCustomPrompt="1"/>
          </p:nvPr>
        </p:nvSpPr>
        <p:spPr>
          <a:xfrm>
            <a:off x="2041525" y="3716338"/>
            <a:ext cx="274638" cy="273050"/>
          </a:xfrm>
          <a:prstGeom prst="ellipse">
            <a:avLst/>
          </a:prstGeom>
          <a:solidFill>
            <a:schemeClr val="bg1"/>
          </a:solidFill>
          <a:ln>
            <a:solidFill>
              <a:srgbClr val="95C93D"/>
            </a:solidFill>
          </a:ln>
        </p:spPr>
        <p:txBody>
          <a:bodyPr anchor="ctr">
            <a:normAutofit/>
          </a:bodyPr>
          <a:lstStyle>
            <a:lvl1pPr marL="0" indent="0" algn="ctr">
              <a:buNone/>
              <a:defRPr sz="1000">
                <a:solidFill>
                  <a:srgbClr val="052B97"/>
                </a:solidFill>
              </a:defRPr>
            </a:lvl1pPr>
          </a:lstStyle>
          <a:p>
            <a:pPr lvl="0"/>
            <a:r>
              <a:rPr lang="en-US"/>
              <a:t>4</a:t>
            </a:r>
          </a:p>
        </p:txBody>
      </p:sp>
      <p:sp>
        <p:nvSpPr>
          <p:cNvPr id="22" name="Rectangle 21">
            <a:extLst>
              <a:ext uri="{FF2B5EF4-FFF2-40B4-BE49-F238E27FC236}">
                <a16:creationId xmlns:a16="http://schemas.microsoft.com/office/drawing/2014/main" id="{2A2FE99A-9680-4171-B840-4E62388BFB41}"/>
              </a:ext>
            </a:extLst>
          </p:cNvPr>
          <p:cNvSpPr/>
          <p:nvPr userDrawn="1"/>
        </p:nvSpPr>
        <p:spPr>
          <a:xfrm>
            <a:off x="0" y="6691192"/>
            <a:ext cx="12192000" cy="166807"/>
          </a:xfrm>
          <a:prstGeom prst="rect">
            <a:avLst/>
          </a:prstGeom>
          <a:solidFill>
            <a:srgbClr val="29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D902C875-CB77-4CEC-9C57-6F9BE0AFAD53}"/>
              </a:ext>
            </a:extLst>
          </p:cNvPr>
          <p:cNvSpPr>
            <a:spLocks noGrp="1"/>
          </p:cNvSpPr>
          <p:nvPr>
            <p:ph type="body" sz="quarter" idx="16" hasCustomPrompt="1"/>
          </p:nvPr>
        </p:nvSpPr>
        <p:spPr>
          <a:xfrm>
            <a:off x="2041525" y="5218113"/>
            <a:ext cx="274638" cy="271462"/>
          </a:xfrm>
          <a:prstGeom prst="ellipse">
            <a:avLst/>
          </a:prstGeom>
          <a:solidFill>
            <a:schemeClr val="bg1"/>
          </a:solidFill>
          <a:ln>
            <a:solidFill>
              <a:srgbClr val="95C93D"/>
            </a:solidFill>
          </a:ln>
        </p:spPr>
        <p:txBody>
          <a:bodyPr anchor="ctr">
            <a:normAutofit/>
          </a:bodyPr>
          <a:lstStyle>
            <a:lvl1pPr marL="0" indent="0" algn="ctr">
              <a:buNone/>
              <a:defRPr sz="1000">
                <a:solidFill>
                  <a:srgbClr val="052B97"/>
                </a:solidFill>
              </a:defRPr>
            </a:lvl1pPr>
          </a:lstStyle>
          <a:p>
            <a:pPr lvl="0"/>
            <a:r>
              <a:rPr lang="en-US"/>
              <a:t>6</a:t>
            </a:r>
          </a:p>
        </p:txBody>
      </p:sp>
      <p:sp>
        <p:nvSpPr>
          <p:cNvPr id="26" name="Text Placeholder 25">
            <a:extLst>
              <a:ext uri="{FF2B5EF4-FFF2-40B4-BE49-F238E27FC236}">
                <a16:creationId xmlns:a16="http://schemas.microsoft.com/office/drawing/2014/main" id="{A40D5F31-EB38-4AC2-A655-98F2CBFC270E}"/>
              </a:ext>
            </a:extLst>
          </p:cNvPr>
          <p:cNvSpPr>
            <a:spLocks noGrp="1"/>
          </p:cNvSpPr>
          <p:nvPr>
            <p:ph type="body" sz="quarter" idx="17" hasCustomPrompt="1"/>
          </p:nvPr>
        </p:nvSpPr>
        <p:spPr>
          <a:xfrm>
            <a:off x="2568575" y="1355725"/>
            <a:ext cx="8785225" cy="498475"/>
          </a:xfrm>
        </p:spPr>
        <p:txBody>
          <a:bodyPr anchor="ctr">
            <a:normAutofit/>
          </a:bodyPr>
          <a:lstStyle>
            <a:lvl1pPr marL="0" indent="0">
              <a:buNone/>
              <a:defRPr sz="1400">
                <a:solidFill>
                  <a:srgbClr val="555759"/>
                </a:solidFill>
              </a:defRPr>
            </a:lvl1pPr>
          </a:lstStyle>
          <a:p>
            <a:pPr lvl="0"/>
            <a:r>
              <a:rPr lang="en-US"/>
              <a:t>Agenda Item #1</a:t>
            </a:r>
          </a:p>
        </p:txBody>
      </p:sp>
      <p:sp>
        <p:nvSpPr>
          <p:cNvPr id="28" name="Text Placeholder 27">
            <a:extLst>
              <a:ext uri="{FF2B5EF4-FFF2-40B4-BE49-F238E27FC236}">
                <a16:creationId xmlns:a16="http://schemas.microsoft.com/office/drawing/2014/main" id="{1DA57BA9-475D-46D2-AB4F-3245BB074084}"/>
              </a:ext>
            </a:extLst>
          </p:cNvPr>
          <p:cNvSpPr>
            <a:spLocks noGrp="1"/>
          </p:cNvSpPr>
          <p:nvPr>
            <p:ph type="body" sz="quarter" idx="18" hasCustomPrompt="1"/>
          </p:nvPr>
        </p:nvSpPr>
        <p:spPr>
          <a:xfrm>
            <a:off x="2568575" y="2098936"/>
            <a:ext cx="8785225" cy="498475"/>
          </a:xfrm>
        </p:spPr>
        <p:txBody>
          <a:bodyPr anchor="ctr">
            <a:normAutofit/>
          </a:bodyPr>
          <a:lstStyle>
            <a:lvl1pPr marL="0" indent="0">
              <a:buNone/>
              <a:defRPr sz="1400">
                <a:solidFill>
                  <a:srgbClr val="555759"/>
                </a:solidFill>
              </a:defRPr>
            </a:lvl1pPr>
          </a:lstStyle>
          <a:p>
            <a:pPr lvl="0"/>
            <a:r>
              <a:rPr lang="en-US"/>
              <a:t>Agenda Item #2</a:t>
            </a:r>
          </a:p>
        </p:txBody>
      </p:sp>
      <p:sp>
        <p:nvSpPr>
          <p:cNvPr id="30" name="Text Placeholder 29">
            <a:extLst>
              <a:ext uri="{FF2B5EF4-FFF2-40B4-BE49-F238E27FC236}">
                <a16:creationId xmlns:a16="http://schemas.microsoft.com/office/drawing/2014/main" id="{9B5051E8-617E-4B9E-BC2C-56BF02F3334B}"/>
              </a:ext>
            </a:extLst>
          </p:cNvPr>
          <p:cNvSpPr>
            <a:spLocks noGrp="1"/>
          </p:cNvSpPr>
          <p:nvPr>
            <p:ph type="body" sz="quarter" idx="19" hasCustomPrompt="1"/>
          </p:nvPr>
        </p:nvSpPr>
        <p:spPr>
          <a:xfrm>
            <a:off x="2568575" y="2846679"/>
            <a:ext cx="8785225" cy="498475"/>
          </a:xfrm>
        </p:spPr>
        <p:txBody>
          <a:bodyPr anchor="ctr">
            <a:normAutofit/>
          </a:bodyPr>
          <a:lstStyle>
            <a:lvl1pPr marL="0" indent="0">
              <a:buNone/>
              <a:defRPr sz="1400">
                <a:solidFill>
                  <a:srgbClr val="555759"/>
                </a:solidFill>
              </a:defRPr>
            </a:lvl1pPr>
          </a:lstStyle>
          <a:p>
            <a:pPr lvl="0"/>
            <a:r>
              <a:rPr lang="en-US"/>
              <a:t>Agenda Item #3</a:t>
            </a:r>
          </a:p>
        </p:txBody>
      </p:sp>
      <p:sp>
        <p:nvSpPr>
          <p:cNvPr id="32" name="Text Placeholder 31">
            <a:extLst>
              <a:ext uri="{FF2B5EF4-FFF2-40B4-BE49-F238E27FC236}">
                <a16:creationId xmlns:a16="http://schemas.microsoft.com/office/drawing/2014/main" id="{2145C4F6-4ED5-4456-8137-421DF1C5B520}"/>
              </a:ext>
            </a:extLst>
          </p:cNvPr>
          <p:cNvSpPr>
            <a:spLocks noGrp="1"/>
          </p:cNvSpPr>
          <p:nvPr>
            <p:ph type="body" sz="quarter" idx="20" hasCustomPrompt="1"/>
          </p:nvPr>
        </p:nvSpPr>
        <p:spPr>
          <a:xfrm>
            <a:off x="2568575" y="3603625"/>
            <a:ext cx="8785225" cy="498475"/>
          </a:xfrm>
        </p:spPr>
        <p:txBody>
          <a:bodyPr anchor="ctr">
            <a:normAutofit/>
          </a:bodyPr>
          <a:lstStyle>
            <a:lvl1pPr marL="0" indent="0">
              <a:buNone/>
              <a:defRPr sz="1400">
                <a:solidFill>
                  <a:srgbClr val="555759"/>
                </a:solidFill>
              </a:defRPr>
            </a:lvl1pPr>
          </a:lstStyle>
          <a:p>
            <a:pPr lvl="0"/>
            <a:r>
              <a:rPr lang="en-US"/>
              <a:t>Agenda Item #4</a:t>
            </a:r>
          </a:p>
        </p:txBody>
      </p:sp>
      <p:sp>
        <p:nvSpPr>
          <p:cNvPr id="34" name="Text Placeholder 33">
            <a:extLst>
              <a:ext uri="{FF2B5EF4-FFF2-40B4-BE49-F238E27FC236}">
                <a16:creationId xmlns:a16="http://schemas.microsoft.com/office/drawing/2014/main" id="{3DA35E95-7478-457D-A6AC-D9EF8AD8C234}"/>
              </a:ext>
            </a:extLst>
          </p:cNvPr>
          <p:cNvSpPr>
            <a:spLocks noGrp="1"/>
          </p:cNvSpPr>
          <p:nvPr>
            <p:ph type="body" sz="quarter" idx="21" hasCustomPrompt="1"/>
          </p:nvPr>
        </p:nvSpPr>
        <p:spPr>
          <a:xfrm>
            <a:off x="2568574" y="4354512"/>
            <a:ext cx="8785225" cy="498475"/>
          </a:xfrm>
        </p:spPr>
        <p:txBody>
          <a:bodyPr anchor="ctr">
            <a:normAutofit/>
          </a:bodyPr>
          <a:lstStyle>
            <a:lvl1pPr marL="0" indent="0">
              <a:buNone/>
              <a:defRPr sz="1400">
                <a:solidFill>
                  <a:srgbClr val="555759"/>
                </a:solidFill>
              </a:defRPr>
            </a:lvl1pPr>
          </a:lstStyle>
          <a:p>
            <a:pPr lvl="0"/>
            <a:r>
              <a:rPr lang="en-US"/>
              <a:t>Agenda Item #5</a:t>
            </a:r>
          </a:p>
        </p:txBody>
      </p:sp>
      <p:sp>
        <p:nvSpPr>
          <p:cNvPr id="36" name="Text Placeholder 35">
            <a:extLst>
              <a:ext uri="{FF2B5EF4-FFF2-40B4-BE49-F238E27FC236}">
                <a16:creationId xmlns:a16="http://schemas.microsoft.com/office/drawing/2014/main" id="{31D37EEE-DB08-4469-AA7B-B406CC035E6B}"/>
              </a:ext>
            </a:extLst>
          </p:cNvPr>
          <p:cNvSpPr>
            <a:spLocks noGrp="1"/>
          </p:cNvSpPr>
          <p:nvPr>
            <p:ph type="body" sz="quarter" idx="22" hasCustomPrompt="1"/>
          </p:nvPr>
        </p:nvSpPr>
        <p:spPr>
          <a:xfrm>
            <a:off x="2568575" y="5105399"/>
            <a:ext cx="8785225" cy="498475"/>
          </a:xfrm>
        </p:spPr>
        <p:txBody>
          <a:bodyPr anchor="ctr">
            <a:normAutofit/>
          </a:bodyPr>
          <a:lstStyle>
            <a:lvl1pPr marL="0" indent="0">
              <a:buNone/>
              <a:defRPr sz="1400">
                <a:solidFill>
                  <a:srgbClr val="555759"/>
                </a:solidFill>
              </a:defRPr>
            </a:lvl1pPr>
          </a:lstStyle>
          <a:p>
            <a:pPr lvl="0"/>
            <a:r>
              <a:rPr lang="en-US"/>
              <a:t>Agenda Item #6</a:t>
            </a:r>
          </a:p>
        </p:txBody>
      </p:sp>
      <p:sp>
        <p:nvSpPr>
          <p:cNvPr id="18" name="Slide Number Placeholder 1">
            <a:extLst>
              <a:ext uri="{FF2B5EF4-FFF2-40B4-BE49-F238E27FC236}">
                <a16:creationId xmlns:a16="http://schemas.microsoft.com/office/drawing/2014/main" id="{5A15AA4C-6140-4228-9149-21800503AA2D}"/>
              </a:ext>
            </a:extLst>
          </p:cNvPr>
          <p:cNvSpPr txBox="1">
            <a:spLocks/>
          </p:cNvSpPr>
          <p:nvPr userDrawn="1"/>
        </p:nvSpPr>
        <p:spPr>
          <a:xfrm>
            <a:off x="9222185" y="62410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1EC6AB-3140-1845-89AB-06A4F17BAEDA}" type="slidenum">
              <a:rPr lang="en-US" sz="900" smtClean="0"/>
              <a:pPr/>
              <a:t>‹#›</a:t>
            </a:fld>
            <a:endParaRPr lang="en-US" sz="900"/>
          </a:p>
        </p:txBody>
      </p:sp>
    </p:spTree>
    <p:extLst>
      <p:ext uri="{BB962C8B-B14F-4D97-AF65-F5344CB8AC3E}">
        <p14:creationId xmlns:p14="http://schemas.microsoft.com/office/powerpoint/2010/main" val="3782939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nsition Page 3 Editable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BAAE7D-62CF-7D4E-A126-7FFC4BCEF29D}"/>
              </a:ext>
            </a:extLst>
          </p:cNvPr>
          <p:cNvSpPr/>
          <p:nvPr userDrawn="1"/>
        </p:nvSpPr>
        <p:spPr>
          <a:xfrm>
            <a:off x="0" y="0"/>
            <a:ext cx="1219200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CA166606-FD29-9548-9EB7-78E92352CA11}"/>
              </a:ext>
            </a:extLst>
          </p:cNvPr>
          <p:cNvSpPr>
            <a:spLocks noGrp="1"/>
          </p:cNvSpPr>
          <p:nvPr>
            <p:ph type="pic" sz="quarter" idx="13" hasCustomPrompt="1"/>
          </p:nvPr>
        </p:nvSpPr>
        <p:spPr>
          <a:xfrm>
            <a:off x="3921711" y="916945"/>
            <a:ext cx="2285544" cy="2284430"/>
          </a:xfrm>
          <a:prstGeom prst="ellipse">
            <a:avLst/>
          </a:prstGeom>
          <a:solidFill>
            <a:srgbClr val="D1D3D4"/>
          </a:solidFill>
        </p:spPr>
        <p:txBody>
          <a:bodyPr anchor="ctr"/>
          <a:lstStyle>
            <a:lvl1pPr marL="0" indent="0" algn="ctr">
              <a:buNone/>
              <a:defRPr sz="1800"/>
            </a:lvl1pPr>
          </a:lstStyle>
          <a:p>
            <a:r>
              <a:rPr lang="en-US"/>
              <a:t>CLICK ICON TO INSERT PICTURE</a:t>
            </a:r>
          </a:p>
        </p:txBody>
      </p:sp>
      <p:pic>
        <p:nvPicPr>
          <p:cNvPr id="8" name="Picture 7">
            <a:extLst>
              <a:ext uri="{FF2B5EF4-FFF2-40B4-BE49-F238E27FC236}">
                <a16:creationId xmlns:a16="http://schemas.microsoft.com/office/drawing/2014/main" id="{3502BD89-39E5-9C46-96E4-4F44AFE9A5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79539" y="391862"/>
            <a:ext cx="1617872" cy="673365"/>
          </a:xfrm>
          <a:prstGeom prst="rect">
            <a:avLst/>
          </a:prstGeom>
        </p:spPr>
      </p:pic>
      <p:sp>
        <p:nvSpPr>
          <p:cNvPr id="15" name="Text Placeholder 13">
            <a:extLst>
              <a:ext uri="{FF2B5EF4-FFF2-40B4-BE49-F238E27FC236}">
                <a16:creationId xmlns:a16="http://schemas.microsoft.com/office/drawing/2014/main" id="{C262D708-E944-7842-BE20-F95B7CB9AE57}"/>
              </a:ext>
            </a:extLst>
          </p:cNvPr>
          <p:cNvSpPr>
            <a:spLocks noGrp="1"/>
          </p:cNvSpPr>
          <p:nvPr>
            <p:ph type="body" sz="quarter" idx="10" hasCustomPrompt="1"/>
          </p:nvPr>
        </p:nvSpPr>
        <p:spPr>
          <a:xfrm>
            <a:off x="6343650" y="3937959"/>
            <a:ext cx="5043488" cy="1458823"/>
          </a:xfrm>
          <a:prstGeom prst="rect">
            <a:avLst/>
          </a:prstGeom>
        </p:spPr>
        <p:txBody>
          <a:bodyPr/>
          <a:lstStyle>
            <a:lvl1pPr marL="0" indent="0">
              <a:buNone/>
              <a:defRPr sz="5400" b="1" i="0">
                <a:solidFill>
                  <a:srgbClr val="29378D"/>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TRANSITION</a:t>
            </a:r>
          </a:p>
          <a:p>
            <a:r>
              <a:rPr lang="en-US"/>
              <a:t>TITLE HERE</a:t>
            </a:r>
            <a:endParaRPr lang="en-IN"/>
          </a:p>
        </p:txBody>
      </p:sp>
      <p:sp>
        <p:nvSpPr>
          <p:cNvPr id="9" name="Slide Number Placeholder 1">
            <a:extLst>
              <a:ext uri="{FF2B5EF4-FFF2-40B4-BE49-F238E27FC236}">
                <a16:creationId xmlns:a16="http://schemas.microsoft.com/office/drawing/2014/main" id="{916AF0D7-6424-44B9-A18F-D06FC1548D86}"/>
              </a:ext>
            </a:extLst>
          </p:cNvPr>
          <p:cNvSpPr>
            <a:spLocks noGrp="1"/>
          </p:cNvSpPr>
          <p:nvPr>
            <p:ph type="sldNum" sz="quarter" idx="4"/>
          </p:nvPr>
        </p:nvSpPr>
        <p:spPr>
          <a:xfrm>
            <a:off x="9222183" y="6249466"/>
            <a:ext cx="2743200" cy="365125"/>
          </a:xfrm>
          <a:prstGeom prst="rect">
            <a:avLst/>
          </a:prstGeom>
        </p:spPr>
        <p:txBody>
          <a:bodyPr/>
          <a:lstStyle>
            <a:lvl1pPr algn="r">
              <a:defRPr/>
            </a:lvl1pPr>
          </a:lstStyle>
          <a:p>
            <a:fld id="{351EC6AB-3140-1845-89AB-06A4F17BAEDA}" type="slidenum">
              <a:rPr lang="en-US" sz="900" smtClean="0"/>
              <a:pPr/>
              <a:t>‹#›</a:t>
            </a:fld>
            <a:endParaRPr lang="en-US" sz="900"/>
          </a:p>
        </p:txBody>
      </p:sp>
      <p:sp>
        <p:nvSpPr>
          <p:cNvPr id="11" name="TextBox 10">
            <a:extLst>
              <a:ext uri="{FF2B5EF4-FFF2-40B4-BE49-F238E27FC236}">
                <a16:creationId xmlns:a16="http://schemas.microsoft.com/office/drawing/2014/main" id="{6848671F-A21B-47E6-8A39-C9298D234FCD}"/>
              </a:ext>
            </a:extLst>
          </p:cNvPr>
          <p:cNvSpPr txBox="1"/>
          <p:nvPr userDrawn="1"/>
        </p:nvSpPr>
        <p:spPr>
          <a:xfrm>
            <a:off x="226243" y="6352958"/>
            <a:ext cx="5797485" cy="215444"/>
          </a:xfrm>
          <a:prstGeom prst="rect">
            <a:avLst/>
          </a:prstGeom>
          <a:noFill/>
        </p:spPr>
        <p:txBody>
          <a:bodyPr wrap="square" rtlCol="0">
            <a:spAutoFit/>
          </a:bodyPr>
          <a:lstStyle/>
          <a:p>
            <a:r>
              <a:rPr lang="en-US" sz="800">
                <a:solidFill>
                  <a:srgbClr val="555759"/>
                </a:solidFill>
                <a:latin typeface="Open Sans" panose="020B0606030504020204" pitchFamily="34" charset="0"/>
                <a:ea typeface="Open Sans" panose="020B0606030504020204" pitchFamily="34" charset="0"/>
                <a:cs typeface="Open Sans" panose="020B0606030504020204" pitchFamily="34" charset="0"/>
              </a:rPr>
              <a:t>©2019 Sphere. All Rights Reserved. Confidential and Proprietary.</a:t>
            </a:r>
          </a:p>
        </p:txBody>
      </p:sp>
      <p:sp>
        <p:nvSpPr>
          <p:cNvPr id="12" name="Picture Placeholder 12">
            <a:extLst>
              <a:ext uri="{FF2B5EF4-FFF2-40B4-BE49-F238E27FC236}">
                <a16:creationId xmlns:a16="http://schemas.microsoft.com/office/drawing/2014/main" id="{05B1BA57-028E-BB49-B524-73836B6B6BFD}"/>
              </a:ext>
            </a:extLst>
          </p:cNvPr>
          <p:cNvSpPr txBox="1">
            <a:spLocks/>
          </p:cNvSpPr>
          <p:nvPr userDrawn="1"/>
        </p:nvSpPr>
        <p:spPr>
          <a:xfrm>
            <a:off x="934414" y="1344345"/>
            <a:ext cx="4169310" cy="4169310"/>
          </a:xfrm>
          <a:prstGeom prst="ellipse">
            <a:avLst/>
          </a:prstGeom>
          <a:solidFill>
            <a:srgbClr val="95C93D"/>
          </a:solidFill>
        </p:spPr>
        <p:txBody>
          <a:bodyPr vert="horz" lIns="91440" tIns="45720" rIns="91440" bIns="45720" rtlCol="0" anchor="ctr"/>
          <a:lstStyle>
            <a:defPPr>
              <a:defRPr lang="en-US"/>
            </a:defPPr>
            <a:lvl1pPr marL="0" indent="0" algn="ctr" defTabSz="914400" rtl="0" eaLnBrk="1" latinLnBrk="0" hangingPunct="1">
              <a:buNone/>
              <a:defRPr sz="1000" b="0" i="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solidFill>
                <a:srgbClr val="95C93D"/>
              </a:solidFill>
            </a:endParaRPr>
          </a:p>
        </p:txBody>
      </p:sp>
      <p:sp>
        <p:nvSpPr>
          <p:cNvPr id="3" name="Picture Placeholder 2">
            <a:extLst>
              <a:ext uri="{FF2B5EF4-FFF2-40B4-BE49-F238E27FC236}">
                <a16:creationId xmlns:a16="http://schemas.microsoft.com/office/drawing/2014/main" id="{8DA785B6-19AD-C846-907B-79E33E946512}"/>
              </a:ext>
            </a:extLst>
          </p:cNvPr>
          <p:cNvSpPr>
            <a:spLocks noGrp="1"/>
          </p:cNvSpPr>
          <p:nvPr>
            <p:ph type="pic" sz="quarter" idx="12" hasCustomPrompt="1"/>
          </p:nvPr>
        </p:nvSpPr>
        <p:spPr>
          <a:xfrm>
            <a:off x="1186341" y="1597165"/>
            <a:ext cx="3665457" cy="3663670"/>
          </a:xfrm>
          <a:prstGeom prst="ellipse">
            <a:avLst/>
          </a:prstGeom>
          <a:solidFill>
            <a:srgbClr val="D1D3D4"/>
          </a:solidFill>
        </p:spPr>
        <p:txBody>
          <a:bodyPr anchor="ctr"/>
          <a:lstStyle>
            <a:lvl1pPr marL="0" indent="0" algn="ctr">
              <a:buNone/>
              <a:defRPr/>
            </a:lvl1pPr>
          </a:lstStyle>
          <a:p>
            <a:r>
              <a:rPr lang="en-US"/>
              <a:t>CLICK ICON TO INSERT PICTURE</a:t>
            </a:r>
          </a:p>
        </p:txBody>
      </p:sp>
      <p:sp>
        <p:nvSpPr>
          <p:cNvPr id="13" name="Picture Placeholder 2">
            <a:extLst>
              <a:ext uri="{FF2B5EF4-FFF2-40B4-BE49-F238E27FC236}">
                <a16:creationId xmlns:a16="http://schemas.microsoft.com/office/drawing/2014/main" id="{51D60ABE-76A4-F148-A7B8-73D8A3BC28E7}"/>
              </a:ext>
            </a:extLst>
          </p:cNvPr>
          <p:cNvSpPr>
            <a:spLocks noGrp="1"/>
          </p:cNvSpPr>
          <p:nvPr>
            <p:ph type="pic" sz="quarter" idx="14" hasCustomPrompt="1"/>
          </p:nvPr>
        </p:nvSpPr>
        <p:spPr>
          <a:xfrm>
            <a:off x="1249916" y="4524827"/>
            <a:ext cx="1472734" cy="1472016"/>
          </a:xfrm>
          <a:prstGeom prst="ellipse">
            <a:avLst/>
          </a:prstGeom>
          <a:solidFill>
            <a:srgbClr val="D1D3D4"/>
          </a:solidFill>
        </p:spPr>
        <p:txBody>
          <a:bodyPr anchor="ctr"/>
          <a:lstStyle>
            <a:lvl1pPr marL="0" indent="0" algn="ctr">
              <a:buNone/>
              <a:defRPr sz="1000"/>
            </a:lvl1pPr>
          </a:lstStyle>
          <a:p>
            <a:r>
              <a:rPr lang="en-US"/>
              <a:t>CLICK ICON TO INSERT PICTURE</a:t>
            </a:r>
          </a:p>
        </p:txBody>
      </p:sp>
    </p:spTree>
    <p:extLst>
      <p:ext uri="{BB962C8B-B14F-4D97-AF65-F5344CB8AC3E}">
        <p14:creationId xmlns:p14="http://schemas.microsoft.com/office/powerpoint/2010/main" val="3067676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2A0AEF-1D58-D548-9CDA-FFA000ECC6AD}"/>
              </a:ext>
            </a:extLst>
          </p:cNvPr>
          <p:cNvSpPr>
            <a:spLocks noGrp="1"/>
          </p:cNvSpPr>
          <p:nvPr>
            <p:ph idx="1"/>
          </p:nvPr>
        </p:nvSpPr>
        <p:spPr>
          <a:xfrm>
            <a:off x="838200" y="1504604"/>
            <a:ext cx="10515600" cy="4672359"/>
          </a:xfrm>
          <a:prstGeom prst="rect">
            <a:avLst/>
          </a:prstGeom>
        </p:spPr>
        <p:txBody>
          <a:bodyPr/>
          <a:lstStyle>
            <a:lvl1pPr>
              <a:defRPr>
                <a:solidFill>
                  <a:srgbClr val="555759"/>
                </a:solidFill>
              </a:defRPr>
            </a:lvl1pPr>
            <a:lvl2pPr>
              <a:defRPr>
                <a:solidFill>
                  <a:srgbClr val="555759"/>
                </a:solidFill>
              </a:defRPr>
            </a:lvl2pPr>
            <a:lvl3pPr>
              <a:defRPr>
                <a:solidFill>
                  <a:srgbClr val="555759"/>
                </a:solidFill>
              </a:defRPr>
            </a:lvl3pPr>
            <a:lvl4pPr>
              <a:defRPr>
                <a:solidFill>
                  <a:srgbClr val="555759"/>
                </a:solidFill>
              </a:defRPr>
            </a:lvl4pPr>
            <a:lvl5pPr>
              <a:defRPr>
                <a:solidFill>
                  <a:srgbClr val="5557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EA139C5D-6FAB-42BD-8519-C70C485F920D}"/>
              </a:ext>
            </a:extLst>
          </p:cNvPr>
          <p:cNvSpPr>
            <a:spLocks noGrp="1"/>
          </p:cNvSpPr>
          <p:nvPr>
            <p:ph type="body" sz="quarter" idx="13" hasCustomPrompt="1"/>
          </p:nvPr>
        </p:nvSpPr>
        <p:spPr>
          <a:xfrm>
            <a:off x="2176547" y="630990"/>
            <a:ext cx="10007139" cy="499542"/>
          </a:xfrm>
        </p:spPr>
        <p:txBody>
          <a:bodyPr anchor="ctr">
            <a:noAutofit/>
          </a:bodyPr>
          <a:lstStyle>
            <a:lvl1pPr marL="0" indent="0">
              <a:buNone/>
              <a:defRPr sz="3300" b="1">
                <a:solidFill>
                  <a:srgbClr val="052B9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Rectangle 8">
            <a:extLst>
              <a:ext uri="{FF2B5EF4-FFF2-40B4-BE49-F238E27FC236}">
                <a16:creationId xmlns:a16="http://schemas.microsoft.com/office/drawing/2014/main" id="{D555508C-1849-46B7-9A0C-F1792C20DBA3}"/>
              </a:ext>
            </a:extLst>
          </p:cNvPr>
          <p:cNvSpPr/>
          <p:nvPr userDrawn="1"/>
        </p:nvSpPr>
        <p:spPr>
          <a:xfrm>
            <a:off x="0" y="6691192"/>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D5439612-9640-4C18-8787-1A47C528B49E}"/>
              </a:ext>
            </a:extLst>
          </p:cNvPr>
          <p:cNvSpPr txBox="1">
            <a:spLocks/>
          </p:cNvSpPr>
          <p:nvPr userDrawn="1"/>
        </p:nvSpPr>
        <p:spPr>
          <a:xfrm>
            <a:off x="9222185" y="62410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1EC6AB-3140-1845-89AB-06A4F17BAEDA}" type="slidenum">
              <a:rPr lang="en-US" sz="900" smtClean="0"/>
              <a:pPr/>
              <a:t>‹#›</a:t>
            </a:fld>
            <a:endParaRPr lang="en-US" sz="900"/>
          </a:p>
        </p:txBody>
      </p:sp>
    </p:spTree>
    <p:extLst>
      <p:ext uri="{BB962C8B-B14F-4D97-AF65-F5344CB8AC3E}">
        <p14:creationId xmlns:p14="http://schemas.microsoft.com/office/powerpoint/2010/main" val="377547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5755B9-419B-3447-94C1-8A8FAB4AFF72}"/>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706876" y="594708"/>
            <a:ext cx="1291706" cy="538211"/>
          </a:xfrm>
          <a:prstGeom prst="rect">
            <a:avLst/>
          </a:prstGeom>
        </p:spPr>
      </p:pic>
      <p:cxnSp>
        <p:nvCxnSpPr>
          <p:cNvPr id="8" name="Straight Connector 7">
            <a:extLst>
              <a:ext uri="{FF2B5EF4-FFF2-40B4-BE49-F238E27FC236}">
                <a16:creationId xmlns:a16="http://schemas.microsoft.com/office/drawing/2014/main" id="{584337C1-D83C-184A-8656-E86D48114A78}"/>
              </a:ext>
            </a:extLst>
          </p:cNvPr>
          <p:cNvCxnSpPr>
            <a:cxnSpLocks/>
          </p:cNvCxnSpPr>
          <p:nvPr userDrawn="1"/>
        </p:nvCxnSpPr>
        <p:spPr>
          <a:xfrm>
            <a:off x="2181637" y="630336"/>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BD3D342-ED2E-1448-84C8-7BC5E7A0D63E}"/>
              </a:ext>
            </a:extLst>
          </p:cNvPr>
          <p:cNvSpPr/>
          <p:nvPr userDrawn="1"/>
        </p:nvSpPr>
        <p:spPr>
          <a:xfrm>
            <a:off x="0" y="6691192"/>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780F265-6C11-49D8-8AC7-CB75703ACE51}"/>
              </a:ext>
            </a:extLst>
          </p:cNvPr>
          <p:cNvSpPr>
            <a:spLocks noGrp="1"/>
          </p:cNvSpPr>
          <p:nvPr>
            <p:ph type="body" sz="quarter" idx="10" hasCustomPrompt="1"/>
          </p:nvPr>
        </p:nvSpPr>
        <p:spPr>
          <a:xfrm>
            <a:off x="2173324" y="630336"/>
            <a:ext cx="9935371" cy="509277"/>
          </a:xfrm>
        </p:spPr>
        <p:txBody>
          <a:bodyPr anchor="ctr">
            <a:noAutofit/>
          </a:bodyPr>
          <a:lstStyle>
            <a:lvl1pPr marL="0" indent="0">
              <a:buNone/>
              <a:defRPr sz="3300" b="1">
                <a:solidFill>
                  <a:srgbClr val="052B97"/>
                </a:solidFill>
              </a:defRPr>
            </a:lvl1pPr>
          </a:lstStyle>
          <a:p>
            <a:pPr lvl="0"/>
            <a:r>
              <a:rPr lang="en-US"/>
              <a:t>EDIT MASTER TEXT STYLES</a:t>
            </a:r>
          </a:p>
        </p:txBody>
      </p:sp>
      <p:sp>
        <p:nvSpPr>
          <p:cNvPr id="10" name="Slide Number Placeholder 1">
            <a:extLst>
              <a:ext uri="{FF2B5EF4-FFF2-40B4-BE49-F238E27FC236}">
                <a16:creationId xmlns:a16="http://schemas.microsoft.com/office/drawing/2014/main" id="{F968AC5F-BE97-4031-B633-FFC7B27358E6}"/>
              </a:ext>
            </a:extLst>
          </p:cNvPr>
          <p:cNvSpPr txBox="1">
            <a:spLocks/>
          </p:cNvSpPr>
          <p:nvPr userDrawn="1"/>
        </p:nvSpPr>
        <p:spPr>
          <a:xfrm>
            <a:off x="9222185" y="62410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1EC6AB-3140-1845-89AB-06A4F17BAEDA}" type="slidenum">
              <a:rPr lang="en-US" sz="900" smtClean="0"/>
              <a:pPr/>
              <a:t>‹#›</a:t>
            </a:fld>
            <a:endParaRPr lang="en-US" sz="900"/>
          </a:p>
        </p:txBody>
      </p:sp>
    </p:spTree>
    <p:extLst>
      <p:ext uri="{BB962C8B-B14F-4D97-AF65-F5344CB8AC3E}">
        <p14:creationId xmlns:p14="http://schemas.microsoft.com/office/powerpoint/2010/main" val="373817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Graph">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5755B9-419B-3447-94C1-8A8FAB4AFF72}"/>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706876" y="594708"/>
            <a:ext cx="1291706" cy="538211"/>
          </a:xfrm>
          <a:prstGeom prst="rect">
            <a:avLst/>
          </a:prstGeom>
        </p:spPr>
      </p:pic>
      <p:cxnSp>
        <p:nvCxnSpPr>
          <p:cNvPr id="8" name="Straight Connector 7">
            <a:extLst>
              <a:ext uri="{FF2B5EF4-FFF2-40B4-BE49-F238E27FC236}">
                <a16:creationId xmlns:a16="http://schemas.microsoft.com/office/drawing/2014/main" id="{584337C1-D83C-184A-8656-E86D48114A78}"/>
              </a:ext>
            </a:extLst>
          </p:cNvPr>
          <p:cNvCxnSpPr>
            <a:cxnSpLocks/>
          </p:cNvCxnSpPr>
          <p:nvPr userDrawn="1"/>
        </p:nvCxnSpPr>
        <p:spPr>
          <a:xfrm>
            <a:off x="2181637" y="630336"/>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BD3D342-ED2E-1448-84C8-7BC5E7A0D63E}"/>
              </a:ext>
            </a:extLst>
          </p:cNvPr>
          <p:cNvSpPr/>
          <p:nvPr userDrawn="1"/>
        </p:nvSpPr>
        <p:spPr>
          <a:xfrm>
            <a:off x="0" y="6691192"/>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EB54C6D-A5DD-4E7B-B1B0-42B5B0F8C6C5}"/>
              </a:ext>
            </a:extLst>
          </p:cNvPr>
          <p:cNvSpPr txBox="1"/>
          <p:nvPr userDrawn="1"/>
        </p:nvSpPr>
        <p:spPr>
          <a:xfrm>
            <a:off x="2743199" y="1369029"/>
            <a:ext cx="711200" cy="1323439"/>
          </a:xfrm>
          <a:prstGeom prst="rect">
            <a:avLst/>
          </a:prstGeom>
          <a:noFill/>
        </p:spPr>
        <p:txBody>
          <a:bodyPr wrap="square" rtlCol="0">
            <a:spAutoFit/>
          </a:bodyPr>
          <a:lstStyle/>
          <a:p>
            <a:r>
              <a:rPr lang="en-US" sz="8000" b="1">
                <a:solidFill>
                  <a:srgbClr val="8CC240"/>
                </a:solidFill>
                <a:latin typeface="Arial" panose="020B0604020202020204" pitchFamily="34" charset="0"/>
                <a:ea typeface="Aktiv Grotesk" panose="020B05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7C5BCBF1-7F4B-4310-9362-48B712479504}"/>
              </a:ext>
            </a:extLst>
          </p:cNvPr>
          <p:cNvSpPr txBox="1"/>
          <p:nvPr userDrawn="1"/>
        </p:nvSpPr>
        <p:spPr>
          <a:xfrm rot="10800000">
            <a:off x="2743199" y="4605876"/>
            <a:ext cx="711200" cy="1323439"/>
          </a:xfrm>
          <a:prstGeom prst="rect">
            <a:avLst/>
          </a:prstGeom>
          <a:noFill/>
        </p:spPr>
        <p:txBody>
          <a:bodyPr wrap="square" rtlCol="0">
            <a:spAutoFit/>
          </a:bodyPr>
          <a:lstStyle/>
          <a:p>
            <a:r>
              <a:rPr lang="en-US" sz="8000" b="1">
                <a:solidFill>
                  <a:srgbClr val="8CC240"/>
                </a:solidFill>
                <a:latin typeface="Arial" panose="020B0604020202020204" pitchFamily="34" charset="0"/>
                <a:ea typeface="Aktiv Grotesk" panose="020B0504020202020204" pitchFamily="34" charset="0"/>
                <a:cs typeface="Arial" panose="020B0604020202020204" pitchFamily="34" charset="0"/>
              </a:rPr>
              <a:t>“</a:t>
            </a:r>
          </a:p>
        </p:txBody>
      </p:sp>
      <p:sp>
        <p:nvSpPr>
          <p:cNvPr id="3" name="Text Placeholder 2">
            <a:extLst>
              <a:ext uri="{FF2B5EF4-FFF2-40B4-BE49-F238E27FC236}">
                <a16:creationId xmlns:a16="http://schemas.microsoft.com/office/drawing/2014/main" id="{FFE3FC4B-7125-44B3-B364-6F162D189A26}"/>
              </a:ext>
            </a:extLst>
          </p:cNvPr>
          <p:cNvSpPr>
            <a:spLocks noGrp="1"/>
          </p:cNvSpPr>
          <p:nvPr>
            <p:ph type="body" sz="quarter" idx="10" hasCustomPrompt="1"/>
          </p:nvPr>
        </p:nvSpPr>
        <p:spPr>
          <a:xfrm>
            <a:off x="2172912" y="630238"/>
            <a:ext cx="10010775" cy="503237"/>
          </a:xfrm>
        </p:spPr>
        <p:txBody>
          <a:bodyPr anchor="ctr">
            <a:noAutofit/>
          </a:bodyPr>
          <a:lstStyle>
            <a:lvl1pPr marL="0" indent="0">
              <a:buNone/>
              <a:defRPr sz="3300" b="1">
                <a:solidFill>
                  <a:srgbClr val="052B97"/>
                </a:solidFill>
              </a:defRPr>
            </a:lvl1pPr>
          </a:lstStyle>
          <a:p>
            <a:pPr lvl="0"/>
            <a:r>
              <a:rPr lang="en-US"/>
              <a:t>EDIT MASTER TEXT STYLES</a:t>
            </a:r>
          </a:p>
        </p:txBody>
      </p:sp>
      <p:sp>
        <p:nvSpPr>
          <p:cNvPr id="12" name="Slide Number Placeholder 1">
            <a:extLst>
              <a:ext uri="{FF2B5EF4-FFF2-40B4-BE49-F238E27FC236}">
                <a16:creationId xmlns:a16="http://schemas.microsoft.com/office/drawing/2014/main" id="{0BD20FAE-619F-48DB-B66A-AEC0E2C9F588}"/>
              </a:ext>
            </a:extLst>
          </p:cNvPr>
          <p:cNvSpPr txBox="1">
            <a:spLocks/>
          </p:cNvSpPr>
          <p:nvPr userDrawn="1"/>
        </p:nvSpPr>
        <p:spPr>
          <a:xfrm>
            <a:off x="9222185" y="62410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1EC6AB-3140-1845-89AB-06A4F17BAEDA}" type="slidenum">
              <a:rPr lang="en-US" sz="900" smtClean="0"/>
              <a:pPr/>
              <a:t>‹#›</a:t>
            </a:fld>
            <a:endParaRPr lang="en-US" sz="900"/>
          </a:p>
        </p:txBody>
      </p:sp>
      <p:sp>
        <p:nvSpPr>
          <p:cNvPr id="4" name="Text Placeholder 3">
            <a:extLst>
              <a:ext uri="{FF2B5EF4-FFF2-40B4-BE49-F238E27FC236}">
                <a16:creationId xmlns:a16="http://schemas.microsoft.com/office/drawing/2014/main" id="{C00BAE22-DA13-4802-A4FF-875D84639276}"/>
              </a:ext>
            </a:extLst>
          </p:cNvPr>
          <p:cNvSpPr>
            <a:spLocks noGrp="1"/>
          </p:cNvSpPr>
          <p:nvPr>
            <p:ph type="body" sz="quarter" idx="11" hasCustomPrompt="1"/>
          </p:nvPr>
        </p:nvSpPr>
        <p:spPr>
          <a:xfrm>
            <a:off x="1444248" y="2189669"/>
            <a:ext cx="3309100" cy="2994025"/>
          </a:xfrm>
        </p:spPr>
        <p:txBody>
          <a:bodyPr anchor="ctr">
            <a:normAutofit/>
          </a:bodyPr>
          <a:lstStyle>
            <a:lvl1pPr marL="0" indent="0" algn="ctr">
              <a:buNone/>
              <a:defRPr sz="2000" b="0">
                <a:solidFill>
                  <a:srgbClr val="555759"/>
                </a:solidFill>
                <a:latin typeface="Open Sans SemiBold"/>
              </a:defRPr>
            </a:lvl1pPr>
          </a:lstStyle>
          <a:p>
            <a:pPr lvl="0"/>
            <a:r>
              <a:rPr lang="en-US"/>
              <a:t>Insert a quote to support your data here. Callout an important statistic or provide anecdotal support.</a:t>
            </a:r>
          </a:p>
        </p:txBody>
      </p:sp>
      <p:sp>
        <p:nvSpPr>
          <p:cNvPr id="13" name="Chart Placeholder 12">
            <a:extLst>
              <a:ext uri="{FF2B5EF4-FFF2-40B4-BE49-F238E27FC236}">
                <a16:creationId xmlns:a16="http://schemas.microsoft.com/office/drawing/2014/main" id="{78C99BB2-C463-4C5C-B686-BDF47D6499B8}"/>
              </a:ext>
            </a:extLst>
          </p:cNvPr>
          <p:cNvSpPr>
            <a:spLocks noGrp="1"/>
          </p:cNvSpPr>
          <p:nvPr>
            <p:ph type="chart" sz="quarter" idx="12"/>
          </p:nvPr>
        </p:nvSpPr>
        <p:spPr>
          <a:xfrm>
            <a:off x="6096000" y="1687513"/>
            <a:ext cx="4838700" cy="3873500"/>
          </a:xfrm>
        </p:spPr>
        <p:txBody>
          <a:bodyPr/>
          <a:lstStyle/>
          <a:p>
            <a:endParaRPr lang="en-US"/>
          </a:p>
        </p:txBody>
      </p:sp>
    </p:spTree>
    <p:extLst>
      <p:ext uri="{BB962C8B-B14F-4D97-AF65-F5344CB8AC3E}">
        <p14:creationId xmlns:p14="http://schemas.microsoft.com/office/powerpoint/2010/main" val="322281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al Image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038034-0A85-4281-9F3A-67FA47BD1F5D}"/>
              </a:ext>
            </a:extLst>
          </p:cNvPr>
          <p:cNvSpPr/>
          <p:nvPr userDrawn="1"/>
        </p:nvSpPr>
        <p:spPr>
          <a:xfrm>
            <a:off x="12011891" y="1049865"/>
            <a:ext cx="180106" cy="2383546"/>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pic>
        <p:nvPicPr>
          <p:cNvPr id="17" name="Picture 16">
            <a:extLst>
              <a:ext uri="{FF2B5EF4-FFF2-40B4-BE49-F238E27FC236}">
                <a16:creationId xmlns:a16="http://schemas.microsoft.com/office/drawing/2014/main" id="{469F75FB-8223-44EA-BD20-2A9C132657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195202"/>
            <a:ext cx="12192000" cy="2229449"/>
          </a:xfrm>
          <a:prstGeom prst="rect">
            <a:avLst/>
          </a:prstGeom>
        </p:spPr>
      </p:pic>
      <p:sp>
        <p:nvSpPr>
          <p:cNvPr id="34" name="Rectangle 33">
            <a:extLst>
              <a:ext uri="{FF2B5EF4-FFF2-40B4-BE49-F238E27FC236}">
                <a16:creationId xmlns:a16="http://schemas.microsoft.com/office/drawing/2014/main" id="{D800F457-0D99-4196-BCB4-40C01225AE59}"/>
              </a:ext>
            </a:extLst>
          </p:cNvPr>
          <p:cNvSpPr/>
          <p:nvPr userDrawn="1"/>
        </p:nvSpPr>
        <p:spPr>
          <a:xfrm>
            <a:off x="12011893" y="1041399"/>
            <a:ext cx="180106" cy="2383546"/>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29" name="Text Placeholder 28">
            <a:extLst>
              <a:ext uri="{FF2B5EF4-FFF2-40B4-BE49-F238E27FC236}">
                <a16:creationId xmlns:a16="http://schemas.microsoft.com/office/drawing/2014/main" id="{58E72F2E-BF67-40D3-88F9-5ADB152687E0}"/>
              </a:ext>
            </a:extLst>
          </p:cNvPr>
          <p:cNvSpPr>
            <a:spLocks noGrp="1"/>
          </p:cNvSpPr>
          <p:nvPr>
            <p:ph type="body" sz="quarter" idx="14"/>
          </p:nvPr>
        </p:nvSpPr>
        <p:spPr>
          <a:xfrm>
            <a:off x="4330700" y="3679825"/>
            <a:ext cx="7496175" cy="2290763"/>
          </a:xfrm>
        </p:spPr>
        <p:txBody>
          <a:bodyPr>
            <a:normAutofit/>
          </a:bodyPr>
          <a:lstStyle>
            <a:lvl1pPr marL="0" indent="0">
              <a:buNone/>
              <a:defRPr sz="1800">
                <a:solidFill>
                  <a:srgbClr val="555759"/>
                </a:solidFill>
              </a:defRPr>
            </a:lvl1pPr>
          </a:lstStyle>
          <a:p>
            <a:pPr lvl="0"/>
            <a:r>
              <a:rPr lang="en-US"/>
              <a:t>Edit Master text styles</a:t>
            </a:r>
          </a:p>
        </p:txBody>
      </p:sp>
      <p:sp>
        <p:nvSpPr>
          <p:cNvPr id="27" name="Text Placeholder 26">
            <a:extLst>
              <a:ext uri="{FF2B5EF4-FFF2-40B4-BE49-F238E27FC236}">
                <a16:creationId xmlns:a16="http://schemas.microsoft.com/office/drawing/2014/main" id="{BA7D1D52-31B6-4026-879B-36F828B5FEEA}"/>
              </a:ext>
            </a:extLst>
          </p:cNvPr>
          <p:cNvSpPr>
            <a:spLocks noGrp="1"/>
          </p:cNvSpPr>
          <p:nvPr>
            <p:ph type="body" sz="quarter" idx="13"/>
          </p:nvPr>
        </p:nvSpPr>
        <p:spPr>
          <a:xfrm>
            <a:off x="365125" y="3679825"/>
            <a:ext cx="3652838" cy="2290763"/>
          </a:xfrm>
        </p:spPr>
        <p:txBody>
          <a:bodyPr>
            <a:normAutofit/>
          </a:bodyPr>
          <a:lstStyle>
            <a:lvl1pPr marL="0" indent="0">
              <a:buNone/>
              <a:defRPr sz="1800" b="1">
                <a:solidFill>
                  <a:srgbClr val="555759"/>
                </a:solidFill>
                <a:latin typeface="Open Sans SemiBold" panose="020B0606030504020204"/>
              </a:defRPr>
            </a:lvl1pPr>
          </a:lstStyle>
          <a:p>
            <a:pPr lvl="0"/>
            <a:r>
              <a:rPr lang="en-US"/>
              <a:t>Edit Master text styles</a:t>
            </a:r>
          </a:p>
        </p:txBody>
      </p:sp>
      <p:sp>
        <p:nvSpPr>
          <p:cNvPr id="7" name="Rectangle 6">
            <a:extLst>
              <a:ext uri="{FF2B5EF4-FFF2-40B4-BE49-F238E27FC236}">
                <a16:creationId xmlns:a16="http://schemas.microsoft.com/office/drawing/2014/main" id="{341A20B2-7CDB-4E65-B437-47364E58F5F6}"/>
              </a:ext>
            </a:extLst>
          </p:cNvPr>
          <p:cNvSpPr/>
          <p:nvPr userDrawn="1"/>
        </p:nvSpPr>
        <p:spPr>
          <a:xfrm>
            <a:off x="-1" y="0"/>
            <a:ext cx="12191999" cy="119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EC16ADF-CE5B-42F1-BBCA-3DD0859DC79F}"/>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365914" y="276994"/>
            <a:ext cx="1291706" cy="538211"/>
          </a:xfrm>
          <a:prstGeom prst="rect">
            <a:avLst/>
          </a:prstGeom>
        </p:spPr>
      </p:pic>
      <p:cxnSp>
        <p:nvCxnSpPr>
          <p:cNvPr id="13" name="Straight Connector 12">
            <a:extLst>
              <a:ext uri="{FF2B5EF4-FFF2-40B4-BE49-F238E27FC236}">
                <a16:creationId xmlns:a16="http://schemas.microsoft.com/office/drawing/2014/main" id="{077A3CB6-90DC-4432-B899-3A3F54F69F8B}"/>
              </a:ext>
            </a:extLst>
          </p:cNvPr>
          <p:cNvCxnSpPr>
            <a:cxnSpLocks/>
          </p:cNvCxnSpPr>
          <p:nvPr userDrawn="1"/>
        </p:nvCxnSpPr>
        <p:spPr>
          <a:xfrm>
            <a:off x="1840675" y="312622"/>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FA379E3-7CD2-4DE5-87F5-D333A248C203}"/>
              </a:ext>
            </a:extLst>
          </p:cNvPr>
          <p:cNvSpPr/>
          <p:nvPr userDrawn="1"/>
        </p:nvSpPr>
        <p:spPr>
          <a:xfrm>
            <a:off x="-2" y="6704198"/>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21" name="Text Placeholder 20">
            <a:extLst>
              <a:ext uri="{FF2B5EF4-FFF2-40B4-BE49-F238E27FC236}">
                <a16:creationId xmlns:a16="http://schemas.microsoft.com/office/drawing/2014/main" id="{734D4A83-AF66-4352-BA19-55CECA579288}"/>
              </a:ext>
            </a:extLst>
          </p:cNvPr>
          <p:cNvSpPr>
            <a:spLocks noGrp="1"/>
          </p:cNvSpPr>
          <p:nvPr>
            <p:ph type="body" sz="quarter" idx="10" hasCustomPrompt="1"/>
          </p:nvPr>
        </p:nvSpPr>
        <p:spPr>
          <a:xfrm>
            <a:off x="1839913" y="321051"/>
            <a:ext cx="10352087" cy="503237"/>
          </a:xfrm>
        </p:spPr>
        <p:txBody>
          <a:bodyPr anchor="ctr">
            <a:noAutofit/>
          </a:bodyPr>
          <a:lstStyle>
            <a:lvl1pPr marL="0" indent="0">
              <a:buNone/>
              <a:defRPr sz="3300" b="1">
                <a:solidFill>
                  <a:srgbClr val="052B97"/>
                </a:solidFill>
              </a:defRPr>
            </a:lvl1pPr>
          </a:lstStyle>
          <a:p>
            <a:pPr lvl="0"/>
            <a:r>
              <a:rPr lang="en-US"/>
              <a:t>EDIT MASTER TEXT STYLES</a:t>
            </a:r>
          </a:p>
        </p:txBody>
      </p:sp>
      <p:sp>
        <p:nvSpPr>
          <p:cNvPr id="30" name="Rectangle 29">
            <a:extLst>
              <a:ext uri="{FF2B5EF4-FFF2-40B4-BE49-F238E27FC236}">
                <a16:creationId xmlns:a16="http://schemas.microsoft.com/office/drawing/2014/main" id="{9EA25C7D-25AE-4E50-8650-170D5B4764FA}"/>
              </a:ext>
            </a:extLst>
          </p:cNvPr>
          <p:cNvSpPr/>
          <p:nvPr userDrawn="1"/>
        </p:nvSpPr>
        <p:spPr>
          <a:xfrm>
            <a:off x="2" y="6692153"/>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
            <a:extLst>
              <a:ext uri="{FF2B5EF4-FFF2-40B4-BE49-F238E27FC236}">
                <a16:creationId xmlns:a16="http://schemas.microsoft.com/office/drawing/2014/main" id="{B90B626D-7FAE-425D-A695-7203865D2574}"/>
              </a:ext>
            </a:extLst>
          </p:cNvPr>
          <p:cNvSpPr txBox="1">
            <a:spLocks/>
          </p:cNvSpPr>
          <p:nvPr userDrawn="1"/>
        </p:nvSpPr>
        <p:spPr>
          <a:xfrm>
            <a:off x="9222185" y="62410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1EC6AB-3140-1845-89AB-06A4F17BAEDA}" type="slidenum">
              <a:rPr lang="en-US" sz="900" smtClean="0"/>
              <a:pPr/>
              <a:t>‹#›</a:t>
            </a:fld>
            <a:endParaRPr lang="en-US" sz="900"/>
          </a:p>
        </p:txBody>
      </p:sp>
    </p:spTree>
    <p:extLst>
      <p:ext uri="{BB962C8B-B14F-4D97-AF65-F5344CB8AC3E}">
        <p14:creationId xmlns:p14="http://schemas.microsoft.com/office/powerpoint/2010/main" val="228048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al Editable Image with Tex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800F457-0D99-4196-BCB4-40C01225AE59}"/>
              </a:ext>
            </a:extLst>
          </p:cNvPr>
          <p:cNvSpPr/>
          <p:nvPr userDrawn="1"/>
        </p:nvSpPr>
        <p:spPr>
          <a:xfrm>
            <a:off x="12011893" y="1041399"/>
            <a:ext cx="180106" cy="2383546"/>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7" name="Rectangle 6">
            <a:extLst>
              <a:ext uri="{FF2B5EF4-FFF2-40B4-BE49-F238E27FC236}">
                <a16:creationId xmlns:a16="http://schemas.microsoft.com/office/drawing/2014/main" id="{341A20B2-7CDB-4E65-B437-47364E58F5F6}"/>
              </a:ext>
            </a:extLst>
          </p:cNvPr>
          <p:cNvSpPr/>
          <p:nvPr userDrawn="1"/>
        </p:nvSpPr>
        <p:spPr>
          <a:xfrm>
            <a:off x="-1" y="0"/>
            <a:ext cx="12191999" cy="119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FDDCC6E1-D533-423A-A672-C64F0DE09561}"/>
              </a:ext>
            </a:extLst>
          </p:cNvPr>
          <p:cNvSpPr>
            <a:spLocks noGrp="1"/>
          </p:cNvSpPr>
          <p:nvPr>
            <p:ph type="pic" sz="quarter" idx="15"/>
          </p:nvPr>
        </p:nvSpPr>
        <p:spPr>
          <a:xfrm>
            <a:off x="0" y="1195388"/>
            <a:ext cx="12012613" cy="2238375"/>
          </a:xfrm>
        </p:spPr>
        <p:txBody>
          <a:bodyPr/>
          <a:lstStyle/>
          <a:p>
            <a:endParaRPr lang="en-US"/>
          </a:p>
        </p:txBody>
      </p:sp>
      <p:sp>
        <p:nvSpPr>
          <p:cNvPr id="19" name="Rectangle 18">
            <a:extLst>
              <a:ext uri="{FF2B5EF4-FFF2-40B4-BE49-F238E27FC236}">
                <a16:creationId xmlns:a16="http://schemas.microsoft.com/office/drawing/2014/main" id="{57038034-0A85-4281-9F3A-67FA47BD1F5D}"/>
              </a:ext>
            </a:extLst>
          </p:cNvPr>
          <p:cNvSpPr/>
          <p:nvPr userDrawn="1"/>
        </p:nvSpPr>
        <p:spPr>
          <a:xfrm>
            <a:off x="12011891" y="1187073"/>
            <a:ext cx="180106" cy="2258568"/>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29" name="Text Placeholder 28">
            <a:extLst>
              <a:ext uri="{FF2B5EF4-FFF2-40B4-BE49-F238E27FC236}">
                <a16:creationId xmlns:a16="http://schemas.microsoft.com/office/drawing/2014/main" id="{58E72F2E-BF67-40D3-88F9-5ADB152687E0}"/>
              </a:ext>
            </a:extLst>
          </p:cNvPr>
          <p:cNvSpPr>
            <a:spLocks noGrp="1"/>
          </p:cNvSpPr>
          <p:nvPr>
            <p:ph type="body" sz="quarter" idx="14"/>
          </p:nvPr>
        </p:nvSpPr>
        <p:spPr>
          <a:xfrm>
            <a:off x="4330700" y="3679825"/>
            <a:ext cx="7496175" cy="2290763"/>
          </a:xfrm>
        </p:spPr>
        <p:txBody>
          <a:bodyPr>
            <a:normAutofit/>
          </a:bodyPr>
          <a:lstStyle>
            <a:lvl1pPr marL="0" indent="0">
              <a:buNone/>
              <a:defRPr sz="1800">
                <a:solidFill>
                  <a:srgbClr val="555759"/>
                </a:solidFill>
              </a:defRPr>
            </a:lvl1pPr>
          </a:lstStyle>
          <a:p>
            <a:pPr lvl="0"/>
            <a:r>
              <a:rPr lang="en-US"/>
              <a:t>Edit Master text styles</a:t>
            </a:r>
          </a:p>
        </p:txBody>
      </p:sp>
      <p:sp>
        <p:nvSpPr>
          <p:cNvPr id="27" name="Text Placeholder 26">
            <a:extLst>
              <a:ext uri="{FF2B5EF4-FFF2-40B4-BE49-F238E27FC236}">
                <a16:creationId xmlns:a16="http://schemas.microsoft.com/office/drawing/2014/main" id="{BA7D1D52-31B6-4026-879B-36F828B5FEEA}"/>
              </a:ext>
            </a:extLst>
          </p:cNvPr>
          <p:cNvSpPr>
            <a:spLocks noGrp="1"/>
          </p:cNvSpPr>
          <p:nvPr>
            <p:ph type="body" sz="quarter" idx="13"/>
          </p:nvPr>
        </p:nvSpPr>
        <p:spPr>
          <a:xfrm>
            <a:off x="365125" y="3679825"/>
            <a:ext cx="3652838" cy="2290763"/>
          </a:xfrm>
        </p:spPr>
        <p:txBody>
          <a:bodyPr>
            <a:normAutofit/>
          </a:bodyPr>
          <a:lstStyle>
            <a:lvl1pPr marL="0" indent="0">
              <a:buNone/>
              <a:defRPr sz="1800" b="1">
                <a:solidFill>
                  <a:srgbClr val="555759"/>
                </a:solidFill>
                <a:latin typeface="Open Sans SemiBold" panose="020B0606030504020204"/>
              </a:defRPr>
            </a:lvl1pPr>
          </a:lstStyle>
          <a:p>
            <a:pPr lvl="0"/>
            <a:r>
              <a:rPr lang="en-US"/>
              <a:t>Edit Master text styles</a:t>
            </a:r>
          </a:p>
        </p:txBody>
      </p:sp>
      <p:pic>
        <p:nvPicPr>
          <p:cNvPr id="11" name="Picture 10">
            <a:extLst>
              <a:ext uri="{FF2B5EF4-FFF2-40B4-BE49-F238E27FC236}">
                <a16:creationId xmlns:a16="http://schemas.microsoft.com/office/drawing/2014/main" id="{0EC16ADF-CE5B-42F1-BBCA-3DD0859DC79F}"/>
              </a:ext>
            </a:extLst>
          </p:cNvPr>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365914" y="276994"/>
            <a:ext cx="1291706" cy="538211"/>
          </a:xfrm>
          <a:prstGeom prst="rect">
            <a:avLst/>
          </a:prstGeom>
        </p:spPr>
      </p:pic>
      <p:cxnSp>
        <p:nvCxnSpPr>
          <p:cNvPr id="13" name="Straight Connector 12">
            <a:extLst>
              <a:ext uri="{FF2B5EF4-FFF2-40B4-BE49-F238E27FC236}">
                <a16:creationId xmlns:a16="http://schemas.microsoft.com/office/drawing/2014/main" id="{077A3CB6-90DC-4432-B899-3A3F54F69F8B}"/>
              </a:ext>
            </a:extLst>
          </p:cNvPr>
          <p:cNvCxnSpPr>
            <a:cxnSpLocks/>
          </p:cNvCxnSpPr>
          <p:nvPr userDrawn="1"/>
        </p:nvCxnSpPr>
        <p:spPr>
          <a:xfrm>
            <a:off x="1840675" y="312622"/>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FA379E3-7CD2-4DE5-87F5-D333A248C203}"/>
              </a:ext>
            </a:extLst>
          </p:cNvPr>
          <p:cNvSpPr/>
          <p:nvPr userDrawn="1"/>
        </p:nvSpPr>
        <p:spPr>
          <a:xfrm>
            <a:off x="-2" y="6704198"/>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21" name="Text Placeholder 20">
            <a:extLst>
              <a:ext uri="{FF2B5EF4-FFF2-40B4-BE49-F238E27FC236}">
                <a16:creationId xmlns:a16="http://schemas.microsoft.com/office/drawing/2014/main" id="{734D4A83-AF66-4352-BA19-55CECA579288}"/>
              </a:ext>
            </a:extLst>
          </p:cNvPr>
          <p:cNvSpPr>
            <a:spLocks noGrp="1"/>
          </p:cNvSpPr>
          <p:nvPr>
            <p:ph type="body" sz="quarter" idx="10" hasCustomPrompt="1"/>
          </p:nvPr>
        </p:nvSpPr>
        <p:spPr>
          <a:xfrm>
            <a:off x="1839913" y="321051"/>
            <a:ext cx="10352087" cy="503237"/>
          </a:xfrm>
        </p:spPr>
        <p:txBody>
          <a:bodyPr anchor="ctr">
            <a:noAutofit/>
          </a:bodyPr>
          <a:lstStyle>
            <a:lvl1pPr marL="0" indent="0">
              <a:buNone/>
              <a:defRPr sz="3300" b="1">
                <a:solidFill>
                  <a:srgbClr val="052B97"/>
                </a:solidFill>
              </a:defRPr>
            </a:lvl1pPr>
          </a:lstStyle>
          <a:p>
            <a:pPr lvl="0"/>
            <a:r>
              <a:rPr lang="en-US"/>
              <a:t>EDIT MASTER TEXT STYLES</a:t>
            </a:r>
          </a:p>
        </p:txBody>
      </p:sp>
      <p:sp>
        <p:nvSpPr>
          <p:cNvPr id="30" name="Rectangle 29">
            <a:extLst>
              <a:ext uri="{FF2B5EF4-FFF2-40B4-BE49-F238E27FC236}">
                <a16:creationId xmlns:a16="http://schemas.microsoft.com/office/drawing/2014/main" id="{9EA25C7D-25AE-4E50-8650-170D5B4764FA}"/>
              </a:ext>
            </a:extLst>
          </p:cNvPr>
          <p:cNvSpPr/>
          <p:nvPr userDrawn="1"/>
        </p:nvSpPr>
        <p:spPr>
          <a:xfrm>
            <a:off x="2" y="6692153"/>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
            <a:extLst>
              <a:ext uri="{FF2B5EF4-FFF2-40B4-BE49-F238E27FC236}">
                <a16:creationId xmlns:a16="http://schemas.microsoft.com/office/drawing/2014/main" id="{DC2295F7-C24C-4056-9EFD-B5DE43F9F11B}"/>
              </a:ext>
            </a:extLst>
          </p:cNvPr>
          <p:cNvSpPr txBox="1">
            <a:spLocks/>
          </p:cNvSpPr>
          <p:nvPr userDrawn="1"/>
        </p:nvSpPr>
        <p:spPr>
          <a:xfrm>
            <a:off x="9222185" y="62410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1EC6AB-3140-1845-89AB-06A4F17BAEDA}" type="slidenum">
              <a:rPr lang="en-US" sz="900" smtClean="0"/>
              <a:pPr/>
              <a:t>‹#›</a:t>
            </a:fld>
            <a:endParaRPr lang="en-US" sz="900"/>
          </a:p>
        </p:txBody>
      </p:sp>
    </p:spTree>
    <p:extLst>
      <p:ext uri="{BB962C8B-B14F-4D97-AF65-F5344CB8AC3E}">
        <p14:creationId xmlns:p14="http://schemas.microsoft.com/office/powerpoint/2010/main" val="187323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Accent with Thumbnail Image">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58E72F2E-BF67-40D3-88F9-5ADB152687E0}"/>
              </a:ext>
            </a:extLst>
          </p:cNvPr>
          <p:cNvSpPr>
            <a:spLocks noGrp="1"/>
          </p:cNvSpPr>
          <p:nvPr>
            <p:ph type="body" sz="quarter" idx="14"/>
          </p:nvPr>
        </p:nvSpPr>
        <p:spPr>
          <a:xfrm>
            <a:off x="4330700" y="3679824"/>
            <a:ext cx="7315200" cy="2377440"/>
          </a:xfrm>
        </p:spPr>
        <p:txBody>
          <a:bodyPr>
            <a:normAutofit/>
          </a:bodyPr>
          <a:lstStyle>
            <a:lvl1pPr marL="0" indent="0">
              <a:buNone/>
              <a:defRPr sz="1800">
                <a:solidFill>
                  <a:srgbClr val="555759"/>
                </a:solidFill>
              </a:defRPr>
            </a:lvl1pPr>
          </a:lstStyle>
          <a:p>
            <a:pPr lvl="0"/>
            <a:r>
              <a:rPr lang="en-US"/>
              <a:t>Edit Master text styles</a:t>
            </a:r>
          </a:p>
        </p:txBody>
      </p:sp>
      <p:sp>
        <p:nvSpPr>
          <p:cNvPr id="27" name="Text Placeholder 26">
            <a:extLst>
              <a:ext uri="{FF2B5EF4-FFF2-40B4-BE49-F238E27FC236}">
                <a16:creationId xmlns:a16="http://schemas.microsoft.com/office/drawing/2014/main" id="{BA7D1D52-31B6-4026-879B-36F828B5FEEA}"/>
              </a:ext>
            </a:extLst>
          </p:cNvPr>
          <p:cNvSpPr>
            <a:spLocks noGrp="1"/>
          </p:cNvSpPr>
          <p:nvPr>
            <p:ph type="body" sz="quarter" idx="13"/>
          </p:nvPr>
        </p:nvSpPr>
        <p:spPr>
          <a:xfrm>
            <a:off x="365125" y="3679824"/>
            <a:ext cx="3652838" cy="2377440"/>
          </a:xfrm>
        </p:spPr>
        <p:txBody>
          <a:bodyPr>
            <a:normAutofit/>
          </a:bodyPr>
          <a:lstStyle>
            <a:lvl1pPr marL="0" indent="0">
              <a:buNone/>
              <a:defRPr sz="1800" b="1">
                <a:solidFill>
                  <a:srgbClr val="555759"/>
                </a:solidFill>
                <a:latin typeface="Open Sans SemiBold" panose="020B0606030504020204"/>
              </a:defRPr>
            </a:lvl1pPr>
          </a:lstStyle>
          <a:p>
            <a:pPr lvl="0"/>
            <a:r>
              <a:rPr lang="en-US"/>
              <a:t>Edit Master text styles</a:t>
            </a:r>
          </a:p>
        </p:txBody>
      </p:sp>
      <p:sp>
        <p:nvSpPr>
          <p:cNvPr id="7" name="Rectangle 6">
            <a:extLst>
              <a:ext uri="{FF2B5EF4-FFF2-40B4-BE49-F238E27FC236}">
                <a16:creationId xmlns:a16="http://schemas.microsoft.com/office/drawing/2014/main" id="{341A20B2-7CDB-4E65-B437-47364E58F5F6}"/>
              </a:ext>
            </a:extLst>
          </p:cNvPr>
          <p:cNvSpPr/>
          <p:nvPr userDrawn="1"/>
        </p:nvSpPr>
        <p:spPr>
          <a:xfrm>
            <a:off x="-1" y="153802"/>
            <a:ext cx="12191999" cy="1041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34813C-7322-49A1-A569-5B5857BB9EE9}"/>
              </a:ext>
            </a:extLst>
          </p:cNvPr>
          <p:cNvSpPr/>
          <p:nvPr userDrawn="1"/>
        </p:nvSpPr>
        <p:spPr>
          <a:xfrm>
            <a:off x="2252133" y="1049866"/>
            <a:ext cx="9939865" cy="2379134"/>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pic>
        <p:nvPicPr>
          <p:cNvPr id="9" name="Picture 8">
            <a:extLst>
              <a:ext uri="{FF2B5EF4-FFF2-40B4-BE49-F238E27FC236}">
                <a16:creationId xmlns:a16="http://schemas.microsoft.com/office/drawing/2014/main" id="{E6B491E2-FAE9-40DB-9A83-AFE36FA8FF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49864"/>
            <a:ext cx="2253402" cy="2379135"/>
          </a:xfrm>
          <a:prstGeom prst="rect">
            <a:avLst/>
          </a:prstGeom>
        </p:spPr>
      </p:pic>
      <p:pic>
        <p:nvPicPr>
          <p:cNvPr id="11" name="Picture 10">
            <a:extLst>
              <a:ext uri="{FF2B5EF4-FFF2-40B4-BE49-F238E27FC236}">
                <a16:creationId xmlns:a16="http://schemas.microsoft.com/office/drawing/2014/main" id="{0EC16ADF-CE5B-42F1-BBCA-3DD0859DC79F}"/>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365914" y="276994"/>
            <a:ext cx="1291706" cy="538211"/>
          </a:xfrm>
          <a:prstGeom prst="rect">
            <a:avLst/>
          </a:prstGeom>
        </p:spPr>
      </p:pic>
      <p:cxnSp>
        <p:nvCxnSpPr>
          <p:cNvPr id="13" name="Straight Connector 12">
            <a:extLst>
              <a:ext uri="{FF2B5EF4-FFF2-40B4-BE49-F238E27FC236}">
                <a16:creationId xmlns:a16="http://schemas.microsoft.com/office/drawing/2014/main" id="{077A3CB6-90DC-4432-B899-3A3F54F69F8B}"/>
              </a:ext>
            </a:extLst>
          </p:cNvPr>
          <p:cNvCxnSpPr>
            <a:cxnSpLocks/>
          </p:cNvCxnSpPr>
          <p:nvPr userDrawn="1"/>
        </p:nvCxnSpPr>
        <p:spPr>
          <a:xfrm>
            <a:off x="1840675" y="312622"/>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1">
            <a:extLst>
              <a:ext uri="{FF2B5EF4-FFF2-40B4-BE49-F238E27FC236}">
                <a16:creationId xmlns:a16="http://schemas.microsoft.com/office/drawing/2014/main" id="{38F5C17A-A134-43F6-B513-BFBAD4C35B0C}"/>
              </a:ext>
            </a:extLst>
          </p:cNvPr>
          <p:cNvSpPr>
            <a:spLocks noGrp="1"/>
          </p:cNvSpPr>
          <p:nvPr>
            <p:ph type="sldNum" sz="quarter" idx="4"/>
          </p:nvPr>
        </p:nvSpPr>
        <p:spPr>
          <a:xfrm>
            <a:off x="9222183" y="6249466"/>
            <a:ext cx="2743200" cy="365125"/>
          </a:xfrm>
          <a:prstGeom prst="rect">
            <a:avLst/>
          </a:prstGeom>
        </p:spPr>
        <p:txBody>
          <a:bodyPr/>
          <a:lstStyle/>
          <a:p>
            <a:fld id="{351EC6AB-3140-1845-89AB-06A4F17BAEDA}" type="slidenum">
              <a:rPr lang="en-US" sz="900" smtClean="0"/>
              <a:t>‹#›</a:t>
            </a:fld>
            <a:endParaRPr lang="en-US" sz="900"/>
          </a:p>
        </p:txBody>
      </p:sp>
      <p:sp>
        <p:nvSpPr>
          <p:cNvPr id="15" name="Rectangle 14">
            <a:extLst>
              <a:ext uri="{FF2B5EF4-FFF2-40B4-BE49-F238E27FC236}">
                <a16:creationId xmlns:a16="http://schemas.microsoft.com/office/drawing/2014/main" id="{0FA379E3-7CD2-4DE5-87F5-D333A248C203}"/>
              </a:ext>
            </a:extLst>
          </p:cNvPr>
          <p:cNvSpPr/>
          <p:nvPr userDrawn="1"/>
        </p:nvSpPr>
        <p:spPr>
          <a:xfrm>
            <a:off x="-2" y="6704198"/>
            <a:ext cx="12192000" cy="166807"/>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19" name="Rectangle 18">
            <a:extLst>
              <a:ext uri="{FF2B5EF4-FFF2-40B4-BE49-F238E27FC236}">
                <a16:creationId xmlns:a16="http://schemas.microsoft.com/office/drawing/2014/main" id="{57038034-0A85-4281-9F3A-67FA47BD1F5D}"/>
              </a:ext>
            </a:extLst>
          </p:cNvPr>
          <p:cNvSpPr/>
          <p:nvPr userDrawn="1"/>
        </p:nvSpPr>
        <p:spPr>
          <a:xfrm>
            <a:off x="12011891" y="1049865"/>
            <a:ext cx="180106" cy="2383546"/>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21" name="Text Placeholder 20">
            <a:extLst>
              <a:ext uri="{FF2B5EF4-FFF2-40B4-BE49-F238E27FC236}">
                <a16:creationId xmlns:a16="http://schemas.microsoft.com/office/drawing/2014/main" id="{734D4A83-AF66-4352-BA19-55CECA579288}"/>
              </a:ext>
            </a:extLst>
          </p:cNvPr>
          <p:cNvSpPr>
            <a:spLocks noGrp="1"/>
          </p:cNvSpPr>
          <p:nvPr>
            <p:ph type="body" sz="quarter" idx="10" hasCustomPrompt="1"/>
          </p:nvPr>
        </p:nvSpPr>
        <p:spPr>
          <a:xfrm>
            <a:off x="1839913" y="321051"/>
            <a:ext cx="10352087" cy="503237"/>
          </a:xfrm>
        </p:spPr>
        <p:txBody>
          <a:bodyPr anchor="ctr">
            <a:noAutofit/>
          </a:bodyPr>
          <a:lstStyle>
            <a:lvl1pPr marL="0" indent="0">
              <a:buNone/>
              <a:defRPr sz="3300" b="1">
                <a:solidFill>
                  <a:srgbClr val="052B97"/>
                </a:solidFill>
              </a:defRPr>
            </a:lvl1pPr>
          </a:lstStyle>
          <a:p>
            <a:pPr lvl="0"/>
            <a:r>
              <a:rPr lang="en-US"/>
              <a:t>EDIT MASTER TEXT STYLES</a:t>
            </a:r>
          </a:p>
        </p:txBody>
      </p:sp>
      <p:sp>
        <p:nvSpPr>
          <p:cNvPr id="23" name="Text Placeholder 22">
            <a:extLst>
              <a:ext uri="{FF2B5EF4-FFF2-40B4-BE49-F238E27FC236}">
                <a16:creationId xmlns:a16="http://schemas.microsoft.com/office/drawing/2014/main" id="{4C406ADF-288D-4DF2-877F-142E9E3DA049}"/>
              </a:ext>
            </a:extLst>
          </p:cNvPr>
          <p:cNvSpPr>
            <a:spLocks noGrp="1"/>
          </p:cNvSpPr>
          <p:nvPr>
            <p:ph type="body" sz="quarter" idx="11" hasCustomPrompt="1"/>
          </p:nvPr>
        </p:nvSpPr>
        <p:spPr>
          <a:xfrm>
            <a:off x="2743200" y="1428750"/>
            <a:ext cx="8348663" cy="609600"/>
          </a:xfrm>
        </p:spPr>
        <p:txBody>
          <a:bodyPr anchor="ctr"/>
          <a:lstStyle>
            <a:lvl1pPr marL="0" indent="0">
              <a:buNone/>
              <a:defRPr>
                <a:solidFill>
                  <a:schemeClr val="bg1"/>
                </a:solidFill>
              </a:defRPr>
            </a:lvl1pPr>
          </a:lstStyle>
          <a:p>
            <a:pPr lvl="0"/>
            <a:r>
              <a:rPr lang="en-US"/>
              <a:t>EDIT MASTER TEXT STYLES</a:t>
            </a:r>
          </a:p>
        </p:txBody>
      </p:sp>
      <p:sp>
        <p:nvSpPr>
          <p:cNvPr id="25" name="Text Placeholder 24">
            <a:extLst>
              <a:ext uri="{FF2B5EF4-FFF2-40B4-BE49-F238E27FC236}">
                <a16:creationId xmlns:a16="http://schemas.microsoft.com/office/drawing/2014/main" id="{461E1303-2429-4389-BEA2-628B118397F8}"/>
              </a:ext>
            </a:extLst>
          </p:cNvPr>
          <p:cNvSpPr>
            <a:spLocks noGrp="1"/>
          </p:cNvSpPr>
          <p:nvPr>
            <p:ph type="body" sz="quarter" idx="12"/>
          </p:nvPr>
        </p:nvSpPr>
        <p:spPr>
          <a:xfrm>
            <a:off x="2743200" y="2105025"/>
            <a:ext cx="8348663" cy="941816"/>
          </a:xfrm>
        </p:spPr>
        <p:txBody>
          <a:bodyPr>
            <a:normAutofit/>
          </a:bodyPr>
          <a:lstStyle>
            <a:lvl1pPr marL="0" indent="0">
              <a:buNone/>
              <a:defRPr sz="1800">
                <a:solidFill>
                  <a:schemeClr val="bg1"/>
                </a:solidFill>
              </a:defRPr>
            </a:lvl1pPr>
          </a:lstStyle>
          <a:p>
            <a:pPr lvl="0"/>
            <a:r>
              <a:rPr lang="en-US"/>
              <a:t>Edit Master text styles</a:t>
            </a:r>
          </a:p>
        </p:txBody>
      </p:sp>
    </p:spTree>
    <p:extLst>
      <p:ext uri="{BB962C8B-B14F-4D97-AF65-F5344CB8AC3E}">
        <p14:creationId xmlns:p14="http://schemas.microsoft.com/office/powerpoint/2010/main" val="31478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file:////Volumes/S-Z/S-Z/S/Sphere%20Payments%20Inc%20(SPT)/&#8226;%20PERM%20SUPPORT/&#8226;LOGOS/RGB/Sphere%20Logo_RGB.png"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25708A6D-859C-0945-A5D3-E5A7D38FA9F2}"/>
              </a:ext>
            </a:extLst>
          </p:cNvPr>
          <p:cNvSpPr>
            <a:spLocks noGrp="1"/>
          </p:cNvSpPr>
          <p:nvPr>
            <p:ph type="body" idx="1"/>
          </p:nvPr>
        </p:nvSpPr>
        <p:spPr>
          <a:xfrm>
            <a:off x="838200" y="1825625"/>
            <a:ext cx="10515600" cy="41643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Slide Number Placeholder 5">
            <a:extLst>
              <a:ext uri="{FF2B5EF4-FFF2-40B4-BE49-F238E27FC236}">
                <a16:creationId xmlns:a16="http://schemas.microsoft.com/office/drawing/2014/main" id="{09A28F25-25BD-8647-8057-981396CB83F0}"/>
              </a:ext>
            </a:extLst>
          </p:cNvPr>
          <p:cNvSpPr>
            <a:spLocks noGrp="1"/>
          </p:cNvSpPr>
          <p:nvPr>
            <p:ph type="sldNum" sz="quarter" idx="4"/>
          </p:nvPr>
        </p:nvSpPr>
        <p:spPr>
          <a:xfrm>
            <a:off x="8610600" y="6230454"/>
            <a:ext cx="2743200" cy="206104"/>
          </a:xfrm>
          <a:prstGeom prst="rect">
            <a:avLst/>
          </a:prstGeom>
        </p:spPr>
        <p:txBody>
          <a:bodyPr vert="horz" lIns="91440" tIns="45720" rIns="91440" bIns="45720" rtlCol="0" anchor="ctr"/>
          <a:lstStyle>
            <a:lvl1pPr algn="r">
              <a:defRPr sz="10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9EC71654-96A5-4280-94F3-931C61A9F92C}" type="slidenum">
              <a:rPr lang="en-IN" smtClean="0"/>
              <a:pPr/>
              <a:t>‹#›</a:t>
            </a:fld>
            <a:endParaRPr lang="en-IN"/>
          </a:p>
        </p:txBody>
      </p:sp>
      <p:pic>
        <p:nvPicPr>
          <p:cNvPr id="12" name="Picture 11">
            <a:extLst>
              <a:ext uri="{FF2B5EF4-FFF2-40B4-BE49-F238E27FC236}">
                <a16:creationId xmlns:a16="http://schemas.microsoft.com/office/drawing/2014/main" id="{FD64587F-89EA-4604-9A3D-27057EA67281}"/>
              </a:ext>
            </a:extLst>
          </p:cNvPr>
          <p:cNvPicPr>
            <a:picLocks noChangeAspect="1"/>
          </p:cNvPicPr>
          <p:nvPr userDrawn="1"/>
        </p:nvPicPr>
        <p:blipFill>
          <a:blip r:embed="rId23" r:link="rId24" cstate="screen">
            <a:extLst>
              <a:ext uri="{28A0092B-C50C-407E-A947-70E740481C1C}">
                <a14:useLocalDpi xmlns:a14="http://schemas.microsoft.com/office/drawing/2010/main"/>
              </a:ext>
            </a:extLst>
          </a:blip>
          <a:stretch>
            <a:fillRect/>
          </a:stretch>
        </p:blipFill>
        <p:spPr>
          <a:xfrm>
            <a:off x="706876" y="594708"/>
            <a:ext cx="1291706" cy="538211"/>
          </a:xfrm>
          <a:prstGeom prst="rect">
            <a:avLst/>
          </a:prstGeom>
        </p:spPr>
      </p:pic>
      <p:cxnSp>
        <p:nvCxnSpPr>
          <p:cNvPr id="13" name="Straight Connector 12">
            <a:extLst>
              <a:ext uri="{FF2B5EF4-FFF2-40B4-BE49-F238E27FC236}">
                <a16:creationId xmlns:a16="http://schemas.microsoft.com/office/drawing/2014/main" id="{78962A41-F937-42C8-B881-5949BC7E2E0E}"/>
              </a:ext>
            </a:extLst>
          </p:cNvPr>
          <p:cNvCxnSpPr>
            <a:cxnSpLocks/>
          </p:cNvCxnSpPr>
          <p:nvPr userDrawn="1"/>
        </p:nvCxnSpPr>
        <p:spPr>
          <a:xfrm>
            <a:off x="2181637" y="630336"/>
            <a:ext cx="0" cy="5092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127EF57-6F21-4BA3-8862-16B44E7A9E1C}"/>
              </a:ext>
            </a:extLst>
          </p:cNvPr>
          <p:cNvSpPr txBox="1"/>
          <p:nvPr userDrawn="1"/>
        </p:nvSpPr>
        <p:spPr>
          <a:xfrm>
            <a:off x="226243" y="6352958"/>
            <a:ext cx="5797485" cy="215444"/>
          </a:xfrm>
          <a:prstGeom prst="rect">
            <a:avLst/>
          </a:prstGeom>
          <a:noFill/>
        </p:spPr>
        <p:txBody>
          <a:bodyPr wrap="square" rtlCol="0">
            <a:spAutoFit/>
          </a:bodyPr>
          <a:lstStyle/>
          <a:p>
            <a:r>
              <a:rPr lang="en-US" sz="800" dirty="0">
                <a:solidFill>
                  <a:srgbClr val="555759"/>
                </a:solidFill>
                <a:latin typeface="Open Sans" panose="020B0606030504020204" pitchFamily="34" charset="0"/>
                <a:ea typeface="Open Sans" panose="020B0606030504020204" pitchFamily="34" charset="0"/>
                <a:cs typeface="Open Sans" panose="020B0606030504020204" pitchFamily="34" charset="0"/>
              </a:rPr>
              <a:t>©2021 SphereCommerce, LLC. All Rights Reserved. Confidential and Proprietary.</a:t>
            </a:r>
          </a:p>
        </p:txBody>
      </p:sp>
    </p:spTree>
    <p:extLst>
      <p:ext uri="{BB962C8B-B14F-4D97-AF65-F5344CB8AC3E}">
        <p14:creationId xmlns:p14="http://schemas.microsoft.com/office/powerpoint/2010/main" val="1387885236"/>
      </p:ext>
    </p:extLst>
  </p:cSld>
  <p:clrMap bg1="lt1" tx1="dk1" bg2="lt2" tx2="dk2" accent1="accent1" accent2="accent2" accent3="accent3" accent4="accent4" accent5="accent5" accent6="accent6" hlink="hlink" folHlink="folHlink"/>
  <p:sldLayoutIdLst>
    <p:sldLayoutId id="2147483679" r:id="rId1"/>
    <p:sldLayoutId id="2147483657" r:id="rId2"/>
    <p:sldLayoutId id="2147483678" r:id="rId3"/>
    <p:sldLayoutId id="2147483650" r:id="rId4"/>
    <p:sldLayoutId id="2147483658" r:id="rId5"/>
    <p:sldLayoutId id="2147483663" r:id="rId6"/>
    <p:sldLayoutId id="2147483669" r:id="rId7"/>
    <p:sldLayoutId id="2147483670" r:id="rId8"/>
    <p:sldLayoutId id="2147483664" r:id="rId9"/>
    <p:sldLayoutId id="2147483671" r:id="rId10"/>
    <p:sldLayoutId id="2147483665" r:id="rId11"/>
    <p:sldLayoutId id="2147483672" r:id="rId12"/>
    <p:sldLayoutId id="2147483666" r:id="rId13"/>
    <p:sldLayoutId id="2147483673" r:id="rId14"/>
    <p:sldLayoutId id="2147483659" r:id="rId15"/>
    <p:sldLayoutId id="2147483667" r:id="rId16"/>
    <p:sldLayoutId id="2147483668" r:id="rId17"/>
    <p:sldLayoutId id="2147483682" r:id="rId18"/>
    <p:sldLayoutId id="2147483683" r:id="rId19"/>
    <p:sldLayoutId id="2147483685" r:id="rId20"/>
    <p:sldLayoutId id="2147483689" r:id="rId21"/>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Clr>
          <a:srgbClr val="29378D"/>
        </a:buClr>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29378D"/>
        </a:buClr>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29378D"/>
        </a:buClr>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29378D"/>
        </a:buClr>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29378D"/>
        </a:buClr>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4223FD0-E827-4B23-BE85-46053C290FE5}"/>
              </a:ext>
            </a:extLst>
          </p:cNvPr>
          <p:cNvSpPr txBox="1">
            <a:spLocks/>
          </p:cNvSpPr>
          <p:nvPr userDrawn="1"/>
        </p:nvSpPr>
        <p:spPr>
          <a:xfrm>
            <a:off x="9222185" y="62410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1EC6AB-3140-1845-89AB-06A4F17BAEDA}" type="slidenum">
              <a:rPr lang="en-US" sz="900" smtClean="0"/>
              <a:pPr/>
              <a:t>‹#›</a:t>
            </a:fld>
            <a:endParaRPr lang="en-US" sz="900"/>
          </a:p>
        </p:txBody>
      </p:sp>
    </p:spTree>
    <p:extLst>
      <p:ext uri="{BB962C8B-B14F-4D97-AF65-F5344CB8AC3E}">
        <p14:creationId xmlns:p14="http://schemas.microsoft.com/office/powerpoint/2010/main" val="3169092205"/>
      </p:ext>
    </p:extLst>
  </p:cSld>
  <p:clrMap bg1="lt1" tx1="dk1" bg2="lt2" tx2="dk2" accent1="accent1" accent2="accent2" accent3="accent3" accent4="accent4" accent5="accent5" accent6="accent6" hlink="hlink" folHlink="folHlink"/>
  <p:sldLayoutIdLst>
    <p:sldLayoutId id="2147483675" r:id="rId1"/>
    <p:sldLayoutId id="2147483652" r:id="rId2"/>
    <p:sldLayoutId id="2147483676" r:id="rId3"/>
    <p:sldLayoutId id="2147483674" r:id="rId4"/>
    <p:sldLayoutId id="2147483684" r:id="rId5"/>
    <p:sldLayoutId id="2147483687" r:id="rId6"/>
    <p:sldLayoutId id="214748368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108803"/>
      </p:ext>
    </p:extLst>
  </p:cSld>
  <p:clrMap bg1="lt1" tx1="dk1" bg2="lt2" tx2="dk2" accent1="accent1" accent2="accent2" accent3="accent3" accent4="accent4" accent5="accent5" accent6="accent6" hlink="hlink" folHlink="folHlink"/>
  <p:sldLayoutIdLst>
    <p:sldLayoutId id="2147483677" r:id="rId1"/>
    <p:sldLayoutId id="214748365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41.png"/><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9.xml"/><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sv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6E8751C1-4406-4247-AC07-DAB722328C3E}"/>
              </a:ext>
            </a:extLst>
          </p:cNvPr>
          <p:cNvSpPr>
            <a:spLocks noGrp="1"/>
          </p:cNvSpPr>
          <p:nvPr>
            <p:ph type="ctrTitle"/>
          </p:nvPr>
        </p:nvSpPr>
        <p:spPr/>
        <p:txBody>
          <a:bodyPr/>
          <a:lstStyle/>
          <a:p>
            <a:r>
              <a:rPr lang="en-US" dirty="0"/>
              <a:t>PAYMENT PROCESSING</a:t>
            </a:r>
          </a:p>
        </p:txBody>
      </p:sp>
      <p:pic>
        <p:nvPicPr>
          <p:cNvPr id="1026" name="Picture 2" descr="Australian National Flag (knitted) 1800 x 900mm">
            <a:extLst>
              <a:ext uri="{FF2B5EF4-FFF2-40B4-BE49-F238E27FC236}">
                <a16:creationId xmlns:a16="http://schemas.microsoft.com/office/drawing/2014/main" id="{3B393F77-8097-47B2-BAF6-58CBD019E8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02413" y="142874"/>
            <a:ext cx="1465762" cy="73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558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Placeholder 77">
            <a:extLst>
              <a:ext uri="{FF2B5EF4-FFF2-40B4-BE49-F238E27FC236}">
                <a16:creationId xmlns:a16="http://schemas.microsoft.com/office/drawing/2014/main" id="{A7C0C7E1-D5E4-44B6-A79A-D4BA226E3862}"/>
              </a:ext>
            </a:extLst>
          </p:cNvPr>
          <p:cNvSpPr>
            <a:spLocks noGrp="1"/>
          </p:cNvSpPr>
          <p:nvPr>
            <p:ph type="body" sz="quarter" idx="13"/>
          </p:nvPr>
        </p:nvSpPr>
        <p:spPr>
          <a:xfrm>
            <a:off x="2176547" y="3914120"/>
            <a:ext cx="3284538" cy="925983"/>
          </a:xfrm>
        </p:spPr>
        <p:txBody>
          <a:bodyPr>
            <a:normAutofit/>
          </a:bodyPr>
          <a:lstStyle/>
          <a:p>
            <a:pPr marL="285750" lvl="0" indent="-285750">
              <a:buFont typeface="Arial" panose="020B0604020202020204" pitchFamily="34" charset="0"/>
              <a:buChar char="•"/>
            </a:pPr>
            <a:r>
              <a:rPr lang="en-AU" sz="1600" b="0">
                <a:solidFill>
                  <a:schemeClr val="tx1"/>
                </a:solidFill>
              </a:rPr>
              <a:t>Australia’s largest EFTPOS provider of all ADIs outside the big four</a:t>
            </a:r>
            <a:r>
              <a:rPr lang="en-AU" sz="1600" b="0" baseline="30000">
                <a:solidFill>
                  <a:schemeClr val="tx1"/>
                </a:solidFill>
              </a:rPr>
              <a:t>1</a:t>
            </a:r>
            <a:endParaRPr lang="en-US" sz="1600" b="0" baseline="30000" dirty="0">
              <a:solidFill>
                <a:schemeClr val="tx1"/>
              </a:solidFill>
            </a:endParaRPr>
          </a:p>
        </p:txBody>
      </p:sp>
      <p:sp>
        <p:nvSpPr>
          <p:cNvPr id="79" name="Text Placeholder 78">
            <a:extLst>
              <a:ext uri="{FF2B5EF4-FFF2-40B4-BE49-F238E27FC236}">
                <a16:creationId xmlns:a16="http://schemas.microsoft.com/office/drawing/2014/main" id="{D84BDD4C-8754-4298-A300-B4B9039CE054}"/>
              </a:ext>
            </a:extLst>
          </p:cNvPr>
          <p:cNvSpPr>
            <a:spLocks noGrp="1"/>
          </p:cNvSpPr>
          <p:nvPr>
            <p:ph type="body" sz="quarter" idx="4294967295"/>
          </p:nvPr>
        </p:nvSpPr>
        <p:spPr>
          <a:xfrm>
            <a:off x="7050864" y="3047765"/>
            <a:ext cx="3548062" cy="801688"/>
          </a:xfrm>
        </p:spPr>
        <p:txBody>
          <a:bodyPr>
            <a:normAutofit/>
          </a:bodyPr>
          <a:lstStyle/>
          <a:p>
            <a:pPr lvl="0"/>
            <a:r>
              <a:rPr lang="en-AU" sz="1600" b="0">
                <a:solidFill>
                  <a:schemeClr val="tx1"/>
                </a:solidFill>
              </a:rPr>
              <a:t>More than </a:t>
            </a:r>
            <a:r>
              <a:rPr lang="en-AU" sz="1600" b="1">
                <a:solidFill>
                  <a:schemeClr val="tx1"/>
                </a:solidFill>
              </a:rPr>
              <a:t>$20.1 </a:t>
            </a:r>
            <a:r>
              <a:rPr lang="en-AU" sz="1600">
                <a:solidFill>
                  <a:schemeClr val="tx1"/>
                </a:solidFill>
              </a:rPr>
              <a:t>billion </a:t>
            </a:r>
            <a:r>
              <a:rPr lang="en-AU" sz="1600" b="0">
                <a:solidFill>
                  <a:schemeClr val="tx1"/>
                </a:solidFill>
              </a:rPr>
              <a:t>in transactions processed in FY20</a:t>
            </a:r>
            <a:endParaRPr lang="en-US" sz="1600" dirty="0">
              <a:solidFill>
                <a:schemeClr val="tx1"/>
              </a:solidFill>
            </a:endParaRPr>
          </a:p>
        </p:txBody>
      </p:sp>
      <p:sp>
        <p:nvSpPr>
          <p:cNvPr id="16" name="Text Placeholder 38">
            <a:extLst>
              <a:ext uri="{FF2B5EF4-FFF2-40B4-BE49-F238E27FC236}">
                <a16:creationId xmlns:a16="http://schemas.microsoft.com/office/drawing/2014/main" id="{B4901C75-36EB-4312-856F-5033A0EF15EA}"/>
              </a:ext>
            </a:extLst>
          </p:cNvPr>
          <p:cNvSpPr>
            <a:spLocks noGrp="1"/>
          </p:cNvSpPr>
          <p:nvPr>
            <p:ph type="body" sz="quarter" idx="4294967295"/>
          </p:nvPr>
        </p:nvSpPr>
        <p:spPr>
          <a:xfrm>
            <a:off x="6985222" y="5137876"/>
            <a:ext cx="3284537" cy="800100"/>
          </a:xfrm>
        </p:spPr>
        <p:txBody>
          <a:bodyPr>
            <a:normAutofit/>
          </a:bodyPr>
          <a:lstStyle/>
          <a:p>
            <a:r>
              <a:rPr lang="en-AU" sz="1600" b="0" dirty="0">
                <a:solidFill>
                  <a:schemeClr val="tx1"/>
                </a:solidFill>
              </a:rPr>
              <a:t>Customer NPS Score of </a:t>
            </a:r>
            <a:r>
              <a:rPr lang="en-AU" sz="1600" dirty="0">
                <a:solidFill>
                  <a:schemeClr val="tx1"/>
                </a:solidFill>
              </a:rPr>
              <a:t>43</a:t>
            </a:r>
            <a:r>
              <a:rPr lang="en-AU" sz="1600" baseline="30000" dirty="0">
                <a:solidFill>
                  <a:schemeClr val="tx1"/>
                </a:solidFill>
              </a:rPr>
              <a:t>2</a:t>
            </a:r>
            <a:endParaRPr lang="en-AU" sz="1600" dirty="0">
              <a:solidFill>
                <a:schemeClr val="tx1"/>
              </a:solidFill>
            </a:endParaRPr>
          </a:p>
        </p:txBody>
      </p:sp>
      <p:sp>
        <p:nvSpPr>
          <p:cNvPr id="21" name="Text Placeholder 38">
            <a:extLst>
              <a:ext uri="{FF2B5EF4-FFF2-40B4-BE49-F238E27FC236}">
                <a16:creationId xmlns:a16="http://schemas.microsoft.com/office/drawing/2014/main" id="{B4901C75-36EB-4312-856F-5033A0EF15EA}"/>
              </a:ext>
            </a:extLst>
          </p:cNvPr>
          <p:cNvSpPr>
            <a:spLocks noGrp="1"/>
          </p:cNvSpPr>
          <p:nvPr>
            <p:ph type="body" sz="quarter" idx="4294967295"/>
          </p:nvPr>
        </p:nvSpPr>
        <p:spPr>
          <a:xfrm>
            <a:off x="7050864" y="4009790"/>
            <a:ext cx="3284537" cy="800100"/>
          </a:xfrm>
        </p:spPr>
        <p:txBody>
          <a:bodyPr>
            <a:normAutofit/>
          </a:bodyPr>
          <a:lstStyle/>
          <a:p>
            <a:pPr lvl="0"/>
            <a:r>
              <a:rPr lang="en-AU" sz="1600" b="0" dirty="0">
                <a:solidFill>
                  <a:schemeClr val="tx1"/>
                </a:solidFill>
              </a:rPr>
              <a:t>More than </a:t>
            </a:r>
            <a:r>
              <a:rPr lang="en-AU" sz="1600" b="1" dirty="0">
                <a:solidFill>
                  <a:schemeClr val="tx1"/>
                </a:solidFill>
              </a:rPr>
              <a:t>32,000 </a:t>
            </a:r>
            <a:r>
              <a:rPr lang="en-AU" sz="1600" b="0" dirty="0">
                <a:solidFill>
                  <a:schemeClr val="tx1"/>
                </a:solidFill>
              </a:rPr>
              <a:t>businesses with Tyro</a:t>
            </a:r>
            <a:endParaRPr lang="en-AU" sz="1600" dirty="0">
              <a:solidFill>
                <a:schemeClr val="tx1"/>
              </a:solidFill>
            </a:endParaRPr>
          </a:p>
        </p:txBody>
      </p:sp>
      <p:pic>
        <p:nvPicPr>
          <p:cNvPr id="18" name="Picture 17" descr="A black sign with white text&#10;&#10;Description automatically generated">
            <a:extLst>
              <a:ext uri="{FF2B5EF4-FFF2-40B4-BE49-F238E27FC236}">
                <a16:creationId xmlns:a16="http://schemas.microsoft.com/office/drawing/2014/main" id="{A0096D57-E6B1-4E3C-A987-77E040714F7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64389" y="3990876"/>
            <a:ext cx="600168" cy="603762"/>
          </a:xfrm>
          <a:prstGeom prst="rect">
            <a:avLst/>
          </a:prstGeom>
        </p:spPr>
      </p:pic>
      <p:pic>
        <p:nvPicPr>
          <p:cNvPr id="19" name="Picture 18">
            <a:extLst>
              <a:ext uri="{FF2B5EF4-FFF2-40B4-BE49-F238E27FC236}">
                <a16:creationId xmlns:a16="http://schemas.microsoft.com/office/drawing/2014/main" id="{4BF1A814-778A-4071-937C-2872E79798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7262" y="2935902"/>
            <a:ext cx="822906" cy="827834"/>
          </a:xfrm>
          <a:prstGeom prst="rect">
            <a:avLst/>
          </a:prstGeom>
        </p:spPr>
      </p:pic>
      <p:pic>
        <p:nvPicPr>
          <p:cNvPr id="20" name="Picture 19">
            <a:extLst>
              <a:ext uri="{FF2B5EF4-FFF2-40B4-BE49-F238E27FC236}">
                <a16:creationId xmlns:a16="http://schemas.microsoft.com/office/drawing/2014/main" id="{38755BDE-618D-4BCC-B4C0-2F859FE18AE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59268" y="3047938"/>
            <a:ext cx="600168" cy="603761"/>
          </a:xfrm>
          <a:prstGeom prst="rect">
            <a:avLst/>
          </a:prstGeom>
        </p:spPr>
      </p:pic>
      <p:sp>
        <p:nvSpPr>
          <p:cNvPr id="23" name="Text Placeholder 79">
            <a:extLst>
              <a:ext uri="{FF2B5EF4-FFF2-40B4-BE49-F238E27FC236}">
                <a16:creationId xmlns:a16="http://schemas.microsoft.com/office/drawing/2014/main" id="{2D15AF64-EB2E-4573-BCD6-187DF9275A64}"/>
              </a:ext>
            </a:extLst>
          </p:cNvPr>
          <p:cNvSpPr txBox="1">
            <a:spLocks/>
          </p:cNvSpPr>
          <p:nvPr/>
        </p:nvSpPr>
        <p:spPr>
          <a:xfrm>
            <a:off x="2248711" y="5264122"/>
            <a:ext cx="3284771" cy="34566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accent1"/>
                </a:solidFill>
                <a:latin typeface="+mj-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2pPr>
            <a:lvl3pPr marL="144000" indent="-1440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288000" indent="-1440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432000" indent="-14400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90000"/>
              </a:lnSpc>
              <a:spcBef>
                <a:spcPts val="1000"/>
              </a:spcBef>
              <a:buClr>
                <a:srgbClr val="29378D"/>
              </a:buClr>
              <a:buFont typeface="Arial" panose="020B0604020202020204" pitchFamily="34" charset="0"/>
              <a:buChar char="•"/>
            </a:pPr>
            <a:r>
              <a:rPr lang="en-AU"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300+ POS/PMS integrations</a:t>
            </a:r>
          </a:p>
        </p:txBody>
      </p:sp>
      <p:pic>
        <p:nvPicPr>
          <p:cNvPr id="24" name="Picture 23" descr="A close up of a sign&#10;&#10;Description automatically generated">
            <a:extLst>
              <a:ext uri="{FF2B5EF4-FFF2-40B4-BE49-F238E27FC236}">
                <a16:creationId xmlns:a16="http://schemas.microsoft.com/office/drawing/2014/main" id="{DD2C0954-A820-4BCF-8DD5-31AC9F945E2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93425" y="5036903"/>
            <a:ext cx="611026" cy="584668"/>
          </a:xfrm>
          <a:prstGeom prst="rect">
            <a:avLst/>
          </a:prstGeom>
        </p:spPr>
      </p:pic>
      <p:sp>
        <p:nvSpPr>
          <p:cNvPr id="40" name="Subtitle 1"/>
          <p:cNvSpPr txBox="1">
            <a:spLocks/>
          </p:cNvSpPr>
          <p:nvPr/>
        </p:nvSpPr>
        <p:spPr>
          <a:xfrm>
            <a:off x="521603" y="1783883"/>
            <a:ext cx="11078518" cy="80231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accent6"/>
                </a:solidFill>
                <a:latin typeface="+mj-lt"/>
                <a:ea typeface="+mn-ea"/>
                <a:cs typeface="+mn-cs"/>
              </a:defRPr>
            </a:lvl1pPr>
            <a:lvl2pPr marL="0" indent="0" algn="l" defTabSz="914400" rtl="0" eaLnBrk="1" latinLnBrk="0" hangingPunct="1">
              <a:lnSpc>
                <a:spcPct val="100000"/>
              </a:lnSpc>
              <a:spcBef>
                <a:spcPts val="1200"/>
              </a:spcBef>
              <a:buFont typeface="Arial" panose="020B0604020202020204" pitchFamily="34" charset="0"/>
              <a:buNone/>
              <a:defRPr sz="1800" kern="1200">
                <a:solidFill>
                  <a:schemeClr val="bg1"/>
                </a:solidFill>
                <a:latin typeface="+mn-lt"/>
                <a:ea typeface="+mn-ea"/>
                <a:cs typeface="+mn-cs"/>
              </a:defRPr>
            </a:lvl2pPr>
            <a:lvl3pPr marL="144000" indent="-144000" algn="l" defTabSz="914400" rtl="0" eaLnBrk="1" latinLnBrk="0" hangingPunct="1">
              <a:lnSpc>
                <a:spcPct val="100000"/>
              </a:lnSpc>
              <a:spcBef>
                <a:spcPts val="600"/>
              </a:spcBef>
              <a:buFont typeface="Arial" panose="020B0604020202020204" pitchFamily="34" charset="0"/>
              <a:buChar char="•"/>
              <a:defRPr sz="1600" kern="1200">
                <a:solidFill>
                  <a:schemeClr val="bg1"/>
                </a:solidFill>
                <a:latin typeface="+mn-lt"/>
                <a:ea typeface="+mn-ea"/>
                <a:cs typeface="+mn-cs"/>
              </a:defRPr>
            </a:lvl3pPr>
            <a:lvl4pPr marL="288000" indent="-144000" algn="l" defTabSz="914400" rtl="0" eaLnBrk="1" latinLnBrk="0" hangingPunct="1">
              <a:lnSpc>
                <a:spcPct val="100000"/>
              </a:lnSpc>
              <a:spcBef>
                <a:spcPts val="600"/>
              </a:spcBef>
              <a:buFont typeface="Arial" panose="020B0604020202020204" pitchFamily="34" charset="0"/>
              <a:buChar char="•"/>
              <a:defRPr sz="1600" kern="1200">
                <a:solidFill>
                  <a:schemeClr val="bg1"/>
                </a:solidFill>
                <a:latin typeface="+mn-lt"/>
                <a:ea typeface="+mn-ea"/>
                <a:cs typeface="+mn-cs"/>
              </a:defRPr>
            </a:lvl4pPr>
            <a:lvl5pPr marL="432000" indent="-144000" algn="l" defTabSz="914400" rtl="0" eaLnBrk="1" latinLnBrk="0" hangingPunct="1">
              <a:lnSpc>
                <a:spcPct val="100000"/>
              </a:lnSpc>
              <a:spcBef>
                <a:spcPts val="6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Today, Tyro’s goal is to </a:t>
            </a:r>
            <a:r>
              <a:rPr lang="en-AU" sz="2000" dirty="0">
                <a:solidFill>
                  <a:srgbClr val="052B97"/>
                </a:solidFill>
                <a:latin typeface="Open Sans" panose="020B0606030504020204" pitchFamily="34" charset="0"/>
                <a:ea typeface="Open Sans" panose="020B0606030504020204" pitchFamily="34" charset="0"/>
                <a:cs typeface="Open Sans" panose="020B0606030504020204" pitchFamily="34" charset="0"/>
              </a:rPr>
              <a:t>set businesses free to get on with business by simplifying payments and banking</a:t>
            </a:r>
          </a:p>
        </p:txBody>
      </p:sp>
      <p:sp>
        <p:nvSpPr>
          <p:cNvPr id="4" name="Rectangle 3"/>
          <p:cNvSpPr/>
          <p:nvPr/>
        </p:nvSpPr>
        <p:spPr>
          <a:xfrm>
            <a:off x="57150" y="6481213"/>
            <a:ext cx="12134850" cy="338554"/>
          </a:xfrm>
          <a:prstGeom prst="rect">
            <a:avLst/>
          </a:prstGeom>
        </p:spPr>
        <p:txBody>
          <a:bodyPr wrap="square" anchor="b">
            <a:spAutoFit/>
          </a:bodyPr>
          <a:lstStyle/>
          <a:p>
            <a:r>
              <a:rPr lang="en-AU" sz="800" baseline="30000" dirty="0"/>
              <a:t>1 </a:t>
            </a:r>
            <a:r>
              <a:rPr lang="en-AU" sz="800" dirty="0"/>
              <a:t>As per the statistics detailed in Authorised Deposit-taking Institutions Points of Presence June 2019 issued by APRA in November 2019. Excludes EFTPOS providers who are not ADIs.</a:t>
            </a:r>
          </a:p>
          <a:p>
            <a:r>
              <a:rPr lang="en-AU" sz="800" baseline="30000" dirty="0"/>
              <a:t>2 </a:t>
            </a:r>
            <a:r>
              <a:rPr lang="en-AU" sz="800" dirty="0"/>
              <a:t>Based on Tyro Net Promoter Score Survey, May 2020 </a:t>
            </a:r>
          </a:p>
        </p:txBody>
      </p:sp>
      <p:pic>
        <p:nvPicPr>
          <p:cNvPr id="3" name="Picture 2"/>
          <p:cNvPicPr>
            <a:picLocks noChangeAspect="1"/>
          </p:cNvPicPr>
          <p:nvPr/>
        </p:nvPicPr>
        <p:blipFill>
          <a:blip r:embed="rId6"/>
          <a:stretch>
            <a:fillRect/>
          </a:stretch>
        </p:blipFill>
        <p:spPr>
          <a:xfrm>
            <a:off x="5912100" y="4885431"/>
            <a:ext cx="694504" cy="700935"/>
          </a:xfrm>
          <a:prstGeom prst="rect">
            <a:avLst/>
          </a:prstGeom>
        </p:spPr>
      </p:pic>
      <p:pic>
        <p:nvPicPr>
          <p:cNvPr id="5" name="Picture 4"/>
          <p:cNvPicPr>
            <a:picLocks noChangeAspect="1"/>
          </p:cNvPicPr>
          <p:nvPr/>
        </p:nvPicPr>
        <p:blipFill>
          <a:blip r:embed="rId7"/>
          <a:stretch>
            <a:fillRect/>
          </a:stretch>
        </p:blipFill>
        <p:spPr>
          <a:xfrm>
            <a:off x="5912100" y="3892686"/>
            <a:ext cx="725264" cy="758231"/>
          </a:xfrm>
          <a:prstGeom prst="rect">
            <a:avLst/>
          </a:prstGeom>
        </p:spPr>
      </p:pic>
      <p:sp>
        <p:nvSpPr>
          <p:cNvPr id="17" name="TextBox 16">
            <a:extLst>
              <a:ext uri="{FF2B5EF4-FFF2-40B4-BE49-F238E27FC236}">
                <a16:creationId xmlns:a16="http://schemas.microsoft.com/office/drawing/2014/main" id="{11D57C5E-D4AB-49DA-B35F-E95E951D2911}"/>
              </a:ext>
            </a:extLst>
          </p:cNvPr>
          <p:cNvSpPr txBox="1"/>
          <p:nvPr/>
        </p:nvSpPr>
        <p:spPr>
          <a:xfrm>
            <a:off x="2176547" y="3136612"/>
            <a:ext cx="2851901" cy="584775"/>
          </a:xfrm>
          <a:prstGeom prst="rect">
            <a:avLst/>
          </a:prstGeom>
          <a:noFill/>
        </p:spPr>
        <p:txBody>
          <a:bodyPr wrap="square">
            <a:spAutoFit/>
          </a:bodyPr>
          <a:lstStyle/>
          <a:p>
            <a:pPr marL="285750" lvl="0" indent="-285750">
              <a:buFont typeface="Arial" panose="020B0604020202020204" pitchFamily="34" charset="0"/>
              <a:buChar char="•"/>
            </a:pPr>
            <a:r>
              <a:rPr lang="en-AU"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 </a:t>
            </a:r>
            <a:r>
              <a:rPr lang="en-AU" sz="1600" dirty="0">
                <a:latin typeface="Open Sans" panose="020B0606030504020204" pitchFamily="34" charset="0"/>
                <a:ea typeface="Open Sans" panose="020B0606030504020204" pitchFamily="34" charset="0"/>
                <a:cs typeface="Open Sans" panose="020B0606030504020204" pitchFamily="34" charset="0"/>
              </a:rPr>
              <a:t>team of more than 490 dedicated </a:t>
            </a:r>
            <a:r>
              <a:rPr lang="en-AU"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staff nationally</a:t>
            </a:r>
          </a:p>
        </p:txBody>
      </p:sp>
      <p:sp>
        <p:nvSpPr>
          <p:cNvPr id="22" name="Text Placeholder 3">
            <a:extLst>
              <a:ext uri="{FF2B5EF4-FFF2-40B4-BE49-F238E27FC236}">
                <a16:creationId xmlns:a16="http://schemas.microsoft.com/office/drawing/2014/main" id="{E0CA4AB0-821A-47F1-9BC3-74197C98D5A5}"/>
              </a:ext>
            </a:extLst>
          </p:cNvPr>
          <p:cNvSpPr txBox="1">
            <a:spLocks/>
          </p:cNvSpPr>
          <p:nvPr/>
        </p:nvSpPr>
        <p:spPr>
          <a:xfrm>
            <a:off x="2173324" y="630336"/>
            <a:ext cx="9935371" cy="509277"/>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9378D"/>
              </a:buClr>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29378D"/>
              </a:buClr>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29378D"/>
              </a:buClr>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29378D"/>
              </a:buClr>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29378D"/>
              </a:buClr>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dirty="0">
                <a:solidFill>
                  <a:srgbClr val="052B97"/>
                </a:solidFill>
              </a:rPr>
              <a:t>TYRO BENEFITS</a:t>
            </a:r>
            <a:endParaRPr lang="en-US" dirty="0"/>
          </a:p>
        </p:txBody>
      </p:sp>
    </p:spTree>
    <p:extLst>
      <p:ext uri="{BB962C8B-B14F-4D97-AF65-F5344CB8AC3E}">
        <p14:creationId xmlns:p14="http://schemas.microsoft.com/office/powerpoint/2010/main" val="93915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CAC6F6-A704-4DE1-8CA8-5819E862F7CE}"/>
              </a:ext>
            </a:extLst>
          </p:cNvPr>
          <p:cNvSpPr>
            <a:spLocks noGrp="1"/>
          </p:cNvSpPr>
          <p:nvPr>
            <p:ph idx="1"/>
          </p:nvPr>
        </p:nvSpPr>
        <p:spPr/>
        <p:txBody>
          <a:bodyPr/>
          <a:lstStyle/>
          <a:p>
            <a:pPr lvl="2"/>
            <a:endParaRPr lang="en-AU" sz="3200" dirty="0"/>
          </a:p>
          <a:p>
            <a:pPr lvl="2"/>
            <a:endParaRPr lang="en-AU" sz="3200" dirty="0"/>
          </a:p>
        </p:txBody>
      </p:sp>
      <p:sp>
        <p:nvSpPr>
          <p:cNvPr id="3" name="Text Placeholder 2">
            <a:extLst>
              <a:ext uri="{FF2B5EF4-FFF2-40B4-BE49-F238E27FC236}">
                <a16:creationId xmlns:a16="http://schemas.microsoft.com/office/drawing/2014/main" id="{5488898D-9BBC-4724-9E00-219535A5BC86}"/>
              </a:ext>
            </a:extLst>
          </p:cNvPr>
          <p:cNvSpPr>
            <a:spLocks noGrp="1"/>
          </p:cNvSpPr>
          <p:nvPr>
            <p:ph type="body" sz="quarter" idx="13"/>
          </p:nvPr>
        </p:nvSpPr>
        <p:spPr/>
        <p:txBody>
          <a:bodyPr/>
          <a:lstStyle/>
          <a:p>
            <a:r>
              <a:rPr lang="en-US" dirty="0"/>
              <a:t>TYRO EFTPOS MACHINES</a:t>
            </a:r>
          </a:p>
        </p:txBody>
      </p:sp>
      <p:pic>
        <p:nvPicPr>
          <p:cNvPr id="1026" name="Picture 2" descr="https://2n18ua1tyz6r3kfqtckmdy45-wpengine.netdna-ssl.com/wp-content/uploads/2019/07/eftpos-counter_01-4.jpg"/>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160807" y="1203579"/>
            <a:ext cx="3112620" cy="19807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60806" y="3166567"/>
            <a:ext cx="3052119" cy="584775"/>
          </a:xfrm>
          <a:prstGeom prst="rect">
            <a:avLst/>
          </a:prstGeom>
          <a:noFill/>
        </p:spPr>
        <p:txBody>
          <a:bodyPr wrap="square" lIns="0" tIns="0" rIns="0" bIns="0" rtlCol="0">
            <a:spAutoFit/>
          </a:bodyPr>
          <a:lstStyle/>
          <a:p>
            <a:r>
              <a:rPr lang="en-AU" sz="2000" b="1" dirty="0">
                <a:solidFill>
                  <a:srgbClr val="052B97"/>
                </a:solidFill>
                <a:latin typeface="Open Sans" panose="020B0606030504020204" pitchFamily="34" charset="0"/>
                <a:ea typeface="Open Sans" panose="020B0606030504020204" pitchFamily="34" charset="0"/>
                <a:cs typeface="Open Sans" panose="020B0606030504020204" pitchFamily="34" charset="0"/>
              </a:rPr>
              <a:t>CounterTop EFTPOS</a:t>
            </a:r>
          </a:p>
          <a:p>
            <a:pPr algn="l"/>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6864116" y="3092653"/>
            <a:ext cx="3052119" cy="584775"/>
          </a:xfrm>
          <a:prstGeom prst="rect">
            <a:avLst/>
          </a:prstGeom>
          <a:noFill/>
        </p:spPr>
        <p:txBody>
          <a:bodyPr wrap="square" lIns="0" tIns="0" rIns="0" bIns="0" rtlCol="0">
            <a:spAutoFit/>
          </a:bodyPr>
          <a:lstStyle/>
          <a:p>
            <a:r>
              <a:rPr lang="en-AU" sz="2000" b="1" dirty="0">
                <a:solidFill>
                  <a:srgbClr val="052B97"/>
                </a:solidFill>
                <a:latin typeface="Open Sans" panose="020B0606030504020204" pitchFamily="34" charset="0"/>
                <a:ea typeface="Open Sans" panose="020B0606030504020204" pitchFamily="34" charset="0"/>
                <a:cs typeface="Open Sans" panose="020B0606030504020204" pitchFamily="34" charset="0"/>
              </a:rPr>
              <a:t>Mobile EFTPOS</a:t>
            </a:r>
          </a:p>
          <a:p>
            <a:pPr algn="l"/>
            <a:endParaRPr lang="en-AU"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149780" y="838200"/>
            <a:ext cx="3025549" cy="2137461"/>
          </a:xfrm>
          <a:prstGeom prst="rect">
            <a:avLst/>
          </a:prstGeom>
        </p:spPr>
      </p:pic>
      <p:sp>
        <p:nvSpPr>
          <p:cNvPr id="12" name="Text Placeholder 38">
            <a:extLst>
              <a:ext uri="{FF2B5EF4-FFF2-40B4-BE49-F238E27FC236}">
                <a16:creationId xmlns:a16="http://schemas.microsoft.com/office/drawing/2014/main" id="{9C97C9D0-9159-42BE-8728-7D9EE853A61D}"/>
              </a:ext>
            </a:extLst>
          </p:cNvPr>
          <p:cNvSpPr txBox="1">
            <a:spLocks/>
          </p:cNvSpPr>
          <p:nvPr/>
        </p:nvSpPr>
        <p:spPr>
          <a:xfrm>
            <a:off x="1160806" y="3689052"/>
            <a:ext cx="4622156" cy="22298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800">
                <a:latin typeface="Open Sans" panose="020B0606030504020204" pitchFamily="34" charset="0"/>
                <a:ea typeface="Open Sans" panose="020B0606030504020204" pitchFamily="34" charset="0"/>
                <a:cs typeface="Open Sans" panose="020B0606030504020204" pitchFamily="34" charset="0"/>
              </a:rPr>
              <a:t>3G or Ethernet connectivity</a:t>
            </a:r>
          </a:p>
          <a:p>
            <a:pPr marL="285750" indent="-285750"/>
            <a:r>
              <a:rPr lang="en-US" sz="1800">
                <a:latin typeface="Open Sans" panose="020B0606030504020204" pitchFamily="34" charset="0"/>
                <a:ea typeface="Open Sans" panose="020B0606030504020204" pitchFamily="34" charset="0"/>
                <a:cs typeface="Open Sans" panose="020B0606030504020204" pitchFamily="34" charset="0"/>
              </a:rPr>
              <a:t>Fast transaction speeds &lt;1.6 seconds</a:t>
            </a:r>
          </a:p>
          <a:p>
            <a:pPr marL="285750" indent="-285750"/>
            <a:r>
              <a:rPr lang="en-US" sz="1800">
                <a:latin typeface="Open Sans" panose="020B0606030504020204" pitchFamily="34" charset="0"/>
                <a:ea typeface="Open Sans" panose="020B0606030504020204" pitchFamily="34" charset="0"/>
                <a:cs typeface="Open Sans" panose="020B0606030504020204" pitchFamily="34" charset="0"/>
              </a:rPr>
              <a:t>Tap &amp; Go contactless payments</a:t>
            </a:r>
          </a:p>
          <a:p>
            <a:pPr marL="285750" indent="-285750"/>
            <a:r>
              <a:rPr lang="en-US" sz="1800">
                <a:latin typeface="Open Sans" panose="020B0606030504020204" pitchFamily="34" charset="0"/>
                <a:ea typeface="Open Sans" panose="020B0606030504020204" pitchFamily="34" charset="0"/>
                <a:cs typeface="Open Sans" panose="020B0606030504020204" pitchFamily="34" charset="0"/>
              </a:rPr>
              <a:t>Inbuilt thermal printer</a:t>
            </a:r>
          </a:p>
          <a:p>
            <a:pPr marL="285750" indent="-285750"/>
            <a:r>
              <a:rPr lang="en-US" sz="1800">
                <a:latin typeface="Open Sans" panose="020B0606030504020204" pitchFamily="34" charset="0"/>
                <a:ea typeface="Open Sans" panose="020B0606030504020204" pitchFamily="34" charset="0"/>
                <a:cs typeface="Open Sans" panose="020B0606030504020204" pitchFamily="34" charset="0"/>
              </a:rPr>
              <a:t>Machines can be used standalone or integrated. Can integrate with 300+ POS/PMS systems</a:t>
            </a:r>
          </a:p>
          <a:p>
            <a:pPr marL="285750" indent="-285750">
              <a:buFontTx/>
              <a:buChar char="-"/>
            </a:pPr>
            <a:endParaRPr lang="en-AU"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38">
            <a:extLst>
              <a:ext uri="{FF2B5EF4-FFF2-40B4-BE49-F238E27FC236}">
                <a16:creationId xmlns:a16="http://schemas.microsoft.com/office/drawing/2014/main" id="{5B566B2A-52BE-4C94-BB8C-E8AB556378B4}"/>
              </a:ext>
            </a:extLst>
          </p:cNvPr>
          <p:cNvSpPr txBox="1">
            <a:spLocks/>
          </p:cNvSpPr>
          <p:nvPr/>
        </p:nvSpPr>
        <p:spPr>
          <a:xfrm>
            <a:off x="6860245" y="3629881"/>
            <a:ext cx="4622156" cy="22298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800">
                <a:latin typeface="Open Sans" panose="020B0606030504020204" pitchFamily="34" charset="0"/>
                <a:ea typeface="Open Sans" panose="020B0606030504020204" pitchFamily="34" charset="0"/>
                <a:cs typeface="Open Sans" panose="020B0606030504020204" pitchFamily="34" charset="0"/>
              </a:rPr>
              <a:t>3G or WIFI connectivity</a:t>
            </a:r>
          </a:p>
          <a:p>
            <a:pPr marL="285750" indent="-285750"/>
            <a:r>
              <a:rPr lang="en-US" sz="1800">
                <a:latin typeface="Open Sans" panose="020B0606030504020204" pitchFamily="34" charset="0"/>
                <a:ea typeface="Open Sans" panose="020B0606030504020204" pitchFamily="34" charset="0"/>
                <a:cs typeface="Open Sans" panose="020B0606030504020204" pitchFamily="34" charset="0"/>
              </a:rPr>
              <a:t>Fast transaction speeds &lt;1.6 seconds</a:t>
            </a:r>
          </a:p>
          <a:p>
            <a:pPr marL="285750" indent="-285750"/>
            <a:r>
              <a:rPr lang="en-US" sz="1800">
                <a:latin typeface="Open Sans" panose="020B0606030504020204" pitchFamily="34" charset="0"/>
                <a:ea typeface="Open Sans" panose="020B0606030504020204" pitchFamily="34" charset="0"/>
                <a:cs typeface="Open Sans" panose="020B0606030504020204" pitchFamily="34" charset="0"/>
              </a:rPr>
              <a:t>Tap &amp; Go contactless payments</a:t>
            </a:r>
          </a:p>
          <a:p>
            <a:pPr marL="285750" indent="-285750"/>
            <a:r>
              <a:rPr lang="en-US" sz="1800">
                <a:latin typeface="Open Sans" panose="020B0606030504020204" pitchFamily="34" charset="0"/>
                <a:ea typeface="Open Sans" panose="020B0606030504020204" pitchFamily="34" charset="0"/>
                <a:cs typeface="Open Sans" panose="020B0606030504020204" pitchFamily="34" charset="0"/>
              </a:rPr>
              <a:t>Inbuilt thermal printer</a:t>
            </a:r>
          </a:p>
          <a:p>
            <a:pPr marL="285750" indent="-285750"/>
            <a:r>
              <a:rPr lang="en-US" sz="1800">
                <a:latin typeface="Open Sans" panose="020B0606030504020204" pitchFamily="34" charset="0"/>
                <a:ea typeface="Open Sans" panose="020B0606030504020204" pitchFamily="34" charset="0"/>
                <a:cs typeface="Open Sans" panose="020B0606030504020204" pitchFamily="34" charset="0"/>
              </a:rPr>
              <a:t>Machines can be used standalone or integrated. Can integrate with 300+ POS/PMS systems</a:t>
            </a:r>
          </a:p>
          <a:p>
            <a:pPr marL="285750" indent="-285750">
              <a:buFontTx/>
              <a:buChar char="-"/>
            </a:pPr>
            <a:endParaRPr lang="en-AU"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56788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8FE3730-310C-4C35-92A4-2BB071DBEA06}"/>
              </a:ext>
            </a:extLst>
          </p:cNvPr>
          <p:cNvSpPr>
            <a:spLocks noGrp="1"/>
          </p:cNvSpPr>
          <p:nvPr>
            <p:ph type="sldNum" sz="quarter" idx="11"/>
          </p:nvPr>
        </p:nvSpPr>
        <p:spPr/>
        <p:txBody>
          <a:bodyPr/>
          <a:lstStyle/>
          <a:p>
            <a:fld id="{5B66683D-CE9A-4446-AE4D-6B81BABCA809}" type="slidenum">
              <a:rPr lang="en-AU" smtClean="0"/>
              <a:pPr/>
              <a:t>12</a:t>
            </a:fld>
            <a:endParaRPr lang="en-AU" dirty="0"/>
          </a:p>
        </p:txBody>
      </p:sp>
      <p:sp>
        <p:nvSpPr>
          <p:cNvPr id="2" name="Title 1">
            <a:extLst>
              <a:ext uri="{FF2B5EF4-FFF2-40B4-BE49-F238E27FC236}">
                <a16:creationId xmlns:a16="http://schemas.microsoft.com/office/drawing/2014/main" id="{A11F6D6D-B8B7-4164-8F2F-8A5C4790EE17}"/>
              </a:ext>
            </a:extLst>
          </p:cNvPr>
          <p:cNvSpPr>
            <a:spLocks noGrp="1"/>
          </p:cNvSpPr>
          <p:nvPr>
            <p:ph type="title"/>
          </p:nvPr>
        </p:nvSpPr>
        <p:spPr>
          <a:xfrm>
            <a:off x="2503013" y="548407"/>
            <a:ext cx="3997889" cy="984885"/>
          </a:xfrm>
        </p:spPr>
        <p:txBody>
          <a:bodyPr/>
          <a:lstStyle/>
          <a:p>
            <a:r>
              <a:rPr lang="en-AU" dirty="0"/>
              <a:t>Hospitality specific </a:t>
            </a:r>
            <a:br>
              <a:rPr lang="en-AU" dirty="0"/>
            </a:br>
            <a:r>
              <a:rPr lang="en-AU" dirty="0"/>
              <a:t>features</a:t>
            </a:r>
            <a:endParaRPr lang="en-AU" sz="1800" dirty="0"/>
          </a:p>
        </p:txBody>
      </p:sp>
      <p:pic>
        <p:nvPicPr>
          <p:cNvPr id="26" name="Picture 2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4238" y="2519096"/>
            <a:ext cx="550217" cy="550217"/>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5878" y="3655022"/>
            <a:ext cx="512410" cy="515479"/>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4556" y="4778466"/>
            <a:ext cx="509582" cy="509582"/>
          </a:xfrm>
          <a:prstGeom prst="rect">
            <a:avLst/>
          </a:prstGeom>
        </p:spPr>
      </p:pic>
      <p:sp>
        <p:nvSpPr>
          <p:cNvPr id="22" name="TextBox 21"/>
          <p:cNvSpPr txBox="1"/>
          <p:nvPr/>
        </p:nvSpPr>
        <p:spPr>
          <a:xfrm>
            <a:off x="1429034" y="2531610"/>
            <a:ext cx="3966620" cy="553998"/>
          </a:xfrm>
          <a:prstGeom prst="rect">
            <a:avLst/>
          </a:prstGeom>
          <a:noFill/>
        </p:spPr>
        <p:txBody>
          <a:bodyPr wrap="square" lIns="0" tIns="0" rIns="0" bIns="0" rtlCol="0">
            <a:spAutoFit/>
          </a:bodyPr>
          <a:lstStyle/>
          <a:p>
            <a:r>
              <a:rPr lang="en-AU" sz="1200" b="1" dirty="0">
                <a:latin typeface="+mj-lt"/>
              </a:rPr>
              <a:t>Tipping</a:t>
            </a:r>
          </a:p>
          <a:p>
            <a:pPr marL="171450" lvl="0" indent="-171450">
              <a:buFont typeface="Arial" panose="020B0604020202020204" pitchFamily="34" charset="0"/>
              <a:buChar char="•"/>
            </a:pPr>
            <a:r>
              <a:rPr lang="en-AU" sz="1200" dirty="0">
                <a:solidFill>
                  <a:srgbClr val="1C69E8"/>
                </a:solidFill>
                <a:latin typeface="Open Sans"/>
              </a:rPr>
              <a:t>Discreet and easy tipping experience for your staff and customers</a:t>
            </a:r>
          </a:p>
        </p:txBody>
      </p:sp>
      <p:sp>
        <p:nvSpPr>
          <p:cNvPr id="23" name="TextBox 22"/>
          <p:cNvSpPr txBox="1"/>
          <p:nvPr/>
        </p:nvSpPr>
        <p:spPr>
          <a:xfrm>
            <a:off x="1429034" y="3474829"/>
            <a:ext cx="3966620" cy="923330"/>
          </a:xfrm>
          <a:prstGeom prst="rect">
            <a:avLst/>
          </a:prstGeom>
          <a:noFill/>
        </p:spPr>
        <p:txBody>
          <a:bodyPr wrap="square" lIns="0" tIns="0" rIns="0" bIns="0" rtlCol="0">
            <a:spAutoFit/>
          </a:bodyPr>
          <a:lstStyle/>
          <a:p>
            <a:r>
              <a:rPr lang="en-AU" sz="1200" b="1" dirty="0" err="1">
                <a:latin typeface="+mj-lt"/>
              </a:rPr>
              <a:t>Pay@Table</a:t>
            </a:r>
            <a:endParaRPr lang="en-AU" sz="1200" b="1" dirty="0">
              <a:latin typeface="+mj-lt"/>
            </a:endParaRPr>
          </a:p>
          <a:p>
            <a:pPr marL="171450" lvl="0" indent="-171450">
              <a:buFont typeface="Arial" panose="020B0604020202020204" pitchFamily="34" charset="0"/>
              <a:buChar char="•"/>
            </a:pPr>
            <a:r>
              <a:rPr lang="en-AU" sz="1200" dirty="0">
                <a:solidFill>
                  <a:srgbClr val="1C69E8"/>
                </a:solidFill>
                <a:latin typeface="Open Sans"/>
              </a:rPr>
              <a:t>Pay, split, tip, and surcharge at the table, automatically reconciled and integrated with your POS. </a:t>
            </a:r>
            <a:r>
              <a:rPr lang="en-AU" sz="1200" dirty="0" err="1">
                <a:solidFill>
                  <a:srgbClr val="1C69E8"/>
                </a:solidFill>
                <a:latin typeface="Open Sans"/>
              </a:rPr>
              <a:t>Pay@Table</a:t>
            </a:r>
            <a:r>
              <a:rPr lang="en-AU" sz="1200" dirty="0">
                <a:solidFill>
                  <a:srgbClr val="1C69E8"/>
                </a:solidFill>
                <a:latin typeface="Open Sans"/>
              </a:rPr>
              <a:t> helps free-up your till and gives customers a premium payments experience</a:t>
            </a:r>
            <a:r>
              <a:rPr lang="en-AU" sz="1200" baseline="30000" dirty="0">
                <a:solidFill>
                  <a:schemeClr val="accent2">
                    <a:lumMod val="50000"/>
                  </a:schemeClr>
                </a:solidFill>
                <a:latin typeface="Open Sans" panose="020B0606030504020204" pitchFamily="34" charset="0"/>
              </a:rPr>
              <a:t>1</a:t>
            </a:r>
            <a:endParaRPr lang="en-AU" sz="1200" dirty="0">
              <a:solidFill>
                <a:srgbClr val="1C69E8"/>
              </a:solidFill>
              <a:latin typeface="Open Sans"/>
            </a:endParaRPr>
          </a:p>
        </p:txBody>
      </p:sp>
      <p:sp>
        <p:nvSpPr>
          <p:cNvPr id="29" name="TextBox 28"/>
          <p:cNvSpPr txBox="1"/>
          <p:nvPr/>
        </p:nvSpPr>
        <p:spPr>
          <a:xfrm>
            <a:off x="1429034" y="4709154"/>
            <a:ext cx="3966620" cy="1107996"/>
          </a:xfrm>
          <a:prstGeom prst="rect">
            <a:avLst/>
          </a:prstGeom>
          <a:noFill/>
        </p:spPr>
        <p:txBody>
          <a:bodyPr wrap="square" lIns="0" tIns="0" rIns="0" bIns="0" rtlCol="0">
            <a:spAutoFit/>
          </a:bodyPr>
          <a:lstStyle/>
          <a:p>
            <a:r>
              <a:rPr lang="en-AU" sz="1200" b="1" dirty="0" err="1">
                <a:latin typeface="+mj-lt"/>
              </a:rPr>
              <a:t>BarTabs</a:t>
            </a:r>
            <a:endParaRPr lang="en-AU" sz="1200" b="1" dirty="0">
              <a:latin typeface="+mj-lt"/>
            </a:endParaRPr>
          </a:p>
          <a:p>
            <a:pPr marL="171450" lvl="0" indent="-171450">
              <a:buFont typeface="Arial" panose="020B0604020202020204" pitchFamily="34" charset="0"/>
              <a:buChar char="•"/>
            </a:pPr>
            <a:r>
              <a:rPr lang="en-AU" sz="1200" dirty="0">
                <a:solidFill>
                  <a:srgbClr val="1C69E8"/>
                </a:solidFill>
                <a:latin typeface="Open Sans"/>
              </a:rPr>
              <a:t>Pre-authorised amount set by your customer – no need for your customer to leave their card behind the counter and allows for easy management of multiple bar tabs. This allows staff to continue taking orders and decreases queue times</a:t>
            </a:r>
          </a:p>
        </p:txBody>
      </p:sp>
      <p:pic>
        <p:nvPicPr>
          <p:cNvPr id="3" name="Picture 2"/>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038850" y="8286"/>
            <a:ext cx="6153150" cy="6858000"/>
          </a:xfrm>
          <a:prstGeom prst="rect">
            <a:avLst/>
          </a:prstGeom>
        </p:spPr>
      </p:pic>
      <p:sp>
        <p:nvSpPr>
          <p:cNvPr id="12" name="Rectangle 11"/>
          <p:cNvSpPr/>
          <p:nvPr/>
        </p:nvSpPr>
        <p:spPr>
          <a:xfrm>
            <a:off x="69472" y="6481213"/>
            <a:ext cx="12030077" cy="338554"/>
          </a:xfrm>
          <a:prstGeom prst="rect">
            <a:avLst/>
          </a:prstGeom>
        </p:spPr>
        <p:txBody>
          <a:bodyPr wrap="square" anchor="b">
            <a:spAutoFit/>
          </a:bodyPr>
          <a:lstStyle/>
          <a:p>
            <a:r>
              <a:rPr lang="en-AU" sz="800" baseline="30000" dirty="0">
                <a:solidFill>
                  <a:schemeClr val="tx1">
                    <a:lumMod val="50000"/>
                    <a:lumOff val="50000"/>
                  </a:schemeClr>
                </a:solidFill>
                <a:latin typeface="Open Sans" panose="020B0606030504020204" pitchFamily="34" charset="0"/>
              </a:rPr>
              <a:t>1</a:t>
            </a:r>
            <a:r>
              <a:rPr lang="en-AU" sz="800" dirty="0">
                <a:solidFill>
                  <a:schemeClr val="tx1">
                    <a:lumMod val="50000"/>
                    <a:lumOff val="50000"/>
                  </a:schemeClr>
                </a:solidFill>
                <a:latin typeface="Open Sans" panose="020B0606030504020204" pitchFamily="34" charset="0"/>
              </a:rPr>
              <a:t> </a:t>
            </a:r>
            <a:r>
              <a:rPr lang="en-AU" sz="800" dirty="0"/>
              <a:t>The split billing function on Tyro EFTPOS machines is only available with Tyro’s </a:t>
            </a:r>
            <a:r>
              <a:rPr lang="en-AU" sz="800" dirty="0" err="1"/>
              <a:t>Pay@Table</a:t>
            </a:r>
            <a:r>
              <a:rPr lang="en-AU" sz="800" dirty="0"/>
              <a:t> feature where the POS/PMS supports </a:t>
            </a:r>
          </a:p>
          <a:p>
            <a:r>
              <a:rPr lang="en-AU" sz="800" dirty="0"/>
              <a:t>the integration.</a:t>
            </a:r>
          </a:p>
        </p:txBody>
      </p:sp>
    </p:spTree>
    <p:extLst>
      <p:ext uri="{BB962C8B-B14F-4D97-AF65-F5344CB8AC3E}">
        <p14:creationId xmlns:p14="http://schemas.microsoft.com/office/powerpoint/2010/main" val="323986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aucasian physio checking the leg of a patient. Caucasian white physiotherapist doctor checking the ankle of a patient. Physio giving a leg massage to a patient stock illustration">
            <a:extLst>
              <a:ext uri="{FF2B5EF4-FFF2-40B4-BE49-F238E27FC236}">
                <a16:creationId xmlns:a16="http://schemas.microsoft.com/office/drawing/2014/main" id="{467F0607-C8D0-465B-84E7-04947CCB9C4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46291" y="3196074"/>
            <a:ext cx="3242733" cy="264282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NEW MARKETS TO TARGET</a:t>
            </a:r>
          </a:p>
        </p:txBody>
      </p:sp>
      <p:sp>
        <p:nvSpPr>
          <p:cNvPr id="12" name="TextBox 11">
            <a:extLst>
              <a:ext uri="{FF2B5EF4-FFF2-40B4-BE49-F238E27FC236}">
                <a16:creationId xmlns:a16="http://schemas.microsoft.com/office/drawing/2014/main" id="{96617EE2-5A11-4350-92C9-49F26CA97A3C}"/>
              </a:ext>
            </a:extLst>
          </p:cNvPr>
          <p:cNvSpPr txBox="1"/>
          <p:nvPr/>
        </p:nvSpPr>
        <p:spPr>
          <a:xfrm>
            <a:off x="965200" y="1625600"/>
            <a:ext cx="5516831" cy="1354217"/>
          </a:xfrm>
          <a:prstGeom prst="rect">
            <a:avLst/>
          </a:prstGeom>
          <a:noFill/>
        </p:spPr>
        <p:txBody>
          <a:bodyPr wrap="none" rtlCol="0">
            <a:spAutoFit/>
          </a:bodyPr>
          <a:lstStyle/>
          <a:p>
            <a:r>
              <a:rPr lang="en-AU" sz="2800" dirty="0">
                <a:solidFill>
                  <a:srgbClr val="052B97"/>
                </a:solidFill>
                <a:latin typeface="Open Sans" panose="020B0606030504020204" pitchFamily="34" charset="0"/>
                <a:ea typeface="Open Sans" panose="020B0606030504020204" pitchFamily="34" charset="0"/>
                <a:cs typeface="Open Sans" panose="020B0606030504020204" pitchFamily="34" charset="0"/>
              </a:rPr>
              <a:t>Primary Health</a:t>
            </a:r>
          </a:p>
          <a:p>
            <a:pPr marL="285750" indent="-285750">
              <a:buFontTx/>
              <a:buChar char="-"/>
            </a:pPr>
            <a:r>
              <a:rPr lang="en-AU" dirty="0">
                <a:latin typeface="Open Sans" panose="020B0606030504020204" pitchFamily="34" charset="0"/>
                <a:ea typeface="Open Sans" panose="020B0606030504020204" pitchFamily="34" charset="0"/>
                <a:cs typeface="Open Sans" panose="020B0606030504020204" pitchFamily="34" charset="0"/>
              </a:rPr>
              <a:t>Integrated with Practice Management Software</a:t>
            </a:r>
          </a:p>
          <a:p>
            <a:pPr marL="285750" indent="-285750">
              <a:buFontTx/>
              <a:buChar char="-"/>
            </a:pPr>
            <a:r>
              <a:rPr lang="en-AU" dirty="0">
                <a:latin typeface="Open Sans" panose="020B0606030504020204" pitchFamily="34" charset="0"/>
                <a:ea typeface="Open Sans" panose="020B0606030504020204" pitchFamily="34" charset="0"/>
                <a:cs typeface="Open Sans" panose="020B0606030504020204" pitchFamily="34" charset="0"/>
              </a:rPr>
              <a:t>Integrated Medicare EasyClaim</a:t>
            </a:r>
          </a:p>
          <a:p>
            <a:pPr marL="285750" indent="-285750">
              <a:buFontTx/>
              <a:buChar char="-"/>
            </a:pPr>
            <a:r>
              <a:rPr lang="en-AU" dirty="0">
                <a:latin typeface="Open Sans" panose="020B0606030504020204" pitchFamily="34" charset="0"/>
                <a:ea typeface="Open Sans" panose="020B0606030504020204" pitchFamily="34" charset="0"/>
                <a:cs typeface="Open Sans" panose="020B0606030504020204" pitchFamily="34" charset="0"/>
              </a:rPr>
              <a:t>Multi-Merchant</a:t>
            </a:r>
          </a:p>
        </p:txBody>
      </p:sp>
      <p:sp>
        <p:nvSpPr>
          <p:cNvPr id="13" name="TextBox 12">
            <a:extLst>
              <a:ext uri="{FF2B5EF4-FFF2-40B4-BE49-F238E27FC236}">
                <a16:creationId xmlns:a16="http://schemas.microsoft.com/office/drawing/2014/main" id="{A5DBD2A4-9E1C-497A-8960-4A5B4A6A4EC8}"/>
              </a:ext>
            </a:extLst>
          </p:cNvPr>
          <p:cNvSpPr txBox="1"/>
          <p:nvPr/>
        </p:nvSpPr>
        <p:spPr>
          <a:xfrm>
            <a:off x="965199" y="3623734"/>
            <a:ext cx="5516831" cy="1354217"/>
          </a:xfrm>
          <a:prstGeom prst="rect">
            <a:avLst/>
          </a:prstGeom>
          <a:noFill/>
        </p:spPr>
        <p:txBody>
          <a:bodyPr wrap="none" rtlCol="0">
            <a:spAutoFit/>
          </a:bodyPr>
          <a:lstStyle/>
          <a:p>
            <a:r>
              <a:rPr lang="en-AU" sz="2800" dirty="0">
                <a:solidFill>
                  <a:srgbClr val="052B97"/>
                </a:solidFill>
                <a:latin typeface="Open Sans" panose="020B0606030504020204" pitchFamily="34" charset="0"/>
                <a:ea typeface="Open Sans" panose="020B0606030504020204" pitchFamily="34" charset="0"/>
                <a:cs typeface="Open Sans" panose="020B0606030504020204" pitchFamily="34" charset="0"/>
              </a:rPr>
              <a:t>Allied Health Health</a:t>
            </a:r>
          </a:p>
          <a:p>
            <a:pPr marL="285750" indent="-285750">
              <a:buFontTx/>
              <a:buChar char="-"/>
            </a:pPr>
            <a:r>
              <a:rPr lang="en-AU" dirty="0">
                <a:latin typeface="Open Sans" panose="020B0606030504020204" pitchFamily="34" charset="0"/>
                <a:ea typeface="Open Sans" panose="020B0606030504020204" pitchFamily="34" charset="0"/>
                <a:cs typeface="Open Sans" panose="020B0606030504020204" pitchFamily="34" charset="0"/>
              </a:rPr>
              <a:t>Integrated with Practice Management Software</a:t>
            </a:r>
          </a:p>
          <a:p>
            <a:pPr marL="285750" indent="-285750">
              <a:buFontTx/>
              <a:buChar char="-"/>
            </a:pPr>
            <a:r>
              <a:rPr lang="en-AU" dirty="0">
                <a:latin typeface="Open Sans" panose="020B0606030504020204" pitchFamily="34" charset="0"/>
                <a:ea typeface="Open Sans" panose="020B0606030504020204" pitchFamily="34" charset="0"/>
                <a:cs typeface="Open Sans" panose="020B0606030504020204" pitchFamily="34" charset="0"/>
              </a:rPr>
              <a:t>Integrated Tyro HealthPoint for fund claiming</a:t>
            </a:r>
          </a:p>
          <a:p>
            <a:pPr marL="285750" indent="-285750">
              <a:buFontTx/>
              <a:buChar char="-"/>
            </a:pPr>
            <a:r>
              <a:rPr lang="en-AU" dirty="0">
                <a:latin typeface="Open Sans" panose="020B0606030504020204" pitchFamily="34" charset="0"/>
                <a:ea typeface="Open Sans" panose="020B0606030504020204" pitchFamily="34" charset="0"/>
                <a:cs typeface="Open Sans" panose="020B0606030504020204" pitchFamily="34" charset="0"/>
              </a:rPr>
              <a:t>Multi-Merchant</a:t>
            </a:r>
          </a:p>
        </p:txBody>
      </p:sp>
      <p:sp>
        <p:nvSpPr>
          <p:cNvPr id="14" name="TextBox 13">
            <a:extLst>
              <a:ext uri="{FF2B5EF4-FFF2-40B4-BE49-F238E27FC236}">
                <a16:creationId xmlns:a16="http://schemas.microsoft.com/office/drawing/2014/main" id="{CEBD2516-870E-4D6B-9618-D6031CDBA86B}"/>
              </a:ext>
            </a:extLst>
          </p:cNvPr>
          <p:cNvSpPr txBox="1"/>
          <p:nvPr/>
        </p:nvSpPr>
        <p:spPr>
          <a:xfrm>
            <a:off x="3776133" y="5252536"/>
            <a:ext cx="4056110" cy="369332"/>
          </a:xfrm>
          <a:prstGeom prst="rect">
            <a:avLst/>
          </a:prstGeom>
          <a:noFill/>
        </p:spPr>
        <p:txBody>
          <a:bodyPr wrap="none" rtlCol="0">
            <a:spAutoFit/>
          </a:bodyPr>
          <a:lstStyle/>
          <a:p>
            <a:r>
              <a:rPr lang="en-AU" dirty="0"/>
              <a:t>Ask us whether your merchant is eligible!</a:t>
            </a:r>
          </a:p>
        </p:txBody>
      </p:sp>
      <p:pic>
        <p:nvPicPr>
          <p:cNvPr id="2050" name="Picture 2" descr="Patients in doctors waiting room. Vector illustration. Patients in doctors waiting room. Patient and doctor, patient in hospital, office interior clinic, waiting royalty free illustration">
            <a:extLst>
              <a:ext uri="{FF2B5EF4-FFF2-40B4-BE49-F238E27FC236}">
                <a16:creationId xmlns:a16="http://schemas.microsoft.com/office/drawing/2014/main" id="{9CBE1379-B305-443C-9A75-ED5EE36657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98210" y="1289785"/>
            <a:ext cx="2861222" cy="190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75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1">
            <a:extLst>
              <a:ext uri="{FF2B5EF4-FFF2-40B4-BE49-F238E27FC236}">
                <a16:creationId xmlns:a16="http://schemas.microsoft.com/office/drawing/2014/main" id="{B3C849AA-1DB5-4CBC-8D28-41F965BE2876}"/>
              </a:ext>
            </a:extLst>
          </p:cNvPr>
          <p:cNvSpPr>
            <a:spLocks noGrp="1"/>
          </p:cNvSpPr>
          <p:nvPr>
            <p:ph type="ftr" sz="quarter" idx="14"/>
          </p:nvPr>
        </p:nvSpPr>
        <p:spPr>
          <a:xfrm>
            <a:off x="6328871" y="6531875"/>
            <a:ext cx="5092700" cy="246221"/>
          </a:xfrm>
        </p:spPr>
        <p:txBody>
          <a:bodyPr/>
          <a:lstStyle/>
          <a:p>
            <a:pPr lvl="0"/>
            <a:r>
              <a:rPr lang="en-AU" sz="800" baseline="30000" dirty="0">
                <a:solidFill>
                  <a:schemeClr val="tx1">
                    <a:lumMod val="50000"/>
                    <a:lumOff val="50000"/>
                  </a:schemeClr>
                </a:solidFill>
                <a:latin typeface="Open Sans" panose="020B0606030504020204" pitchFamily="34" charset="0"/>
              </a:rPr>
              <a:t>1</a:t>
            </a:r>
            <a:r>
              <a:rPr lang="en-AU" sz="800" b="0" dirty="0">
                <a:solidFill>
                  <a:prstClr val="black"/>
                </a:solidFill>
              </a:rPr>
              <a:t> Medicare </a:t>
            </a:r>
            <a:r>
              <a:rPr lang="en-AU" sz="800" b="0" dirty="0" err="1">
                <a:solidFill>
                  <a:prstClr val="black"/>
                </a:solidFill>
              </a:rPr>
              <a:t>Easyclaim</a:t>
            </a:r>
            <a:r>
              <a:rPr lang="en-AU" sz="800" b="0" dirty="0">
                <a:solidFill>
                  <a:prstClr val="black"/>
                </a:solidFill>
              </a:rPr>
              <a:t> and </a:t>
            </a:r>
            <a:r>
              <a:rPr lang="en-AU" sz="800" b="0" dirty="0" err="1">
                <a:solidFill>
                  <a:prstClr val="black"/>
                </a:solidFill>
              </a:rPr>
              <a:t>HealthPoint</a:t>
            </a:r>
            <a:r>
              <a:rPr lang="en-AU" sz="800" b="0" dirty="0">
                <a:solidFill>
                  <a:prstClr val="black"/>
                </a:solidFill>
              </a:rPr>
              <a:t> are only available where the POS/PMS supports the integration. You should make your own enquiries in regards to this.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4450" y="10517"/>
            <a:ext cx="6218757" cy="6857999"/>
          </a:xfrm>
          <a:prstGeom prst="rect">
            <a:avLst/>
          </a:prstGeom>
        </p:spPr>
      </p:pic>
      <p:sp>
        <p:nvSpPr>
          <p:cNvPr id="6" name="Slide Number Placeholder 5">
            <a:extLst>
              <a:ext uri="{FF2B5EF4-FFF2-40B4-BE49-F238E27FC236}">
                <a16:creationId xmlns:a16="http://schemas.microsoft.com/office/drawing/2014/main" id="{58FE3730-310C-4C35-92A4-2BB071DBEA06}"/>
              </a:ext>
            </a:extLst>
          </p:cNvPr>
          <p:cNvSpPr>
            <a:spLocks noGrp="1"/>
          </p:cNvSpPr>
          <p:nvPr>
            <p:ph type="sldNum" sz="quarter" idx="11"/>
          </p:nvPr>
        </p:nvSpPr>
        <p:spPr>
          <a:xfrm>
            <a:off x="12714286" y="6593400"/>
            <a:ext cx="208390" cy="215444"/>
          </a:xfrm>
        </p:spPr>
        <p:txBody>
          <a:bodyPr/>
          <a:lstStyle/>
          <a:p>
            <a:fld id="{5B66683D-CE9A-4446-AE4D-6B81BABCA809}" type="slidenum">
              <a:rPr lang="en-AU" smtClean="0"/>
              <a:pPr/>
              <a:t>14</a:t>
            </a:fld>
            <a:endParaRPr lang="en-AU" dirty="0"/>
          </a:p>
        </p:txBody>
      </p:sp>
      <p:sp>
        <p:nvSpPr>
          <p:cNvPr id="2" name="Title 1">
            <a:extLst>
              <a:ext uri="{FF2B5EF4-FFF2-40B4-BE49-F238E27FC236}">
                <a16:creationId xmlns:a16="http://schemas.microsoft.com/office/drawing/2014/main" id="{A11F6D6D-B8B7-4164-8F2F-8A5C4790EE17}"/>
              </a:ext>
            </a:extLst>
          </p:cNvPr>
          <p:cNvSpPr>
            <a:spLocks noGrp="1"/>
          </p:cNvSpPr>
          <p:nvPr>
            <p:ph type="title"/>
          </p:nvPr>
        </p:nvSpPr>
        <p:spPr>
          <a:xfrm>
            <a:off x="6450721" y="827639"/>
            <a:ext cx="4848892" cy="492443"/>
          </a:xfrm>
        </p:spPr>
        <p:txBody>
          <a:bodyPr/>
          <a:lstStyle/>
          <a:p>
            <a:r>
              <a:rPr lang="en-AU" dirty="0"/>
              <a:t>Health specific features</a:t>
            </a:r>
            <a:endParaRPr lang="en-AU" sz="1800" dirty="0"/>
          </a:p>
        </p:txBody>
      </p:sp>
      <p:sp>
        <p:nvSpPr>
          <p:cNvPr id="16" name="Oval 15">
            <a:extLst>
              <a:ext uri="{FF2B5EF4-FFF2-40B4-BE49-F238E27FC236}">
                <a16:creationId xmlns:a16="http://schemas.microsoft.com/office/drawing/2014/main" id="{CD9DEEDF-4B85-4CB8-AE8F-B9E8D026F643}"/>
              </a:ext>
            </a:extLst>
          </p:cNvPr>
          <p:cNvSpPr/>
          <p:nvPr/>
        </p:nvSpPr>
        <p:spPr>
          <a:xfrm>
            <a:off x="10199360" y="3910151"/>
            <a:ext cx="401166" cy="3985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200000"/>
              </a:lnSpc>
            </a:pPr>
            <a:endParaRPr lang="es-ES"/>
          </a:p>
        </p:txBody>
      </p:sp>
      <p:sp>
        <p:nvSpPr>
          <p:cNvPr id="21" name="Oval 20">
            <a:extLst>
              <a:ext uri="{FF2B5EF4-FFF2-40B4-BE49-F238E27FC236}">
                <a16:creationId xmlns:a16="http://schemas.microsoft.com/office/drawing/2014/main" id="{A2419FB8-BF59-45F8-A223-7DB1A8449349}"/>
              </a:ext>
            </a:extLst>
          </p:cNvPr>
          <p:cNvSpPr/>
          <p:nvPr/>
        </p:nvSpPr>
        <p:spPr>
          <a:xfrm>
            <a:off x="10190654" y="3225326"/>
            <a:ext cx="414348" cy="3985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24" name="Oval 23">
            <a:extLst>
              <a:ext uri="{FF2B5EF4-FFF2-40B4-BE49-F238E27FC236}">
                <a16:creationId xmlns:a16="http://schemas.microsoft.com/office/drawing/2014/main" id="{CD9DEEDF-4B85-4CB8-AE8F-B9E8D026F643}"/>
              </a:ext>
            </a:extLst>
          </p:cNvPr>
          <p:cNvSpPr/>
          <p:nvPr/>
        </p:nvSpPr>
        <p:spPr>
          <a:xfrm>
            <a:off x="10197245" y="4510263"/>
            <a:ext cx="401166" cy="3985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200000"/>
              </a:lnSpc>
            </a:pPr>
            <a:endParaRPr lang="es-ES"/>
          </a:p>
        </p:txBody>
      </p:sp>
      <p:pic>
        <p:nvPicPr>
          <p:cNvPr id="22" name="Picture 21" descr="A close up of a sign&#10;&#10;Description automatically generated">
            <a:extLst>
              <a:ext uri="{FF2B5EF4-FFF2-40B4-BE49-F238E27FC236}">
                <a16:creationId xmlns:a16="http://schemas.microsoft.com/office/drawing/2014/main" id="{7E690FB5-B586-48D9-876C-BA555F59E24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90077" y="3316485"/>
            <a:ext cx="1175185" cy="1168189"/>
          </a:xfrm>
          <a:prstGeom prst="rect">
            <a:avLst/>
          </a:prstGeom>
        </p:spPr>
      </p:pic>
      <p:pic>
        <p:nvPicPr>
          <p:cNvPr id="23" name="Picture 22" descr="A close up of a sign&#10;&#10;Description automatically generated">
            <a:extLst>
              <a:ext uri="{FF2B5EF4-FFF2-40B4-BE49-F238E27FC236}">
                <a16:creationId xmlns:a16="http://schemas.microsoft.com/office/drawing/2014/main" id="{960EFA88-9BEA-4CAE-9017-51F2A4292CE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27914" y="2027095"/>
            <a:ext cx="862613" cy="857479"/>
          </a:xfrm>
          <a:prstGeom prst="rect">
            <a:avLst/>
          </a:prstGeom>
        </p:spPr>
      </p:pic>
      <p:pic>
        <p:nvPicPr>
          <p:cNvPr id="29" name="Picture 28">
            <a:extLst>
              <a:ext uri="{FF2B5EF4-FFF2-40B4-BE49-F238E27FC236}">
                <a16:creationId xmlns:a16="http://schemas.microsoft.com/office/drawing/2014/main" id="{4BF1A814-778A-4071-937C-2872E797988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79046" y="4652289"/>
            <a:ext cx="997249" cy="1003221"/>
          </a:xfrm>
          <a:prstGeom prst="rect">
            <a:avLst/>
          </a:prstGeom>
        </p:spPr>
      </p:pic>
      <p:sp>
        <p:nvSpPr>
          <p:cNvPr id="14" name="TextBox 13"/>
          <p:cNvSpPr txBox="1"/>
          <p:nvPr/>
        </p:nvSpPr>
        <p:spPr>
          <a:xfrm>
            <a:off x="7944134" y="2027095"/>
            <a:ext cx="3308066" cy="738664"/>
          </a:xfrm>
          <a:prstGeom prst="rect">
            <a:avLst/>
          </a:prstGeom>
          <a:noFill/>
        </p:spPr>
        <p:txBody>
          <a:bodyPr wrap="square" lIns="0" tIns="0" rIns="0" bIns="0" rtlCol="0">
            <a:spAutoFit/>
          </a:bodyPr>
          <a:lstStyle/>
          <a:p>
            <a:r>
              <a:rPr lang="en-AU" sz="1200" b="1" dirty="0">
                <a:latin typeface="+mj-lt"/>
              </a:rPr>
              <a:t>Tyro HealthPoint</a:t>
            </a:r>
            <a:r>
              <a:rPr lang="en-AU" sz="1200" b="1" baseline="30000" dirty="0">
                <a:latin typeface="Open Sans" panose="020B0606030504020204" pitchFamily="34" charset="0"/>
              </a:rPr>
              <a:t>1</a:t>
            </a:r>
            <a:endParaRPr lang="en-AU" sz="1200" b="1" dirty="0">
              <a:latin typeface="+mj-lt"/>
            </a:endParaRPr>
          </a:p>
          <a:p>
            <a:pPr marL="171450" lvl="0" indent="-171450">
              <a:buFont typeface="Arial" panose="020B0604020202020204" pitchFamily="34" charset="0"/>
              <a:buChar char="•"/>
            </a:pPr>
            <a:r>
              <a:rPr lang="en-AU" sz="1200" dirty="0">
                <a:solidFill>
                  <a:srgbClr val="1C69E8"/>
                </a:solidFill>
                <a:latin typeface="Open Sans"/>
              </a:rPr>
              <a:t>On the spot private health claims in just under 4.5 seconds</a:t>
            </a:r>
          </a:p>
          <a:p>
            <a:pPr marL="171450" lvl="0" indent="-171450">
              <a:buFont typeface="Arial" panose="020B0604020202020204" pitchFamily="34" charset="0"/>
              <a:buChar char="•"/>
            </a:pPr>
            <a:r>
              <a:rPr lang="en-AU" sz="1200" dirty="0">
                <a:solidFill>
                  <a:srgbClr val="1C69E8"/>
                </a:solidFill>
                <a:latin typeface="Open Sans"/>
              </a:rPr>
              <a:t>Patient only pays the gap</a:t>
            </a:r>
          </a:p>
        </p:txBody>
      </p:sp>
      <p:sp>
        <p:nvSpPr>
          <p:cNvPr id="15" name="TextBox 14"/>
          <p:cNvSpPr txBox="1"/>
          <p:nvPr/>
        </p:nvSpPr>
        <p:spPr>
          <a:xfrm>
            <a:off x="7944134" y="3385729"/>
            <a:ext cx="3308066" cy="738664"/>
          </a:xfrm>
          <a:prstGeom prst="rect">
            <a:avLst/>
          </a:prstGeom>
          <a:noFill/>
        </p:spPr>
        <p:txBody>
          <a:bodyPr wrap="square" lIns="0" tIns="0" rIns="0" bIns="0" rtlCol="0">
            <a:spAutoFit/>
          </a:bodyPr>
          <a:lstStyle/>
          <a:p>
            <a:r>
              <a:rPr lang="en-AU" sz="1200" b="1" dirty="0">
                <a:latin typeface="+mj-lt"/>
              </a:rPr>
              <a:t>Medicare EasyClaim</a:t>
            </a:r>
            <a:r>
              <a:rPr lang="en-AU" sz="1200" b="1" baseline="30000" dirty="0">
                <a:latin typeface="Open Sans" panose="020B0606030504020204" pitchFamily="34" charset="0"/>
              </a:rPr>
              <a:t>1</a:t>
            </a:r>
            <a:endParaRPr lang="en-AU" sz="1200" b="1" dirty="0">
              <a:latin typeface="+mj-lt"/>
            </a:endParaRPr>
          </a:p>
          <a:p>
            <a:pPr marL="171450" lvl="0" indent="-171450">
              <a:buFont typeface="Arial" panose="020B0604020202020204" pitchFamily="34" charset="0"/>
              <a:buChar char="•"/>
            </a:pPr>
            <a:r>
              <a:rPr lang="en-AU" sz="1200" dirty="0">
                <a:solidFill>
                  <a:srgbClr val="1C69E8"/>
                </a:solidFill>
                <a:latin typeface="Open Sans"/>
              </a:rPr>
              <a:t>On the spot patient paid and bulk billed Medicare claiming</a:t>
            </a:r>
          </a:p>
          <a:p>
            <a:pPr marL="171450" lvl="0" indent="-171450">
              <a:buFont typeface="Arial" panose="020B0604020202020204" pitchFamily="34" charset="0"/>
              <a:buChar char="•"/>
            </a:pPr>
            <a:r>
              <a:rPr lang="en-AU" sz="1200" dirty="0">
                <a:solidFill>
                  <a:srgbClr val="1C69E8"/>
                </a:solidFill>
                <a:latin typeface="Open Sans"/>
              </a:rPr>
              <a:t>Eliminates batching</a:t>
            </a:r>
          </a:p>
        </p:txBody>
      </p:sp>
      <p:sp>
        <p:nvSpPr>
          <p:cNvPr id="17" name="TextBox 16"/>
          <p:cNvSpPr txBox="1"/>
          <p:nvPr/>
        </p:nvSpPr>
        <p:spPr>
          <a:xfrm>
            <a:off x="7944134" y="4645414"/>
            <a:ext cx="3308066" cy="1107996"/>
          </a:xfrm>
          <a:prstGeom prst="rect">
            <a:avLst/>
          </a:prstGeom>
          <a:noFill/>
        </p:spPr>
        <p:txBody>
          <a:bodyPr wrap="square" lIns="0" tIns="0" rIns="0" bIns="0" rtlCol="0">
            <a:spAutoFit/>
          </a:bodyPr>
          <a:lstStyle/>
          <a:p>
            <a:r>
              <a:rPr lang="en-AU" sz="1200" b="1" dirty="0">
                <a:latin typeface="+mj-lt"/>
              </a:rPr>
              <a:t>Multi-Merchant</a:t>
            </a:r>
          </a:p>
          <a:p>
            <a:pPr marL="171450" lvl="0" indent="-171450">
              <a:buFont typeface="Arial" panose="020B0604020202020204" pitchFamily="34" charset="0"/>
              <a:buChar char="•"/>
            </a:pPr>
            <a:r>
              <a:rPr lang="en-AU" sz="1200" dirty="0">
                <a:solidFill>
                  <a:srgbClr val="1C69E8"/>
                </a:solidFill>
                <a:latin typeface="Open Sans"/>
              </a:rPr>
              <a:t>All practitioners, multiple bank accounts, one EFTPOS machine</a:t>
            </a:r>
          </a:p>
          <a:p>
            <a:pPr marL="171450" lvl="0" indent="-171450">
              <a:buFont typeface="Arial" panose="020B0604020202020204" pitchFamily="34" charset="0"/>
              <a:buChar char="•"/>
            </a:pPr>
            <a:r>
              <a:rPr lang="en-AU" sz="1200" dirty="0">
                <a:solidFill>
                  <a:srgbClr val="1C69E8"/>
                </a:solidFill>
                <a:latin typeface="Open Sans"/>
              </a:rPr>
              <a:t>All payments are integrated into PMS</a:t>
            </a:r>
          </a:p>
          <a:p>
            <a:pPr marL="171450" lvl="0" indent="-171450">
              <a:buFont typeface="Arial" panose="020B0604020202020204" pitchFamily="34" charset="0"/>
              <a:buChar char="•"/>
            </a:pPr>
            <a:r>
              <a:rPr lang="en-AU" sz="1200" dirty="0">
                <a:solidFill>
                  <a:srgbClr val="1C69E8"/>
                </a:solidFill>
                <a:latin typeface="Open Sans"/>
              </a:rPr>
              <a:t>Less double-handling, and less risk of administrative error</a:t>
            </a:r>
          </a:p>
        </p:txBody>
      </p:sp>
    </p:spTree>
    <p:extLst>
      <p:ext uri="{BB962C8B-B14F-4D97-AF65-F5344CB8AC3E}">
        <p14:creationId xmlns:p14="http://schemas.microsoft.com/office/powerpoint/2010/main" val="151111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body" sz="quarter" idx="11"/>
          </p:nvPr>
        </p:nvSpPr>
        <p:spPr>
          <a:solidFill>
            <a:schemeClr val="bg1"/>
          </a:solidFill>
        </p:spPr>
        <p:txBody>
          <a:bodyPr>
            <a:normAutofit fontScale="77500" lnSpcReduction="20000"/>
          </a:bodyPr>
          <a:lstStyle/>
          <a:p>
            <a:pPr marL="0" indent="0">
              <a:buNone/>
            </a:pPr>
            <a:r>
              <a:rPr lang="en-US" sz="3300">
                <a:latin typeface="Open Sans" panose="020B0606030504020204"/>
              </a:rPr>
              <a:t>HOW TO APPROACH A MERCHANT</a:t>
            </a:r>
          </a:p>
        </p:txBody>
      </p:sp>
      <p:sp>
        <p:nvSpPr>
          <p:cNvPr id="5" name="Rectangle 4">
            <a:extLst>
              <a:ext uri="{FF2B5EF4-FFF2-40B4-BE49-F238E27FC236}">
                <a16:creationId xmlns:a16="http://schemas.microsoft.com/office/drawing/2014/main" id="{FDF79338-E8CD-48BA-8936-22D5B5FF358A}"/>
              </a:ext>
            </a:extLst>
          </p:cNvPr>
          <p:cNvSpPr/>
          <p:nvPr/>
        </p:nvSpPr>
        <p:spPr>
          <a:xfrm>
            <a:off x="5007165" y="3746016"/>
            <a:ext cx="7057013" cy="646331"/>
          </a:xfrm>
          <a:prstGeom prst="rect">
            <a:avLst/>
          </a:prstGeom>
          <a:solidFill>
            <a:schemeClr val="bg1"/>
          </a:solidFill>
        </p:spPr>
        <p:txBody>
          <a:bodyPr wrap="square">
            <a:spAutoFit/>
          </a:bodyPr>
          <a:lstStyle/>
          <a:p>
            <a:pPr algn="ctr"/>
            <a:r>
              <a:rPr lang="en-US">
                <a:solidFill>
                  <a:srgbClr val="95C93D"/>
                </a:solidFill>
                <a:latin typeface="Open Sans" panose="020B0606030504020204"/>
              </a:rPr>
              <a:t>“</a:t>
            </a:r>
            <a:r>
              <a:rPr lang="en-US">
                <a:solidFill>
                  <a:srgbClr val="424143"/>
                </a:solidFill>
                <a:latin typeface="Open Sans" panose="020B0606030504020204"/>
              </a:rPr>
              <a:t>Each year Visa &amp; MC increase certain rate categories; have you reviewed your merchant statement lately for increases?</a:t>
            </a:r>
            <a:r>
              <a:rPr lang="en-US">
                <a:solidFill>
                  <a:srgbClr val="73C167"/>
                </a:solidFill>
                <a:latin typeface="Open Sans" panose="020B0606030504020204"/>
              </a:rPr>
              <a:t> </a:t>
            </a:r>
            <a:r>
              <a:rPr lang="en-US">
                <a:solidFill>
                  <a:srgbClr val="95C93D"/>
                </a:solidFill>
                <a:latin typeface="Open Sans" panose="020B0606030504020204"/>
              </a:rPr>
              <a:t>”</a:t>
            </a:r>
          </a:p>
        </p:txBody>
      </p:sp>
      <p:sp>
        <p:nvSpPr>
          <p:cNvPr id="6" name="Rectangle 5">
            <a:extLst>
              <a:ext uri="{FF2B5EF4-FFF2-40B4-BE49-F238E27FC236}">
                <a16:creationId xmlns:a16="http://schemas.microsoft.com/office/drawing/2014/main" id="{A4371F01-BA16-4B68-A27D-AFBB53929020}"/>
              </a:ext>
            </a:extLst>
          </p:cNvPr>
          <p:cNvSpPr/>
          <p:nvPr/>
        </p:nvSpPr>
        <p:spPr>
          <a:xfrm>
            <a:off x="5231257" y="4557937"/>
            <a:ext cx="6411617" cy="646331"/>
          </a:xfrm>
          <a:prstGeom prst="rect">
            <a:avLst/>
          </a:prstGeom>
          <a:solidFill>
            <a:schemeClr val="bg1"/>
          </a:solidFill>
        </p:spPr>
        <p:txBody>
          <a:bodyPr wrap="square">
            <a:spAutoFit/>
          </a:bodyPr>
          <a:lstStyle/>
          <a:p>
            <a:pPr algn="ctr"/>
            <a:r>
              <a:rPr lang="en-US">
                <a:solidFill>
                  <a:srgbClr val="95C93D"/>
                </a:solidFill>
                <a:latin typeface="Open Sans" panose="020B0606030504020204"/>
              </a:rPr>
              <a:t>“</a:t>
            </a:r>
            <a:r>
              <a:rPr lang="en-US">
                <a:solidFill>
                  <a:srgbClr val="424143"/>
                </a:solidFill>
                <a:latin typeface="Open Sans" panose="020B0606030504020204"/>
              </a:rPr>
              <a:t>Reducing your costs on your credit card processing; how would that impact your business?</a:t>
            </a:r>
            <a:r>
              <a:rPr lang="en-US">
                <a:solidFill>
                  <a:srgbClr val="73C167"/>
                </a:solidFill>
                <a:latin typeface="Open Sans" panose="020B0606030504020204"/>
              </a:rPr>
              <a:t> </a:t>
            </a:r>
            <a:r>
              <a:rPr lang="en-US">
                <a:solidFill>
                  <a:srgbClr val="95C93D"/>
                </a:solidFill>
                <a:latin typeface="Open Sans" panose="020B0606030504020204"/>
              </a:rPr>
              <a:t>”</a:t>
            </a:r>
          </a:p>
        </p:txBody>
      </p:sp>
      <p:sp>
        <p:nvSpPr>
          <p:cNvPr id="11" name="Rectangle 10">
            <a:extLst>
              <a:ext uri="{FF2B5EF4-FFF2-40B4-BE49-F238E27FC236}">
                <a16:creationId xmlns:a16="http://schemas.microsoft.com/office/drawing/2014/main" id="{E6BBDC2A-6BD4-46FA-BDB5-A9EA599C5B8B}"/>
              </a:ext>
            </a:extLst>
          </p:cNvPr>
          <p:cNvSpPr/>
          <p:nvPr/>
        </p:nvSpPr>
        <p:spPr>
          <a:xfrm>
            <a:off x="5007164" y="2707484"/>
            <a:ext cx="7057013" cy="923330"/>
          </a:xfrm>
          <a:prstGeom prst="rect">
            <a:avLst/>
          </a:prstGeom>
          <a:solidFill>
            <a:schemeClr val="bg1"/>
          </a:solidFill>
        </p:spPr>
        <p:txBody>
          <a:bodyPr wrap="square">
            <a:spAutoFit/>
          </a:bodyPr>
          <a:lstStyle/>
          <a:p>
            <a:pPr algn="ctr"/>
            <a:r>
              <a:rPr lang="en-US">
                <a:solidFill>
                  <a:srgbClr val="95C93D"/>
                </a:solidFill>
                <a:latin typeface="Open Sans" panose="020B0606030504020204"/>
              </a:rPr>
              <a:t>“</a:t>
            </a:r>
            <a:r>
              <a:rPr lang="en-US">
                <a:solidFill>
                  <a:srgbClr val="424143"/>
                </a:solidFill>
                <a:latin typeface="Open Sans" panose="020B0606030504020204"/>
              </a:rPr>
              <a:t>I work with an amazing, knowledgeable Account Executive at Sphere; if we were able to reduce your processing costs would you be open to making a change?</a:t>
            </a:r>
            <a:r>
              <a:rPr lang="en-US">
                <a:solidFill>
                  <a:srgbClr val="95C93D"/>
                </a:solidFill>
                <a:latin typeface="Open Sans" panose="020B0606030504020204"/>
              </a:rPr>
              <a:t>”</a:t>
            </a:r>
          </a:p>
        </p:txBody>
      </p:sp>
      <p:sp>
        <p:nvSpPr>
          <p:cNvPr id="3" name="Rectangle 2">
            <a:extLst>
              <a:ext uri="{FF2B5EF4-FFF2-40B4-BE49-F238E27FC236}">
                <a16:creationId xmlns:a16="http://schemas.microsoft.com/office/drawing/2014/main" id="{BF961E42-1AD1-40D7-9401-A48EF916FFAD}"/>
              </a:ext>
            </a:extLst>
          </p:cNvPr>
          <p:cNvSpPr/>
          <p:nvPr/>
        </p:nvSpPr>
        <p:spPr>
          <a:xfrm>
            <a:off x="5310357" y="1676982"/>
            <a:ext cx="6450626" cy="646331"/>
          </a:xfrm>
          <a:prstGeom prst="rect">
            <a:avLst/>
          </a:prstGeom>
        </p:spPr>
        <p:txBody>
          <a:bodyPr wrap="square">
            <a:spAutoFit/>
          </a:bodyPr>
          <a:lstStyle/>
          <a:p>
            <a:pPr algn="ctr"/>
            <a:r>
              <a:rPr lang="en-US">
                <a:solidFill>
                  <a:srgbClr val="95C93D"/>
                </a:solidFill>
                <a:latin typeface="Open Sans" panose="020B0606030504020204"/>
              </a:rPr>
              <a:t>“</a:t>
            </a:r>
            <a:r>
              <a:rPr lang="en-US">
                <a:solidFill>
                  <a:srgbClr val="424143"/>
                </a:solidFill>
                <a:latin typeface="Open Sans" panose="020B0606030504020204"/>
              </a:rPr>
              <a:t>Most of my clients have seen increases in their credit card processing costs lately; have you noticed this as well?</a:t>
            </a:r>
            <a:r>
              <a:rPr lang="en-US">
                <a:solidFill>
                  <a:srgbClr val="73C167"/>
                </a:solidFill>
                <a:latin typeface="Open Sans" panose="020B0606030504020204"/>
              </a:rPr>
              <a:t> </a:t>
            </a:r>
            <a:r>
              <a:rPr lang="en-US">
                <a:solidFill>
                  <a:srgbClr val="95C93D"/>
                </a:solidFill>
                <a:latin typeface="Open Sans" panose="020B0606030504020204"/>
              </a:rPr>
              <a:t>”</a:t>
            </a:r>
          </a:p>
        </p:txBody>
      </p:sp>
      <p:pic>
        <p:nvPicPr>
          <p:cNvPr id="10" name="Picture 9">
            <a:extLst>
              <a:ext uri="{FF2B5EF4-FFF2-40B4-BE49-F238E27FC236}">
                <a16:creationId xmlns:a16="http://schemas.microsoft.com/office/drawing/2014/main" id="{A4712D19-5302-4769-96C1-13FAB44C6E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9609"/>
            <a:ext cx="4756727" cy="6877609"/>
          </a:xfrm>
          <a:prstGeom prst="rect">
            <a:avLst/>
          </a:prstGeom>
        </p:spPr>
      </p:pic>
    </p:spTree>
    <p:extLst>
      <p:ext uri="{BB962C8B-B14F-4D97-AF65-F5344CB8AC3E}">
        <p14:creationId xmlns:p14="http://schemas.microsoft.com/office/powerpoint/2010/main" val="4195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FDE274-1AEF-45B1-9C30-4F4359F902A6}"/>
              </a:ext>
            </a:extLst>
          </p:cNvPr>
          <p:cNvSpPr>
            <a:spLocks noGrp="1"/>
          </p:cNvSpPr>
          <p:nvPr>
            <p:ph type="body" sz="quarter" idx="10"/>
          </p:nvPr>
        </p:nvSpPr>
        <p:spPr>
          <a:xfrm>
            <a:off x="2256629" y="727991"/>
            <a:ext cx="9935371" cy="509277"/>
          </a:xfrm>
        </p:spPr>
        <p:txBody>
          <a:bodyPr/>
          <a:lstStyle/>
          <a:p>
            <a:pPr>
              <a:lnSpc>
                <a:spcPct val="100000"/>
              </a:lnSpc>
              <a:spcBef>
                <a:spcPts val="0"/>
              </a:spcBef>
            </a:pPr>
            <a:r>
              <a:rPr lang="en-US" dirty="0">
                <a:solidFill>
                  <a:srgbClr val="95C93D"/>
                </a:solidFill>
              </a:rPr>
              <a:t>RESOURCES: MARKETING DOCUMENTS</a:t>
            </a:r>
          </a:p>
          <a:p>
            <a:pPr>
              <a:lnSpc>
                <a:spcPct val="100000"/>
              </a:lnSpc>
              <a:spcBef>
                <a:spcPts val="0"/>
              </a:spcBef>
            </a:pPr>
            <a:r>
              <a:rPr lang="en-US" dirty="0"/>
              <a:t>ACN COMPASS</a:t>
            </a:r>
          </a:p>
        </p:txBody>
      </p:sp>
      <p:pic>
        <p:nvPicPr>
          <p:cNvPr id="4" name="Picture 3">
            <a:extLst>
              <a:ext uri="{FF2B5EF4-FFF2-40B4-BE49-F238E27FC236}">
                <a16:creationId xmlns:a16="http://schemas.microsoft.com/office/drawing/2014/main" id="{385C26F2-D30C-4B3F-850F-3EEA119DE1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57349" y="1511316"/>
            <a:ext cx="7318886" cy="4727374"/>
          </a:xfrm>
          <a:prstGeom prst="rect">
            <a:avLst/>
          </a:prstGeom>
          <a:ln>
            <a:solidFill>
              <a:schemeClr val="bg2"/>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518BBB10-B9D6-4C2C-93D8-CE8B049DF9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267" y="1511316"/>
            <a:ext cx="3648300" cy="4727374"/>
          </a:xfrm>
          <a:prstGeom prst="rect">
            <a:avLst/>
          </a:prstGeom>
          <a:ln>
            <a:solidFill>
              <a:schemeClr val="bg2"/>
            </a:solidFill>
          </a:ln>
          <a:effectLst>
            <a:outerShdw blurRad="50800" dist="38100" dir="2700000" algn="tl" rotWithShape="0">
              <a:prstClr val="black">
                <a:alpha val="40000"/>
              </a:prstClr>
            </a:outerShdw>
          </a:effectLst>
        </p:spPr>
      </p:pic>
      <p:pic>
        <p:nvPicPr>
          <p:cNvPr id="6" name="Picture 2" descr="Australian National Flag (knitted) 1800 x 900mm">
            <a:extLst>
              <a:ext uri="{FF2B5EF4-FFF2-40B4-BE49-F238E27FC236}">
                <a16:creationId xmlns:a16="http://schemas.microsoft.com/office/drawing/2014/main" id="{B42BE1A7-1BE9-49A6-9549-0379C05D572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76736" y="5638800"/>
            <a:ext cx="515376" cy="25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003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table, sitting, holding, small&#10;&#10;Description automatically generated">
            <a:extLst>
              <a:ext uri="{FF2B5EF4-FFF2-40B4-BE49-F238E27FC236}">
                <a16:creationId xmlns:a16="http://schemas.microsoft.com/office/drawing/2014/main" id="{A9898C8B-003B-4A4C-A2BF-B80F6016A2B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C486D3B1-C9CD-48F3-8697-D211FAB22EFB}"/>
              </a:ext>
            </a:extLst>
          </p:cNvPr>
          <p:cNvSpPr>
            <a:spLocks noGrp="1"/>
          </p:cNvSpPr>
          <p:nvPr>
            <p:ph type="body" sz="quarter" idx="10"/>
          </p:nvPr>
        </p:nvSpPr>
        <p:spPr/>
        <p:txBody>
          <a:bodyPr>
            <a:normAutofit lnSpcReduction="10000"/>
          </a:bodyPr>
          <a:lstStyle/>
          <a:p>
            <a:r>
              <a:rPr lang="en-US"/>
              <a:t>WORKING WITH SPHERE</a:t>
            </a:r>
          </a:p>
        </p:txBody>
      </p:sp>
      <p:sp>
        <p:nvSpPr>
          <p:cNvPr id="4" name="Slide Number Placeholder 3">
            <a:extLst>
              <a:ext uri="{FF2B5EF4-FFF2-40B4-BE49-F238E27FC236}">
                <a16:creationId xmlns:a16="http://schemas.microsoft.com/office/drawing/2014/main" id="{5D263D14-4A1A-4310-BFA2-C2E9F63CCBDC}"/>
              </a:ext>
            </a:extLst>
          </p:cNvPr>
          <p:cNvSpPr>
            <a:spLocks noGrp="1"/>
          </p:cNvSpPr>
          <p:nvPr>
            <p:ph type="sldNum" sz="quarter" idx="4"/>
          </p:nvPr>
        </p:nvSpPr>
        <p:spPr/>
        <p:txBody>
          <a:bodyPr/>
          <a:lstStyle/>
          <a:p>
            <a:fld id="{351EC6AB-3140-1845-89AB-06A4F17BAEDA}" type="slidenum">
              <a:rPr lang="en-US" sz="900" smtClean="0"/>
              <a:pPr/>
              <a:t>17</a:t>
            </a:fld>
            <a:endParaRPr lang="en-US" sz="900"/>
          </a:p>
        </p:txBody>
      </p:sp>
      <p:pic>
        <p:nvPicPr>
          <p:cNvPr id="8" name="Picture Placeholder 7" descr="A person wearing a suit and tie&#10;&#10;Description automatically generated">
            <a:extLst>
              <a:ext uri="{FF2B5EF4-FFF2-40B4-BE49-F238E27FC236}">
                <a16:creationId xmlns:a16="http://schemas.microsoft.com/office/drawing/2014/main" id="{DF688730-D352-4834-A45A-23FD5C22267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12" name="Picture Placeholder 11" descr="A person sitting at a table&#10;&#10;Description automatically generated">
            <a:extLst>
              <a:ext uri="{FF2B5EF4-FFF2-40B4-BE49-F238E27FC236}">
                <a16:creationId xmlns:a16="http://schemas.microsoft.com/office/drawing/2014/main" id="{41BEA7E5-E6B0-447E-B753-479F549D7C08}"/>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48044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FDE274-1AEF-45B1-9C30-4F4359F902A6}"/>
              </a:ext>
            </a:extLst>
          </p:cNvPr>
          <p:cNvSpPr>
            <a:spLocks noGrp="1"/>
          </p:cNvSpPr>
          <p:nvPr>
            <p:ph type="body" sz="quarter" idx="10"/>
          </p:nvPr>
        </p:nvSpPr>
        <p:spPr>
          <a:xfrm>
            <a:off x="2256629" y="727991"/>
            <a:ext cx="9935371" cy="509277"/>
          </a:xfrm>
        </p:spPr>
        <p:txBody>
          <a:bodyPr/>
          <a:lstStyle/>
          <a:p>
            <a:pPr>
              <a:lnSpc>
                <a:spcPct val="100000"/>
              </a:lnSpc>
              <a:spcBef>
                <a:spcPts val="0"/>
              </a:spcBef>
            </a:pPr>
            <a:r>
              <a:rPr lang="en-US">
                <a:solidFill>
                  <a:srgbClr val="95C93D"/>
                </a:solidFill>
              </a:rPr>
              <a:t>RESOURCES: ACCOUNT EXECUTIVES</a:t>
            </a:r>
          </a:p>
          <a:p>
            <a:pPr>
              <a:lnSpc>
                <a:spcPct val="100000"/>
              </a:lnSpc>
              <a:spcBef>
                <a:spcPts val="0"/>
              </a:spcBef>
            </a:pPr>
            <a:r>
              <a:rPr lang="en-US"/>
              <a:t>EXPERIENCED PAYMENTS VETERANS</a:t>
            </a:r>
          </a:p>
        </p:txBody>
      </p:sp>
      <p:grpSp>
        <p:nvGrpSpPr>
          <p:cNvPr id="24" name="Group 23">
            <a:extLst>
              <a:ext uri="{FF2B5EF4-FFF2-40B4-BE49-F238E27FC236}">
                <a16:creationId xmlns:a16="http://schemas.microsoft.com/office/drawing/2014/main" id="{E90F40D0-5645-4F55-B5E5-64376BC0C375}"/>
              </a:ext>
            </a:extLst>
          </p:cNvPr>
          <p:cNvGrpSpPr/>
          <p:nvPr/>
        </p:nvGrpSpPr>
        <p:grpSpPr>
          <a:xfrm>
            <a:off x="6863137" y="2254032"/>
            <a:ext cx="3513764" cy="3464689"/>
            <a:chOff x="6863137" y="2254032"/>
            <a:chExt cx="3513764" cy="3464689"/>
          </a:xfrm>
        </p:grpSpPr>
        <p:grpSp>
          <p:nvGrpSpPr>
            <p:cNvPr id="11" name="Graphic 4" descr="Chat">
              <a:extLst>
                <a:ext uri="{FF2B5EF4-FFF2-40B4-BE49-F238E27FC236}">
                  <a16:creationId xmlns:a16="http://schemas.microsoft.com/office/drawing/2014/main" id="{6C402BE0-D144-4D08-A268-51CBCE19FE4C}"/>
                </a:ext>
              </a:extLst>
            </p:cNvPr>
            <p:cNvGrpSpPr/>
            <p:nvPr/>
          </p:nvGrpSpPr>
          <p:grpSpPr>
            <a:xfrm>
              <a:off x="6863137" y="2254032"/>
              <a:ext cx="1047960" cy="1047960"/>
              <a:chOff x="6863137" y="1969691"/>
              <a:chExt cx="1047960" cy="1047960"/>
            </a:xfrm>
          </p:grpSpPr>
          <p:sp>
            <p:nvSpPr>
              <p:cNvPr id="12" name="Freeform: Shape 11">
                <a:extLst>
                  <a:ext uri="{FF2B5EF4-FFF2-40B4-BE49-F238E27FC236}">
                    <a16:creationId xmlns:a16="http://schemas.microsoft.com/office/drawing/2014/main" id="{B261D278-7A0A-4BB2-B4E9-3746FBEBCFAA}"/>
                  </a:ext>
                </a:extLst>
              </p:cNvPr>
              <p:cNvSpPr/>
              <p:nvPr/>
            </p:nvSpPr>
            <p:spPr>
              <a:xfrm>
                <a:off x="6950467" y="2188016"/>
                <a:ext cx="545812" cy="491231"/>
              </a:xfrm>
              <a:custGeom>
                <a:avLst/>
                <a:gdLst>
                  <a:gd name="connsiteX0" fmla="*/ 371153 w 545812"/>
                  <a:gd name="connsiteY0" fmla="*/ 76414 h 491231"/>
                  <a:gd name="connsiteX1" fmla="*/ 545813 w 545812"/>
                  <a:gd name="connsiteY1" fmla="*/ 76414 h 491231"/>
                  <a:gd name="connsiteX2" fmla="*/ 545813 w 545812"/>
                  <a:gd name="connsiteY2" fmla="*/ 43665 h 491231"/>
                  <a:gd name="connsiteX3" fmla="*/ 502148 w 545812"/>
                  <a:gd name="connsiteY3" fmla="*/ 0 h 491231"/>
                  <a:gd name="connsiteX4" fmla="*/ 43665 w 545812"/>
                  <a:gd name="connsiteY4" fmla="*/ 0 h 491231"/>
                  <a:gd name="connsiteX5" fmla="*/ 0 w 545812"/>
                  <a:gd name="connsiteY5" fmla="*/ 43665 h 491231"/>
                  <a:gd name="connsiteX6" fmla="*/ 0 w 545812"/>
                  <a:gd name="connsiteY6" fmla="*/ 338404 h 491231"/>
                  <a:gd name="connsiteX7" fmla="*/ 43665 w 545812"/>
                  <a:gd name="connsiteY7" fmla="*/ 382069 h 491231"/>
                  <a:gd name="connsiteX8" fmla="*/ 109163 w 545812"/>
                  <a:gd name="connsiteY8" fmla="*/ 382069 h 491231"/>
                  <a:gd name="connsiteX9" fmla="*/ 109163 w 545812"/>
                  <a:gd name="connsiteY9" fmla="*/ 491231 h 491231"/>
                  <a:gd name="connsiteX10" fmla="*/ 218325 w 545812"/>
                  <a:gd name="connsiteY10" fmla="*/ 382069 h 491231"/>
                  <a:gd name="connsiteX11" fmla="*/ 283823 w 545812"/>
                  <a:gd name="connsiteY11" fmla="*/ 382069 h 491231"/>
                  <a:gd name="connsiteX12" fmla="*/ 283823 w 545812"/>
                  <a:gd name="connsiteY12" fmla="*/ 163744 h 491231"/>
                  <a:gd name="connsiteX13" fmla="*/ 371153 w 545812"/>
                  <a:gd name="connsiteY13" fmla="*/ 76414 h 49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5812" h="491231">
                    <a:moveTo>
                      <a:pt x="371153" y="76414"/>
                    </a:moveTo>
                    <a:lnTo>
                      <a:pt x="545813" y="76414"/>
                    </a:lnTo>
                    <a:lnTo>
                      <a:pt x="545813" y="43665"/>
                    </a:lnTo>
                    <a:cubicBezTo>
                      <a:pt x="545813" y="19649"/>
                      <a:pt x="526163" y="0"/>
                      <a:pt x="502148" y="0"/>
                    </a:cubicBezTo>
                    <a:lnTo>
                      <a:pt x="43665" y="0"/>
                    </a:lnTo>
                    <a:cubicBezTo>
                      <a:pt x="19649" y="0"/>
                      <a:pt x="0" y="19649"/>
                      <a:pt x="0" y="43665"/>
                    </a:cubicBezTo>
                    <a:lnTo>
                      <a:pt x="0" y="338404"/>
                    </a:lnTo>
                    <a:cubicBezTo>
                      <a:pt x="0" y="362420"/>
                      <a:pt x="19649" y="382069"/>
                      <a:pt x="43665" y="382069"/>
                    </a:cubicBezTo>
                    <a:lnTo>
                      <a:pt x="109163" y="382069"/>
                    </a:lnTo>
                    <a:lnTo>
                      <a:pt x="109163" y="491231"/>
                    </a:lnTo>
                    <a:lnTo>
                      <a:pt x="218325" y="382069"/>
                    </a:lnTo>
                    <a:lnTo>
                      <a:pt x="283823" y="382069"/>
                    </a:lnTo>
                    <a:lnTo>
                      <a:pt x="283823" y="163744"/>
                    </a:lnTo>
                    <a:cubicBezTo>
                      <a:pt x="283823" y="115712"/>
                      <a:pt x="323121" y="76414"/>
                      <a:pt x="371153" y="76414"/>
                    </a:cubicBezTo>
                    <a:close/>
                  </a:path>
                </a:pathLst>
              </a:custGeom>
              <a:solidFill>
                <a:srgbClr val="052B97"/>
              </a:solidFill>
              <a:ln w="1091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5A7C1D2-528E-447E-A7C0-167AA0CB9EB9}"/>
                  </a:ext>
                </a:extLst>
              </p:cNvPr>
              <p:cNvSpPr/>
              <p:nvPr/>
            </p:nvSpPr>
            <p:spPr>
              <a:xfrm>
                <a:off x="7277954" y="2308094"/>
                <a:ext cx="545812" cy="491231"/>
              </a:xfrm>
              <a:custGeom>
                <a:avLst/>
                <a:gdLst>
                  <a:gd name="connsiteX0" fmla="*/ 502148 w 545812"/>
                  <a:gd name="connsiteY0" fmla="*/ 0 h 491231"/>
                  <a:gd name="connsiteX1" fmla="*/ 43665 w 545812"/>
                  <a:gd name="connsiteY1" fmla="*/ 0 h 491231"/>
                  <a:gd name="connsiteX2" fmla="*/ 0 w 545812"/>
                  <a:gd name="connsiteY2" fmla="*/ 43665 h 491231"/>
                  <a:gd name="connsiteX3" fmla="*/ 0 w 545812"/>
                  <a:gd name="connsiteY3" fmla="*/ 338404 h 491231"/>
                  <a:gd name="connsiteX4" fmla="*/ 43665 w 545812"/>
                  <a:gd name="connsiteY4" fmla="*/ 382069 h 491231"/>
                  <a:gd name="connsiteX5" fmla="*/ 327488 w 545812"/>
                  <a:gd name="connsiteY5" fmla="*/ 382069 h 491231"/>
                  <a:gd name="connsiteX6" fmla="*/ 436650 w 545812"/>
                  <a:gd name="connsiteY6" fmla="*/ 491231 h 491231"/>
                  <a:gd name="connsiteX7" fmla="*/ 436650 w 545812"/>
                  <a:gd name="connsiteY7" fmla="*/ 382069 h 491231"/>
                  <a:gd name="connsiteX8" fmla="*/ 502148 w 545812"/>
                  <a:gd name="connsiteY8" fmla="*/ 382069 h 491231"/>
                  <a:gd name="connsiteX9" fmla="*/ 545813 w 545812"/>
                  <a:gd name="connsiteY9" fmla="*/ 338404 h 491231"/>
                  <a:gd name="connsiteX10" fmla="*/ 545813 w 545812"/>
                  <a:gd name="connsiteY10" fmla="*/ 43665 h 491231"/>
                  <a:gd name="connsiteX11" fmla="*/ 502148 w 545812"/>
                  <a:gd name="connsiteY11" fmla="*/ 0 h 49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812" h="491231">
                    <a:moveTo>
                      <a:pt x="502148" y="0"/>
                    </a:moveTo>
                    <a:lnTo>
                      <a:pt x="43665" y="0"/>
                    </a:lnTo>
                    <a:cubicBezTo>
                      <a:pt x="19649" y="0"/>
                      <a:pt x="0" y="19649"/>
                      <a:pt x="0" y="43665"/>
                    </a:cubicBezTo>
                    <a:lnTo>
                      <a:pt x="0" y="338404"/>
                    </a:lnTo>
                    <a:cubicBezTo>
                      <a:pt x="0" y="362419"/>
                      <a:pt x="19649" y="382069"/>
                      <a:pt x="43665" y="382069"/>
                    </a:cubicBezTo>
                    <a:lnTo>
                      <a:pt x="327488" y="382069"/>
                    </a:lnTo>
                    <a:lnTo>
                      <a:pt x="436650" y="491231"/>
                    </a:lnTo>
                    <a:lnTo>
                      <a:pt x="436650" y="382069"/>
                    </a:lnTo>
                    <a:lnTo>
                      <a:pt x="502148" y="382069"/>
                    </a:lnTo>
                    <a:cubicBezTo>
                      <a:pt x="526163" y="382069"/>
                      <a:pt x="545813" y="362419"/>
                      <a:pt x="545813" y="338404"/>
                    </a:cubicBezTo>
                    <a:lnTo>
                      <a:pt x="545813" y="43665"/>
                    </a:lnTo>
                    <a:cubicBezTo>
                      <a:pt x="545813" y="19649"/>
                      <a:pt x="526163" y="0"/>
                      <a:pt x="502148" y="0"/>
                    </a:cubicBezTo>
                    <a:close/>
                  </a:path>
                </a:pathLst>
              </a:custGeom>
              <a:gradFill>
                <a:gsLst>
                  <a:gs pos="0">
                    <a:srgbClr val="00A3B8"/>
                  </a:gs>
                  <a:gs pos="100000">
                    <a:srgbClr val="95C93D"/>
                  </a:gs>
                </a:gsLst>
                <a:lin ang="5400000" scaled="1"/>
              </a:gradFill>
              <a:ln w="38100" cap="flat">
                <a:noFill/>
                <a:prstDash val="solid"/>
                <a:miter/>
              </a:ln>
            </p:spPr>
            <p:txBody>
              <a:bodyPr rtlCol="0" anchor="ctr"/>
              <a:lstStyle/>
              <a:p>
                <a:endParaRPr lang="en-US"/>
              </a:p>
            </p:txBody>
          </p:sp>
        </p:grpSp>
        <p:grpSp>
          <p:nvGrpSpPr>
            <p:cNvPr id="14" name="Graphic 6" descr="Call center">
              <a:extLst>
                <a:ext uri="{FF2B5EF4-FFF2-40B4-BE49-F238E27FC236}">
                  <a16:creationId xmlns:a16="http://schemas.microsoft.com/office/drawing/2014/main" id="{740B3802-45B5-4E81-ACDE-81AD2A4F33EA}"/>
                </a:ext>
              </a:extLst>
            </p:cNvPr>
            <p:cNvGrpSpPr/>
            <p:nvPr/>
          </p:nvGrpSpPr>
          <p:grpSpPr>
            <a:xfrm>
              <a:off x="6864716" y="3415967"/>
              <a:ext cx="1047960" cy="1047960"/>
              <a:chOff x="6833896" y="3552678"/>
              <a:chExt cx="1047960" cy="1047960"/>
            </a:xfrm>
          </p:grpSpPr>
          <p:sp>
            <p:nvSpPr>
              <p:cNvPr id="15" name="Freeform: Shape 14">
                <a:extLst>
                  <a:ext uri="{FF2B5EF4-FFF2-40B4-BE49-F238E27FC236}">
                    <a16:creationId xmlns:a16="http://schemas.microsoft.com/office/drawing/2014/main" id="{D30A9978-792A-45F6-85AE-B4B51FDCEBCA}"/>
                  </a:ext>
                </a:extLst>
              </p:cNvPr>
              <p:cNvSpPr/>
              <p:nvPr/>
            </p:nvSpPr>
            <p:spPr>
              <a:xfrm>
                <a:off x="7008556" y="4142155"/>
                <a:ext cx="698640" cy="349320"/>
              </a:xfrm>
              <a:custGeom>
                <a:avLst/>
                <a:gdLst>
                  <a:gd name="connsiteX0" fmla="*/ 663708 w 698640"/>
                  <a:gd name="connsiteY0" fmla="*/ 104796 h 349320"/>
                  <a:gd name="connsiteX1" fmla="*/ 493415 w 698640"/>
                  <a:gd name="connsiteY1" fmla="*/ 21833 h 349320"/>
                  <a:gd name="connsiteX2" fmla="*/ 349320 w 698640"/>
                  <a:gd name="connsiteY2" fmla="*/ 0 h 349320"/>
                  <a:gd name="connsiteX3" fmla="*/ 205225 w 698640"/>
                  <a:gd name="connsiteY3" fmla="*/ 21833 h 349320"/>
                  <a:gd name="connsiteX4" fmla="*/ 34932 w 698640"/>
                  <a:gd name="connsiteY4" fmla="*/ 104796 h 349320"/>
                  <a:gd name="connsiteX5" fmla="*/ 0 w 698640"/>
                  <a:gd name="connsiteY5" fmla="*/ 174660 h 349320"/>
                  <a:gd name="connsiteX6" fmla="*/ 0 w 698640"/>
                  <a:gd name="connsiteY6" fmla="*/ 349320 h 349320"/>
                  <a:gd name="connsiteX7" fmla="*/ 698640 w 698640"/>
                  <a:gd name="connsiteY7" fmla="*/ 349320 h 349320"/>
                  <a:gd name="connsiteX8" fmla="*/ 698640 w 698640"/>
                  <a:gd name="connsiteY8" fmla="*/ 174660 h 349320"/>
                  <a:gd name="connsiteX9" fmla="*/ 663708 w 698640"/>
                  <a:gd name="connsiteY9" fmla="*/ 104796 h 34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640" h="349320">
                    <a:moveTo>
                      <a:pt x="663708" y="104796"/>
                    </a:moveTo>
                    <a:cubicBezTo>
                      <a:pt x="615677" y="65498"/>
                      <a:pt x="554546" y="39298"/>
                      <a:pt x="493415" y="21833"/>
                    </a:cubicBezTo>
                    <a:cubicBezTo>
                      <a:pt x="449750" y="8733"/>
                      <a:pt x="401718" y="0"/>
                      <a:pt x="349320" y="0"/>
                    </a:cubicBezTo>
                    <a:cubicBezTo>
                      <a:pt x="301288" y="0"/>
                      <a:pt x="253257" y="8733"/>
                      <a:pt x="205225" y="21833"/>
                    </a:cubicBezTo>
                    <a:cubicBezTo>
                      <a:pt x="144095" y="39298"/>
                      <a:pt x="82964" y="69864"/>
                      <a:pt x="34932" y="104796"/>
                    </a:cubicBezTo>
                    <a:cubicBezTo>
                      <a:pt x="13100" y="122262"/>
                      <a:pt x="0" y="148461"/>
                      <a:pt x="0" y="174660"/>
                    </a:cubicBezTo>
                    <a:lnTo>
                      <a:pt x="0" y="349320"/>
                    </a:lnTo>
                    <a:lnTo>
                      <a:pt x="698640" y="349320"/>
                    </a:lnTo>
                    <a:lnTo>
                      <a:pt x="698640" y="174660"/>
                    </a:lnTo>
                    <a:cubicBezTo>
                      <a:pt x="698640" y="148461"/>
                      <a:pt x="685541" y="122262"/>
                      <a:pt x="663708" y="104796"/>
                    </a:cubicBezTo>
                    <a:close/>
                  </a:path>
                </a:pathLst>
              </a:custGeom>
              <a:solidFill>
                <a:srgbClr val="052B97"/>
              </a:solidFill>
              <a:ln w="1091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469989D-736A-407E-B402-A49D21731971}"/>
                  </a:ext>
                </a:extLst>
              </p:cNvPr>
              <p:cNvSpPr/>
              <p:nvPr/>
            </p:nvSpPr>
            <p:spPr>
              <a:xfrm>
                <a:off x="7165749" y="3661840"/>
                <a:ext cx="487956" cy="414817"/>
              </a:xfrm>
              <a:custGeom>
                <a:avLst/>
                <a:gdLst>
                  <a:gd name="connsiteX0" fmla="*/ 21833 w 487956"/>
                  <a:gd name="connsiteY0" fmla="*/ 113529 h 414817"/>
                  <a:gd name="connsiteX1" fmla="*/ 37115 w 487956"/>
                  <a:gd name="connsiteY1" fmla="*/ 106979 h 414817"/>
                  <a:gd name="connsiteX2" fmla="*/ 37115 w 487956"/>
                  <a:gd name="connsiteY2" fmla="*/ 106979 h 414817"/>
                  <a:gd name="connsiteX3" fmla="*/ 192126 w 487956"/>
                  <a:gd name="connsiteY3" fmla="*/ 43665 h 414817"/>
                  <a:gd name="connsiteX4" fmla="*/ 410451 w 487956"/>
                  <a:gd name="connsiteY4" fmla="*/ 261990 h 414817"/>
                  <a:gd name="connsiteX5" fmla="*/ 410451 w 487956"/>
                  <a:gd name="connsiteY5" fmla="*/ 312205 h 414817"/>
                  <a:gd name="connsiteX6" fmla="*/ 284914 w 487956"/>
                  <a:gd name="connsiteY6" fmla="*/ 353687 h 414817"/>
                  <a:gd name="connsiteX7" fmla="*/ 268540 w 487956"/>
                  <a:gd name="connsiteY7" fmla="*/ 349320 h 414817"/>
                  <a:gd name="connsiteX8" fmla="*/ 235791 w 487956"/>
                  <a:gd name="connsiteY8" fmla="*/ 382069 h 414817"/>
                  <a:gd name="connsiteX9" fmla="*/ 268540 w 487956"/>
                  <a:gd name="connsiteY9" fmla="*/ 414818 h 414817"/>
                  <a:gd name="connsiteX10" fmla="*/ 299105 w 487956"/>
                  <a:gd name="connsiteY10" fmla="*/ 395168 h 414817"/>
                  <a:gd name="connsiteX11" fmla="*/ 472674 w 487956"/>
                  <a:gd name="connsiteY11" fmla="*/ 337312 h 414817"/>
                  <a:gd name="connsiteX12" fmla="*/ 487956 w 487956"/>
                  <a:gd name="connsiteY12" fmla="*/ 316571 h 414817"/>
                  <a:gd name="connsiteX13" fmla="*/ 487956 w 487956"/>
                  <a:gd name="connsiteY13" fmla="*/ 218325 h 414817"/>
                  <a:gd name="connsiteX14" fmla="*/ 466124 w 487956"/>
                  <a:gd name="connsiteY14" fmla="*/ 196493 h 414817"/>
                  <a:gd name="connsiteX15" fmla="*/ 446475 w 487956"/>
                  <a:gd name="connsiteY15" fmla="*/ 196493 h 414817"/>
                  <a:gd name="connsiteX16" fmla="*/ 192126 w 487956"/>
                  <a:gd name="connsiteY16" fmla="*/ 0 h 414817"/>
                  <a:gd name="connsiteX17" fmla="*/ 8733 w 487956"/>
                  <a:gd name="connsiteY17" fmla="*/ 74230 h 414817"/>
                  <a:gd name="connsiteX18" fmla="*/ 0 w 487956"/>
                  <a:gd name="connsiteY18" fmla="*/ 91696 h 414817"/>
                  <a:gd name="connsiteX19" fmla="*/ 21833 w 487956"/>
                  <a:gd name="connsiteY19" fmla="*/ 113529 h 41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7956" h="414817">
                    <a:moveTo>
                      <a:pt x="21833" y="113529"/>
                    </a:moveTo>
                    <a:cubicBezTo>
                      <a:pt x="28382" y="113529"/>
                      <a:pt x="33840" y="111346"/>
                      <a:pt x="37115" y="106979"/>
                    </a:cubicBezTo>
                    <a:lnTo>
                      <a:pt x="37115" y="106979"/>
                    </a:lnTo>
                    <a:cubicBezTo>
                      <a:pt x="77505" y="67681"/>
                      <a:pt x="132087" y="43665"/>
                      <a:pt x="192126" y="43665"/>
                    </a:cubicBezTo>
                    <a:cubicBezTo>
                      <a:pt x="312205" y="43665"/>
                      <a:pt x="410451" y="141911"/>
                      <a:pt x="410451" y="261990"/>
                    </a:cubicBezTo>
                    <a:lnTo>
                      <a:pt x="410451" y="312205"/>
                    </a:lnTo>
                    <a:lnTo>
                      <a:pt x="284914" y="353687"/>
                    </a:lnTo>
                    <a:cubicBezTo>
                      <a:pt x="279456" y="351503"/>
                      <a:pt x="273998" y="349320"/>
                      <a:pt x="268540" y="349320"/>
                    </a:cubicBezTo>
                    <a:cubicBezTo>
                      <a:pt x="249982" y="349320"/>
                      <a:pt x="235791" y="363511"/>
                      <a:pt x="235791" y="382069"/>
                    </a:cubicBezTo>
                    <a:cubicBezTo>
                      <a:pt x="235791" y="400626"/>
                      <a:pt x="249982" y="414818"/>
                      <a:pt x="268540" y="414818"/>
                    </a:cubicBezTo>
                    <a:cubicBezTo>
                      <a:pt x="281639" y="414818"/>
                      <a:pt x="293647" y="407176"/>
                      <a:pt x="299105" y="395168"/>
                    </a:cubicBezTo>
                    <a:lnTo>
                      <a:pt x="472674" y="337312"/>
                    </a:lnTo>
                    <a:cubicBezTo>
                      <a:pt x="481407" y="334037"/>
                      <a:pt x="487956" y="326396"/>
                      <a:pt x="487956" y="316571"/>
                    </a:cubicBezTo>
                    <a:lnTo>
                      <a:pt x="487956" y="218325"/>
                    </a:lnTo>
                    <a:cubicBezTo>
                      <a:pt x="487956" y="206317"/>
                      <a:pt x="478132" y="196493"/>
                      <a:pt x="466124" y="196493"/>
                    </a:cubicBezTo>
                    <a:lnTo>
                      <a:pt x="446475" y="196493"/>
                    </a:lnTo>
                    <a:cubicBezTo>
                      <a:pt x="417001" y="84055"/>
                      <a:pt x="314388" y="0"/>
                      <a:pt x="192126" y="0"/>
                    </a:cubicBezTo>
                    <a:cubicBezTo>
                      <a:pt x="121170" y="0"/>
                      <a:pt x="56764" y="28382"/>
                      <a:pt x="8733" y="74230"/>
                    </a:cubicBezTo>
                    <a:cubicBezTo>
                      <a:pt x="3275" y="78597"/>
                      <a:pt x="0" y="84055"/>
                      <a:pt x="0" y="91696"/>
                    </a:cubicBezTo>
                    <a:cubicBezTo>
                      <a:pt x="0" y="103704"/>
                      <a:pt x="9825" y="113529"/>
                      <a:pt x="21833" y="113529"/>
                    </a:cubicBezTo>
                    <a:close/>
                  </a:path>
                </a:pathLst>
              </a:custGeom>
              <a:gradFill>
                <a:gsLst>
                  <a:gs pos="0">
                    <a:srgbClr val="00A3B8"/>
                  </a:gs>
                  <a:gs pos="100000">
                    <a:srgbClr val="95C93D"/>
                  </a:gs>
                </a:gsLst>
                <a:lin ang="5400000" scaled="1"/>
              </a:gradFill>
              <a:ln w="1091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CE2E3FA-7B04-4E62-BA4A-B4BB348DE180}"/>
                  </a:ext>
                </a:extLst>
              </p:cNvPr>
              <p:cNvSpPr/>
              <p:nvPr/>
            </p:nvSpPr>
            <p:spPr>
              <a:xfrm>
                <a:off x="7183216" y="3749170"/>
                <a:ext cx="349320" cy="349320"/>
              </a:xfrm>
              <a:custGeom>
                <a:avLst/>
                <a:gdLst>
                  <a:gd name="connsiteX0" fmla="*/ 348228 w 349320"/>
                  <a:gd name="connsiteY0" fmla="*/ 193218 h 349320"/>
                  <a:gd name="connsiteX1" fmla="*/ 349320 w 349320"/>
                  <a:gd name="connsiteY1" fmla="*/ 174660 h 349320"/>
                  <a:gd name="connsiteX2" fmla="*/ 174660 w 349320"/>
                  <a:gd name="connsiteY2" fmla="*/ 0 h 349320"/>
                  <a:gd name="connsiteX3" fmla="*/ 0 w 349320"/>
                  <a:gd name="connsiteY3" fmla="*/ 174660 h 349320"/>
                  <a:gd name="connsiteX4" fmla="*/ 174660 w 349320"/>
                  <a:gd name="connsiteY4" fmla="*/ 349320 h 349320"/>
                  <a:gd name="connsiteX5" fmla="*/ 185576 w 349320"/>
                  <a:gd name="connsiteY5" fmla="*/ 348228 h 349320"/>
                  <a:gd name="connsiteX6" fmla="*/ 185576 w 349320"/>
                  <a:gd name="connsiteY6" fmla="*/ 294739 h 349320"/>
                  <a:gd name="connsiteX7" fmla="*/ 185576 w 349320"/>
                  <a:gd name="connsiteY7" fmla="*/ 294739 h 349320"/>
                  <a:gd name="connsiteX8" fmla="*/ 192126 w 349320"/>
                  <a:gd name="connsiteY8" fmla="*/ 265265 h 349320"/>
                  <a:gd name="connsiteX9" fmla="*/ 230333 w 349320"/>
                  <a:gd name="connsiteY9" fmla="*/ 232516 h 349320"/>
                  <a:gd name="connsiteX10" fmla="*/ 348228 w 349320"/>
                  <a:gd name="connsiteY10" fmla="*/ 193218 h 34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320" h="349320">
                    <a:moveTo>
                      <a:pt x="348228" y="193218"/>
                    </a:moveTo>
                    <a:cubicBezTo>
                      <a:pt x="349320" y="186668"/>
                      <a:pt x="349320" y="181210"/>
                      <a:pt x="349320" y="174660"/>
                    </a:cubicBezTo>
                    <a:cubicBezTo>
                      <a:pt x="349320" y="78597"/>
                      <a:pt x="270723" y="0"/>
                      <a:pt x="174660" y="0"/>
                    </a:cubicBezTo>
                    <a:cubicBezTo>
                      <a:pt x="78597" y="0"/>
                      <a:pt x="0" y="78597"/>
                      <a:pt x="0" y="174660"/>
                    </a:cubicBezTo>
                    <a:cubicBezTo>
                      <a:pt x="0" y="270723"/>
                      <a:pt x="78597" y="349320"/>
                      <a:pt x="174660" y="349320"/>
                    </a:cubicBezTo>
                    <a:cubicBezTo>
                      <a:pt x="177935" y="349320"/>
                      <a:pt x="182301" y="349320"/>
                      <a:pt x="185576" y="348228"/>
                    </a:cubicBezTo>
                    <a:lnTo>
                      <a:pt x="185576" y="294739"/>
                    </a:lnTo>
                    <a:lnTo>
                      <a:pt x="185576" y="294739"/>
                    </a:lnTo>
                    <a:cubicBezTo>
                      <a:pt x="185576" y="284914"/>
                      <a:pt x="187760" y="275090"/>
                      <a:pt x="192126" y="265265"/>
                    </a:cubicBezTo>
                    <a:cubicBezTo>
                      <a:pt x="199767" y="249982"/>
                      <a:pt x="212867" y="237974"/>
                      <a:pt x="230333" y="232516"/>
                    </a:cubicBezTo>
                    <a:lnTo>
                      <a:pt x="348228" y="193218"/>
                    </a:lnTo>
                    <a:close/>
                  </a:path>
                </a:pathLst>
              </a:custGeom>
              <a:solidFill>
                <a:srgbClr val="052B97"/>
              </a:solidFill>
              <a:ln w="10914" cap="flat">
                <a:noFill/>
                <a:prstDash val="solid"/>
                <a:miter/>
              </a:ln>
            </p:spPr>
            <p:txBody>
              <a:bodyPr rtlCol="0" anchor="ctr"/>
              <a:lstStyle/>
              <a:p>
                <a:endParaRPr lang="en-US"/>
              </a:p>
            </p:txBody>
          </p:sp>
        </p:grpSp>
        <p:grpSp>
          <p:nvGrpSpPr>
            <p:cNvPr id="18" name="Graphic 8" descr="Email">
              <a:extLst>
                <a:ext uri="{FF2B5EF4-FFF2-40B4-BE49-F238E27FC236}">
                  <a16:creationId xmlns:a16="http://schemas.microsoft.com/office/drawing/2014/main" id="{7C4503E2-9BE4-400D-B654-A901177E4358}"/>
                </a:ext>
              </a:extLst>
            </p:cNvPr>
            <p:cNvGrpSpPr/>
            <p:nvPr/>
          </p:nvGrpSpPr>
          <p:grpSpPr>
            <a:xfrm>
              <a:off x="6950467" y="4758091"/>
              <a:ext cx="873300" cy="960630"/>
              <a:chOff x="6950467" y="5179330"/>
              <a:chExt cx="873300" cy="960630"/>
            </a:xfrm>
            <a:solidFill>
              <a:srgbClr val="000000"/>
            </a:solidFill>
          </p:grpSpPr>
          <p:sp>
            <p:nvSpPr>
              <p:cNvPr id="19" name="Freeform: Shape 18">
                <a:extLst>
                  <a:ext uri="{FF2B5EF4-FFF2-40B4-BE49-F238E27FC236}">
                    <a16:creationId xmlns:a16="http://schemas.microsoft.com/office/drawing/2014/main" id="{EA7BD5C2-74FF-41B7-9B0E-7B2DC3474235}"/>
                  </a:ext>
                </a:extLst>
              </p:cNvPr>
              <p:cNvSpPr/>
              <p:nvPr/>
            </p:nvSpPr>
            <p:spPr>
              <a:xfrm>
                <a:off x="6950467" y="5179330"/>
                <a:ext cx="873300" cy="960630"/>
              </a:xfrm>
              <a:custGeom>
                <a:avLst/>
                <a:gdLst>
                  <a:gd name="connsiteX0" fmla="*/ 807803 w 873300"/>
                  <a:gd name="connsiteY0" fmla="*/ 868934 h 960630"/>
                  <a:gd name="connsiteX1" fmla="*/ 589478 w 873300"/>
                  <a:gd name="connsiteY1" fmla="*/ 661525 h 960630"/>
                  <a:gd name="connsiteX2" fmla="*/ 807803 w 873300"/>
                  <a:gd name="connsiteY2" fmla="*/ 454116 h 960630"/>
                  <a:gd name="connsiteX3" fmla="*/ 807803 w 873300"/>
                  <a:gd name="connsiteY3" fmla="*/ 868934 h 960630"/>
                  <a:gd name="connsiteX4" fmla="*/ 100430 w 873300"/>
                  <a:gd name="connsiteY4" fmla="*/ 895133 h 960630"/>
                  <a:gd name="connsiteX5" fmla="*/ 316571 w 873300"/>
                  <a:gd name="connsiteY5" fmla="*/ 690999 h 960630"/>
                  <a:gd name="connsiteX6" fmla="*/ 331854 w 873300"/>
                  <a:gd name="connsiteY6" fmla="*/ 676808 h 960630"/>
                  <a:gd name="connsiteX7" fmla="*/ 542538 w 873300"/>
                  <a:gd name="connsiteY7" fmla="*/ 676808 h 960630"/>
                  <a:gd name="connsiteX8" fmla="*/ 557820 w 873300"/>
                  <a:gd name="connsiteY8" fmla="*/ 690999 h 960630"/>
                  <a:gd name="connsiteX9" fmla="*/ 772871 w 873300"/>
                  <a:gd name="connsiteY9" fmla="*/ 895133 h 960630"/>
                  <a:gd name="connsiteX10" fmla="*/ 100430 w 873300"/>
                  <a:gd name="connsiteY10" fmla="*/ 895133 h 960630"/>
                  <a:gd name="connsiteX11" fmla="*/ 65498 w 873300"/>
                  <a:gd name="connsiteY11" fmla="*/ 453024 h 960630"/>
                  <a:gd name="connsiteX12" fmla="*/ 283823 w 873300"/>
                  <a:gd name="connsiteY12" fmla="*/ 660433 h 960630"/>
                  <a:gd name="connsiteX13" fmla="*/ 65498 w 873300"/>
                  <a:gd name="connsiteY13" fmla="*/ 867842 h 960630"/>
                  <a:gd name="connsiteX14" fmla="*/ 65498 w 873300"/>
                  <a:gd name="connsiteY14" fmla="*/ 453024 h 960630"/>
                  <a:gd name="connsiteX15" fmla="*/ 218325 w 873300"/>
                  <a:gd name="connsiteY15" fmla="*/ 174660 h 960630"/>
                  <a:gd name="connsiteX16" fmla="*/ 654975 w 873300"/>
                  <a:gd name="connsiteY16" fmla="*/ 174660 h 960630"/>
                  <a:gd name="connsiteX17" fmla="*/ 654975 w 873300"/>
                  <a:gd name="connsiteY17" fmla="*/ 538171 h 960630"/>
                  <a:gd name="connsiteX18" fmla="*/ 556729 w 873300"/>
                  <a:gd name="connsiteY18" fmla="*/ 632051 h 960630"/>
                  <a:gd name="connsiteX19" fmla="*/ 316571 w 873300"/>
                  <a:gd name="connsiteY19" fmla="*/ 632051 h 960630"/>
                  <a:gd name="connsiteX20" fmla="*/ 218325 w 873300"/>
                  <a:gd name="connsiteY20" fmla="*/ 538171 h 960630"/>
                  <a:gd name="connsiteX21" fmla="*/ 218325 w 873300"/>
                  <a:gd name="connsiteY21" fmla="*/ 174660 h 960630"/>
                  <a:gd name="connsiteX22" fmla="*/ 720473 w 873300"/>
                  <a:gd name="connsiteY22" fmla="*/ 204134 h 960630"/>
                  <a:gd name="connsiteX23" fmla="*/ 720473 w 873300"/>
                  <a:gd name="connsiteY23" fmla="*/ 109163 h 960630"/>
                  <a:gd name="connsiteX24" fmla="*/ 567645 w 873300"/>
                  <a:gd name="connsiteY24" fmla="*/ 109163 h 960630"/>
                  <a:gd name="connsiteX25" fmla="*/ 436650 w 873300"/>
                  <a:gd name="connsiteY25" fmla="*/ 0 h 960630"/>
                  <a:gd name="connsiteX26" fmla="*/ 305655 w 873300"/>
                  <a:gd name="connsiteY26" fmla="*/ 109163 h 960630"/>
                  <a:gd name="connsiteX27" fmla="*/ 152828 w 873300"/>
                  <a:gd name="connsiteY27" fmla="*/ 109163 h 960630"/>
                  <a:gd name="connsiteX28" fmla="*/ 152828 w 873300"/>
                  <a:gd name="connsiteY28" fmla="*/ 205225 h 960630"/>
                  <a:gd name="connsiteX29" fmla="*/ 0 w 873300"/>
                  <a:gd name="connsiteY29" fmla="*/ 350412 h 960630"/>
                  <a:gd name="connsiteX30" fmla="*/ 0 w 873300"/>
                  <a:gd name="connsiteY30" fmla="*/ 960630 h 960630"/>
                  <a:gd name="connsiteX31" fmla="*/ 873300 w 873300"/>
                  <a:gd name="connsiteY31" fmla="*/ 960630 h 960630"/>
                  <a:gd name="connsiteX32" fmla="*/ 873300 w 873300"/>
                  <a:gd name="connsiteY32" fmla="*/ 350412 h 960630"/>
                  <a:gd name="connsiteX33" fmla="*/ 720473 w 873300"/>
                  <a:gd name="connsiteY33" fmla="*/ 204134 h 96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3300" h="960630">
                    <a:moveTo>
                      <a:pt x="807803" y="868934"/>
                    </a:moveTo>
                    <a:lnTo>
                      <a:pt x="589478" y="661525"/>
                    </a:lnTo>
                    <a:lnTo>
                      <a:pt x="807803" y="454116"/>
                    </a:lnTo>
                    <a:lnTo>
                      <a:pt x="807803" y="868934"/>
                    </a:lnTo>
                    <a:close/>
                    <a:moveTo>
                      <a:pt x="100430" y="895133"/>
                    </a:moveTo>
                    <a:lnTo>
                      <a:pt x="316571" y="690999"/>
                    </a:lnTo>
                    <a:lnTo>
                      <a:pt x="331854" y="676808"/>
                    </a:lnTo>
                    <a:cubicBezTo>
                      <a:pt x="390802" y="621135"/>
                      <a:pt x="483590" y="621135"/>
                      <a:pt x="542538" y="676808"/>
                    </a:cubicBezTo>
                    <a:lnTo>
                      <a:pt x="557820" y="690999"/>
                    </a:lnTo>
                    <a:lnTo>
                      <a:pt x="772871" y="895133"/>
                    </a:lnTo>
                    <a:lnTo>
                      <a:pt x="100430" y="895133"/>
                    </a:lnTo>
                    <a:close/>
                    <a:moveTo>
                      <a:pt x="65498" y="453024"/>
                    </a:moveTo>
                    <a:lnTo>
                      <a:pt x="283823" y="660433"/>
                    </a:lnTo>
                    <a:lnTo>
                      <a:pt x="65498" y="867842"/>
                    </a:lnTo>
                    <a:lnTo>
                      <a:pt x="65498" y="453024"/>
                    </a:lnTo>
                    <a:close/>
                    <a:moveTo>
                      <a:pt x="218325" y="174660"/>
                    </a:moveTo>
                    <a:lnTo>
                      <a:pt x="654975" y="174660"/>
                    </a:lnTo>
                    <a:lnTo>
                      <a:pt x="654975" y="538171"/>
                    </a:lnTo>
                    <a:lnTo>
                      <a:pt x="556729" y="632051"/>
                    </a:lnTo>
                    <a:cubicBezTo>
                      <a:pt x="485773" y="577470"/>
                      <a:pt x="387527" y="577470"/>
                      <a:pt x="316571" y="632051"/>
                    </a:cubicBezTo>
                    <a:lnTo>
                      <a:pt x="218325" y="538171"/>
                    </a:lnTo>
                    <a:lnTo>
                      <a:pt x="218325" y="174660"/>
                    </a:lnTo>
                    <a:close/>
                    <a:moveTo>
                      <a:pt x="720473" y="204134"/>
                    </a:moveTo>
                    <a:lnTo>
                      <a:pt x="720473" y="109163"/>
                    </a:lnTo>
                    <a:lnTo>
                      <a:pt x="567645" y="109163"/>
                    </a:lnTo>
                    <a:lnTo>
                      <a:pt x="436650" y="0"/>
                    </a:lnTo>
                    <a:lnTo>
                      <a:pt x="305655" y="109163"/>
                    </a:lnTo>
                    <a:lnTo>
                      <a:pt x="152828" y="109163"/>
                    </a:lnTo>
                    <a:lnTo>
                      <a:pt x="152828" y="205225"/>
                    </a:lnTo>
                    <a:lnTo>
                      <a:pt x="0" y="350412"/>
                    </a:lnTo>
                    <a:lnTo>
                      <a:pt x="0" y="960630"/>
                    </a:lnTo>
                    <a:lnTo>
                      <a:pt x="873300" y="960630"/>
                    </a:lnTo>
                    <a:lnTo>
                      <a:pt x="873300" y="350412"/>
                    </a:lnTo>
                    <a:lnTo>
                      <a:pt x="720473" y="204134"/>
                    </a:lnTo>
                    <a:close/>
                  </a:path>
                </a:pathLst>
              </a:custGeom>
              <a:solidFill>
                <a:srgbClr val="052B97"/>
              </a:solidFill>
              <a:ln w="1091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7556190-5D33-499D-9642-8D98CBC560F8}"/>
                  </a:ext>
                </a:extLst>
              </p:cNvPr>
              <p:cNvSpPr/>
              <p:nvPr/>
            </p:nvSpPr>
            <p:spPr>
              <a:xfrm>
                <a:off x="7246283" y="5417304"/>
                <a:ext cx="283836" cy="286005"/>
              </a:xfrm>
              <a:custGeom>
                <a:avLst/>
                <a:gdLst>
                  <a:gd name="connsiteX0" fmla="*/ 140834 w 283836"/>
                  <a:gd name="connsiteY0" fmla="*/ 180118 h 286005"/>
                  <a:gd name="connsiteX1" fmla="*/ 105902 w 283836"/>
                  <a:gd name="connsiteY1" fmla="*/ 145186 h 286005"/>
                  <a:gd name="connsiteX2" fmla="*/ 140834 w 283836"/>
                  <a:gd name="connsiteY2" fmla="*/ 110254 h 286005"/>
                  <a:gd name="connsiteX3" fmla="*/ 175766 w 283836"/>
                  <a:gd name="connsiteY3" fmla="*/ 145186 h 286005"/>
                  <a:gd name="connsiteX4" fmla="*/ 140834 w 283836"/>
                  <a:gd name="connsiteY4" fmla="*/ 180118 h 286005"/>
                  <a:gd name="connsiteX5" fmla="*/ 140834 w 283836"/>
                  <a:gd name="connsiteY5" fmla="*/ 286006 h 286005"/>
                  <a:gd name="connsiteX6" fmla="*/ 211789 w 283836"/>
                  <a:gd name="connsiteY6" fmla="*/ 268540 h 286005"/>
                  <a:gd name="connsiteX7" fmla="*/ 219431 w 283836"/>
                  <a:gd name="connsiteY7" fmla="*/ 243432 h 286005"/>
                  <a:gd name="connsiteX8" fmla="*/ 194323 w 283836"/>
                  <a:gd name="connsiteY8" fmla="*/ 235791 h 286005"/>
                  <a:gd name="connsiteX9" fmla="*/ 140834 w 283836"/>
                  <a:gd name="connsiteY9" fmla="*/ 248890 h 286005"/>
                  <a:gd name="connsiteX10" fmla="*/ 36038 w 283836"/>
                  <a:gd name="connsiteY10" fmla="*/ 143003 h 286005"/>
                  <a:gd name="connsiteX11" fmla="*/ 141925 w 283836"/>
                  <a:gd name="connsiteY11" fmla="*/ 37115 h 286005"/>
                  <a:gd name="connsiteX12" fmla="*/ 247813 w 283836"/>
                  <a:gd name="connsiteY12" fmla="*/ 143003 h 286005"/>
                  <a:gd name="connsiteX13" fmla="*/ 247813 w 283836"/>
                  <a:gd name="connsiteY13" fmla="*/ 177935 h 286005"/>
                  <a:gd name="connsiteX14" fmla="*/ 212881 w 283836"/>
                  <a:gd name="connsiteY14" fmla="*/ 143003 h 286005"/>
                  <a:gd name="connsiteX15" fmla="*/ 155025 w 283836"/>
                  <a:gd name="connsiteY15" fmla="*/ 72047 h 286005"/>
                  <a:gd name="connsiteX16" fmla="*/ 75336 w 283836"/>
                  <a:gd name="connsiteY16" fmla="*/ 115712 h 286005"/>
                  <a:gd name="connsiteX17" fmla="*/ 104810 w 283836"/>
                  <a:gd name="connsiteY17" fmla="*/ 201951 h 286005"/>
                  <a:gd name="connsiteX18" fmla="*/ 195415 w 283836"/>
                  <a:gd name="connsiteY18" fmla="*/ 187760 h 286005"/>
                  <a:gd name="connsiteX19" fmla="*/ 248904 w 283836"/>
                  <a:gd name="connsiteY19" fmla="*/ 211775 h 286005"/>
                  <a:gd name="connsiteX20" fmla="*/ 283836 w 283836"/>
                  <a:gd name="connsiteY20" fmla="*/ 176843 h 286005"/>
                  <a:gd name="connsiteX21" fmla="*/ 283836 w 283836"/>
                  <a:gd name="connsiteY21" fmla="*/ 141911 h 286005"/>
                  <a:gd name="connsiteX22" fmla="*/ 141925 w 283836"/>
                  <a:gd name="connsiteY22" fmla="*/ 0 h 286005"/>
                  <a:gd name="connsiteX23" fmla="*/ 14 w 283836"/>
                  <a:gd name="connsiteY23" fmla="*/ 141911 h 286005"/>
                  <a:gd name="connsiteX24" fmla="*/ 140834 w 283836"/>
                  <a:gd name="connsiteY24" fmla="*/ 286006 h 28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836" h="286005">
                    <a:moveTo>
                      <a:pt x="140834" y="180118"/>
                    </a:moveTo>
                    <a:cubicBezTo>
                      <a:pt x="121184" y="180118"/>
                      <a:pt x="105902" y="163744"/>
                      <a:pt x="105902" y="145186"/>
                    </a:cubicBezTo>
                    <a:cubicBezTo>
                      <a:pt x="105902" y="125537"/>
                      <a:pt x="122276" y="110254"/>
                      <a:pt x="140834" y="110254"/>
                    </a:cubicBezTo>
                    <a:cubicBezTo>
                      <a:pt x="160483" y="110254"/>
                      <a:pt x="175766" y="125537"/>
                      <a:pt x="175766" y="145186"/>
                    </a:cubicBezTo>
                    <a:cubicBezTo>
                      <a:pt x="175766" y="164835"/>
                      <a:pt x="160483" y="180118"/>
                      <a:pt x="140834" y="180118"/>
                    </a:cubicBezTo>
                    <a:close/>
                    <a:moveTo>
                      <a:pt x="140834" y="286006"/>
                    </a:moveTo>
                    <a:cubicBezTo>
                      <a:pt x="165941" y="286006"/>
                      <a:pt x="189957" y="279456"/>
                      <a:pt x="211789" y="268540"/>
                    </a:cubicBezTo>
                    <a:cubicBezTo>
                      <a:pt x="220522" y="263082"/>
                      <a:pt x="223797" y="252165"/>
                      <a:pt x="219431" y="243432"/>
                    </a:cubicBezTo>
                    <a:cubicBezTo>
                      <a:pt x="213972" y="234699"/>
                      <a:pt x="203056" y="231425"/>
                      <a:pt x="194323" y="235791"/>
                    </a:cubicBezTo>
                    <a:cubicBezTo>
                      <a:pt x="177949" y="244524"/>
                      <a:pt x="159391" y="248890"/>
                      <a:pt x="140834" y="248890"/>
                    </a:cubicBezTo>
                    <a:cubicBezTo>
                      <a:pt x="82977" y="248890"/>
                      <a:pt x="34946" y="200859"/>
                      <a:pt x="36038" y="143003"/>
                    </a:cubicBezTo>
                    <a:cubicBezTo>
                      <a:pt x="36038" y="85147"/>
                      <a:pt x="84069" y="37115"/>
                      <a:pt x="141925" y="37115"/>
                    </a:cubicBezTo>
                    <a:cubicBezTo>
                      <a:pt x="199781" y="37115"/>
                      <a:pt x="247813" y="84055"/>
                      <a:pt x="247813" y="143003"/>
                    </a:cubicBezTo>
                    <a:lnTo>
                      <a:pt x="247813" y="177935"/>
                    </a:lnTo>
                    <a:cubicBezTo>
                      <a:pt x="228164" y="177935"/>
                      <a:pt x="212881" y="162652"/>
                      <a:pt x="212881" y="143003"/>
                    </a:cubicBezTo>
                    <a:cubicBezTo>
                      <a:pt x="212881" y="108071"/>
                      <a:pt x="188865" y="78597"/>
                      <a:pt x="155025" y="72047"/>
                    </a:cubicBezTo>
                    <a:cubicBezTo>
                      <a:pt x="121184" y="65498"/>
                      <a:pt x="87344" y="84055"/>
                      <a:pt x="75336" y="115712"/>
                    </a:cubicBezTo>
                    <a:cubicBezTo>
                      <a:pt x="63328" y="147369"/>
                      <a:pt x="75336" y="184485"/>
                      <a:pt x="104810" y="201951"/>
                    </a:cubicBezTo>
                    <a:cubicBezTo>
                      <a:pt x="134284" y="219417"/>
                      <a:pt x="172491" y="213959"/>
                      <a:pt x="195415" y="187760"/>
                    </a:cubicBezTo>
                    <a:cubicBezTo>
                      <a:pt x="208514" y="203042"/>
                      <a:pt x="228164" y="211775"/>
                      <a:pt x="248904" y="211775"/>
                    </a:cubicBezTo>
                    <a:cubicBezTo>
                      <a:pt x="268554" y="211775"/>
                      <a:pt x="283836" y="196493"/>
                      <a:pt x="283836" y="176843"/>
                    </a:cubicBezTo>
                    <a:lnTo>
                      <a:pt x="283836" y="141911"/>
                    </a:lnTo>
                    <a:cubicBezTo>
                      <a:pt x="283836" y="63314"/>
                      <a:pt x="220522" y="0"/>
                      <a:pt x="141925" y="0"/>
                    </a:cubicBezTo>
                    <a:cubicBezTo>
                      <a:pt x="63328" y="0"/>
                      <a:pt x="14" y="63314"/>
                      <a:pt x="14" y="141911"/>
                    </a:cubicBezTo>
                    <a:cubicBezTo>
                      <a:pt x="-1078" y="221600"/>
                      <a:pt x="62237" y="284914"/>
                      <a:pt x="140834" y="286006"/>
                    </a:cubicBezTo>
                    <a:close/>
                  </a:path>
                </a:pathLst>
              </a:custGeom>
              <a:gradFill>
                <a:gsLst>
                  <a:gs pos="0">
                    <a:srgbClr val="00A3B8"/>
                  </a:gs>
                  <a:gs pos="100000">
                    <a:srgbClr val="95C93D"/>
                  </a:gs>
                </a:gsLst>
                <a:lin ang="5400000" scaled="1"/>
              </a:gradFill>
              <a:ln w="10914"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B51CD571-E46B-40BC-8A45-0BE284AB5B2F}"/>
                </a:ext>
              </a:extLst>
            </p:cNvPr>
            <p:cNvSpPr txBox="1"/>
            <p:nvPr/>
          </p:nvSpPr>
          <p:spPr>
            <a:xfrm>
              <a:off x="8322069" y="2536014"/>
              <a:ext cx="2054832" cy="461665"/>
            </a:xfrm>
            <a:prstGeom prst="rect">
              <a:avLst/>
            </a:prstGeom>
            <a:noFill/>
          </p:spPr>
          <p:txBody>
            <a:bodyPr wrap="square" rtlCol="0">
              <a:spAutoFit/>
            </a:bodyPr>
            <a:lstStyle/>
            <a:p>
              <a:r>
                <a:rPr lang="en-US" sz="2400">
                  <a:solidFill>
                    <a:srgbClr val="555759"/>
                  </a:solidFill>
                  <a:latin typeface="Open Sans" panose="020B0606030504020204" pitchFamily="34" charset="0"/>
                  <a:ea typeface="Open Sans" panose="020B0606030504020204" pitchFamily="34" charset="0"/>
                  <a:cs typeface="Open Sans" panose="020B0606030504020204" pitchFamily="34" charset="0"/>
                </a:rPr>
                <a:t>Chat With Us</a:t>
              </a:r>
            </a:p>
          </p:txBody>
        </p:sp>
        <p:sp>
          <p:nvSpPr>
            <p:cNvPr id="22" name="TextBox 21">
              <a:extLst>
                <a:ext uri="{FF2B5EF4-FFF2-40B4-BE49-F238E27FC236}">
                  <a16:creationId xmlns:a16="http://schemas.microsoft.com/office/drawing/2014/main" id="{FA70900E-A02D-4099-B46C-5467E4B5BA2F}"/>
                </a:ext>
              </a:extLst>
            </p:cNvPr>
            <p:cNvSpPr txBox="1"/>
            <p:nvPr/>
          </p:nvSpPr>
          <p:spPr>
            <a:xfrm>
              <a:off x="8322069" y="3774611"/>
              <a:ext cx="2054832" cy="461665"/>
            </a:xfrm>
            <a:prstGeom prst="rect">
              <a:avLst/>
            </a:prstGeom>
            <a:noFill/>
          </p:spPr>
          <p:txBody>
            <a:bodyPr wrap="square" rtlCol="0">
              <a:spAutoFit/>
            </a:bodyPr>
            <a:lstStyle/>
            <a:p>
              <a:r>
                <a:rPr lang="en-US" sz="2400">
                  <a:solidFill>
                    <a:srgbClr val="555759"/>
                  </a:solidFill>
                  <a:latin typeface="Open Sans" panose="020B0606030504020204" pitchFamily="34" charset="0"/>
                  <a:ea typeface="Open Sans" panose="020B0606030504020204" pitchFamily="34" charset="0"/>
                  <a:cs typeface="Open Sans" panose="020B0606030504020204" pitchFamily="34" charset="0"/>
                </a:rPr>
                <a:t>Call Us</a:t>
              </a:r>
            </a:p>
          </p:txBody>
        </p:sp>
        <p:sp>
          <p:nvSpPr>
            <p:cNvPr id="23" name="TextBox 22">
              <a:extLst>
                <a:ext uri="{FF2B5EF4-FFF2-40B4-BE49-F238E27FC236}">
                  <a16:creationId xmlns:a16="http://schemas.microsoft.com/office/drawing/2014/main" id="{A1FAEDA8-3D87-4521-BB39-2C6FD9586CD0}"/>
                </a:ext>
              </a:extLst>
            </p:cNvPr>
            <p:cNvSpPr txBox="1"/>
            <p:nvPr/>
          </p:nvSpPr>
          <p:spPr>
            <a:xfrm>
              <a:off x="8322069" y="5007573"/>
              <a:ext cx="2054832" cy="461665"/>
            </a:xfrm>
            <a:prstGeom prst="rect">
              <a:avLst/>
            </a:prstGeom>
            <a:noFill/>
          </p:spPr>
          <p:txBody>
            <a:bodyPr wrap="square" rtlCol="0">
              <a:spAutoFit/>
            </a:bodyPr>
            <a:lstStyle/>
            <a:p>
              <a:r>
                <a:rPr lang="en-US" sz="2400">
                  <a:solidFill>
                    <a:srgbClr val="555759"/>
                  </a:solidFill>
                  <a:latin typeface="Open Sans" panose="020B0606030504020204" pitchFamily="34" charset="0"/>
                  <a:ea typeface="Open Sans" panose="020B0606030504020204" pitchFamily="34" charset="0"/>
                  <a:cs typeface="Open Sans" panose="020B0606030504020204" pitchFamily="34" charset="0"/>
                </a:rPr>
                <a:t>Email Us</a:t>
              </a:r>
            </a:p>
          </p:txBody>
        </p:sp>
      </p:grpSp>
      <p:pic>
        <p:nvPicPr>
          <p:cNvPr id="26" name="Picture Placeholder 7" descr="A dining room table in front of a window&#10;&#10;Description automatically generated">
            <a:extLst>
              <a:ext uri="{FF2B5EF4-FFF2-40B4-BE49-F238E27FC236}">
                <a16:creationId xmlns:a16="http://schemas.microsoft.com/office/drawing/2014/main" id="{218369DC-5621-4806-AAA0-B89C9F4CC33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60255" y="1955284"/>
            <a:ext cx="3665457" cy="3663670"/>
          </a:xfrm>
          <a:prstGeom prst="ellipse">
            <a:avLst/>
          </a:prstGeom>
        </p:spPr>
      </p:pic>
    </p:spTree>
    <p:extLst>
      <p:ext uri="{BB962C8B-B14F-4D97-AF65-F5344CB8AC3E}">
        <p14:creationId xmlns:p14="http://schemas.microsoft.com/office/powerpoint/2010/main" val="3225763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CC8A642-E105-48DC-A4FF-40DDC0C833CB}"/>
              </a:ext>
            </a:extLst>
          </p:cNvPr>
          <p:cNvSpPr txBox="1"/>
          <p:nvPr/>
        </p:nvSpPr>
        <p:spPr>
          <a:xfrm>
            <a:off x="779488" y="2880276"/>
            <a:ext cx="1004677" cy="1015663"/>
          </a:xfrm>
          <a:prstGeom prst="rect">
            <a:avLst/>
          </a:prstGeom>
          <a:noFill/>
          <a:ln>
            <a:noFill/>
          </a:ln>
        </p:spPr>
        <p:txBody>
          <a:bodyPr wrap="square" rtlCol="0" anchor="t">
            <a:spAutoFit/>
          </a:bodyPr>
          <a:lstStyle/>
          <a:p>
            <a:pPr algn="ctr"/>
            <a:r>
              <a:rPr lang="en-US" sz="6000" b="1" dirty="0">
                <a:ln w="28575">
                  <a:noFill/>
                </a:ln>
                <a:gradFill>
                  <a:gsLst>
                    <a:gs pos="0">
                      <a:srgbClr val="00A3B8"/>
                    </a:gs>
                    <a:gs pos="100000">
                      <a:srgbClr val="95C93D"/>
                    </a:gs>
                  </a:gsLst>
                  <a:lin ang="5400000" scaled="1"/>
                </a:gradFill>
              </a:rPr>
              <a:t>3</a:t>
            </a:r>
          </a:p>
        </p:txBody>
      </p:sp>
      <p:sp>
        <p:nvSpPr>
          <p:cNvPr id="4" name="TextBox 3">
            <a:extLst>
              <a:ext uri="{FF2B5EF4-FFF2-40B4-BE49-F238E27FC236}">
                <a16:creationId xmlns:a16="http://schemas.microsoft.com/office/drawing/2014/main" id="{506D2A96-8FD4-423E-AE0C-DD2C420D94FD}"/>
              </a:ext>
            </a:extLst>
          </p:cNvPr>
          <p:cNvSpPr txBox="1"/>
          <p:nvPr/>
        </p:nvSpPr>
        <p:spPr>
          <a:xfrm>
            <a:off x="161865" y="5970857"/>
            <a:ext cx="6384408" cy="369332"/>
          </a:xfrm>
          <a:prstGeom prst="rect">
            <a:avLst/>
          </a:prstGeom>
          <a:noFill/>
        </p:spPr>
        <p:txBody>
          <a:bodyPr wrap="square" rtlCol="0" anchor="t">
            <a:spAutoFit/>
          </a:bodyPr>
          <a:lstStyle/>
          <a:p>
            <a:r>
              <a:rPr lang="en-US" dirty="0">
                <a:solidFill>
                  <a:srgbClr val="898989"/>
                </a:solidFill>
                <a:latin typeface="Open Sans"/>
                <a:ea typeface="Open Sans"/>
                <a:cs typeface="Open Sans"/>
              </a:rPr>
              <a:t>* See ACN AU Compensation Plan for more information</a:t>
            </a:r>
          </a:p>
        </p:txBody>
      </p:sp>
      <p:sp>
        <p:nvSpPr>
          <p:cNvPr id="18" name="Content Placeholder 2">
            <a:extLst>
              <a:ext uri="{FF2B5EF4-FFF2-40B4-BE49-F238E27FC236}">
                <a16:creationId xmlns:a16="http://schemas.microsoft.com/office/drawing/2014/main" id="{F4BFAC5B-6463-4F8E-B33A-07F2193F769F}"/>
              </a:ext>
            </a:extLst>
          </p:cNvPr>
          <p:cNvSpPr txBox="1">
            <a:spLocks/>
          </p:cNvSpPr>
          <p:nvPr/>
        </p:nvSpPr>
        <p:spPr>
          <a:xfrm>
            <a:off x="2027330" y="1720270"/>
            <a:ext cx="8270690" cy="4351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Clr>
                <a:srgbClr val="29378D"/>
              </a:buClr>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29378D"/>
              </a:buClr>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29378D"/>
              </a:buClr>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29378D"/>
              </a:buClr>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29378D"/>
              </a:buClr>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25500">
              <a:lnSpc>
                <a:spcPct val="100000"/>
              </a:lnSpc>
              <a:spcBef>
                <a:spcPts val="2500"/>
              </a:spcBef>
              <a:buClr>
                <a:schemeClr val="bg2">
                  <a:lumMod val="50000"/>
                </a:schemeClr>
              </a:buClr>
              <a:buSzPct val="125000"/>
              <a:buFont typeface="Arial" panose="020B0604020202020204" pitchFamily="34" charset="0"/>
              <a:buNone/>
              <a:defRPr sz="4800">
                <a:solidFill>
                  <a:srgbClr val="535353"/>
                </a:solidFill>
                <a:latin typeface="+mj-lt"/>
                <a:ea typeface="+mj-ea"/>
                <a:cs typeface="+mj-cs"/>
                <a:sym typeface="Helvetica"/>
              </a:defRPr>
            </a:pPr>
            <a:r>
              <a:rPr lang="en-US" sz="3200" dirty="0">
                <a:solidFill>
                  <a:srgbClr val="404042"/>
                </a:solidFill>
                <a:latin typeface="Open Sans" panose="020B0606030504020204"/>
                <a:ea typeface="+mj-ea"/>
                <a:cs typeface="Calibri" panose="020F0502020204030204" pitchFamily="34" charset="0"/>
                <a:sym typeface="Helvetica"/>
              </a:rPr>
              <a:t>Sphere offers residuals for</a:t>
            </a:r>
            <a:br>
              <a:rPr lang="en-US" sz="3200" dirty="0">
                <a:solidFill>
                  <a:srgbClr val="404042"/>
                </a:solidFill>
                <a:latin typeface="Open Sans" panose="020B0606030504020204"/>
                <a:ea typeface="+mj-ea"/>
                <a:cs typeface="Calibri" panose="020F0502020204030204" pitchFamily="34" charset="0"/>
                <a:sym typeface="Helvetica"/>
              </a:rPr>
            </a:br>
            <a:r>
              <a:rPr lang="en-US" sz="3200" dirty="0">
                <a:solidFill>
                  <a:srgbClr val="404042"/>
                </a:solidFill>
                <a:latin typeface="Open Sans" panose="020B0606030504020204"/>
                <a:ea typeface="+mj-ea"/>
                <a:cs typeface="Calibri" panose="020F0502020204030204" pitchFamily="34" charset="0"/>
                <a:sym typeface="Helvetica"/>
              </a:rPr>
              <a:t>the Life of the Customer</a:t>
            </a:r>
          </a:p>
          <a:p>
            <a:pPr marL="0" indent="0" defTabSz="825500">
              <a:lnSpc>
                <a:spcPct val="100000"/>
              </a:lnSpc>
              <a:spcBef>
                <a:spcPts val="2500"/>
              </a:spcBef>
              <a:buClr>
                <a:schemeClr val="bg2">
                  <a:lumMod val="50000"/>
                </a:schemeClr>
              </a:buClr>
              <a:buSzPct val="125000"/>
              <a:buNone/>
              <a:defRPr sz="4800">
                <a:solidFill>
                  <a:srgbClr val="535353"/>
                </a:solidFill>
                <a:latin typeface="+mj-lt"/>
                <a:ea typeface="+mj-ea"/>
                <a:cs typeface="+mj-cs"/>
                <a:sym typeface="Helvetica"/>
              </a:defRPr>
            </a:pPr>
            <a:r>
              <a:rPr lang="en-US" sz="3200" dirty="0">
                <a:solidFill>
                  <a:srgbClr val="404042"/>
                </a:solidFill>
                <a:latin typeface="Open Sans" panose="020B0606030504020204"/>
                <a:ea typeface="+mj-ea"/>
                <a:cs typeface="Calibri"/>
                <a:sym typeface="Helvetica"/>
              </a:rPr>
              <a:t>3 Customer Points for merchants processing </a:t>
            </a:r>
            <a:r>
              <a:rPr lang="en-AU" sz="3000" dirty="0">
                <a:effectLst/>
                <a:latin typeface="+mn-lt"/>
              </a:rPr>
              <a:t>≥</a:t>
            </a:r>
            <a:r>
              <a:rPr lang="en-US" sz="3200" dirty="0">
                <a:solidFill>
                  <a:srgbClr val="404042"/>
                </a:solidFill>
                <a:latin typeface="Open Sans" panose="020B0606030504020204"/>
                <a:ea typeface="+mj-ea"/>
                <a:cs typeface="Calibri"/>
                <a:sym typeface="Helvetica"/>
              </a:rPr>
              <a:t>$10k per month*</a:t>
            </a:r>
          </a:p>
          <a:p>
            <a:pPr marL="0" indent="0" defTabSz="825500">
              <a:lnSpc>
                <a:spcPct val="100000"/>
              </a:lnSpc>
              <a:spcBef>
                <a:spcPts val="2500"/>
              </a:spcBef>
              <a:buClr>
                <a:schemeClr val="bg2">
                  <a:lumMod val="50000"/>
                </a:schemeClr>
              </a:buClr>
              <a:buSzPct val="125000"/>
              <a:buNone/>
              <a:defRPr sz="4800">
                <a:solidFill>
                  <a:srgbClr val="535353"/>
                </a:solidFill>
                <a:latin typeface="+mj-lt"/>
                <a:ea typeface="+mj-ea"/>
                <a:cs typeface="+mj-cs"/>
                <a:sym typeface="Helvetica"/>
              </a:defRPr>
            </a:pPr>
            <a:r>
              <a:rPr lang="en-US" sz="3200" dirty="0">
                <a:solidFill>
                  <a:srgbClr val="404042"/>
                </a:solidFill>
                <a:latin typeface="Open Sans" panose="020B0606030504020204"/>
                <a:ea typeface="+mj-ea"/>
                <a:cs typeface="Calibri"/>
                <a:sym typeface="Helvetica"/>
              </a:rPr>
              <a:t>1 Customer Point for merchants processing &lt;$10k per month*</a:t>
            </a:r>
            <a:endParaRPr lang="en-US" sz="3200" dirty="0">
              <a:solidFill>
                <a:srgbClr val="404042"/>
              </a:solidFill>
              <a:latin typeface="Open Sans" panose="020B0606030504020204"/>
              <a:ea typeface="+mj-ea"/>
              <a:cs typeface="Calibri"/>
            </a:endParaRPr>
          </a:p>
          <a:p>
            <a:pPr marL="0" indent="0" defTabSz="825500">
              <a:lnSpc>
                <a:spcPct val="100000"/>
              </a:lnSpc>
              <a:spcBef>
                <a:spcPts val="2500"/>
              </a:spcBef>
              <a:buClr>
                <a:schemeClr val="bg2">
                  <a:lumMod val="50000"/>
                </a:schemeClr>
              </a:buClr>
              <a:buSzPct val="125000"/>
              <a:buNone/>
              <a:defRPr sz="4800">
                <a:solidFill>
                  <a:srgbClr val="535353"/>
                </a:solidFill>
                <a:latin typeface="+mj-lt"/>
                <a:ea typeface="+mj-ea"/>
                <a:cs typeface="+mj-cs"/>
                <a:sym typeface="Helvetica"/>
              </a:defRPr>
            </a:pPr>
            <a:r>
              <a:rPr lang="en-US" sz="3200" dirty="0">
                <a:solidFill>
                  <a:srgbClr val="404042"/>
                </a:solidFill>
                <a:latin typeface="Open Sans" panose="020B0606030504020204"/>
                <a:ea typeface="+mj-ea"/>
                <a:cs typeface="Calibri" panose="020F0502020204030204" pitchFamily="34" charset="0"/>
                <a:sym typeface="Helvetica"/>
              </a:rPr>
              <a:t>Dedicated Account Executives</a:t>
            </a:r>
            <a:br>
              <a:rPr lang="en-US" sz="3200" dirty="0">
                <a:solidFill>
                  <a:srgbClr val="404042"/>
                </a:solidFill>
                <a:latin typeface="Open Sans" panose="020B0606030504020204"/>
                <a:ea typeface="+mj-ea"/>
                <a:cs typeface="Calibri" panose="020F0502020204030204" pitchFamily="34" charset="0"/>
                <a:sym typeface="Helvetica"/>
              </a:rPr>
            </a:br>
            <a:r>
              <a:rPr lang="en-US" sz="3200" dirty="0">
                <a:solidFill>
                  <a:srgbClr val="404042"/>
                </a:solidFill>
                <a:latin typeface="Open Sans" panose="020B0606030504020204"/>
                <a:ea typeface="+mj-ea"/>
                <a:cs typeface="Calibri" panose="020F0502020204030204" pitchFamily="34" charset="0"/>
                <a:sym typeface="Helvetica"/>
              </a:rPr>
              <a:t>to assist IBOs with customer</a:t>
            </a:r>
            <a:br>
              <a:rPr lang="en-US" sz="3200" dirty="0">
                <a:solidFill>
                  <a:srgbClr val="404042"/>
                </a:solidFill>
                <a:latin typeface="Open Sans" panose="020B0606030504020204"/>
                <a:ea typeface="+mj-ea"/>
                <a:cs typeface="Calibri" panose="020F0502020204030204" pitchFamily="34" charset="0"/>
                <a:sym typeface="Helvetica"/>
              </a:rPr>
            </a:br>
            <a:r>
              <a:rPr lang="en-US" sz="3200" dirty="0">
                <a:solidFill>
                  <a:srgbClr val="404042"/>
                </a:solidFill>
                <a:latin typeface="Open Sans" panose="020B0606030504020204"/>
                <a:ea typeface="+mj-ea"/>
                <a:cs typeface="Calibri" panose="020F0502020204030204" pitchFamily="34" charset="0"/>
                <a:sym typeface="Helvetica"/>
              </a:rPr>
              <a:t>acquisition </a:t>
            </a:r>
            <a:endParaRPr lang="en-US" sz="3200" b="1" dirty="0">
              <a:solidFill>
                <a:srgbClr val="404042"/>
              </a:solidFill>
              <a:latin typeface="Open Sans" panose="020B0606030504020204"/>
              <a:ea typeface="+mj-ea"/>
              <a:cs typeface="Calibri" panose="020F0502020204030204" pitchFamily="34" charset="0"/>
              <a:sym typeface="Helvetica"/>
            </a:endParaRPr>
          </a:p>
        </p:txBody>
      </p:sp>
      <p:sp>
        <p:nvSpPr>
          <p:cNvPr id="8" name="Text Placeholder 7">
            <a:extLst>
              <a:ext uri="{FF2B5EF4-FFF2-40B4-BE49-F238E27FC236}">
                <a16:creationId xmlns:a16="http://schemas.microsoft.com/office/drawing/2014/main" id="{6D717593-FA78-4C22-A54F-8AE0AE444B2E}"/>
              </a:ext>
            </a:extLst>
          </p:cNvPr>
          <p:cNvSpPr>
            <a:spLocks noGrp="1"/>
          </p:cNvSpPr>
          <p:nvPr>
            <p:ph type="body" sz="quarter" idx="10"/>
          </p:nvPr>
        </p:nvSpPr>
        <p:spPr/>
        <p:txBody>
          <a:bodyPr/>
          <a:lstStyle/>
          <a:p>
            <a:r>
              <a:rPr lang="en-US"/>
              <a:t>HOW WE HELP YOU BUILD YOUR BUSINESS</a:t>
            </a:r>
          </a:p>
        </p:txBody>
      </p:sp>
      <p:grpSp>
        <p:nvGrpSpPr>
          <p:cNvPr id="3" name="Graphic 13" descr="Money">
            <a:extLst>
              <a:ext uri="{FF2B5EF4-FFF2-40B4-BE49-F238E27FC236}">
                <a16:creationId xmlns:a16="http://schemas.microsoft.com/office/drawing/2014/main" id="{B8FB6DCD-21B9-4317-AA26-B00180221BB0}"/>
              </a:ext>
            </a:extLst>
          </p:cNvPr>
          <p:cNvGrpSpPr/>
          <p:nvPr/>
        </p:nvGrpSpPr>
        <p:grpSpPr>
          <a:xfrm>
            <a:off x="810625" y="1820535"/>
            <a:ext cx="914400" cy="914400"/>
            <a:chOff x="779385" y="1696175"/>
            <a:chExt cx="914400" cy="914400"/>
          </a:xfrm>
          <a:gradFill>
            <a:gsLst>
              <a:gs pos="0">
                <a:srgbClr val="00A3B8"/>
              </a:gs>
              <a:gs pos="100000">
                <a:srgbClr val="95C93D"/>
              </a:gs>
            </a:gsLst>
            <a:lin ang="5400000" scaled="1"/>
          </a:gradFill>
        </p:grpSpPr>
        <p:sp>
          <p:nvSpPr>
            <p:cNvPr id="5" name="Freeform: Shape 4">
              <a:extLst>
                <a:ext uri="{FF2B5EF4-FFF2-40B4-BE49-F238E27FC236}">
                  <a16:creationId xmlns:a16="http://schemas.microsoft.com/office/drawing/2014/main" id="{80983931-DAC5-41E4-A925-965A8851538D}"/>
                </a:ext>
              </a:extLst>
            </p:cNvPr>
            <p:cNvSpPr/>
            <p:nvPr/>
          </p:nvSpPr>
          <p:spPr>
            <a:xfrm>
              <a:off x="817485" y="2077175"/>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2857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1A744C5F-C4B0-4B40-AEA8-1473C79A6968}"/>
                </a:ext>
              </a:extLst>
            </p:cNvPr>
            <p:cNvSpPr/>
            <p:nvPr/>
          </p:nvSpPr>
          <p:spPr>
            <a:xfrm>
              <a:off x="1160385" y="2172425"/>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2857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0B7281FF-51C9-416B-9FC5-1566DDEBF1CA}"/>
                </a:ext>
              </a:extLst>
            </p:cNvPr>
            <p:cNvSpPr/>
            <p:nvPr/>
          </p:nvSpPr>
          <p:spPr>
            <a:xfrm>
              <a:off x="969885" y="2239100"/>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2857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6B0C321B-EBDB-48A0-9376-F3AFE5782863}"/>
                </a:ext>
              </a:extLst>
            </p:cNvPr>
            <p:cNvSpPr/>
            <p:nvPr/>
          </p:nvSpPr>
          <p:spPr>
            <a:xfrm>
              <a:off x="1446135" y="2239100"/>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2857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A86204-D8F3-4409-927D-AA042FCDAAA6}"/>
                </a:ext>
              </a:extLst>
            </p:cNvPr>
            <p:cNvSpPr/>
            <p:nvPr/>
          </p:nvSpPr>
          <p:spPr>
            <a:xfrm>
              <a:off x="926069" y="1818095"/>
              <a:ext cx="552450" cy="209549"/>
            </a:xfrm>
            <a:custGeom>
              <a:avLst/>
              <a:gdLst>
                <a:gd name="connsiteX0" fmla="*/ 481013 w 552450"/>
                <a:gd name="connsiteY0" fmla="*/ 75248 h 209549"/>
                <a:gd name="connsiteX1" fmla="*/ 495300 w 552450"/>
                <a:gd name="connsiteY1" fmla="*/ 111443 h 209549"/>
                <a:gd name="connsiteX2" fmla="*/ 552450 w 552450"/>
                <a:gd name="connsiteY2" fmla="*/ 100012 h 209549"/>
                <a:gd name="connsiteX3" fmla="*/ 512445 w 552450"/>
                <a:gd name="connsiteY3" fmla="*/ 0 h 209549"/>
                <a:gd name="connsiteX4" fmla="*/ 0 w 552450"/>
                <a:gd name="connsiteY4" fmla="*/ 209550 h 209549"/>
                <a:gd name="connsiteX5" fmla="*/ 293370 w 552450"/>
                <a:gd name="connsiteY5" fmla="*/ 151448 h 2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9549">
                  <a:moveTo>
                    <a:pt x="481013" y="75248"/>
                  </a:moveTo>
                  <a:lnTo>
                    <a:pt x="495300" y="111443"/>
                  </a:lnTo>
                  <a:lnTo>
                    <a:pt x="552450" y="100012"/>
                  </a:lnTo>
                  <a:lnTo>
                    <a:pt x="512445" y="0"/>
                  </a:lnTo>
                  <a:lnTo>
                    <a:pt x="0" y="209550"/>
                  </a:lnTo>
                  <a:lnTo>
                    <a:pt x="293370" y="151448"/>
                  </a:lnTo>
                  <a:close/>
                </a:path>
              </a:pathLst>
            </a:custGeom>
            <a:grpFill/>
            <a:ln w="2857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4C6574-B80B-4888-9F60-12E375B65207}"/>
                </a:ext>
              </a:extLst>
            </p:cNvPr>
            <p:cNvSpPr/>
            <p:nvPr/>
          </p:nvSpPr>
          <p:spPr>
            <a:xfrm>
              <a:off x="1065135" y="1941919"/>
              <a:ext cx="507682" cy="97155"/>
            </a:xfrm>
            <a:custGeom>
              <a:avLst/>
              <a:gdLst>
                <a:gd name="connsiteX0" fmla="*/ 292418 w 507682"/>
                <a:gd name="connsiteY0" fmla="*/ 97155 h 97155"/>
                <a:gd name="connsiteX1" fmla="*/ 442913 w 507682"/>
                <a:gd name="connsiteY1" fmla="*/ 67628 h 97155"/>
                <a:gd name="connsiteX2" fmla="*/ 449580 w 507682"/>
                <a:gd name="connsiteY2" fmla="*/ 97155 h 97155"/>
                <a:gd name="connsiteX3" fmla="*/ 507683 w 507682"/>
                <a:gd name="connsiteY3" fmla="*/ 97155 h 97155"/>
                <a:gd name="connsiteX4" fmla="*/ 488633 w 507682"/>
                <a:gd name="connsiteY4" fmla="*/ 0 h 97155"/>
                <a:gd name="connsiteX5" fmla="*/ 0 w 507682"/>
                <a:gd name="connsiteY5" fmla="*/ 97155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682" h="97155">
                  <a:moveTo>
                    <a:pt x="292418" y="97155"/>
                  </a:moveTo>
                  <a:lnTo>
                    <a:pt x="442913" y="67628"/>
                  </a:lnTo>
                  <a:lnTo>
                    <a:pt x="449580" y="97155"/>
                  </a:lnTo>
                  <a:lnTo>
                    <a:pt x="507683" y="97155"/>
                  </a:lnTo>
                  <a:lnTo>
                    <a:pt x="488633" y="0"/>
                  </a:lnTo>
                  <a:lnTo>
                    <a:pt x="0" y="97155"/>
                  </a:lnTo>
                  <a:close/>
                </a:path>
              </a:pathLst>
            </a:custGeom>
            <a:grpFill/>
            <a:ln w="28575" cap="flat">
              <a:noFill/>
              <a:prstDash val="solid"/>
              <a:miter/>
            </a:ln>
          </p:spPr>
          <p:txBody>
            <a:bodyPr rtlCol="0" anchor="ctr"/>
            <a:lstStyle/>
            <a:p>
              <a:endParaRPr lang="en-US"/>
            </a:p>
          </p:txBody>
        </p:sp>
      </p:grpSp>
      <p:grpSp>
        <p:nvGrpSpPr>
          <p:cNvPr id="13" name="Graphic 9" descr="Call center">
            <a:extLst>
              <a:ext uri="{FF2B5EF4-FFF2-40B4-BE49-F238E27FC236}">
                <a16:creationId xmlns:a16="http://schemas.microsoft.com/office/drawing/2014/main" id="{F4CD2A3E-3474-4E08-8CD4-A9750E80AA7F}"/>
              </a:ext>
            </a:extLst>
          </p:cNvPr>
          <p:cNvGrpSpPr/>
          <p:nvPr/>
        </p:nvGrpSpPr>
        <p:grpSpPr>
          <a:xfrm>
            <a:off x="779385" y="4113992"/>
            <a:ext cx="914400" cy="914400"/>
            <a:chOff x="779385" y="4025860"/>
            <a:chExt cx="914400" cy="914400"/>
          </a:xfrm>
          <a:gradFill>
            <a:gsLst>
              <a:gs pos="0">
                <a:srgbClr val="00A3B8"/>
              </a:gs>
              <a:gs pos="100000">
                <a:srgbClr val="95C93D"/>
              </a:gs>
            </a:gsLst>
            <a:lin ang="5400000" scaled="1"/>
          </a:gradFill>
        </p:grpSpPr>
        <p:sp>
          <p:nvSpPr>
            <p:cNvPr id="16" name="Freeform: Shape 15">
              <a:extLst>
                <a:ext uri="{FF2B5EF4-FFF2-40B4-BE49-F238E27FC236}">
                  <a16:creationId xmlns:a16="http://schemas.microsoft.com/office/drawing/2014/main" id="{09047220-90C6-4FB7-9AF7-E83A5F2D0CDC}"/>
                </a:ext>
              </a:extLst>
            </p:cNvPr>
            <p:cNvSpPr/>
            <p:nvPr/>
          </p:nvSpPr>
          <p:spPr>
            <a:xfrm>
              <a:off x="931785" y="4540210"/>
              <a:ext cx="609600" cy="304800"/>
            </a:xfrm>
            <a:custGeom>
              <a:avLst/>
              <a:gdLst>
                <a:gd name="connsiteX0" fmla="*/ 579120 w 609600"/>
                <a:gd name="connsiteY0" fmla="*/ 91440 h 304800"/>
                <a:gd name="connsiteX1" fmla="*/ 430530 w 609600"/>
                <a:gd name="connsiteY1" fmla="*/ 19050 h 304800"/>
                <a:gd name="connsiteX2" fmla="*/ 304800 w 609600"/>
                <a:gd name="connsiteY2" fmla="*/ 0 h 304800"/>
                <a:gd name="connsiteX3" fmla="*/ 179070 w 609600"/>
                <a:gd name="connsiteY3" fmla="*/ 19050 h 304800"/>
                <a:gd name="connsiteX4" fmla="*/ 30480 w 609600"/>
                <a:gd name="connsiteY4" fmla="*/ 91440 h 304800"/>
                <a:gd name="connsiteX5" fmla="*/ 0 w 609600"/>
                <a:gd name="connsiteY5" fmla="*/ 152400 h 304800"/>
                <a:gd name="connsiteX6" fmla="*/ 0 w 609600"/>
                <a:gd name="connsiteY6" fmla="*/ 304800 h 304800"/>
                <a:gd name="connsiteX7" fmla="*/ 609600 w 609600"/>
                <a:gd name="connsiteY7" fmla="*/ 304800 h 304800"/>
                <a:gd name="connsiteX8" fmla="*/ 609600 w 609600"/>
                <a:gd name="connsiteY8" fmla="*/ 152400 h 304800"/>
                <a:gd name="connsiteX9" fmla="*/ 579120 w 609600"/>
                <a:gd name="connsiteY9" fmla="*/ 9144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579120" y="91440"/>
                  </a:move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lnTo>
                    <a:pt x="609600" y="152400"/>
                  </a:lnTo>
                  <a:cubicBezTo>
                    <a:pt x="609600" y="129540"/>
                    <a:pt x="598170" y="106680"/>
                    <a:pt x="579120" y="91440"/>
                  </a:cubicBezTo>
                  <a:close/>
                </a:path>
              </a:pathLst>
            </a:custGeom>
            <a:grpFill/>
            <a:ln w="2857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FF7446B-470D-4D4C-97C2-11E84799B793}"/>
                </a:ext>
              </a:extLst>
            </p:cNvPr>
            <p:cNvSpPr/>
            <p:nvPr/>
          </p:nvSpPr>
          <p:spPr>
            <a:xfrm>
              <a:off x="1068944" y="4121110"/>
              <a:ext cx="425767" cy="361950"/>
            </a:xfrm>
            <a:custGeom>
              <a:avLst/>
              <a:gdLst>
                <a:gd name="connsiteX0" fmla="*/ 19050 w 425767"/>
                <a:gd name="connsiteY0" fmla="*/ 99060 h 361950"/>
                <a:gd name="connsiteX1" fmla="*/ 32385 w 425767"/>
                <a:gd name="connsiteY1" fmla="*/ 93345 h 361950"/>
                <a:gd name="connsiteX2" fmla="*/ 32385 w 425767"/>
                <a:gd name="connsiteY2" fmla="*/ 93345 h 361950"/>
                <a:gd name="connsiteX3" fmla="*/ 167640 w 425767"/>
                <a:gd name="connsiteY3" fmla="*/ 38100 h 361950"/>
                <a:gd name="connsiteX4" fmla="*/ 358140 w 425767"/>
                <a:gd name="connsiteY4" fmla="*/ 228600 h 361950"/>
                <a:gd name="connsiteX5" fmla="*/ 358140 w 425767"/>
                <a:gd name="connsiteY5" fmla="*/ 272415 h 361950"/>
                <a:gd name="connsiteX6" fmla="*/ 248603 w 425767"/>
                <a:gd name="connsiteY6" fmla="*/ 308610 h 361950"/>
                <a:gd name="connsiteX7" fmla="*/ 234315 w 425767"/>
                <a:gd name="connsiteY7" fmla="*/ 304800 h 361950"/>
                <a:gd name="connsiteX8" fmla="*/ 205740 w 425767"/>
                <a:gd name="connsiteY8" fmla="*/ 333375 h 361950"/>
                <a:gd name="connsiteX9" fmla="*/ 234315 w 425767"/>
                <a:gd name="connsiteY9" fmla="*/ 361950 h 361950"/>
                <a:gd name="connsiteX10" fmla="*/ 260985 w 425767"/>
                <a:gd name="connsiteY10" fmla="*/ 344805 h 361950"/>
                <a:gd name="connsiteX11" fmla="*/ 412432 w 425767"/>
                <a:gd name="connsiteY11" fmla="*/ 294323 h 361950"/>
                <a:gd name="connsiteX12" fmla="*/ 425768 w 425767"/>
                <a:gd name="connsiteY12" fmla="*/ 276225 h 361950"/>
                <a:gd name="connsiteX13" fmla="*/ 425768 w 425767"/>
                <a:gd name="connsiteY13" fmla="*/ 190500 h 361950"/>
                <a:gd name="connsiteX14" fmla="*/ 406718 w 425767"/>
                <a:gd name="connsiteY14" fmla="*/ 171450 h 361950"/>
                <a:gd name="connsiteX15" fmla="*/ 389573 w 425767"/>
                <a:gd name="connsiteY15" fmla="*/ 171450 h 361950"/>
                <a:gd name="connsiteX16" fmla="*/ 167640 w 425767"/>
                <a:gd name="connsiteY16" fmla="*/ 0 h 361950"/>
                <a:gd name="connsiteX17" fmla="*/ 7620 w 425767"/>
                <a:gd name="connsiteY17" fmla="*/ 64770 h 361950"/>
                <a:gd name="connsiteX18" fmla="*/ 0 w 425767"/>
                <a:gd name="connsiteY18" fmla="*/ 80010 h 361950"/>
                <a:gd name="connsiteX19" fmla="*/ 19050 w 425767"/>
                <a:gd name="connsiteY19" fmla="*/ 9906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5767" h="361950">
                  <a:moveTo>
                    <a:pt x="19050" y="99060"/>
                  </a:moveTo>
                  <a:cubicBezTo>
                    <a:pt x="24765" y="99060"/>
                    <a:pt x="29528" y="97155"/>
                    <a:pt x="32385" y="93345"/>
                  </a:cubicBezTo>
                  <a:lnTo>
                    <a:pt x="32385" y="93345"/>
                  </a:lnTo>
                  <a:cubicBezTo>
                    <a:pt x="67628" y="59055"/>
                    <a:pt x="115253" y="38100"/>
                    <a:pt x="167640" y="38100"/>
                  </a:cubicBezTo>
                  <a:cubicBezTo>
                    <a:pt x="272415" y="38100"/>
                    <a:pt x="358140" y="123825"/>
                    <a:pt x="358140" y="228600"/>
                  </a:cubicBezTo>
                  <a:lnTo>
                    <a:pt x="358140" y="272415"/>
                  </a:lnTo>
                  <a:lnTo>
                    <a:pt x="248603" y="308610"/>
                  </a:lnTo>
                  <a:cubicBezTo>
                    <a:pt x="243840" y="306705"/>
                    <a:pt x="239078" y="304800"/>
                    <a:pt x="234315" y="304800"/>
                  </a:cubicBezTo>
                  <a:cubicBezTo>
                    <a:pt x="218123" y="304800"/>
                    <a:pt x="205740" y="317183"/>
                    <a:pt x="205740" y="333375"/>
                  </a:cubicBezTo>
                  <a:cubicBezTo>
                    <a:pt x="205740" y="349568"/>
                    <a:pt x="218123" y="361950"/>
                    <a:pt x="234315" y="361950"/>
                  </a:cubicBezTo>
                  <a:cubicBezTo>
                    <a:pt x="245745" y="361950"/>
                    <a:pt x="256223" y="355283"/>
                    <a:pt x="260985" y="344805"/>
                  </a:cubicBezTo>
                  <a:lnTo>
                    <a:pt x="412432" y="294323"/>
                  </a:lnTo>
                  <a:cubicBezTo>
                    <a:pt x="420053" y="291465"/>
                    <a:pt x="425768" y="284798"/>
                    <a:pt x="425768" y="276225"/>
                  </a:cubicBezTo>
                  <a:lnTo>
                    <a:pt x="425768" y="190500"/>
                  </a:lnTo>
                  <a:cubicBezTo>
                    <a:pt x="425768" y="180023"/>
                    <a:pt x="417195" y="171450"/>
                    <a:pt x="406718" y="171450"/>
                  </a:cubicBezTo>
                  <a:lnTo>
                    <a:pt x="389573" y="171450"/>
                  </a:lnTo>
                  <a:cubicBezTo>
                    <a:pt x="363855" y="73343"/>
                    <a:pt x="274320" y="0"/>
                    <a:pt x="167640" y="0"/>
                  </a:cubicBezTo>
                  <a:cubicBezTo>
                    <a:pt x="105728" y="0"/>
                    <a:pt x="49530" y="24765"/>
                    <a:pt x="7620" y="64770"/>
                  </a:cubicBezTo>
                  <a:cubicBezTo>
                    <a:pt x="2858" y="68580"/>
                    <a:pt x="0" y="73343"/>
                    <a:pt x="0" y="80010"/>
                  </a:cubicBezTo>
                  <a:cubicBezTo>
                    <a:pt x="0" y="90488"/>
                    <a:pt x="8572" y="99060"/>
                    <a:pt x="19050" y="99060"/>
                  </a:cubicBezTo>
                  <a:close/>
                </a:path>
              </a:pathLst>
            </a:custGeom>
            <a:grpFill/>
            <a:ln w="2857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E3CB37D-2A0D-49E9-A753-29A7B9C975D3}"/>
                </a:ext>
              </a:extLst>
            </p:cNvPr>
            <p:cNvSpPr/>
            <p:nvPr/>
          </p:nvSpPr>
          <p:spPr>
            <a:xfrm>
              <a:off x="1084185" y="4197310"/>
              <a:ext cx="304800" cy="304800"/>
            </a:xfrm>
            <a:custGeom>
              <a:avLst/>
              <a:gdLst>
                <a:gd name="connsiteX0" fmla="*/ 303848 w 304800"/>
                <a:gd name="connsiteY0" fmla="*/ 168593 h 304800"/>
                <a:gd name="connsiteX1" fmla="*/ 304800 w 304800"/>
                <a:gd name="connsiteY1" fmla="*/ 152400 h 304800"/>
                <a:gd name="connsiteX2" fmla="*/ 152400 w 304800"/>
                <a:gd name="connsiteY2" fmla="*/ 0 h 304800"/>
                <a:gd name="connsiteX3" fmla="*/ 0 w 304800"/>
                <a:gd name="connsiteY3" fmla="*/ 152400 h 304800"/>
                <a:gd name="connsiteX4" fmla="*/ 152400 w 304800"/>
                <a:gd name="connsiteY4" fmla="*/ 304800 h 304800"/>
                <a:gd name="connsiteX5" fmla="*/ 161925 w 304800"/>
                <a:gd name="connsiteY5" fmla="*/ 303848 h 304800"/>
                <a:gd name="connsiteX6" fmla="*/ 161925 w 304800"/>
                <a:gd name="connsiteY6" fmla="*/ 257175 h 304800"/>
                <a:gd name="connsiteX7" fmla="*/ 161925 w 304800"/>
                <a:gd name="connsiteY7" fmla="*/ 257175 h 304800"/>
                <a:gd name="connsiteX8" fmla="*/ 167640 w 304800"/>
                <a:gd name="connsiteY8" fmla="*/ 231458 h 304800"/>
                <a:gd name="connsiteX9" fmla="*/ 200977 w 304800"/>
                <a:gd name="connsiteY9" fmla="*/ 202883 h 304800"/>
                <a:gd name="connsiteX10" fmla="*/ 303848 w 304800"/>
                <a:gd name="connsiteY10" fmla="*/ 16859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303848" y="168593"/>
                  </a:moveTo>
                  <a:cubicBezTo>
                    <a:pt x="304800" y="162877"/>
                    <a:pt x="304800" y="158115"/>
                    <a:pt x="304800" y="152400"/>
                  </a:cubicBezTo>
                  <a:cubicBezTo>
                    <a:pt x="304800" y="68580"/>
                    <a:pt x="236220" y="0"/>
                    <a:pt x="152400" y="0"/>
                  </a:cubicBezTo>
                  <a:cubicBezTo>
                    <a:pt x="68580" y="0"/>
                    <a:pt x="0" y="68580"/>
                    <a:pt x="0" y="152400"/>
                  </a:cubicBezTo>
                  <a:cubicBezTo>
                    <a:pt x="0" y="236220"/>
                    <a:pt x="68580" y="304800"/>
                    <a:pt x="152400" y="304800"/>
                  </a:cubicBezTo>
                  <a:cubicBezTo>
                    <a:pt x="155258" y="304800"/>
                    <a:pt x="159068" y="304800"/>
                    <a:pt x="161925" y="303848"/>
                  </a:cubicBezTo>
                  <a:lnTo>
                    <a:pt x="161925" y="257175"/>
                  </a:lnTo>
                  <a:lnTo>
                    <a:pt x="161925" y="257175"/>
                  </a:lnTo>
                  <a:cubicBezTo>
                    <a:pt x="161925" y="248602"/>
                    <a:pt x="163830" y="240030"/>
                    <a:pt x="167640" y="231458"/>
                  </a:cubicBezTo>
                  <a:cubicBezTo>
                    <a:pt x="174308" y="218123"/>
                    <a:pt x="185738" y="207645"/>
                    <a:pt x="200977" y="202883"/>
                  </a:cubicBezTo>
                  <a:lnTo>
                    <a:pt x="303848" y="168593"/>
                  </a:lnTo>
                  <a:close/>
                </a:path>
              </a:pathLst>
            </a:custGeom>
            <a:grpFill/>
            <a:ln w="28575" cap="flat">
              <a:noFill/>
              <a:prstDash val="solid"/>
              <a:miter/>
            </a:ln>
          </p:spPr>
          <p:txBody>
            <a:bodyPr rtlCol="0" anchor="ctr"/>
            <a:lstStyle/>
            <a:p>
              <a:endParaRPr lang="en-US"/>
            </a:p>
          </p:txBody>
        </p:sp>
      </p:grpSp>
    </p:spTree>
    <p:extLst>
      <p:ext uri="{BB962C8B-B14F-4D97-AF65-F5344CB8AC3E}">
        <p14:creationId xmlns:p14="http://schemas.microsoft.com/office/powerpoint/2010/main" val="421129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DCA0C9-41B2-4D8D-A39E-8472161CB60E}"/>
              </a:ext>
            </a:extLst>
          </p:cNvPr>
          <p:cNvSpPr>
            <a:spLocks noGrp="1"/>
          </p:cNvSpPr>
          <p:nvPr>
            <p:ph type="body" sz="quarter" idx="10"/>
          </p:nvPr>
        </p:nvSpPr>
        <p:spPr/>
        <p:txBody>
          <a:bodyPr>
            <a:normAutofit lnSpcReduction="10000"/>
          </a:bodyPr>
          <a:lstStyle/>
          <a:p>
            <a:r>
              <a:rPr lang="en-US" dirty="0"/>
              <a:t>WHAT IS PAYMENT PROCESSING?</a:t>
            </a:r>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GgAaAMBEQACEQEDEQH/xAAcAAEBAAIDAQEAAAAAAAAAAAAABwUGAQIEAwj/xAA8EAAABAMDCAYIBwEBAAAAAAAAAQIDBBETBQYSBxQVITFRU2FBUnKRodEWMjNUg5KxwiJCcYGTwdJjJP/EABsBAQADAAMBAAAAAAAAAAAAAAAEBQYBAgMH/8QANhEAAQIDBAYIBQUBAAAAAAAAAAECAwQRBRIxwQYTQUJRgRQhIjJhcaHRFVKR4fAjJFOx8WL/2gAMAwEAAhEDEQA/ALPn0L7yz/IXmOLycTtcfwX6HZEWw5PA62qW3CojHNThWqmKHau31y7wOBXb65d4AV2+uXeAFdvrl3gBXb65d4AV2+uXeAFdvrl3gBXR1i7wArI6xd4A6rimW5VHUJnsxKIpjhVRMTlGquCHXPoX3ln+QvMLycTm4/gv0Pz7Wuv7hHfOX+hU3ofA+gaid+ZPzkbtk5RYzyI44CFiEERoJVQyOe3mJkqrVrQztusjNczWqi44G55tCcJYlmfGbQnCWAGbQnCWAGbQnCWAGbwnCWAGbQnCWAGbQnCWAGbQnCWAGbQnCcAGlZRkWKxmBx8JErnjw01Fq9WfSIc0rUpeNDYLIz9YkJUTDHmaXWuv7hHfOX+hEvQ+BodRO/Mn5yMNhEepd3Sm5HmsTNp6vzN/RQsZLBTHaUpR8LnkUahyE4yYocgAocgAocgBMDvmn06J2sWiy/8ALOf4cM/afN4Cu6T+tXZgbD4Gvwy7T9Tvfb82lOoFuFiY85oEAFDkAFDkAJtlibwlZerifaIE9umu0VSqxeWZNcIr6mvun0kOp7UKjkYKbVq9pv8AsWUjg4xelnehc8il4BPMgMAA4U2Skmk9hlIwBFou91uWSzaFhPvE/gUphLzvtEERy1GW3Vv16xUrMRGIrFPoEKxpOaWHNtSlaLRMF24bDTiEQ0St6jcIW99uWrD2fYLDxM41IYU+3OosjOW3o1btwltmIj0RhnotjScs6JNOStKrRcE/PEtSWySkkkUiLYLY+fHOAAMAAmOWgpFZXxftFdP7psNE8YvLMmMhXmzocjg7FSyLeytTtN/2LKQwcYrSzvQueRR4p4oeHdeNKlE2g1mlJTM5FPUJ6rRKmRY285G8TAQd+buRksFpNtHufSbfieoeDZqEu0s41iWhCxhqvl1/0eG7t+YW1rei7NcNCE1DKDcLY6ki1l+u0y5DrCmmverfoSJ6w4stKsj+HaTgaBlQgyhL3RCy2RLaHi7sJ+KTEGcbSKviarRyNrJBqLuqqZ5mpCKXxtmTCDKLvdDrPWmGQt4/2KReKiEqUbWKhQ6RxtXIuT5lRM8igXivzC2Tb0JZqTSpNQs8c2k0ky1F+s5GfITosy1j0b9TKSNiRZqVfH8OynH7bPM90dfm7sGX47TadVuYI3PEtQ7rNQk2nhCsS0IuENU8+r+zPwrpREO28SVJJxJKJKikZTKeseyLVKlY9txytXYTbLTssr4n2ivn901+iWMXlmS8VxtAAKlkW9lanab+hiykMHGK0s70LnkUwymQsDHn5zvFAFZluR0En1WXlEns7S8DIUMVlx6tPq9nTCzErDiriqeu0x6FKQslIUaVJOZGRyMjHQmOajkoplLfvBHW+uHctGkbjDdMloTI1a5zPmPSLGdFpeIUjZ0GRRyQq0VamKHkTzKWDb0bYDr7tnm2lx5qmalpnhKc5lz1D1hRnQq3dpAnrPgzqNbFrRFr/pjFrU4pS1qNSlGZqUo5mZn0mPNVqTWtRqUQyF3YArUtyBgleq88lKuztPwmO8Jt56NItoTHR5V8VNiH6LRskXQL4+SoTLLTssr4n2iun902WiWMXlmS8VxtAAKlkW9lanab+hiykMHGK0s70LnkUaNhzioV1gnXWcaZVGlSUnmRieqVShkob7j0dRFpsXAhd77rWjYESpyINURCuK/DFbcR7lblfUU0eA6GvX1ofSLKtWXnGI1vZcm77eBrgjl0AAAAAAOKmxXQuraN4ItLkMaoeGbV+OK2YTLoTvMSIEB0RerAp7VtWBJMVru05d338C6wMOcLCNsG668baSKo6rEpXMzFyiUSh82iP1j1dRErsTAm+WnZZXxPtFfP7prtEsYvLMl4rjaAAVLIt7K1O039DFlIYOMVpZ3oXPIposDHnyiYZmKYWxEtpdacLCtCymSi5jhURUop2Y90NyPYtFTaR2/tyCsJJx9mqNUAaiJTazmpoz2a+kujeKqZltX2m4G9sS3Fm1SBGTt8eP39DSBDNMAAAG73CuSVup0haCjTAJUaUtpOSnTLbr6C8RMlpbWdpcDM21biyi6mD3+OxCwwsMzCsNswzSWmm04UIQUiSXIhaoiIlEME97ojle9aqu0+w5OpMMtOyyvifaK6f3TY6JYxeWZLxXG0A5OCo5F/ZWp2m/7FjIYOMXpZ3oXPIpkyFgY8TIAYG9d3jvJDswrkaqHhkLqLShM1LMi1a92sx4xoWtREVSxs60OgvWI1lXL1JXYYqCya3eh5VUxESZdLrsvBMh5JJwkx6ybF0kn391Ub5J71PR6H3f0vT0YxTzT1Ncp4tv68x26PDv4Hl8XntRe1i1vZHwjMmt3oidJMRCn/AMnZ+CiMdXScJcOo9oWkk+zvKjvNPahlLp3eO7cO/CtRioiGcXjQlaZGg9h692oh6wYOqRUrVCDaNodOekRzLrkSi02memQ9iuEyAExy07LK+L9orp/dNjokvXF5ZkwFebM64gOlSoZGlSZtTtN/QxZSOCmM0rWroXPIpNQTzIioAFQAKgAxucp9JKP5sxx/tUkOlf1KeBKu/tL3/VPQyVQdyKKgAVAAqACZ5ZlzKyvi/aK+e3TYaKLRYvLMmUxXmxqZP0atn3Ffzp8xJ6NF+Uo/jsh/J6L7G85N4eIsZqOTaLZsG6pBomZHOU90xMlIbmIt5DN2/OwJtzFgurSvHM3TScPxfA/ISzPDScPxfA/IAcaTh+KXcfkAGk4fjF3H5ADx1IfTRWlnRzzXN6eE5evinMdbvavEjpH7fUU3r1eVD2aTh+KXcfkOxHGk4fjF3H5ADnScPxfA/IANJw/F8D8gBpOUqGibZ0fo5o36WPHIyKU5S2y3GIc1Ce+l1DRWBPQJXWa51K0oaR6NWz7iv50+YidGi/KaP47Ifyei+xadG8hbnzoaN5ABo3kAGjeQAaO5ABo7kAGjeQAaO5ABo7kAGjeQAaN5ABo3kAGjeQA2GkW4AKRbgApFuACkW4AKRbgApFuACkW4AKRbgApFuACkW4AKRbgApFuACkW4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canadian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6" descr="Image result for canadian f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a:extLst>
              <a:ext uri="{FF2B5EF4-FFF2-40B4-BE49-F238E27FC236}">
                <a16:creationId xmlns:a16="http://schemas.microsoft.com/office/drawing/2014/main" id="{58338FE2-0E34-4CCF-8131-16C16A72A46F}"/>
              </a:ext>
            </a:extLst>
          </p:cNvPr>
          <p:cNvSpPr/>
          <p:nvPr/>
        </p:nvSpPr>
        <p:spPr>
          <a:xfrm>
            <a:off x="1716784" y="1562780"/>
            <a:ext cx="8705631" cy="923330"/>
          </a:xfrm>
          <a:prstGeom prst="rect">
            <a:avLst/>
          </a:prstGeom>
        </p:spPr>
        <p:txBody>
          <a:bodyPr wrap="square">
            <a:spAutoFit/>
          </a:bodyPr>
          <a:lstStyle/>
          <a:p>
            <a:pPr algn="ctr"/>
            <a:r>
              <a:rPr lang="en-US">
                <a:solidFill>
                  <a:srgbClr val="555759"/>
                </a:solidFill>
                <a:latin typeface="Open Sans" panose="020B0606030504020204" pitchFamily="34" charset="0"/>
                <a:ea typeface="Open Sans" panose="020B0606030504020204" pitchFamily="34" charset="0"/>
                <a:cs typeface="Open Sans" panose="020B0606030504020204" pitchFamily="34" charset="0"/>
              </a:rPr>
              <a:t>Merchant processing enables a business to accept a transaction payment through a secure channel using the customer’s </a:t>
            </a:r>
            <a:r>
              <a:rPr lang="en-US" b="1">
                <a:solidFill>
                  <a:srgbClr val="555759"/>
                </a:solidFill>
                <a:latin typeface="Open Sans" panose="020B0606030504020204" pitchFamily="34" charset="0"/>
                <a:ea typeface="Open Sans" panose="020B0606030504020204" pitchFamily="34" charset="0"/>
                <a:cs typeface="Open Sans" panose="020B0606030504020204" pitchFamily="34" charset="0"/>
              </a:rPr>
              <a:t>credit card</a:t>
            </a:r>
            <a:r>
              <a:rPr lang="en-US">
                <a:solidFill>
                  <a:srgbClr val="555759"/>
                </a:solidFill>
                <a:latin typeface="Open Sans" panose="020B0606030504020204" pitchFamily="34" charset="0"/>
                <a:ea typeface="Open Sans" panose="020B0606030504020204" pitchFamily="34" charset="0"/>
                <a:cs typeface="Open Sans" panose="020B0606030504020204" pitchFamily="34" charset="0"/>
              </a:rPr>
              <a:t>, </a:t>
            </a:r>
            <a:r>
              <a:rPr lang="en-US" b="1">
                <a:solidFill>
                  <a:srgbClr val="555759"/>
                </a:solidFill>
                <a:latin typeface="Open Sans" panose="020B0606030504020204" pitchFamily="34" charset="0"/>
                <a:ea typeface="Open Sans" panose="020B0606030504020204" pitchFamily="34" charset="0"/>
                <a:cs typeface="Open Sans" panose="020B0606030504020204" pitchFamily="34" charset="0"/>
              </a:rPr>
              <a:t>debit card </a:t>
            </a:r>
            <a:r>
              <a:rPr lang="en-US">
                <a:solidFill>
                  <a:srgbClr val="555759"/>
                </a:solidFill>
                <a:latin typeface="Open Sans" panose="020B0606030504020204" pitchFamily="34" charset="0"/>
                <a:ea typeface="Open Sans" panose="020B0606030504020204" pitchFamily="34" charset="0"/>
                <a:cs typeface="Open Sans" panose="020B0606030504020204" pitchFamily="34" charset="0"/>
              </a:rPr>
              <a:t>or </a:t>
            </a:r>
            <a:r>
              <a:rPr lang="en-US" b="1">
                <a:solidFill>
                  <a:srgbClr val="555759"/>
                </a:solidFill>
                <a:latin typeface="Open Sans" panose="020B0606030504020204" pitchFamily="34" charset="0"/>
                <a:ea typeface="Open Sans" panose="020B0606030504020204" pitchFamily="34" charset="0"/>
                <a:cs typeface="Open Sans" panose="020B0606030504020204" pitchFamily="34" charset="0"/>
              </a:rPr>
              <a:t>NFC/RFID enabled device</a:t>
            </a:r>
            <a:r>
              <a:rPr lang="en-US">
                <a:solidFill>
                  <a:srgbClr val="555759"/>
                </a:solidFill>
                <a:latin typeface="Open Sans" panose="020B0606030504020204" pitchFamily="34" charset="0"/>
                <a:ea typeface="Open Sans" panose="020B0606030504020204" pitchFamily="34" charset="0"/>
                <a:cs typeface="Open Sans" panose="020B0606030504020204" pitchFamily="34" charset="0"/>
              </a:rPr>
              <a:t>.</a:t>
            </a:r>
          </a:p>
        </p:txBody>
      </p:sp>
      <p:grpSp>
        <p:nvGrpSpPr>
          <p:cNvPr id="12" name="Group 11">
            <a:extLst>
              <a:ext uri="{FF2B5EF4-FFF2-40B4-BE49-F238E27FC236}">
                <a16:creationId xmlns:a16="http://schemas.microsoft.com/office/drawing/2014/main" id="{C1ECD076-3D7C-42A1-8E1A-A6472195CC76}"/>
              </a:ext>
            </a:extLst>
          </p:cNvPr>
          <p:cNvGrpSpPr/>
          <p:nvPr/>
        </p:nvGrpSpPr>
        <p:grpSpPr>
          <a:xfrm>
            <a:off x="0" y="2698550"/>
            <a:ext cx="12192000" cy="3078002"/>
            <a:chOff x="26401" y="2486110"/>
            <a:chExt cx="12192000" cy="3078002"/>
          </a:xfrm>
        </p:grpSpPr>
        <p:sp>
          <p:nvSpPr>
            <p:cNvPr id="25" name="Rectangle 24">
              <a:extLst>
                <a:ext uri="{FF2B5EF4-FFF2-40B4-BE49-F238E27FC236}">
                  <a16:creationId xmlns:a16="http://schemas.microsoft.com/office/drawing/2014/main" id="{21BFCA5B-AE74-475E-8D58-DAA9ADCAA3D9}"/>
                </a:ext>
              </a:extLst>
            </p:cNvPr>
            <p:cNvSpPr/>
            <p:nvPr/>
          </p:nvSpPr>
          <p:spPr>
            <a:xfrm>
              <a:off x="26401" y="2486110"/>
              <a:ext cx="12192000" cy="2277252"/>
            </a:xfrm>
            <a:prstGeom prst="rect">
              <a:avLst/>
            </a:prstGeom>
            <a:solidFill>
              <a:srgbClr val="29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52142AD-215C-41B0-BB2E-4EC32B148C25}"/>
                </a:ext>
              </a:extLst>
            </p:cNvPr>
            <p:cNvSpPr/>
            <p:nvPr/>
          </p:nvSpPr>
          <p:spPr>
            <a:xfrm>
              <a:off x="4057496" y="2779233"/>
              <a:ext cx="1762699" cy="1762699"/>
            </a:xfrm>
            <a:prstGeom prst="rect">
              <a:avLst/>
            </a:prstGeom>
            <a:solidFill>
              <a:srgbClr val="29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7152E48-9317-4220-8FCB-16B863782417}"/>
                </a:ext>
              </a:extLst>
            </p:cNvPr>
            <p:cNvSpPr/>
            <p:nvPr/>
          </p:nvSpPr>
          <p:spPr>
            <a:xfrm>
              <a:off x="6371807" y="2779233"/>
              <a:ext cx="1762699" cy="1762699"/>
            </a:xfrm>
            <a:prstGeom prst="rect">
              <a:avLst/>
            </a:prstGeom>
            <a:solidFill>
              <a:srgbClr val="29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E6661C0-1A7E-40E9-AB54-1CF3BCF53995}"/>
                </a:ext>
              </a:extLst>
            </p:cNvPr>
            <p:cNvSpPr/>
            <p:nvPr/>
          </p:nvSpPr>
          <p:spPr>
            <a:xfrm>
              <a:off x="8686117" y="2779230"/>
              <a:ext cx="1762699" cy="1762699"/>
            </a:xfrm>
            <a:prstGeom prst="rect">
              <a:avLst/>
            </a:prstGeom>
            <a:solidFill>
              <a:srgbClr val="29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7964C75-64C6-4674-9268-D58277FD86FD}"/>
                </a:ext>
              </a:extLst>
            </p:cNvPr>
            <p:cNvSpPr/>
            <p:nvPr/>
          </p:nvSpPr>
          <p:spPr>
            <a:xfrm>
              <a:off x="8772474" y="2865594"/>
              <a:ext cx="1589983" cy="1589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3C2441C-7C8F-4D73-B672-77BAA5CCA9E8}"/>
                </a:ext>
              </a:extLst>
            </p:cNvPr>
            <p:cNvSpPr/>
            <p:nvPr/>
          </p:nvSpPr>
          <p:spPr>
            <a:xfrm>
              <a:off x="6458165" y="2865587"/>
              <a:ext cx="1589983" cy="1589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C4E4C5F-E4BE-4BEE-8E3C-FAE8BF4D6EF7}"/>
                </a:ext>
              </a:extLst>
            </p:cNvPr>
            <p:cNvSpPr/>
            <p:nvPr/>
          </p:nvSpPr>
          <p:spPr>
            <a:xfrm>
              <a:off x="4143853" y="2865594"/>
              <a:ext cx="1589983" cy="1589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C24F0EB-5E00-4F83-98A0-3DB8383C8D79}"/>
                </a:ext>
              </a:extLst>
            </p:cNvPr>
            <p:cNvSpPr/>
            <p:nvPr/>
          </p:nvSpPr>
          <p:spPr>
            <a:xfrm>
              <a:off x="1829542" y="2865594"/>
              <a:ext cx="1589983" cy="1589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picture containing object, clock&#10;&#10;Description automatically generated">
              <a:extLst>
                <a:ext uri="{FF2B5EF4-FFF2-40B4-BE49-F238E27FC236}">
                  <a16:creationId xmlns:a16="http://schemas.microsoft.com/office/drawing/2014/main" id="{484E17A5-63E5-4AF2-B525-059AA45F82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226" y="3169544"/>
              <a:ext cx="864613" cy="739693"/>
            </a:xfrm>
            <a:prstGeom prst="rect">
              <a:avLst/>
            </a:prstGeom>
          </p:spPr>
        </p:pic>
        <p:sp>
          <p:nvSpPr>
            <p:cNvPr id="34" name="TextBox 33">
              <a:extLst>
                <a:ext uri="{FF2B5EF4-FFF2-40B4-BE49-F238E27FC236}">
                  <a16:creationId xmlns:a16="http://schemas.microsoft.com/office/drawing/2014/main" id="{B604E1FF-B996-4A05-8511-5F113CC59031}"/>
                </a:ext>
              </a:extLst>
            </p:cNvPr>
            <p:cNvSpPr txBox="1"/>
            <p:nvPr/>
          </p:nvSpPr>
          <p:spPr>
            <a:xfrm>
              <a:off x="2192226" y="3953786"/>
              <a:ext cx="864613" cy="307777"/>
            </a:xfrm>
            <a:prstGeom prst="rect">
              <a:avLst/>
            </a:prstGeom>
            <a:noFill/>
          </p:spPr>
          <p:txBody>
            <a:bodyPr wrap="square" rtlCol="0">
              <a:spAutoFit/>
            </a:bodyPr>
            <a:lstStyle/>
            <a:p>
              <a:pPr algn="ctr"/>
              <a:r>
                <a:rPr lang="en-US" sz="1400">
                  <a:solidFill>
                    <a:srgbClr val="052B97"/>
                  </a:solidFill>
                  <a:latin typeface="Open Sans" panose="020B0606030504020204" pitchFamily="34" charset="0"/>
                  <a:ea typeface="Open Sans" panose="020B0606030504020204" pitchFamily="34" charset="0"/>
                  <a:cs typeface="Open Sans" panose="020B0606030504020204" pitchFamily="34" charset="0"/>
                </a:rPr>
                <a:t>ONLINE</a:t>
              </a:r>
            </a:p>
          </p:txBody>
        </p:sp>
        <p:pic>
          <p:nvPicPr>
            <p:cNvPr id="35" name="Picture 34" descr="A close up of a sign&#10;&#10;Description automatically generated">
              <a:extLst>
                <a:ext uri="{FF2B5EF4-FFF2-40B4-BE49-F238E27FC236}">
                  <a16:creationId xmlns:a16="http://schemas.microsoft.com/office/drawing/2014/main" id="{8C5DF6D5-58F7-4B52-8B21-3A4CC0FFE9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8027" y="3081408"/>
              <a:ext cx="611576" cy="737467"/>
            </a:xfrm>
            <a:prstGeom prst="rect">
              <a:avLst/>
            </a:prstGeom>
          </p:spPr>
        </p:pic>
        <p:sp>
          <p:nvSpPr>
            <p:cNvPr id="36" name="TextBox 35">
              <a:extLst>
                <a:ext uri="{FF2B5EF4-FFF2-40B4-BE49-F238E27FC236}">
                  <a16:creationId xmlns:a16="http://schemas.microsoft.com/office/drawing/2014/main" id="{789AB290-6C72-47CB-A084-0946FE405690}"/>
                </a:ext>
              </a:extLst>
            </p:cNvPr>
            <p:cNvSpPr txBox="1"/>
            <p:nvPr/>
          </p:nvSpPr>
          <p:spPr>
            <a:xfrm>
              <a:off x="4444472" y="3810084"/>
              <a:ext cx="971366" cy="523220"/>
            </a:xfrm>
            <a:prstGeom prst="rect">
              <a:avLst/>
            </a:prstGeom>
            <a:noFill/>
          </p:spPr>
          <p:txBody>
            <a:bodyPr wrap="square" rtlCol="0">
              <a:spAutoFit/>
            </a:bodyPr>
            <a:lstStyle/>
            <a:p>
              <a:pPr algn="ctr"/>
              <a:r>
                <a:rPr lang="en-US" sz="1400">
                  <a:solidFill>
                    <a:srgbClr val="052B97"/>
                  </a:solidFill>
                  <a:latin typeface="Open Sans" panose="020B0606030504020204" pitchFamily="34" charset="0"/>
                  <a:ea typeface="Open Sans" panose="020B0606030504020204" pitchFamily="34" charset="0"/>
                  <a:cs typeface="Open Sans" panose="020B0606030504020204" pitchFamily="34" charset="0"/>
                </a:rPr>
                <a:t>CARD</a:t>
              </a:r>
              <a:br>
                <a:rPr lang="en-US" sz="1400">
                  <a:solidFill>
                    <a:srgbClr val="052B97"/>
                  </a:solidFill>
                  <a:latin typeface="Open Sans" panose="020B0606030504020204" pitchFamily="34" charset="0"/>
                  <a:ea typeface="Open Sans" panose="020B0606030504020204" pitchFamily="34" charset="0"/>
                  <a:cs typeface="Open Sans" panose="020B0606030504020204" pitchFamily="34" charset="0"/>
                </a:rPr>
              </a:br>
              <a:r>
                <a:rPr lang="en-US" sz="1400">
                  <a:solidFill>
                    <a:srgbClr val="052B97"/>
                  </a:solidFill>
                  <a:latin typeface="Open Sans" panose="020B0606030504020204" pitchFamily="34" charset="0"/>
                  <a:ea typeface="Open Sans" panose="020B0606030504020204" pitchFamily="34" charset="0"/>
                  <a:cs typeface="Open Sans" panose="020B0606030504020204" pitchFamily="34" charset="0"/>
                </a:rPr>
                <a:t>PRESENT</a:t>
              </a:r>
            </a:p>
          </p:txBody>
        </p:sp>
        <p:pic>
          <p:nvPicPr>
            <p:cNvPr id="37" name="Picture 36" descr="A picture containing clock&#10;&#10;Description automatically generated">
              <a:extLst>
                <a:ext uri="{FF2B5EF4-FFF2-40B4-BE49-F238E27FC236}">
                  <a16:creationId xmlns:a16="http://schemas.microsoft.com/office/drawing/2014/main" id="{414DDABF-9607-4510-B06D-D24AA73AEE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0861" y="3031758"/>
              <a:ext cx="524590" cy="836765"/>
            </a:xfrm>
            <a:prstGeom prst="rect">
              <a:avLst/>
            </a:prstGeom>
          </p:spPr>
        </p:pic>
        <p:sp>
          <p:nvSpPr>
            <p:cNvPr id="38" name="TextBox 37">
              <a:extLst>
                <a:ext uri="{FF2B5EF4-FFF2-40B4-BE49-F238E27FC236}">
                  <a16:creationId xmlns:a16="http://schemas.microsoft.com/office/drawing/2014/main" id="{0567BB24-6BF9-445F-92C2-A0A5D25522FD}"/>
                </a:ext>
              </a:extLst>
            </p:cNvPr>
            <p:cNvSpPr txBox="1"/>
            <p:nvPr/>
          </p:nvSpPr>
          <p:spPr>
            <a:xfrm>
              <a:off x="6820849" y="3957873"/>
              <a:ext cx="864613" cy="307777"/>
            </a:xfrm>
            <a:prstGeom prst="rect">
              <a:avLst/>
            </a:prstGeom>
            <a:noFill/>
          </p:spPr>
          <p:txBody>
            <a:bodyPr wrap="square" rtlCol="0">
              <a:spAutoFit/>
            </a:bodyPr>
            <a:lstStyle/>
            <a:p>
              <a:pPr algn="ctr"/>
              <a:r>
                <a:rPr lang="en-US" sz="1400">
                  <a:solidFill>
                    <a:srgbClr val="052B97"/>
                  </a:solidFill>
                  <a:latin typeface="Open Sans" panose="020B0606030504020204" pitchFamily="34" charset="0"/>
                  <a:ea typeface="Open Sans" panose="020B0606030504020204" pitchFamily="34" charset="0"/>
                  <a:cs typeface="Open Sans" panose="020B0606030504020204" pitchFamily="34" charset="0"/>
                </a:rPr>
                <a:t>MOBILE</a:t>
              </a:r>
            </a:p>
          </p:txBody>
        </p:sp>
        <p:pic>
          <p:nvPicPr>
            <p:cNvPr id="39" name="Picture 38" descr="A picture containing drawing&#10;&#10;Description automatically generated">
              <a:extLst>
                <a:ext uri="{FF2B5EF4-FFF2-40B4-BE49-F238E27FC236}">
                  <a16:creationId xmlns:a16="http://schemas.microsoft.com/office/drawing/2014/main" id="{C8747808-42EE-41AF-AF5B-8EA4E88FAA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52643" y="3064209"/>
              <a:ext cx="800960" cy="800960"/>
            </a:xfrm>
            <a:prstGeom prst="rect">
              <a:avLst/>
            </a:prstGeom>
          </p:spPr>
        </p:pic>
        <p:sp>
          <p:nvSpPr>
            <p:cNvPr id="40" name="TextBox 39">
              <a:extLst>
                <a:ext uri="{FF2B5EF4-FFF2-40B4-BE49-F238E27FC236}">
                  <a16:creationId xmlns:a16="http://schemas.microsoft.com/office/drawing/2014/main" id="{5860D71D-82FD-4469-B73A-9CFA9A780B8C}"/>
                </a:ext>
              </a:extLst>
            </p:cNvPr>
            <p:cNvSpPr txBox="1"/>
            <p:nvPr/>
          </p:nvSpPr>
          <p:spPr>
            <a:xfrm>
              <a:off x="9131833" y="3962283"/>
              <a:ext cx="864613" cy="307777"/>
            </a:xfrm>
            <a:prstGeom prst="rect">
              <a:avLst/>
            </a:prstGeom>
            <a:noFill/>
          </p:spPr>
          <p:txBody>
            <a:bodyPr wrap="square" rtlCol="0">
              <a:spAutoFit/>
            </a:bodyPr>
            <a:lstStyle/>
            <a:p>
              <a:pPr algn="ctr"/>
              <a:r>
                <a:rPr lang="en-US" sz="1400">
                  <a:solidFill>
                    <a:srgbClr val="052B97"/>
                  </a:solidFill>
                  <a:latin typeface="Open Sans" panose="020B0606030504020204" pitchFamily="34" charset="0"/>
                  <a:ea typeface="Open Sans" panose="020B0606030504020204" pitchFamily="34" charset="0"/>
                  <a:cs typeface="Open Sans" panose="020B0606030504020204" pitchFamily="34" charset="0"/>
                </a:rPr>
                <a:t>MOTO</a:t>
              </a:r>
            </a:p>
          </p:txBody>
        </p:sp>
        <p:sp>
          <p:nvSpPr>
            <p:cNvPr id="44" name="Rectangle 43">
              <a:extLst>
                <a:ext uri="{FF2B5EF4-FFF2-40B4-BE49-F238E27FC236}">
                  <a16:creationId xmlns:a16="http://schemas.microsoft.com/office/drawing/2014/main" id="{71443284-B9F4-4289-B8F2-272C65D112FA}"/>
                </a:ext>
              </a:extLst>
            </p:cNvPr>
            <p:cNvSpPr/>
            <p:nvPr/>
          </p:nvSpPr>
          <p:spPr>
            <a:xfrm>
              <a:off x="1956570" y="4911144"/>
              <a:ext cx="1335924" cy="646331"/>
            </a:xfrm>
            <a:prstGeom prst="rect">
              <a:avLst/>
            </a:prstGeom>
          </p:spPr>
          <p:txBody>
            <a:bodyPr wrap="square">
              <a:spAutoFit/>
            </a:bodyPr>
            <a:lstStyle/>
            <a:p>
              <a:pPr algn="ctr"/>
              <a:r>
                <a:rPr lang="en-US">
                  <a:solidFill>
                    <a:srgbClr val="555759"/>
                  </a:solidFill>
                  <a:latin typeface="Open Sans" panose="020B0606030504020204" pitchFamily="34" charset="0"/>
                  <a:ea typeface="Open Sans" panose="020B0606030504020204" pitchFamily="34" charset="0"/>
                  <a:cs typeface="Open Sans" panose="020B0606030504020204" pitchFamily="34" charset="0"/>
                </a:rPr>
                <a:t>Think “add</a:t>
              </a:r>
              <a:br>
                <a:rPr lang="en-US">
                  <a:solidFill>
                    <a:srgbClr val="555759"/>
                  </a:solidFill>
                  <a:latin typeface="Open Sans" panose="020B0606030504020204" pitchFamily="34" charset="0"/>
                  <a:ea typeface="Open Sans" panose="020B0606030504020204" pitchFamily="34" charset="0"/>
                  <a:cs typeface="Open Sans" panose="020B0606030504020204" pitchFamily="34" charset="0"/>
                </a:rPr>
              </a:br>
              <a:r>
                <a:rPr lang="en-US">
                  <a:solidFill>
                    <a:srgbClr val="555759"/>
                  </a:solidFill>
                  <a:latin typeface="Open Sans" panose="020B0606030504020204" pitchFamily="34" charset="0"/>
                  <a:ea typeface="Open Sans" panose="020B0606030504020204" pitchFamily="34" charset="0"/>
                  <a:cs typeface="Open Sans" panose="020B0606030504020204" pitchFamily="34" charset="0"/>
                </a:rPr>
                <a:t>to cart”</a:t>
              </a:r>
            </a:p>
          </p:txBody>
        </p:sp>
        <p:sp>
          <p:nvSpPr>
            <p:cNvPr id="45" name="Rectangle 44">
              <a:extLst>
                <a:ext uri="{FF2B5EF4-FFF2-40B4-BE49-F238E27FC236}">
                  <a16:creationId xmlns:a16="http://schemas.microsoft.com/office/drawing/2014/main" id="{DFC7BAA6-0E9A-49AE-9506-A0F6B19E27CA}"/>
                </a:ext>
              </a:extLst>
            </p:cNvPr>
            <p:cNvSpPr/>
            <p:nvPr/>
          </p:nvSpPr>
          <p:spPr>
            <a:xfrm>
              <a:off x="4048806" y="4911145"/>
              <a:ext cx="1762698" cy="646331"/>
            </a:xfrm>
            <a:prstGeom prst="rect">
              <a:avLst/>
            </a:prstGeom>
          </p:spPr>
          <p:txBody>
            <a:bodyPr wrap="square">
              <a:spAutoFit/>
            </a:bodyPr>
            <a:lstStyle/>
            <a:p>
              <a:pPr algn="ctr"/>
              <a:r>
                <a:rPr lang="en-US">
                  <a:solidFill>
                    <a:srgbClr val="555759"/>
                  </a:solidFill>
                  <a:latin typeface="Open Sans" panose="020B0606030504020204" pitchFamily="34" charset="0"/>
                  <a:ea typeface="Open Sans" panose="020B0606030504020204" pitchFamily="34" charset="0"/>
                  <a:cs typeface="Open Sans" panose="020B0606030504020204" pitchFamily="34" charset="0"/>
                </a:rPr>
                <a:t>Swipe and Chip In Person</a:t>
              </a:r>
            </a:p>
          </p:txBody>
        </p:sp>
        <p:sp>
          <p:nvSpPr>
            <p:cNvPr id="46" name="Rectangle 45">
              <a:extLst>
                <a:ext uri="{FF2B5EF4-FFF2-40B4-BE49-F238E27FC236}">
                  <a16:creationId xmlns:a16="http://schemas.microsoft.com/office/drawing/2014/main" id="{4367FC7D-6CBB-4FBE-A945-5FEA28717A9F}"/>
                </a:ext>
              </a:extLst>
            </p:cNvPr>
            <p:cNvSpPr/>
            <p:nvPr/>
          </p:nvSpPr>
          <p:spPr>
            <a:xfrm>
              <a:off x="6478499" y="4917390"/>
              <a:ext cx="1549312" cy="646331"/>
            </a:xfrm>
            <a:prstGeom prst="rect">
              <a:avLst/>
            </a:prstGeom>
          </p:spPr>
          <p:txBody>
            <a:bodyPr wrap="square">
              <a:spAutoFit/>
            </a:bodyPr>
            <a:lstStyle/>
            <a:p>
              <a:pPr algn="ctr"/>
              <a:r>
                <a:rPr lang="en-US">
                  <a:solidFill>
                    <a:srgbClr val="555759"/>
                  </a:solidFill>
                  <a:latin typeface="Open Sans" panose="020B0606030504020204" pitchFamily="34" charset="0"/>
                  <a:ea typeface="Open Sans" panose="020B0606030504020204" pitchFamily="34" charset="0"/>
                  <a:cs typeface="Open Sans" panose="020B0606030504020204" pitchFamily="34" charset="0"/>
                </a:rPr>
                <a:t>On-The-Go Transactions</a:t>
              </a:r>
            </a:p>
          </p:txBody>
        </p:sp>
        <p:sp>
          <p:nvSpPr>
            <p:cNvPr id="47" name="Rectangle 46">
              <a:extLst>
                <a:ext uri="{FF2B5EF4-FFF2-40B4-BE49-F238E27FC236}">
                  <a16:creationId xmlns:a16="http://schemas.microsoft.com/office/drawing/2014/main" id="{D342F829-97DD-431C-A450-5EEAC70CF29A}"/>
                </a:ext>
              </a:extLst>
            </p:cNvPr>
            <p:cNvSpPr/>
            <p:nvPr/>
          </p:nvSpPr>
          <p:spPr>
            <a:xfrm>
              <a:off x="8604628" y="4917781"/>
              <a:ext cx="1896990" cy="646331"/>
            </a:xfrm>
            <a:prstGeom prst="rect">
              <a:avLst/>
            </a:prstGeom>
          </p:spPr>
          <p:txBody>
            <a:bodyPr wrap="square">
              <a:spAutoFit/>
            </a:bodyPr>
            <a:lstStyle/>
            <a:p>
              <a:pPr algn="ctr"/>
              <a:r>
                <a:rPr lang="en-US">
                  <a:solidFill>
                    <a:srgbClr val="555759"/>
                  </a:solidFill>
                  <a:latin typeface="Open Sans" panose="020B0606030504020204" pitchFamily="34" charset="0"/>
                  <a:ea typeface="Open Sans" panose="020B0606030504020204" pitchFamily="34" charset="0"/>
                  <a:cs typeface="Open Sans" panose="020B0606030504020204" pitchFamily="34" charset="0"/>
                </a:rPr>
                <a:t>Key Entered Over the Phone</a:t>
              </a:r>
            </a:p>
          </p:txBody>
        </p:sp>
      </p:grpSp>
    </p:spTree>
    <p:extLst>
      <p:ext uri="{BB962C8B-B14F-4D97-AF65-F5344CB8AC3E}">
        <p14:creationId xmlns:p14="http://schemas.microsoft.com/office/powerpoint/2010/main" val="1262138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409" y="748768"/>
            <a:ext cx="6445438" cy="549381"/>
          </a:xfrm>
          <a:prstGeom prst="rect">
            <a:avLst/>
          </a:prstGeom>
        </p:spPr>
        <p:txBody>
          <a:bodyPr wrap="square" anchor="t">
            <a:spAutoFit/>
          </a:bodyPr>
          <a:lstStyle/>
          <a:p>
            <a:r>
              <a:rPr lang="en-US" sz="3300" b="1" dirty="0">
                <a:solidFill>
                  <a:srgbClr val="052B97"/>
                </a:solidFill>
              </a:rPr>
              <a:t>SUBMITTING A LEAD</a:t>
            </a:r>
          </a:p>
        </p:txBody>
      </p:sp>
      <p:sp>
        <p:nvSpPr>
          <p:cNvPr id="19" name="TextBox 18">
            <a:extLst>
              <a:ext uri="{FF2B5EF4-FFF2-40B4-BE49-F238E27FC236}">
                <a16:creationId xmlns:a16="http://schemas.microsoft.com/office/drawing/2014/main" id="{0B045A2A-7E13-45E5-905A-112DD0F5BC9A}"/>
              </a:ext>
            </a:extLst>
          </p:cNvPr>
          <p:cNvSpPr txBox="1"/>
          <p:nvPr/>
        </p:nvSpPr>
        <p:spPr>
          <a:xfrm>
            <a:off x="2434409" y="256605"/>
            <a:ext cx="6605242" cy="600164"/>
          </a:xfrm>
          <a:prstGeom prst="rect">
            <a:avLst/>
          </a:prstGeom>
          <a:noFill/>
        </p:spPr>
        <p:txBody>
          <a:bodyPr wrap="square" rtlCol="0" anchor="t">
            <a:spAutoFit/>
          </a:bodyPr>
          <a:lstStyle/>
          <a:p>
            <a:r>
              <a:rPr lang="en-US" sz="3300" b="1">
                <a:solidFill>
                  <a:srgbClr val="95C93D"/>
                </a:solidFill>
                <a:latin typeface="Open Sans" panose="020B0606030504020204"/>
              </a:rPr>
              <a:t>BUILDING YOUR BUSINESS</a:t>
            </a:r>
            <a:endParaRPr lang="en-US" sz="3300" b="1">
              <a:solidFill>
                <a:srgbClr val="95C93D"/>
              </a:solidFill>
              <a:latin typeface="Open Sans" panose="020B0606030504020204"/>
              <a:ea typeface="Open Sans"/>
              <a:cs typeface="Open Sans"/>
            </a:endParaRPr>
          </a:p>
        </p:txBody>
      </p:sp>
      <p:grpSp>
        <p:nvGrpSpPr>
          <p:cNvPr id="16" name="Group 15">
            <a:extLst>
              <a:ext uri="{FF2B5EF4-FFF2-40B4-BE49-F238E27FC236}">
                <a16:creationId xmlns:a16="http://schemas.microsoft.com/office/drawing/2014/main" id="{79AC2AD8-01BA-43E6-BAEF-150DC5A634FC}"/>
              </a:ext>
            </a:extLst>
          </p:cNvPr>
          <p:cNvGrpSpPr/>
          <p:nvPr/>
        </p:nvGrpSpPr>
        <p:grpSpPr>
          <a:xfrm>
            <a:off x="242158" y="1602510"/>
            <a:ext cx="5705363" cy="1567539"/>
            <a:chOff x="384582" y="1560037"/>
            <a:chExt cx="5863818" cy="1567539"/>
          </a:xfrm>
        </p:grpSpPr>
        <p:sp>
          <p:nvSpPr>
            <p:cNvPr id="6" name="Rectangle 5">
              <a:extLst>
                <a:ext uri="{FF2B5EF4-FFF2-40B4-BE49-F238E27FC236}">
                  <a16:creationId xmlns:a16="http://schemas.microsoft.com/office/drawing/2014/main" id="{AFF838A2-A9CA-45C1-8184-147578940386}"/>
                </a:ext>
              </a:extLst>
            </p:cNvPr>
            <p:cNvSpPr/>
            <p:nvPr/>
          </p:nvSpPr>
          <p:spPr>
            <a:xfrm>
              <a:off x="384582" y="1560037"/>
              <a:ext cx="5863818" cy="1567539"/>
            </a:xfrm>
            <a:prstGeom prst="rect">
              <a:avLst/>
            </a:prstGeom>
            <a:solidFill>
              <a:srgbClr val="555759"/>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81E1AB9-9B70-4678-BE20-C89221B0FDC9}"/>
                </a:ext>
              </a:extLst>
            </p:cNvPr>
            <p:cNvSpPr txBox="1"/>
            <p:nvPr/>
          </p:nvSpPr>
          <p:spPr>
            <a:xfrm>
              <a:off x="551825" y="1838258"/>
              <a:ext cx="5534761"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b="1" dirty="0">
                  <a:gradFill>
                    <a:gsLst>
                      <a:gs pos="0">
                        <a:srgbClr val="00A3B8"/>
                      </a:gs>
                      <a:gs pos="100000">
                        <a:srgbClr val="95C93D"/>
                      </a:gs>
                    </a:gsLst>
                    <a:lin ang="5400000" scaled="1"/>
                  </a:gra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STEP 1: </a:t>
              </a:r>
              <a:r>
                <a:rPr lang="en-US" sz="2000" dirty="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Access the Sphere site via your Personal Website</a:t>
              </a:r>
            </a:p>
          </p:txBody>
        </p:sp>
      </p:grpSp>
      <p:grpSp>
        <p:nvGrpSpPr>
          <p:cNvPr id="17" name="Group 16">
            <a:extLst>
              <a:ext uri="{FF2B5EF4-FFF2-40B4-BE49-F238E27FC236}">
                <a16:creationId xmlns:a16="http://schemas.microsoft.com/office/drawing/2014/main" id="{CED88117-7E72-4737-A129-18BB21E910BD}"/>
              </a:ext>
            </a:extLst>
          </p:cNvPr>
          <p:cNvGrpSpPr/>
          <p:nvPr/>
        </p:nvGrpSpPr>
        <p:grpSpPr>
          <a:xfrm>
            <a:off x="242157" y="3370170"/>
            <a:ext cx="5705363" cy="1567539"/>
            <a:chOff x="384582" y="3319483"/>
            <a:chExt cx="5863818" cy="1567539"/>
          </a:xfrm>
        </p:grpSpPr>
        <p:sp>
          <p:nvSpPr>
            <p:cNvPr id="14" name="Rectangle 13">
              <a:extLst>
                <a:ext uri="{FF2B5EF4-FFF2-40B4-BE49-F238E27FC236}">
                  <a16:creationId xmlns:a16="http://schemas.microsoft.com/office/drawing/2014/main" id="{9EB81356-5E94-4C64-A820-BFCD8DABCFFB}"/>
                </a:ext>
              </a:extLst>
            </p:cNvPr>
            <p:cNvSpPr/>
            <p:nvPr/>
          </p:nvSpPr>
          <p:spPr>
            <a:xfrm>
              <a:off x="384582" y="3319483"/>
              <a:ext cx="5863818" cy="1567539"/>
            </a:xfrm>
            <a:prstGeom prst="rect">
              <a:avLst/>
            </a:prstGeom>
            <a:solidFill>
              <a:srgbClr val="55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A35F7F8-7527-4FCB-A2F5-28BA19D2537A}"/>
                </a:ext>
              </a:extLst>
            </p:cNvPr>
            <p:cNvSpPr txBox="1"/>
            <p:nvPr/>
          </p:nvSpPr>
          <p:spPr>
            <a:xfrm>
              <a:off x="551825" y="3749309"/>
              <a:ext cx="5458432"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b="1">
                  <a:gradFill>
                    <a:gsLst>
                      <a:gs pos="0">
                        <a:srgbClr val="00A3B8"/>
                      </a:gs>
                      <a:gs pos="100000">
                        <a:srgbClr val="95C93D"/>
                      </a:gs>
                    </a:gsLst>
                    <a:lin ang="5400000" scaled="1"/>
                  </a:gradFill>
                  <a:latin typeface="Open Sans" panose="020B0606030504020204" pitchFamily="34" charset="0"/>
                  <a:ea typeface="Open Sans" panose="020B0606030504020204" pitchFamily="34" charset="0"/>
                  <a:cs typeface="Open Sans" panose="020B0606030504020204" pitchFamily="34" charset="0"/>
                </a:rPr>
                <a:t>STEP 2: </a:t>
              </a: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Fill out the online form with as much information as possible </a:t>
              </a:r>
            </a:p>
          </p:txBody>
        </p:sp>
      </p:grpSp>
      <p:grpSp>
        <p:nvGrpSpPr>
          <p:cNvPr id="18" name="Group 17">
            <a:extLst>
              <a:ext uri="{FF2B5EF4-FFF2-40B4-BE49-F238E27FC236}">
                <a16:creationId xmlns:a16="http://schemas.microsoft.com/office/drawing/2014/main" id="{6DE3D8F5-8014-4DD7-BCE1-EF9780A44E22}"/>
              </a:ext>
            </a:extLst>
          </p:cNvPr>
          <p:cNvGrpSpPr/>
          <p:nvPr/>
        </p:nvGrpSpPr>
        <p:grpSpPr>
          <a:xfrm>
            <a:off x="242156" y="5067504"/>
            <a:ext cx="5705363" cy="1142973"/>
            <a:chOff x="371982" y="5078929"/>
            <a:chExt cx="5863818" cy="1142973"/>
          </a:xfrm>
        </p:grpSpPr>
        <p:sp>
          <p:nvSpPr>
            <p:cNvPr id="15" name="Rectangle 14">
              <a:extLst>
                <a:ext uri="{FF2B5EF4-FFF2-40B4-BE49-F238E27FC236}">
                  <a16:creationId xmlns:a16="http://schemas.microsoft.com/office/drawing/2014/main" id="{A6ECC830-20CE-4AA2-8755-FC927A74C078}"/>
                </a:ext>
              </a:extLst>
            </p:cNvPr>
            <p:cNvSpPr/>
            <p:nvPr/>
          </p:nvSpPr>
          <p:spPr>
            <a:xfrm>
              <a:off x="371982" y="5078929"/>
              <a:ext cx="5863818" cy="1142973"/>
            </a:xfrm>
            <a:prstGeom prst="rect">
              <a:avLst/>
            </a:prstGeom>
            <a:solidFill>
              <a:srgbClr val="55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09E9C6E-B81D-4436-AE20-4F0074A759EC}"/>
                </a:ext>
              </a:extLst>
            </p:cNvPr>
            <p:cNvSpPr txBox="1"/>
            <p:nvPr/>
          </p:nvSpPr>
          <p:spPr>
            <a:xfrm>
              <a:off x="551825" y="5234916"/>
              <a:ext cx="5458432"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b="1">
                  <a:gradFill>
                    <a:gsLst>
                      <a:gs pos="0">
                        <a:srgbClr val="00A3B8"/>
                      </a:gs>
                      <a:gs pos="100000">
                        <a:srgbClr val="95C93D"/>
                      </a:gs>
                    </a:gsLst>
                    <a:lin ang="5400000" scaled="1"/>
                  </a:gradFill>
                  <a:latin typeface="Open Sans" panose="020B0606030504020204" pitchFamily="34" charset="0"/>
                  <a:ea typeface="Open Sans" panose="020B0606030504020204" pitchFamily="34" charset="0"/>
                  <a:cs typeface="Open Sans" panose="020B0606030504020204" pitchFamily="34" charset="0"/>
                </a:rPr>
                <a:t>STEP 3: </a:t>
              </a: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Attach their recent credit card processing statement </a:t>
              </a:r>
            </a:p>
          </p:txBody>
        </p:sp>
      </p:grpSp>
      <p:pic>
        <p:nvPicPr>
          <p:cNvPr id="21" name="Picture 20">
            <a:extLst>
              <a:ext uri="{FF2B5EF4-FFF2-40B4-BE49-F238E27FC236}">
                <a16:creationId xmlns:a16="http://schemas.microsoft.com/office/drawing/2014/main" id="{13BD2C06-C400-451A-8C35-41C3446A7F7D}"/>
              </a:ext>
            </a:extLst>
          </p:cNvPr>
          <p:cNvPicPr>
            <a:picLocks noChangeAspect="1"/>
          </p:cNvPicPr>
          <p:nvPr/>
        </p:nvPicPr>
        <p:blipFill>
          <a:blip r:embed="rId3"/>
          <a:stretch>
            <a:fillRect/>
          </a:stretch>
        </p:blipFill>
        <p:spPr>
          <a:xfrm>
            <a:off x="6122502" y="2096275"/>
            <a:ext cx="5887300" cy="3255864"/>
          </a:xfrm>
          <a:prstGeom prst="rect">
            <a:avLst/>
          </a:prstGeom>
        </p:spPr>
      </p:pic>
    </p:spTree>
    <p:extLst>
      <p:ext uri="{BB962C8B-B14F-4D97-AF65-F5344CB8AC3E}">
        <p14:creationId xmlns:p14="http://schemas.microsoft.com/office/powerpoint/2010/main" val="4051319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3017C7-4AE1-4380-B105-CC3AA84F4E3B}"/>
              </a:ext>
            </a:extLst>
          </p:cNvPr>
          <p:cNvSpPr txBox="1"/>
          <p:nvPr/>
        </p:nvSpPr>
        <p:spPr>
          <a:xfrm>
            <a:off x="714613" y="3119203"/>
            <a:ext cx="956786" cy="1107996"/>
          </a:xfrm>
          <a:prstGeom prst="rect">
            <a:avLst/>
          </a:prstGeom>
          <a:noFill/>
          <a:ln w="28575">
            <a:noFill/>
          </a:ln>
        </p:spPr>
        <p:txBody>
          <a:bodyPr wrap="square" rtlCol="0">
            <a:spAutoFit/>
          </a:bodyPr>
          <a:lstStyle/>
          <a:p>
            <a:r>
              <a:rPr lang="en-US" sz="6600" b="1">
                <a:ln w="28575">
                  <a:solidFill>
                    <a:srgbClr val="052B97"/>
                  </a:solidFill>
                </a:ln>
                <a:gradFill>
                  <a:gsLst>
                    <a:gs pos="0">
                      <a:srgbClr val="00A3B8"/>
                    </a:gs>
                    <a:gs pos="100000">
                      <a:srgbClr val="95C93D"/>
                    </a:gs>
                  </a:gsLst>
                  <a:lin ang="5400000" scaled="1"/>
                </a:gradFill>
                <a:latin typeface="Open Sans" panose="020B0606030504020204"/>
              </a:rPr>
              <a:t>$</a:t>
            </a:r>
          </a:p>
        </p:txBody>
      </p:sp>
      <p:sp>
        <p:nvSpPr>
          <p:cNvPr id="10" name="Content Placeholder 2">
            <a:extLst>
              <a:ext uri="{FF2B5EF4-FFF2-40B4-BE49-F238E27FC236}">
                <a16:creationId xmlns:a16="http://schemas.microsoft.com/office/drawing/2014/main" id="{A6BB2AD6-3B5F-45CB-A739-469AF9AF69AD}"/>
              </a:ext>
            </a:extLst>
          </p:cNvPr>
          <p:cNvSpPr txBox="1">
            <a:spLocks/>
          </p:cNvSpPr>
          <p:nvPr/>
        </p:nvSpPr>
        <p:spPr>
          <a:xfrm>
            <a:off x="1737360" y="1369853"/>
            <a:ext cx="10515600" cy="4972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9378D"/>
              </a:buClr>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29378D"/>
              </a:buClr>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29378D"/>
              </a:buClr>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29378D"/>
              </a:buClr>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29378D"/>
              </a:buClr>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solidFill>
                <a:srgbClr val="555759"/>
              </a:solidFill>
              <a:latin typeface="Open Sans" panose="020B0606030504020204"/>
            </a:endParaRPr>
          </a:p>
          <a:p>
            <a:pPr marL="0" indent="0">
              <a:buFont typeface="Arial" panose="020B0604020202020204" pitchFamily="34" charset="0"/>
              <a:buNone/>
            </a:pPr>
            <a:r>
              <a:rPr lang="en-US" sz="3600" b="1">
                <a:solidFill>
                  <a:srgbClr val="555759"/>
                </a:solidFill>
                <a:latin typeface="Open Sans" panose="020B0606030504020204"/>
              </a:rPr>
              <a:t>Speeds up the Sales Process</a:t>
            </a:r>
          </a:p>
          <a:p>
            <a:endParaRPr lang="en-US" sz="3600" b="1">
              <a:solidFill>
                <a:srgbClr val="555759"/>
              </a:solidFill>
              <a:latin typeface="Open Sans" panose="020B0606030504020204"/>
            </a:endParaRPr>
          </a:p>
          <a:p>
            <a:pPr marL="0" indent="0">
              <a:buFont typeface="Arial" panose="020B0604020202020204" pitchFamily="34" charset="0"/>
              <a:buNone/>
            </a:pPr>
            <a:r>
              <a:rPr lang="en-US" sz="3600" b="1">
                <a:solidFill>
                  <a:srgbClr val="555759"/>
                </a:solidFill>
                <a:latin typeface="Open Sans" panose="020B0606030504020204"/>
              </a:rPr>
              <a:t>Custom Proposal / Best Pricing / Maximum Savings</a:t>
            </a:r>
          </a:p>
          <a:p>
            <a:endParaRPr lang="en-US" sz="3600" b="1">
              <a:solidFill>
                <a:srgbClr val="555759"/>
              </a:solidFill>
              <a:latin typeface="Open Sans" panose="020B0606030504020204"/>
            </a:endParaRPr>
          </a:p>
          <a:p>
            <a:pPr marL="0" indent="0">
              <a:buFont typeface="Arial" panose="020B0604020202020204" pitchFamily="34" charset="0"/>
              <a:buNone/>
            </a:pPr>
            <a:r>
              <a:rPr lang="en-US" sz="3600" b="1">
                <a:solidFill>
                  <a:srgbClr val="555759"/>
                </a:solidFill>
                <a:latin typeface="Open Sans" panose="020B0606030504020204"/>
              </a:rPr>
              <a:t>Faster Approval Process</a:t>
            </a:r>
          </a:p>
        </p:txBody>
      </p:sp>
      <p:sp>
        <p:nvSpPr>
          <p:cNvPr id="5" name="Text Placeholder 4">
            <a:extLst>
              <a:ext uri="{FF2B5EF4-FFF2-40B4-BE49-F238E27FC236}">
                <a16:creationId xmlns:a16="http://schemas.microsoft.com/office/drawing/2014/main" id="{E3BA6BEC-CB43-4C7E-985A-219C738C8C84}"/>
              </a:ext>
            </a:extLst>
          </p:cNvPr>
          <p:cNvSpPr>
            <a:spLocks noGrp="1"/>
          </p:cNvSpPr>
          <p:nvPr>
            <p:ph type="body" sz="quarter" idx="13"/>
          </p:nvPr>
        </p:nvSpPr>
        <p:spPr/>
        <p:txBody>
          <a:bodyPr/>
          <a:lstStyle/>
          <a:p>
            <a:r>
              <a:rPr lang="en-US"/>
              <a:t>WHY DO WE ASK FOR STATEMENTS</a:t>
            </a:r>
          </a:p>
        </p:txBody>
      </p:sp>
      <p:grpSp>
        <p:nvGrpSpPr>
          <p:cNvPr id="2" name="Graphic 2" descr="Stopwatch">
            <a:extLst>
              <a:ext uri="{FF2B5EF4-FFF2-40B4-BE49-F238E27FC236}">
                <a16:creationId xmlns:a16="http://schemas.microsoft.com/office/drawing/2014/main" id="{8E92779E-7079-4A74-ABBA-0424FB4FD22B}"/>
              </a:ext>
            </a:extLst>
          </p:cNvPr>
          <p:cNvGrpSpPr/>
          <p:nvPr/>
        </p:nvGrpSpPr>
        <p:grpSpPr>
          <a:xfrm>
            <a:off x="591229" y="1739120"/>
            <a:ext cx="914400" cy="914400"/>
            <a:chOff x="628174" y="1566359"/>
            <a:chExt cx="914400" cy="914400"/>
          </a:xfrm>
          <a:gradFill>
            <a:gsLst>
              <a:gs pos="0">
                <a:srgbClr val="00A3B8"/>
              </a:gs>
              <a:gs pos="100000">
                <a:srgbClr val="95C93D"/>
              </a:gs>
            </a:gsLst>
            <a:lin ang="5400000" scaled="1"/>
          </a:gradFill>
        </p:grpSpPr>
        <p:sp>
          <p:nvSpPr>
            <p:cNvPr id="6" name="Freeform: Shape 5">
              <a:extLst>
                <a:ext uri="{FF2B5EF4-FFF2-40B4-BE49-F238E27FC236}">
                  <a16:creationId xmlns:a16="http://schemas.microsoft.com/office/drawing/2014/main" id="{C00978B6-330B-4527-AD78-64E977B8B539}"/>
                </a:ext>
              </a:extLst>
            </p:cNvPr>
            <p:cNvSpPr/>
            <p:nvPr/>
          </p:nvSpPr>
          <p:spPr>
            <a:xfrm>
              <a:off x="1066324" y="1861634"/>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28575" cap="flat">
              <a:solidFill>
                <a:srgbClr val="052B97"/>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C0ECC7A-2AE1-4052-A114-5F7833F53CC7}"/>
                </a:ext>
              </a:extLst>
            </p:cNvPr>
            <p:cNvSpPr/>
            <p:nvPr/>
          </p:nvSpPr>
          <p:spPr>
            <a:xfrm>
              <a:off x="1066324" y="2242634"/>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28575" cap="flat">
              <a:solidFill>
                <a:srgbClr val="052B97"/>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EE9EF9C-3748-4EA8-A2FB-4F98C888C7ED}"/>
                </a:ext>
              </a:extLst>
            </p:cNvPr>
            <p:cNvSpPr/>
            <p:nvPr/>
          </p:nvSpPr>
          <p:spPr>
            <a:xfrm>
              <a:off x="1256824" y="2042609"/>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28575" cap="flat">
              <a:solidFill>
                <a:srgbClr val="052B97"/>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A5590EA-A4DF-4117-9F15-6A39EFF52226}"/>
                </a:ext>
              </a:extLst>
            </p:cNvPr>
            <p:cNvSpPr/>
            <p:nvPr/>
          </p:nvSpPr>
          <p:spPr>
            <a:xfrm>
              <a:off x="875824" y="2042609"/>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grpFill/>
            <a:ln w="28575" cap="flat">
              <a:solidFill>
                <a:srgbClr val="052B97"/>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5236B2F-9EEB-45EB-9416-256ACBCA6758}"/>
                </a:ext>
              </a:extLst>
            </p:cNvPr>
            <p:cNvSpPr/>
            <p:nvPr/>
          </p:nvSpPr>
          <p:spPr>
            <a:xfrm>
              <a:off x="1066324" y="1928309"/>
              <a:ext cx="126682" cy="240982"/>
            </a:xfrm>
            <a:custGeom>
              <a:avLst/>
              <a:gdLst>
                <a:gd name="connsiteX0" fmla="*/ 38100 w 126682"/>
                <a:gd name="connsiteY0" fmla="*/ 0 h 240982"/>
                <a:gd name="connsiteX1" fmla="*/ 0 w 126682"/>
                <a:gd name="connsiteY1" fmla="*/ 0 h 240982"/>
                <a:gd name="connsiteX2" fmla="*/ 0 w 126682"/>
                <a:gd name="connsiteY2" fmla="*/ 133350 h 240982"/>
                <a:gd name="connsiteX3" fmla="*/ 5715 w 126682"/>
                <a:gd name="connsiteY3" fmla="*/ 146685 h 240982"/>
                <a:gd name="connsiteX4" fmla="*/ 100013 w 126682"/>
                <a:gd name="connsiteY4" fmla="*/ 240983 h 240982"/>
                <a:gd name="connsiteX5" fmla="*/ 126682 w 126682"/>
                <a:gd name="connsiteY5" fmla="*/ 214313 h 240982"/>
                <a:gd name="connsiteX6" fmla="*/ 38100 w 126682"/>
                <a:gd name="connsiteY6" fmla="*/ 125730 h 240982"/>
                <a:gd name="connsiteX7" fmla="*/ 38100 w 126682"/>
                <a:gd name="connsiteY7" fmla="*/ 0 h 24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82" h="240982">
                  <a:moveTo>
                    <a:pt x="38100" y="0"/>
                  </a:moveTo>
                  <a:lnTo>
                    <a:pt x="0" y="0"/>
                  </a:lnTo>
                  <a:lnTo>
                    <a:pt x="0" y="133350"/>
                  </a:lnTo>
                  <a:cubicBezTo>
                    <a:pt x="0" y="138113"/>
                    <a:pt x="1905" y="142875"/>
                    <a:pt x="5715" y="146685"/>
                  </a:cubicBezTo>
                  <a:lnTo>
                    <a:pt x="100013" y="240983"/>
                  </a:lnTo>
                  <a:lnTo>
                    <a:pt x="126682" y="214313"/>
                  </a:lnTo>
                  <a:lnTo>
                    <a:pt x="38100" y="125730"/>
                  </a:lnTo>
                  <a:lnTo>
                    <a:pt x="38100" y="0"/>
                  </a:lnTo>
                  <a:close/>
                </a:path>
              </a:pathLst>
            </a:custGeom>
            <a:grpFill/>
            <a:ln w="28575" cap="flat">
              <a:solidFill>
                <a:srgbClr val="052B97"/>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AA97086-482D-43DC-9A39-426444C58628}"/>
                </a:ext>
              </a:extLst>
            </p:cNvPr>
            <p:cNvSpPr/>
            <p:nvPr/>
          </p:nvSpPr>
          <p:spPr>
            <a:xfrm>
              <a:off x="761815" y="1652084"/>
              <a:ext cx="648267" cy="742430"/>
            </a:xfrm>
            <a:custGeom>
              <a:avLst/>
              <a:gdLst>
                <a:gd name="connsiteX0" fmla="*/ 323559 w 648267"/>
                <a:gd name="connsiteY0" fmla="*/ 685800 h 742430"/>
                <a:gd name="connsiteX1" fmla="*/ 56859 w 648267"/>
                <a:gd name="connsiteY1" fmla="*/ 419100 h 742430"/>
                <a:gd name="connsiteX2" fmla="*/ 323559 w 648267"/>
                <a:gd name="connsiteY2" fmla="*/ 152400 h 742430"/>
                <a:gd name="connsiteX3" fmla="*/ 590259 w 648267"/>
                <a:gd name="connsiteY3" fmla="*/ 419100 h 742430"/>
                <a:gd name="connsiteX4" fmla="*/ 323559 w 648267"/>
                <a:gd name="connsiteY4" fmla="*/ 685800 h 742430"/>
                <a:gd name="connsiteX5" fmla="*/ 323559 w 648267"/>
                <a:gd name="connsiteY5" fmla="*/ 685800 h 742430"/>
                <a:gd name="connsiteX6" fmla="*/ 549301 w 648267"/>
                <a:gd name="connsiteY6" fmla="*/ 186690 h 742430"/>
                <a:gd name="connsiteX7" fmla="*/ 577876 w 648267"/>
                <a:gd name="connsiteY7" fmla="*/ 158115 h 742430"/>
                <a:gd name="connsiteX8" fmla="*/ 576924 w 648267"/>
                <a:gd name="connsiteY8" fmla="*/ 118110 h 742430"/>
                <a:gd name="connsiteX9" fmla="*/ 536919 w 648267"/>
                <a:gd name="connsiteY9" fmla="*/ 117157 h 742430"/>
                <a:gd name="connsiteX10" fmla="*/ 504534 w 648267"/>
                <a:gd name="connsiteY10" fmla="*/ 150495 h 742430"/>
                <a:gd name="connsiteX11" fmla="*/ 352134 w 648267"/>
                <a:gd name="connsiteY11" fmla="*/ 97155 h 742430"/>
                <a:gd name="connsiteX12" fmla="*/ 352134 w 648267"/>
                <a:gd name="connsiteY12" fmla="*/ 57150 h 742430"/>
                <a:gd name="connsiteX13" fmla="*/ 437859 w 648267"/>
                <a:gd name="connsiteY13" fmla="*/ 57150 h 742430"/>
                <a:gd name="connsiteX14" fmla="*/ 437859 w 648267"/>
                <a:gd name="connsiteY14" fmla="*/ 0 h 742430"/>
                <a:gd name="connsiteX15" fmla="*/ 209259 w 648267"/>
                <a:gd name="connsiteY15" fmla="*/ 0 h 742430"/>
                <a:gd name="connsiteX16" fmla="*/ 209259 w 648267"/>
                <a:gd name="connsiteY16" fmla="*/ 57150 h 742430"/>
                <a:gd name="connsiteX17" fmla="*/ 294984 w 648267"/>
                <a:gd name="connsiteY17" fmla="*/ 57150 h 742430"/>
                <a:gd name="connsiteX18" fmla="*/ 294984 w 648267"/>
                <a:gd name="connsiteY18" fmla="*/ 96203 h 742430"/>
                <a:gd name="connsiteX19" fmla="*/ 2566 w 648267"/>
                <a:gd name="connsiteY19" fmla="*/ 378143 h 742430"/>
                <a:gd name="connsiteX20" fmla="*/ 215926 w 648267"/>
                <a:gd name="connsiteY20" fmla="*/ 723900 h 742430"/>
                <a:gd name="connsiteX21" fmla="*/ 599784 w 648267"/>
                <a:gd name="connsiteY21" fmla="*/ 589598 h 742430"/>
                <a:gd name="connsiteX22" fmla="*/ 549301 w 648267"/>
                <a:gd name="connsiteY22" fmla="*/ 186690 h 742430"/>
                <a:gd name="connsiteX23" fmla="*/ 549301 w 648267"/>
                <a:gd name="connsiteY23" fmla="*/ 186690 h 74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8267" h="742430">
                  <a:moveTo>
                    <a:pt x="323559" y="685800"/>
                  </a:moveTo>
                  <a:cubicBezTo>
                    <a:pt x="175921" y="685800"/>
                    <a:pt x="56859" y="566738"/>
                    <a:pt x="56859" y="419100"/>
                  </a:cubicBezTo>
                  <a:cubicBezTo>
                    <a:pt x="56859" y="271463"/>
                    <a:pt x="175921" y="152400"/>
                    <a:pt x="323559" y="152400"/>
                  </a:cubicBezTo>
                  <a:cubicBezTo>
                    <a:pt x="471196" y="152400"/>
                    <a:pt x="590259" y="271463"/>
                    <a:pt x="590259" y="419100"/>
                  </a:cubicBezTo>
                  <a:cubicBezTo>
                    <a:pt x="590259" y="566738"/>
                    <a:pt x="471196" y="685800"/>
                    <a:pt x="323559" y="685800"/>
                  </a:cubicBezTo>
                  <a:lnTo>
                    <a:pt x="323559" y="685800"/>
                  </a:lnTo>
                  <a:close/>
                  <a:moveTo>
                    <a:pt x="549301" y="186690"/>
                  </a:moveTo>
                  <a:lnTo>
                    <a:pt x="577876" y="158115"/>
                  </a:lnTo>
                  <a:cubicBezTo>
                    <a:pt x="588354" y="146685"/>
                    <a:pt x="588354" y="129540"/>
                    <a:pt x="576924" y="118110"/>
                  </a:cubicBezTo>
                  <a:cubicBezTo>
                    <a:pt x="566446" y="107632"/>
                    <a:pt x="548349" y="106680"/>
                    <a:pt x="536919" y="117157"/>
                  </a:cubicBezTo>
                  <a:lnTo>
                    <a:pt x="504534" y="150495"/>
                  </a:lnTo>
                  <a:cubicBezTo>
                    <a:pt x="458814" y="120015"/>
                    <a:pt x="406426" y="100965"/>
                    <a:pt x="352134" y="97155"/>
                  </a:cubicBezTo>
                  <a:lnTo>
                    <a:pt x="352134" y="57150"/>
                  </a:lnTo>
                  <a:lnTo>
                    <a:pt x="437859" y="57150"/>
                  </a:lnTo>
                  <a:lnTo>
                    <a:pt x="437859" y="0"/>
                  </a:lnTo>
                  <a:lnTo>
                    <a:pt x="209259" y="0"/>
                  </a:lnTo>
                  <a:lnTo>
                    <a:pt x="209259" y="57150"/>
                  </a:lnTo>
                  <a:lnTo>
                    <a:pt x="294984" y="57150"/>
                  </a:lnTo>
                  <a:lnTo>
                    <a:pt x="294984" y="96203"/>
                  </a:lnTo>
                  <a:cubicBezTo>
                    <a:pt x="143536" y="109538"/>
                    <a:pt x="21616" y="226695"/>
                    <a:pt x="2566" y="378143"/>
                  </a:cubicBezTo>
                  <a:cubicBezTo>
                    <a:pt x="-16484" y="529590"/>
                    <a:pt x="72099" y="673418"/>
                    <a:pt x="215926" y="723900"/>
                  </a:cubicBezTo>
                  <a:cubicBezTo>
                    <a:pt x="359754" y="774383"/>
                    <a:pt x="518821" y="719138"/>
                    <a:pt x="599784" y="589598"/>
                  </a:cubicBezTo>
                  <a:cubicBezTo>
                    <a:pt x="680746" y="460058"/>
                    <a:pt x="657886" y="292418"/>
                    <a:pt x="549301" y="186690"/>
                  </a:cubicBezTo>
                  <a:lnTo>
                    <a:pt x="549301" y="186690"/>
                  </a:lnTo>
                  <a:close/>
                </a:path>
              </a:pathLst>
            </a:custGeom>
            <a:grpFill/>
            <a:ln w="28575" cap="flat">
              <a:solidFill>
                <a:srgbClr val="052B97"/>
              </a:solidFill>
              <a:prstDash val="solid"/>
              <a:miter/>
            </a:ln>
          </p:spPr>
          <p:txBody>
            <a:bodyPr rtlCol="0" anchor="ctr"/>
            <a:lstStyle/>
            <a:p>
              <a:endParaRPr lang="en-US"/>
            </a:p>
          </p:txBody>
        </p:sp>
      </p:grpSp>
      <p:sp>
        <p:nvSpPr>
          <p:cNvPr id="14" name="Graphic 7" descr="Checkmark">
            <a:extLst>
              <a:ext uri="{FF2B5EF4-FFF2-40B4-BE49-F238E27FC236}">
                <a16:creationId xmlns:a16="http://schemas.microsoft.com/office/drawing/2014/main" id="{FBDC8BC5-8DA2-4B85-BCBC-7BC8A33CE735}"/>
              </a:ext>
            </a:extLst>
          </p:cNvPr>
          <p:cNvSpPr/>
          <p:nvPr/>
        </p:nvSpPr>
        <p:spPr>
          <a:xfrm>
            <a:off x="846461" y="4692882"/>
            <a:ext cx="563621" cy="628925"/>
          </a:xfrm>
          <a:custGeom>
            <a:avLst/>
            <a:gdLst>
              <a:gd name="connsiteX0" fmla="*/ 585842 w 642132"/>
              <a:gd name="connsiteY0" fmla="*/ 0 h 451021"/>
              <a:gd name="connsiteX1" fmla="*/ 230028 w 642132"/>
              <a:gd name="connsiteY1" fmla="*/ 336355 h 451021"/>
              <a:gd name="connsiteX2" fmla="*/ 59071 w 642132"/>
              <a:gd name="connsiteY2" fmla="*/ 161228 h 451021"/>
              <a:gd name="connsiteX3" fmla="*/ 0 w 642132"/>
              <a:gd name="connsiteY3" fmla="*/ 217519 h 451021"/>
              <a:gd name="connsiteX4" fmla="*/ 227248 w 642132"/>
              <a:gd name="connsiteY4" fmla="*/ 451022 h 451021"/>
              <a:gd name="connsiteX5" fmla="*/ 287014 w 642132"/>
              <a:gd name="connsiteY5" fmla="*/ 395426 h 451021"/>
              <a:gd name="connsiteX6" fmla="*/ 642133 w 642132"/>
              <a:gd name="connsiteY6" fmla="*/ 58376 h 45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132" h="451021">
                <a:moveTo>
                  <a:pt x="585842" y="0"/>
                </a:moveTo>
                <a:lnTo>
                  <a:pt x="230028" y="336355"/>
                </a:lnTo>
                <a:lnTo>
                  <a:pt x="59071" y="161228"/>
                </a:lnTo>
                <a:lnTo>
                  <a:pt x="0" y="217519"/>
                </a:lnTo>
                <a:lnTo>
                  <a:pt x="227248" y="451022"/>
                </a:lnTo>
                <a:lnTo>
                  <a:pt x="287014" y="395426"/>
                </a:lnTo>
                <a:lnTo>
                  <a:pt x="642133" y="58376"/>
                </a:lnTo>
                <a:close/>
              </a:path>
            </a:pathLst>
          </a:custGeom>
          <a:gradFill>
            <a:gsLst>
              <a:gs pos="0">
                <a:srgbClr val="00A3B8"/>
              </a:gs>
              <a:gs pos="100000">
                <a:srgbClr val="95C93D"/>
              </a:gs>
            </a:gsLst>
            <a:lin ang="5400000" scaled="1"/>
          </a:gradFill>
          <a:ln w="28575" cap="flat">
            <a:solidFill>
              <a:srgbClr val="052B97"/>
            </a:solidFill>
            <a:prstDash val="solid"/>
            <a:miter/>
          </a:ln>
        </p:spPr>
        <p:txBody>
          <a:bodyPr rtlCol="0" anchor="ctr"/>
          <a:lstStyle/>
          <a:p>
            <a:endParaRPr lang="en-US"/>
          </a:p>
        </p:txBody>
      </p:sp>
    </p:spTree>
    <p:extLst>
      <p:ext uri="{BB962C8B-B14F-4D97-AF65-F5344CB8AC3E}">
        <p14:creationId xmlns:p14="http://schemas.microsoft.com/office/powerpoint/2010/main" val="1878052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1BBDAC-E906-4724-B108-CCE50D0DCE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3194" y="0"/>
            <a:ext cx="5678805" cy="6857999"/>
          </a:xfrm>
          <a:prstGeom prst="rect">
            <a:avLst/>
          </a:prstGeom>
        </p:spPr>
      </p:pic>
      <p:sp>
        <p:nvSpPr>
          <p:cNvPr id="5" name="TextBox 4"/>
          <p:cNvSpPr txBox="1"/>
          <p:nvPr/>
        </p:nvSpPr>
        <p:spPr>
          <a:xfrm>
            <a:off x="1125279" y="2004547"/>
            <a:ext cx="4007666" cy="769441"/>
          </a:xfrm>
          <a:prstGeom prst="rect">
            <a:avLst/>
          </a:prstGeom>
          <a:noFill/>
        </p:spPr>
        <p:txBody>
          <a:bodyPr wrap="square" rtlCol="0" anchor="t">
            <a:spAutoFit/>
          </a:bodyPr>
          <a:lstStyle/>
          <a:p>
            <a:pPr algn="ctr"/>
            <a:r>
              <a:rPr lang="en-US" sz="2200">
                <a:solidFill>
                  <a:srgbClr val="424143"/>
                </a:solidFill>
                <a:latin typeface="Open Sans"/>
                <a:ea typeface="Open Sans" panose="020B0606030504020204" pitchFamily="34" charset="0"/>
                <a:cs typeface="Open Sans" panose="020B0606030504020204" pitchFamily="34" charset="0"/>
              </a:rPr>
              <a:t>If you have any questions don’t hesitate to reach out!</a:t>
            </a:r>
          </a:p>
        </p:txBody>
      </p:sp>
      <p:sp>
        <p:nvSpPr>
          <p:cNvPr id="6" name="TextBox 5"/>
          <p:cNvSpPr txBox="1"/>
          <p:nvPr/>
        </p:nvSpPr>
        <p:spPr>
          <a:xfrm>
            <a:off x="2272892" y="551073"/>
            <a:ext cx="4356646" cy="600164"/>
          </a:xfrm>
          <a:prstGeom prst="rect">
            <a:avLst/>
          </a:prstGeom>
          <a:noFill/>
        </p:spPr>
        <p:txBody>
          <a:bodyPr wrap="square" rtlCol="0">
            <a:spAutoFit/>
          </a:bodyPr>
          <a:lstStyle/>
          <a:p>
            <a:r>
              <a:rPr lang="en-US" sz="3300" b="1">
                <a:solidFill>
                  <a:srgbClr val="052B97"/>
                </a:solidFill>
                <a:latin typeface="Open Sans" panose="020B0606030504020204" pitchFamily="34" charset="0"/>
                <a:ea typeface="Open Sans" panose="020B0606030504020204" pitchFamily="34" charset="0"/>
                <a:cs typeface="Open Sans" panose="020B0606030504020204" pitchFamily="34" charset="0"/>
              </a:rPr>
              <a:t>THANK YOU!</a:t>
            </a:r>
          </a:p>
        </p:txBody>
      </p:sp>
      <p:pic>
        <p:nvPicPr>
          <p:cNvPr id="4" name="Picture 3">
            <a:extLst>
              <a:ext uri="{FF2B5EF4-FFF2-40B4-BE49-F238E27FC236}">
                <a16:creationId xmlns:a16="http://schemas.microsoft.com/office/drawing/2014/main" id="{9F36F920-1615-4E9E-9EFE-D61B1D94D54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00780" y="3625328"/>
            <a:ext cx="3852189" cy="1603296"/>
          </a:xfrm>
          <a:prstGeom prst="rect">
            <a:avLst/>
          </a:prstGeom>
        </p:spPr>
      </p:pic>
    </p:spTree>
    <p:extLst>
      <p:ext uri="{BB962C8B-B14F-4D97-AF65-F5344CB8AC3E}">
        <p14:creationId xmlns:p14="http://schemas.microsoft.com/office/powerpoint/2010/main" val="213466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406392-5AD1-4796-A03B-AE0EB8F9B684}"/>
              </a:ext>
            </a:extLst>
          </p:cNvPr>
          <p:cNvSpPr>
            <a:spLocks noGrp="1"/>
          </p:cNvSpPr>
          <p:nvPr>
            <p:ph type="body" sz="quarter" idx="13"/>
          </p:nvPr>
        </p:nvSpPr>
        <p:spPr/>
        <p:txBody>
          <a:bodyPr/>
          <a:lstStyle/>
          <a:p>
            <a:r>
              <a:rPr lang="en-US"/>
              <a:t>WHAT DO WE OFFER BUSINESSES?</a:t>
            </a:r>
          </a:p>
        </p:txBody>
      </p:sp>
      <p:sp>
        <p:nvSpPr>
          <p:cNvPr id="25" name="TextBox 24">
            <a:extLst>
              <a:ext uri="{FF2B5EF4-FFF2-40B4-BE49-F238E27FC236}">
                <a16:creationId xmlns:a16="http://schemas.microsoft.com/office/drawing/2014/main" id="{58AC3ED5-B82D-46DF-8245-64E3A3616C12}"/>
              </a:ext>
            </a:extLst>
          </p:cNvPr>
          <p:cNvSpPr txBox="1"/>
          <p:nvPr/>
        </p:nvSpPr>
        <p:spPr>
          <a:xfrm>
            <a:off x="810296" y="4630136"/>
            <a:ext cx="2016396" cy="923330"/>
          </a:xfrm>
          <a:prstGeom prst="rect">
            <a:avLst/>
          </a:prstGeom>
          <a:noFill/>
        </p:spPr>
        <p:txBody>
          <a:bodyPr wrap="square" rtlCol="0">
            <a:spAutoFit/>
          </a:bodyPr>
          <a:lstStyle/>
          <a:p>
            <a:pPr algn="ctr"/>
            <a:r>
              <a:rPr lang="en-US" b="1">
                <a:solidFill>
                  <a:srgbClr val="052B97"/>
                </a:solidFill>
                <a:latin typeface="Open Sans" panose="020B0606030504020204" pitchFamily="34" charset="0"/>
                <a:ea typeface="Open Sans" panose="020B0606030504020204" pitchFamily="34" charset="0"/>
                <a:cs typeface="Open Sans" panose="020B0606030504020204" pitchFamily="34" charset="0"/>
              </a:rPr>
              <a:t>LOW PROCESSING</a:t>
            </a:r>
          </a:p>
          <a:p>
            <a:pPr algn="ctr"/>
            <a:r>
              <a:rPr lang="en-US" b="1">
                <a:solidFill>
                  <a:srgbClr val="052B97"/>
                </a:solidFill>
                <a:latin typeface="Open Sans" panose="020B0606030504020204" pitchFamily="34" charset="0"/>
                <a:ea typeface="Open Sans" panose="020B0606030504020204" pitchFamily="34" charset="0"/>
                <a:cs typeface="Open Sans" panose="020B0606030504020204" pitchFamily="34" charset="0"/>
              </a:rPr>
              <a:t>RATES</a:t>
            </a:r>
          </a:p>
        </p:txBody>
      </p:sp>
      <p:sp>
        <p:nvSpPr>
          <p:cNvPr id="28" name="TextBox 27">
            <a:extLst>
              <a:ext uri="{FF2B5EF4-FFF2-40B4-BE49-F238E27FC236}">
                <a16:creationId xmlns:a16="http://schemas.microsoft.com/office/drawing/2014/main" id="{79EB77E5-5E10-4259-9F1C-AD60DA1D3B05}"/>
              </a:ext>
            </a:extLst>
          </p:cNvPr>
          <p:cNvSpPr txBox="1"/>
          <p:nvPr/>
        </p:nvSpPr>
        <p:spPr>
          <a:xfrm>
            <a:off x="3689637" y="4630136"/>
            <a:ext cx="2016396" cy="923330"/>
          </a:xfrm>
          <a:prstGeom prst="rect">
            <a:avLst/>
          </a:prstGeom>
          <a:noFill/>
        </p:spPr>
        <p:txBody>
          <a:bodyPr wrap="square" rtlCol="0">
            <a:spAutoFit/>
          </a:bodyPr>
          <a:lstStyle/>
          <a:p>
            <a:pPr algn="ctr"/>
            <a:r>
              <a:rPr lang="en-US" b="1">
                <a:solidFill>
                  <a:srgbClr val="052B97"/>
                </a:solidFill>
                <a:latin typeface="Open Sans" panose="020B0606030504020204" pitchFamily="34" charset="0"/>
                <a:ea typeface="Open Sans" panose="020B0606030504020204" pitchFamily="34" charset="0"/>
                <a:cs typeface="Open Sans" panose="020B0606030504020204" pitchFamily="34" charset="0"/>
              </a:rPr>
              <a:t>PAYMENT ACCEPTANCE SOLUTIONS</a:t>
            </a:r>
          </a:p>
        </p:txBody>
      </p:sp>
      <p:sp>
        <p:nvSpPr>
          <p:cNvPr id="29" name="TextBox 28">
            <a:extLst>
              <a:ext uri="{FF2B5EF4-FFF2-40B4-BE49-F238E27FC236}">
                <a16:creationId xmlns:a16="http://schemas.microsoft.com/office/drawing/2014/main" id="{A870969A-8404-4EF9-A78B-B97FF389DE59}"/>
              </a:ext>
            </a:extLst>
          </p:cNvPr>
          <p:cNvSpPr txBox="1"/>
          <p:nvPr/>
        </p:nvSpPr>
        <p:spPr>
          <a:xfrm>
            <a:off x="6506514" y="4631403"/>
            <a:ext cx="2016396" cy="923330"/>
          </a:xfrm>
          <a:prstGeom prst="rect">
            <a:avLst/>
          </a:prstGeom>
          <a:noFill/>
        </p:spPr>
        <p:txBody>
          <a:bodyPr wrap="square" rtlCol="0">
            <a:spAutoFit/>
          </a:bodyPr>
          <a:lstStyle/>
          <a:p>
            <a:pPr algn="ctr"/>
            <a:r>
              <a:rPr lang="en-US" b="1">
                <a:solidFill>
                  <a:srgbClr val="052B97"/>
                </a:solidFill>
                <a:latin typeface="Open Sans" panose="020B0606030504020204" pitchFamily="34" charset="0"/>
                <a:ea typeface="Open Sans" panose="020B0606030504020204" pitchFamily="34" charset="0"/>
                <a:cs typeface="Open Sans" panose="020B0606030504020204" pitchFamily="34" charset="0"/>
              </a:rPr>
              <a:t>24/7/365 CUSTOMER SERVICE</a:t>
            </a:r>
          </a:p>
        </p:txBody>
      </p:sp>
      <p:grpSp>
        <p:nvGrpSpPr>
          <p:cNvPr id="44" name="Group 43">
            <a:extLst>
              <a:ext uri="{FF2B5EF4-FFF2-40B4-BE49-F238E27FC236}">
                <a16:creationId xmlns:a16="http://schemas.microsoft.com/office/drawing/2014/main" id="{FDFD775D-591B-43C4-9356-E8623FF45D98}"/>
              </a:ext>
            </a:extLst>
          </p:cNvPr>
          <p:cNvGrpSpPr/>
          <p:nvPr/>
        </p:nvGrpSpPr>
        <p:grpSpPr>
          <a:xfrm>
            <a:off x="681730" y="2089483"/>
            <a:ext cx="10828541" cy="2337088"/>
            <a:chOff x="2027131" y="2089483"/>
            <a:chExt cx="10828541" cy="2337088"/>
          </a:xfrm>
        </p:grpSpPr>
        <p:grpSp>
          <p:nvGrpSpPr>
            <p:cNvPr id="43" name="Group 42">
              <a:extLst>
                <a:ext uri="{FF2B5EF4-FFF2-40B4-BE49-F238E27FC236}">
                  <a16:creationId xmlns:a16="http://schemas.microsoft.com/office/drawing/2014/main" id="{C0D899E9-4B91-4B77-83DA-55B18E3EE665}"/>
                </a:ext>
              </a:extLst>
            </p:cNvPr>
            <p:cNvGrpSpPr/>
            <p:nvPr/>
          </p:nvGrpSpPr>
          <p:grpSpPr>
            <a:xfrm>
              <a:off x="2027131" y="2089483"/>
              <a:ext cx="2316262" cy="2316262"/>
              <a:chOff x="2027131" y="2089483"/>
              <a:chExt cx="2316262" cy="2316262"/>
            </a:xfrm>
          </p:grpSpPr>
          <p:grpSp>
            <p:nvGrpSpPr>
              <p:cNvPr id="20" name="Group 19">
                <a:extLst>
                  <a:ext uri="{FF2B5EF4-FFF2-40B4-BE49-F238E27FC236}">
                    <a16:creationId xmlns:a16="http://schemas.microsoft.com/office/drawing/2014/main" id="{A60032D3-03CC-41C8-BB2C-4EB8784BB5AE}"/>
                  </a:ext>
                </a:extLst>
              </p:cNvPr>
              <p:cNvGrpSpPr/>
              <p:nvPr/>
            </p:nvGrpSpPr>
            <p:grpSpPr>
              <a:xfrm>
                <a:off x="2027131" y="2089483"/>
                <a:ext cx="2316262" cy="2316262"/>
                <a:chOff x="1148276" y="2089483"/>
                <a:chExt cx="2316262" cy="2316262"/>
              </a:xfrm>
            </p:grpSpPr>
            <p:sp>
              <p:nvSpPr>
                <p:cNvPr id="7" name="Oval 6">
                  <a:extLst>
                    <a:ext uri="{FF2B5EF4-FFF2-40B4-BE49-F238E27FC236}">
                      <a16:creationId xmlns:a16="http://schemas.microsoft.com/office/drawing/2014/main" id="{76ECE089-1A6C-4A9A-AC06-A637CEC0CC66}"/>
                    </a:ext>
                  </a:extLst>
                </p:cNvPr>
                <p:cNvSpPr/>
                <p:nvPr/>
              </p:nvSpPr>
              <p:spPr>
                <a:xfrm>
                  <a:off x="1148276" y="2089483"/>
                  <a:ext cx="2316262" cy="2316262"/>
                </a:xfrm>
                <a:prstGeom prst="ellipse">
                  <a:avLst/>
                </a:prstGeom>
                <a:solidFill>
                  <a:srgbClr val="29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1562CBD-6A0D-48C5-8D3B-36DE6C918BCA}"/>
                    </a:ext>
                  </a:extLst>
                </p:cNvPr>
                <p:cNvSpPr/>
                <p:nvPr/>
              </p:nvSpPr>
              <p:spPr>
                <a:xfrm>
                  <a:off x="1261754" y="2202961"/>
                  <a:ext cx="2089306" cy="20893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Graphic 22" descr="Dollar">
                <a:extLst>
                  <a:ext uri="{FF2B5EF4-FFF2-40B4-BE49-F238E27FC236}">
                    <a16:creationId xmlns:a16="http://schemas.microsoft.com/office/drawing/2014/main" id="{D6D2E389-48C9-454F-AC83-BE28D0BD3651}"/>
                  </a:ext>
                </a:extLst>
              </p:cNvPr>
              <p:cNvSpPr/>
              <p:nvPr/>
            </p:nvSpPr>
            <p:spPr>
              <a:xfrm>
                <a:off x="2787083" y="2455832"/>
                <a:ext cx="753624" cy="1625215"/>
              </a:xfrm>
              <a:custGeom>
                <a:avLst/>
                <a:gdLst>
                  <a:gd name="connsiteX0" fmla="*/ 493304 w 571207"/>
                  <a:gd name="connsiteY0" fmla="*/ 644561 h 1231827"/>
                  <a:gd name="connsiteX1" fmla="*/ 322424 w 571207"/>
                  <a:gd name="connsiteY1" fmla="*/ 565351 h 1231827"/>
                  <a:gd name="connsiteX2" fmla="*/ 322424 w 571207"/>
                  <a:gd name="connsiteY2" fmla="*/ 219007 h 1231827"/>
                  <a:gd name="connsiteX3" fmla="*/ 475113 w 571207"/>
                  <a:gd name="connsiteY3" fmla="*/ 291628 h 1231827"/>
                  <a:gd name="connsiteX4" fmla="*/ 543866 w 571207"/>
                  <a:gd name="connsiteY4" fmla="*/ 225740 h 1231827"/>
                  <a:gd name="connsiteX5" fmla="*/ 322424 w 571207"/>
                  <a:gd name="connsiteY5" fmla="*/ 124472 h 1231827"/>
                  <a:gd name="connsiteX6" fmla="*/ 322424 w 571207"/>
                  <a:gd name="connsiteY6" fmla="*/ 0 h 1231827"/>
                  <a:gd name="connsiteX7" fmla="*/ 236482 w 571207"/>
                  <a:gd name="connsiteY7" fmla="*/ 0 h 1231827"/>
                  <a:gd name="connsiteX8" fmla="*/ 236482 w 571207"/>
                  <a:gd name="connsiteY8" fmla="*/ 129915 h 1231827"/>
                  <a:gd name="connsiteX9" fmla="*/ 152260 w 571207"/>
                  <a:gd name="connsiteY9" fmla="*/ 159994 h 1231827"/>
                  <a:gd name="connsiteX10" fmla="*/ 32801 w 571207"/>
                  <a:gd name="connsiteY10" fmla="*/ 475113 h 1231827"/>
                  <a:gd name="connsiteX11" fmla="*/ 236482 w 571207"/>
                  <a:gd name="connsiteY11" fmla="*/ 635823 h 1231827"/>
                  <a:gd name="connsiteX12" fmla="*/ 236482 w 571207"/>
                  <a:gd name="connsiteY12" fmla="*/ 1010815 h 1231827"/>
                  <a:gd name="connsiteX13" fmla="*/ 68753 w 571207"/>
                  <a:gd name="connsiteY13" fmla="*/ 916709 h 1231827"/>
                  <a:gd name="connsiteX14" fmla="*/ 0 w 571207"/>
                  <a:gd name="connsiteY14" fmla="*/ 982454 h 1231827"/>
                  <a:gd name="connsiteX15" fmla="*/ 115305 w 571207"/>
                  <a:gd name="connsiteY15" fmla="*/ 1074268 h 1231827"/>
                  <a:gd name="connsiteX16" fmla="*/ 236482 w 571207"/>
                  <a:gd name="connsiteY16" fmla="*/ 1106210 h 1231827"/>
                  <a:gd name="connsiteX17" fmla="*/ 236482 w 571207"/>
                  <a:gd name="connsiteY17" fmla="*/ 1231827 h 1231827"/>
                  <a:gd name="connsiteX18" fmla="*/ 322424 w 571207"/>
                  <a:gd name="connsiteY18" fmla="*/ 1231827 h 1231827"/>
                  <a:gd name="connsiteX19" fmla="*/ 322424 w 571207"/>
                  <a:gd name="connsiteY19" fmla="*/ 1102915 h 1231827"/>
                  <a:gd name="connsiteX20" fmla="*/ 550455 w 571207"/>
                  <a:gd name="connsiteY20" fmla="*/ 931032 h 1231827"/>
                  <a:gd name="connsiteX21" fmla="*/ 493304 w 571207"/>
                  <a:gd name="connsiteY21" fmla="*/ 644561 h 1231827"/>
                  <a:gd name="connsiteX22" fmla="*/ 164864 w 571207"/>
                  <a:gd name="connsiteY22" fmla="*/ 497458 h 1231827"/>
                  <a:gd name="connsiteX23" fmla="*/ 188785 w 571207"/>
                  <a:gd name="connsiteY23" fmla="*/ 249087 h 1231827"/>
                  <a:gd name="connsiteX24" fmla="*/ 236482 w 571207"/>
                  <a:gd name="connsiteY24" fmla="*/ 227172 h 1231827"/>
                  <a:gd name="connsiteX25" fmla="*/ 236482 w 571207"/>
                  <a:gd name="connsiteY25" fmla="*/ 537850 h 1231827"/>
                  <a:gd name="connsiteX26" fmla="*/ 164864 w 571207"/>
                  <a:gd name="connsiteY26" fmla="*/ 497458 h 1231827"/>
                  <a:gd name="connsiteX27" fmla="*/ 423978 w 571207"/>
                  <a:gd name="connsiteY27" fmla="*/ 953234 h 1231827"/>
                  <a:gd name="connsiteX28" fmla="*/ 322424 w 571207"/>
                  <a:gd name="connsiteY28" fmla="*/ 1006947 h 1231827"/>
                  <a:gd name="connsiteX29" fmla="*/ 322424 w 571207"/>
                  <a:gd name="connsiteY29" fmla="*/ 664757 h 1231827"/>
                  <a:gd name="connsiteX30" fmla="*/ 468811 w 571207"/>
                  <a:gd name="connsiteY30" fmla="*/ 770322 h 1231827"/>
                  <a:gd name="connsiteX31" fmla="*/ 423978 w 571207"/>
                  <a:gd name="connsiteY31" fmla="*/ 953234 h 12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1207" h="1231827">
                    <a:moveTo>
                      <a:pt x="493304" y="644561"/>
                    </a:moveTo>
                    <a:cubicBezTo>
                      <a:pt x="444890" y="603309"/>
                      <a:pt x="382010" y="583972"/>
                      <a:pt x="322424" y="565351"/>
                    </a:cubicBezTo>
                    <a:lnTo>
                      <a:pt x="322424" y="219007"/>
                    </a:lnTo>
                    <a:cubicBezTo>
                      <a:pt x="380277" y="224505"/>
                      <a:pt x="434341" y="250219"/>
                      <a:pt x="475113" y="291628"/>
                    </a:cubicBezTo>
                    <a:lnTo>
                      <a:pt x="543866" y="225740"/>
                    </a:lnTo>
                    <a:cubicBezTo>
                      <a:pt x="485028" y="165886"/>
                      <a:pt x="406184" y="129829"/>
                      <a:pt x="322424" y="124472"/>
                    </a:cubicBezTo>
                    <a:lnTo>
                      <a:pt x="322424" y="0"/>
                    </a:lnTo>
                    <a:lnTo>
                      <a:pt x="236482" y="0"/>
                    </a:lnTo>
                    <a:lnTo>
                      <a:pt x="236482" y="129915"/>
                    </a:lnTo>
                    <a:cubicBezTo>
                      <a:pt x="207053" y="135643"/>
                      <a:pt x="178659" y="145784"/>
                      <a:pt x="152260" y="159994"/>
                    </a:cubicBezTo>
                    <a:cubicBezTo>
                      <a:pt x="43687" y="219151"/>
                      <a:pt x="-11745" y="358089"/>
                      <a:pt x="32801" y="475113"/>
                    </a:cubicBezTo>
                    <a:cubicBezTo>
                      <a:pt x="67321" y="565351"/>
                      <a:pt x="150541" y="605601"/>
                      <a:pt x="236482" y="635823"/>
                    </a:cubicBezTo>
                    <a:lnTo>
                      <a:pt x="236482" y="1010815"/>
                    </a:lnTo>
                    <a:cubicBezTo>
                      <a:pt x="169878" y="1002650"/>
                      <a:pt x="114589" y="964406"/>
                      <a:pt x="68753" y="916709"/>
                    </a:cubicBezTo>
                    <a:lnTo>
                      <a:pt x="0" y="982454"/>
                    </a:lnTo>
                    <a:cubicBezTo>
                      <a:pt x="32737" y="1019601"/>
                      <a:pt x="71770" y="1050683"/>
                      <a:pt x="115305" y="1074268"/>
                    </a:cubicBezTo>
                    <a:cubicBezTo>
                      <a:pt x="153355" y="1092369"/>
                      <a:pt x="194453" y="1103202"/>
                      <a:pt x="236482" y="1106210"/>
                    </a:cubicBezTo>
                    <a:lnTo>
                      <a:pt x="236482" y="1231827"/>
                    </a:lnTo>
                    <a:lnTo>
                      <a:pt x="322424" y="1231827"/>
                    </a:lnTo>
                    <a:lnTo>
                      <a:pt x="322424" y="1102915"/>
                    </a:lnTo>
                    <a:cubicBezTo>
                      <a:pt x="420970" y="1086443"/>
                      <a:pt x="511495" y="1025854"/>
                      <a:pt x="550455" y="931032"/>
                    </a:cubicBezTo>
                    <a:cubicBezTo>
                      <a:pt x="589415" y="836210"/>
                      <a:pt x="575235" y="714603"/>
                      <a:pt x="493304" y="644561"/>
                    </a:cubicBezTo>
                    <a:close/>
                    <a:moveTo>
                      <a:pt x="164864" y="497458"/>
                    </a:moveTo>
                    <a:cubicBezTo>
                      <a:pt x="86085" y="430996"/>
                      <a:pt x="105278" y="302371"/>
                      <a:pt x="188785" y="249087"/>
                    </a:cubicBezTo>
                    <a:cubicBezTo>
                      <a:pt x="203585" y="239595"/>
                      <a:pt x="219639" y="232218"/>
                      <a:pt x="236482" y="227172"/>
                    </a:cubicBezTo>
                    <a:lnTo>
                      <a:pt x="236482" y="537850"/>
                    </a:lnTo>
                    <a:cubicBezTo>
                      <a:pt x="210549" y="528418"/>
                      <a:pt x="186353" y="514771"/>
                      <a:pt x="164864" y="497458"/>
                    </a:cubicBezTo>
                    <a:close/>
                    <a:moveTo>
                      <a:pt x="423978" y="953234"/>
                    </a:moveTo>
                    <a:cubicBezTo>
                      <a:pt x="396021" y="980565"/>
                      <a:pt x="360749" y="999220"/>
                      <a:pt x="322424" y="1006947"/>
                    </a:cubicBezTo>
                    <a:lnTo>
                      <a:pt x="322424" y="664757"/>
                    </a:lnTo>
                    <a:cubicBezTo>
                      <a:pt x="379718" y="684380"/>
                      <a:pt x="445463" y="709303"/>
                      <a:pt x="468811" y="770322"/>
                    </a:cubicBezTo>
                    <a:cubicBezTo>
                      <a:pt x="492158" y="831340"/>
                      <a:pt x="468667" y="907685"/>
                      <a:pt x="423978" y="953234"/>
                    </a:cubicBezTo>
                    <a:close/>
                  </a:path>
                </a:pathLst>
              </a:custGeom>
              <a:gradFill flip="none" rotWithShape="1">
                <a:gsLst>
                  <a:gs pos="0">
                    <a:srgbClr val="052B97"/>
                  </a:gs>
                  <a:gs pos="50000">
                    <a:srgbClr val="00A3B8"/>
                  </a:gs>
                  <a:gs pos="100000">
                    <a:srgbClr val="95C93D"/>
                  </a:gs>
                </a:gsLst>
                <a:path path="circle">
                  <a:fillToRect l="100000" t="100000"/>
                </a:path>
                <a:tileRect r="-100000" b="-100000"/>
              </a:gradFill>
              <a:ln w="38100" cap="flat">
                <a:solidFill>
                  <a:srgbClr val="29378D"/>
                </a:solidFill>
                <a:prstDash val="solid"/>
                <a:miter/>
              </a:ln>
            </p:spPr>
            <p:txBody>
              <a:bodyPr rtlCol="0" anchor="ctr"/>
              <a:lstStyle/>
              <a:p>
                <a:endParaRPr lang="en-US"/>
              </a:p>
            </p:txBody>
          </p:sp>
        </p:grpSp>
        <p:grpSp>
          <p:nvGrpSpPr>
            <p:cNvPr id="42" name="Group 41">
              <a:extLst>
                <a:ext uri="{FF2B5EF4-FFF2-40B4-BE49-F238E27FC236}">
                  <a16:creationId xmlns:a16="http://schemas.microsoft.com/office/drawing/2014/main" id="{71EC6018-815B-43C9-B159-4CB2246D77D5}"/>
                </a:ext>
              </a:extLst>
            </p:cNvPr>
            <p:cNvGrpSpPr/>
            <p:nvPr/>
          </p:nvGrpSpPr>
          <p:grpSpPr>
            <a:xfrm>
              <a:off x="4864557" y="2110309"/>
              <a:ext cx="2316262" cy="2316262"/>
              <a:chOff x="4937869" y="2110309"/>
              <a:chExt cx="2316262" cy="2316262"/>
            </a:xfrm>
          </p:grpSpPr>
          <p:grpSp>
            <p:nvGrpSpPr>
              <p:cNvPr id="19" name="Group 18">
                <a:extLst>
                  <a:ext uri="{FF2B5EF4-FFF2-40B4-BE49-F238E27FC236}">
                    <a16:creationId xmlns:a16="http://schemas.microsoft.com/office/drawing/2014/main" id="{B0105D2C-2DBF-4630-B5FE-3199944424E5}"/>
                  </a:ext>
                </a:extLst>
              </p:cNvPr>
              <p:cNvGrpSpPr/>
              <p:nvPr/>
            </p:nvGrpSpPr>
            <p:grpSpPr>
              <a:xfrm>
                <a:off x="4937869" y="2110309"/>
                <a:ext cx="2316262" cy="2316262"/>
                <a:chOff x="3893216" y="2110309"/>
                <a:chExt cx="2316262" cy="2316262"/>
              </a:xfrm>
            </p:grpSpPr>
            <p:sp>
              <p:nvSpPr>
                <p:cNvPr id="11" name="Oval 10">
                  <a:extLst>
                    <a:ext uri="{FF2B5EF4-FFF2-40B4-BE49-F238E27FC236}">
                      <a16:creationId xmlns:a16="http://schemas.microsoft.com/office/drawing/2014/main" id="{0A43D416-84E9-4AE0-A5F2-7671E55BFF5A}"/>
                    </a:ext>
                  </a:extLst>
                </p:cNvPr>
                <p:cNvSpPr/>
                <p:nvPr/>
              </p:nvSpPr>
              <p:spPr>
                <a:xfrm>
                  <a:off x="3893216" y="2110309"/>
                  <a:ext cx="2316262" cy="2316262"/>
                </a:xfrm>
                <a:prstGeom prst="ellipse">
                  <a:avLst/>
                </a:prstGeom>
                <a:solidFill>
                  <a:srgbClr val="29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6F79DA8-65AC-4A37-9D28-BBE4C71BC8A5}"/>
                    </a:ext>
                  </a:extLst>
                </p:cNvPr>
                <p:cNvSpPr/>
                <p:nvPr/>
              </p:nvSpPr>
              <p:spPr>
                <a:xfrm>
                  <a:off x="4006694" y="2223787"/>
                  <a:ext cx="2089306" cy="20893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35" descr="A close up of a sign&#10;&#10;Description automatically generated">
                <a:extLst>
                  <a:ext uri="{FF2B5EF4-FFF2-40B4-BE49-F238E27FC236}">
                    <a16:creationId xmlns:a16="http://schemas.microsoft.com/office/drawing/2014/main" id="{9B46E399-C2B6-4939-84CD-1174A8231E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3541" y="2520084"/>
                <a:ext cx="1326014" cy="1393970"/>
              </a:xfrm>
              <a:prstGeom prst="rect">
                <a:avLst/>
              </a:prstGeom>
            </p:spPr>
          </p:pic>
        </p:grpSp>
        <p:grpSp>
          <p:nvGrpSpPr>
            <p:cNvPr id="41" name="Group 40">
              <a:extLst>
                <a:ext uri="{FF2B5EF4-FFF2-40B4-BE49-F238E27FC236}">
                  <a16:creationId xmlns:a16="http://schemas.microsoft.com/office/drawing/2014/main" id="{BDD1AA4F-A75F-4CEA-AD4F-1E311C9A0C8E}"/>
                </a:ext>
              </a:extLst>
            </p:cNvPr>
            <p:cNvGrpSpPr/>
            <p:nvPr/>
          </p:nvGrpSpPr>
          <p:grpSpPr>
            <a:xfrm>
              <a:off x="7701983" y="2089483"/>
              <a:ext cx="2316262" cy="2316262"/>
              <a:chOff x="7848607" y="2089483"/>
              <a:chExt cx="2316262" cy="2316262"/>
            </a:xfrm>
          </p:grpSpPr>
          <p:sp>
            <p:nvSpPr>
              <p:cNvPr id="13" name="Oval 12">
                <a:extLst>
                  <a:ext uri="{FF2B5EF4-FFF2-40B4-BE49-F238E27FC236}">
                    <a16:creationId xmlns:a16="http://schemas.microsoft.com/office/drawing/2014/main" id="{D9EACD8D-24EE-4C41-B699-AF67AA7EE3BE}"/>
                  </a:ext>
                </a:extLst>
              </p:cNvPr>
              <p:cNvSpPr/>
              <p:nvPr/>
            </p:nvSpPr>
            <p:spPr>
              <a:xfrm>
                <a:off x="7848607" y="2089483"/>
                <a:ext cx="2316262" cy="2316262"/>
              </a:xfrm>
              <a:prstGeom prst="ellipse">
                <a:avLst/>
              </a:prstGeom>
              <a:solidFill>
                <a:srgbClr val="29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FB0C739-26C0-4596-AC68-AFA1C24E9CDD}"/>
                  </a:ext>
                </a:extLst>
              </p:cNvPr>
              <p:cNvSpPr/>
              <p:nvPr/>
            </p:nvSpPr>
            <p:spPr>
              <a:xfrm>
                <a:off x="7962085" y="2202961"/>
                <a:ext cx="2089306" cy="20893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all center">
                <a:extLst>
                  <a:ext uri="{FF2B5EF4-FFF2-40B4-BE49-F238E27FC236}">
                    <a16:creationId xmlns:a16="http://schemas.microsoft.com/office/drawing/2014/main" id="{1AC6B857-B256-4DCC-A75E-5F9A4038964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137118" y="2278889"/>
                <a:ext cx="1739239" cy="1739239"/>
              </a:xfrm>
              <a:prstGeom prst="rect">
                <a:avLst/>
              </a:prstGeom>
            </p:spPr>
          </p:pic>
          <p:grpSp>
            <p:nvGrpSpPr>
              <p:cNvPr id="10" name="Graphic 30" descr="Call center">
                <a:extLst>
                  <a:ext uri="{FF2B5EF4-FFF2-40B4-BE49-F238E27FC236}">
                    <a16:creationId xmlns:a16="http://schemas.microsoft.com/office/drawing/2014/main" id="{FFD5A17A-E1F5-4118-9A2A-B22600E5F0CB}"/>
                  </a:ext>
                </a:extLst>
              </p:cNvPr>
              <p:cNvGrpSpPr/>
              <p:nvPr/>
            </p:nvGrpSpPr>
            <p:grpSpPr>
              <a:xfrm>
                <a:off x="8122418" y="2285032"/>
                <a:ext cx="1739239" cy="1739239"/>
                <a:chOff x="6667049" y="2285032"/>
                <a:chExt cx="1739239" cy="1739239"/>
              </a:xfrm>
            </p:grpSpPr>
            <p:sp>
              <p:nvSpPr>
                <p:cNvPr id="22" name="Freeform: Shape 21">
                  <a:extLst>
                    <a:ext uri="{FF2B5EF4-FFF2-40B4-BE49-F238E27FC236}">
                      <a16:creationId xmlns:a16="http://schemas.microsoft.com/office/drawing/2014/main" id="{BEA1CE7A-BA63-43F7-86DC-748008A962A1}"/>
                    </a:ext>
                  </a:extLst>
                </p:cNvPr>
                <p:cNvSpPr/>
                <p:nvPr/>
              </p:nvSpPr>
              <p:spPr>
                <a:xfrm>
                  <a:off x="6956922" y="3263353"/>
                  <a:ext cx="1159492" cy="579746"/>
                </a:xfrm>
                <a:custGeom>
                  <a:avLst/>
                  <a:gdLst>
                    <a:gd name="connsiteX0" fmla="*/ 1101518 w 1159492"/>
                    <a:gd name="connsiteY0" fmla="*/ 173924 h 579746"/>
                    <a:gd name="connsiteX1" fmla="*/ 818892 w 1159492"/>
                    <a:gd name="connsiteY1" fmla="*/ 36234 h 579746"/>
                    <a:gd name="connsiteX2" fmla="*/ 579746 w 1159492"/>
                    <a:gd name="connsiteY2" fmla="*/ 0 h 579746"/>
                    <a:gd name="connsiteX3" fmla="*/ 340601 w 1159492"/>
                    <a:gd name="connsiteY3" fmla="*/ 36234 h 579746"/>
                    <a:gd name="connsiteX4" fmla="*/ 57975 w 1159492"/>
                    <a:gd name="connsiteY4" fmla="*/ 173924 h 579746"/>
                    <a:gd name="connsiteX5" fmla="*/ 0 w 1159492"/>
                    <a:gd name="connsiteY5" fmla="*/ 289873 h 579746"/>
                    <a:gd name="connsiteX6" fmla="*/ 0 w 1159492"/>
                    <a:gd name="connsiteY6" fmla="*/ 579746 h 579746"/>
                    <a:gd name="connsiteX7" fmla="*/ 1159493 w 1159492"/>
                    <a:gd name="connsiteY7" fmla="*/ 579746 h 579746"/>
                    <a:gd name="connsiteX8" fmla="*/ 1159493 w 1159492"/>
                    <a:gd name="connsiteY8" fmla="*/ 289873 h 579746"/>
                    <a:gd name="connsiteX9" fmla="*/ 1101518 w 1159492"/>
                    <a:gd name="connsiteY9" fmla="*/ 173924 h 57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9492" h="579746">
                      <a:moveTo>
                        <a:pt x="1101518" y="173924"/>
                      </a:moveTo>
                      <a:cubicBezTo>
                        <a:pt x="1021803" y="108702"/>
                        <a:pt x="920347" y="65221"/>
                        <a:pt x="818892" y="36234"/>
                      </a:cubicBezTo>
                      <a:cubicBezTo>
                        <a:pt x="746423" y="14494"/>
                        <a:pt x="666708" y="0"/>
                        <a:pt x="579746" y="0"/>
                      </a:cubicBezTo>
                      <a:cubicBezTo>
                        <a:pt x="500031" y="0"/>
                        <a:pt x="420316" y="14494"/>
                        <a:pt x="340601" y="36234"/>
                      </a:cubicBezTo>
                      <a:cubicBezTo>
                        <a:pt x="239145" y="65221"/>
                        <a:pt x="137690" y="115949"/>
                        <a:pt x="57975" y="173924"/>
                      </a:cubicBezTo>
                      <a:cubicBezTo>
                        <a:pt x="21741" y="202911"/>
                        <a:pt x="0" y="246392"/>
                        <a:pt x="0" y="289873"/>
                      </a:cubicBezTo>
                      <a:lnTo>
                        <a:pt x="0" y="579746"/>
                      </a:lnTo>
                      <a:lnTo>
                        <a:pt x="1159493" y="579746"/>
                      </a:lnTo>
                      <a:lnTo>
                        <a:pt x="1159493" y="289873"/>
                      </a:lnTo>
                      <a:cubicBezTo>
                        <a:pt x="1159493" y="246392"/>
                        <a:pt x="1137752" y="202911"/>
                        <a:pt x="1101518" y="173924"/>
                      </a:cubicBezTo>
                      <a:close/>
                    </a:path>
                  </a:pathLst>
                </a:custGeom>
                <a:gradFill>
                  <a:gsLst>
                    <a:gs pos="0">
                      <a:srgbClr val="00A3B8"/>
                    </a:gs>
                    <a:gs pos="100000">
                      <a:srgbClr val="95C93D"/>
                    </a:gs>
                  </a:gsLst>
                  <a:lin ang="5400000" scaled="1"/>
                </a:gradFill>
                <a:ln w="57150" cap="flat">
                  <a:solidFill>
                    <a:srgbClr val="052B97"/>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9D5E5BD-EB6A-48B5-9D3B-7E0B0E0508C8}"/>
                    </a:ext>
                  </a:extLst>
                </p:cNvPr>
                <p:cNvSpPr/>
                <p:nvPr/>
              </p:nvSpPr>
              <p:spPr>
                <a:xfrm>
                  <a:off x="7217808" y="2466202"/>
                  <a:ext cx="809833" cy="688448"/>
                </a:xfrm>
                <a:custGeom>
                  <a:avLst/>
                  <a:gdLst>
                    <a:gd name="connsiteX0" fmla="*/ 36234 w 809833"/>
                    <a:gd name="connsiteY0" fmla="*/ 188418 h 688448"/>
                    <a:gd name="connsiteX1" fmla="*/ 61598 w 809833"/>
                    <a:gd name="connsiteY1" fmla="*/ 177547 h 688448"/>
                    <a:gd name="connsiteX2" fmla="*/ 61598 w 809833"/>
                    <a:gd name="connsiteY2" fmla="*/ 177547 h 688448"/>
                    <a:gd name="connsiteX3" fmla="*/ 318861 w 809833"/>
                    <a:gd name="connsiteY3" fmla="*/ 72468 h 688448"/>
                    <a:gd name="connsiteX4" fmla="*/ 681202 w 809833"/>
                    <a:gd name="connsiteY4" fmla="*/ 434810 h 688448"/>
                    <a:gd name="connsiteX5" fmla="*/ 681202 w 809833"/>
                    <a:gd name="connsiteY5" fmla="*/ 518148 h 688448"/>
                    <a:gd name="connsiteX6" fmla="*/ 472856 w 809833"/>
                    <a:gd name="connsiteY6" fmla="*/ 586993 h 688448"/>
                    <a:gd name="connsiteX7" fmla="*/ 445680 w 809833"/>
                    <a:gd name="connsiteY7" fmla="*/ 579746 h 688448"/>
                    <a:gd name="connsiteX8" fmla="*/ 391329 w 809833"/>
                    <a:gd name="connsiteY8" fmla="*/ 634098 h 688448"/>
                    <a:gd name="connsiteX9" fmla="*/ 445680 w 809833"/>
                    <a:gd name="connsiteY9" fmla="*/ 688449 h 688448"/>
                    <a:gd name="connsiteX10" fmla="*/ 496408 w 809833"/>
                    <a:gd name="connsiteY10" fmla="*/ 655838 h 688448"/>
                    <a:gd name="connsiteX11" fmla="*/ 784469 w 809833"/>
                    <a:gd name="connsiteY11" fmla="*/ 559818 h 688448"/>
                    <a:gd name="connsiteX12" fmla="*/ 809833 w 809833"/>
                    <a:gd name="connsiteY12" fmla="*/ 525395 h 688448"/>
                    <a:gd name="connsiteX13" fmla="*/ 809833 w 809833"/>
                    <a:gd name="connsiteY13" fmla="*/ 362341 h 688448"/>
                    <a:gd name="connsiteX14" fmla="*/ 773599 w 809833"/>
                    <a:gd name="connsiteY14" fmla="*/ 326107 h 688448"/>
                    <a:gd name="connsiteX15" fmla="*/ 740988 w 809833"/>
                    <a:gd name="connsiteY15" fmla="*/ 326107 h 688448"/>
                    <a:gd name="connsiteX16" fmla="*/ 318861 w 809833"/>
                    <a:gd name="connsiteY16" fmla="*/ 0 h 688448"/>
                    <a:gd name="connsiteX17" fmla="*/ 14494 w 809833"/>
                    <a:gd name="connsiteY17" fmla="*/ 123196 h 688448"/>
                    <a:gd name="connsiteX18" fmla="*/ 0 w 809833"/>
                    <a:gd name="connsiteY18" fmla="*/ 152183 h 688448"/>
                    <a:gd name="connsiteX19" fmla="*/ 36234 w 809833"/>
                    <a:gd name="connsiteY19" fmla="*/ 188418 h 68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9833" h="688448">
                      <a:moveTo>
                        <a:pt x="36234" y="188418"/>
                      </a:moveTo>
                      <a:cubicBezTo>
                        <a:pt x="47104" y="188418"/>
                        <a:pt x="56163" y="184794"/>
                        <a:pt x="61598" y="177547"/>
                      </a:cubicBezTo>
                      <a:lnTo>
                        <a:pt x="61598" y="177547"/>
                      </a:lnTo>
                      <a:cubicBezTo>
                        <a:pt x="128631" y="112326"/>
                        <a:pt x="219217" y="72468"/>
                        <a:pt x="318861" y="72468"/>
                      </a:cubicBezTo>
                      <a:cubicBezTo>
                        <a:pt x="518148" y="72468"/>
                        <a:pt x="681202" y="235522"/>
                        <a:pt x="681202" y="434810"/>
                      </a:cubicBezTo>
                      <a:lnTo>
                        <a:pt x="681202" y="518148"/>
                      </a:lnTo>
                      <a:lnTo>
                        <a:pt x="472856" y="586993"/>
                      </a:lnTo>
                      <a:cubicBezTo>
                        <a:pt x="463797" y="583370"/>
                        <a:pt x="454739" y="579746"/>
                        <a:pt x="445680" y="579746"/>
                      </a:cubicBezTo>
                      <a:cubicBezTo>
                        <a:pt x="414881" y="579746"/>
                        <a:pt x="391329" y="603299"/>
                        <a:pt x="391329" y="634098"/>
                      </a:cubicBezTo>
                      <a:cubicBezTo>
                        <a:pt x="391329" y="664897"/>
                        <a:pt x="414881" y="688449"/>
                        <a:pt x="445680" y="688449"/>
                      </a:cubicBezTo>
                      <a:cubicBezTo>
                        <a:pt x="467421" y="688449"/>
                        <a:pt x="487349" y="675767"/>
                        <a:pt x="496408" y="655838"/>
                      </a:cubicBezTo>
                      <a:lnTo>
                        <a:pt x="784469" y="559818"/>
                      </a:lnTo>
                      <a:cubicBezTo>
                        <a:pt x="798963" y="554382"/>
                        <a:pt x="809833" y="541701"/>
                        <a:pt x="809833" y="525395"/>
                      </a:cubicBezTo>
                      <a:lnTo>
                        <a:pt x="809833" y="362341"/>
                      </a:lnTo>
                      <a:cubicBezTo>
                        <a:pt x="809833" y="342413"/>
                        <a:pt x="793528" y="326107"/>
                        <a:pt x="773599" y="326107"/>
                      </a:cubicBezTo>
                      <a:lnTo>
                        <a:pt x="740988" y="326107"/>
                      </a:lnTo>
                      <a:cubicBezTo>
                        <a:pt x="692072" y="139501"/>
                        <a:pt x="521772" y="0"/>
                        <a:pt x="318861" y="0"/>
                      </a:cubicBezTo>
                      <a:cubicBezTo>
                        <a:pt x="201100" y="0"/>
                        <a:pt x="94209" y="47104"/>
                        <a:pt x="14494" y="123196"/>
                      </a:cubicBezTo>
                      <a:cubicBezTo>
                        <a:pt x="5435" y="130443"/>
                        <a:pt x="0" y="139501"/>
                        <a:pt x="0" y="152183"/>
                      </a:cubicBezTo>
                      <a:cubicBezTo>
                        <a:pt x="0" y="172112"/>
                        <a:pt x="16305" y="188418"/>
                        <a:pt x="36234" y="188418"/>
                      </a:cubicBezTo>
                      <a:close/>
                    </a:path>
                  </a:pathLst>
                </a:custGeom>
                <a:solidFill>
                  <a:srgbClr val="052B97"/>
                </a:solidFill>
                <a:ln w="1805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FFD287C-BEBD-4A90-8167-9F58444CF4D1}"/>
                    </a:ext>
                  </a:extLst>
                </p:cNvPr>
                <p:cNvSpPr/>
                <p:nvPr/>
              </p:nvSpPr>
              <p:spPr>
                <a:xfrm>
                  <a:off x="7246795" y="2611139"/>
                  <a:ext cx="579746" cy="579746"/>
                </a:xfrm>
                <a:custGeom>
                  <a:avLst/>
                  <a:gdLst>
                    <a:gd name="connsiteX0" fmla="*/ 577935 w 579746"/>
                    <a:gd name="connsiteY0" fmla="*/ 320672 h 579746"/>
                    <a:gd name="connsiteX1" fmla="*/ 579746 w 579746"/>
                    <a:gd name="connsiteY1" fmla="*/ 289873 h 579746"/>
                    <a:gd name="connsiteX2" fmla="*/ 289873 w 579746"/>
                    <a:gd name="connsiteY2" fmla="*/ 0 h 579746"/>
                    <a:gd name="connsiteX3" fmla="*/ 0 w 579746"/>
                    <a:gd name="connsiteY3" fmla="*/ 289873 h 579746"/>
                    <a:gd name="connsiteX4" fmla="*/ 289873 w 579746"/>
                    <a:gd name="connsiteY4" fmla="*/ 579746 h 579746"/>
                    <a:gd name="connsiteX5" fmla="*/ 307990 w 579746"/>
                    <a:gd name="connsiteY5" fmla="*/ 577935 h 579746"/>
                    <a:gd name="connsiteX6" fmla="*/ 307990 w 579746"/>
                    <a:gd name="connsiteY6" fmla="*/ 489161 h 579746"/>
                    <a:gd name="connsiteX7" fmla="*/ 307990 w 579746"/>
                    <a:gd name="connsiteY7" fmla="*/ 489161 h 579746"/>
                    <a:gd name="connsiteX8" fmla="*/ 318860 w 579746"/>
                    <a:gd name="connsiteY8" fmla="*/ 440245 h 579746"/>
                    <a:gd name="connsiteX9" fmla="*/ 382270 w 579746"/>
                    <a:gd name="connsiteY9" fmla="*/ 385894 h 579746"/>
                    <a:gd name="connsiteX10" fmla="*/ 577935 w 579746"/>
                    <a:gd name="connsiteY10" fmla="*/ 320672 h 57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746" h="579746">
                      <a:moveTo>
                        <a:pt x="577935" y="320672"/>
                      </a:moveTo>
                      <a:cubicBezTo>
                        <a:pt x="579746" y="309802"/>
                        <a:pt x="579746" y="300743"/>
                        <a:pt x="579746" y="289873"/>
                      </a:cubicBezTo>
                      <a:cubicBezTo>
                        <a:pt x="579746" y="130443"/>
                        <a:pt x="449303" y="0"/>
                        <a:pt x="289873" y="0"/>
                      </a:cubicBezTo>
                      <a:cubicBezTo>
                        <a:pt x="130443" y="0"/>
                        <a:pt x="0" y="130443"/>
                        <a:pt x="0" y="289873"/>
                      </a:cubicBezTo>
                      <a:cubicBezTo>
                        <a:pt x="0" y="449303"/>
                        <a:pt x="130443" y="579746"/>
                        <a:pt x="289873" y="579746"/>
                      </a:cubicBezTo>
                      <a:cubicBezTo>
                        <a:pt x="295308" y="579746"/>
                        <a:pt x="302555" y="579746"/>
                        <a:pt x="307990" y="577935"/>
                      </a:cubicBezTo>
                      <a:lnTo>
                        <a:pt x="307990" y="489161"/>
                      </a:lnTo>
                      <a:lnTo>
                        <a:pt x="307990" y="489161"/>
                      </a:lnTo>
                      <a:cubicBezTo>
                        <a:pt x="307990" y="472856"/>
                        <a:pt x="311614" y="456550"/>
                        <a:pt x="318860" y="440245"/>
                      </a:cubicBezTo>
                      <a:cubicBezTo>
                        <a:pt x="331542" y="414881"/>
                        <a:pt x="353283" y="394952"/>
                        <a:pt x="382270" y="385894"/>
                      </a:cubicBezTo>
                      <a:lnTo>
                        <a:pt x="577935" y="320672"/>
                      </a:lnTo>
                      <a:close/>
                    </a:path>
                  </a:pathLst>
                </a:custGeom>
                <a:solidFill>
                  <a:srgbClr val="052B97"/>
                </a:solidFill>
                <a:ln w="18058" cap="flat">
                  <a:noFill/>
                  <a:prstDash val="solid"/>
                  <a:miter/>
                </a:ln>
              </p:spPr>
              <p:txBody>
                <a:bodyPr rtlCol="0" anchor="ctr"/>
                <a:lstStyle/>
                <a:p>
                  <a:endParaRPr lang="en-US"/>
                </a:p>
              </p:txBody>
            </p:sp>
          </p:grpSp>
        </p:grpSp>
        <p:grpSp>
          <p:nvGrpSpPr>
            <p:cNvPr id="40" name="Group 39">
              <a:extLst>
                <a:ext uri="{FF2B5EF4-FFF2-40B4-BE49-F238E27FC236}">
                  <a16:creationId xmlns:a16="http://schemas.microsoft.com/office/drawing/2014/main" id="{3FD86AD2-5E32-4D25-BEEE-33ABE1B55B72}"/>
                </a:ext>
              </a:extLst>
            </p:cNvPr>
            <p:cNvGrpSpPr/>
            <p:nvPr/>
          </p:nvGrpSpPr>
          <p:grpSpPr>
            <a:xfrm>
              <a:off x="10539410" y="2089483"/>
              <a:ext cx="2316262" cy="2316262"/>
              <a:chOff x="10539410" y="2089483"/>
              <a:chExt cx="2316262" cy="2316262"/>
            </a:xfrm>
          </p:grpSpPr>
          <p:grpSp>
            <p:nvGrpSpPr>
              <p:cNvPr id="33" name="Group 32">
                <a:extLst>
                  <a:ext uri="{FF2B5EF4-FFF2-40B4-BE49-F238E27FC236}">
                    <a16:creationId xmlns:a16="http://schemas.microsoft.com/office/drawing/2014/main" id="{F236F546-1780-49A9-9EB6-89EC09E14E80}"/>
                  </a:ext>
                </a:extLst>
              </p:cNvPr>
              <p:cNvGrpSpPr/>
              <p:nvPr/>
            </p:nvGrpSpPr>
            <p:grpSpPr>
              <a:xfrm>
                <a:off x="10539410" y="2089483"/>
                <a:ext cx="2316262" cy="2316262"/>
                <a:chOff x="10539410" y="2100690"/>
                <a:chExt cx="2316262" cy="2316262"/>
              </a:xfrm>
            </p:grpSpPr>
            <p:sp>
              <p:nvSpPr>
                <p:cNvPr id="38" name="Oval 37">
                  <a:extLst>
                    <a:ext uri="{FF2B5EF4-FFF2-40B4-BE49-F238E27FC236}">
                      <a16:creationId xmlns:a16="http://schemas.microsoft.com/office/drawing/2014/main" id="{F3069C47-0B36-4393-99EC-8537EE739879}"/>
                    </a:ext>
                  </a:extLst>
                </p:cNvPr>
                <p:cNvSpPr/>
                <p:nvPr/>
              </p:nvSpPr>
              <p:spPr>
                <a:xfrm>
                  <a:off x="10539410" y="2100690"/>
                  <a:ext cx="2316262" cy="2316262"/>
                </a:xfrm>
                <a:prstGeom prst="ellipse">
                  <a:avLst/>
                </a:prstGeom>
                <a:solidFill>
                  <a:srgbClr val="293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77FEB81-D986-4DFD-BC5D-FE3F983AFB93}"/>
                    </a:ext>
                  </a:extLst>
                </p:cNvPr>
                <p:cNvSpPr/>
                <p:nvPr/>
              </p:nvSpPr>
              <p:spPr>
                <a:xfrm>
                  <a:off x="10652888" y="2214168"/>
                  <a:ext cx="2089306" cy="20893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Graphic 4" descr="Lock">
                <a:extLst>
                  <a:ext uri="{FF2B5EF4-FFF2-40B4-BE49-F238E27FC236}">
                    <a16:creationId xmlns:a16="http://schemas.microsoft.com/office/drawing/2014/main" id="{C5F3C9A7-31B5-40A2-A915-DF1F2EAF22CE}"/>
                  </a:ext>
                </a:extLst>
              </p:cNvPr>
              <p:cNvSpPr/>
              <p:nvPr/>
            </p:nvSpPr>
            <p:spPr>
              <a:xfrm>
                <a:off x="11219710" y="2514783"/>
                <a:ext cx="972290" cy="1267449"/>
              </a:xfrm>
              <a:custGeom>
                <a:avLst/>
                <a:gdLst>
                  <a:gd name="connsiteX0" fmla="*/ 520870 w 972290"/>
                  <a:gd name="connsiteY0" fmla="*/ 1001806 h 1267449"/>
                  <a:gd name="connsiteX1" fmla="*/ 520870 w 972290"/>
                  <a:gd name="connsiteY1" fmla="*/ 1093826 h 1267449"/>
                  <a:gd name="connsiteX2" fmla="*/ 451420 w 972290"/>
                  <a:gd name="connsiteY2" fmla="*/ 1093826 h 1267449"/>
                  <a:gd name="connsiteX3" fmla="*/ 451420 w 972290"/>
                  <a:gd name="connsiteY3" fmla="*/ 1001806 h 1267449"/>
                  <a:gd name="connsiteX4" fmla="*/ 381971 w 972290"/>
                  <a:gd name="connsiteY4" fmla="*/ 902841 h 1267449"/>
                  <a:gd name="connsiteX5" fmla="*/ 486145 w 972290"/>
                  <a:gd name="connsiteY5" fmla="*/ 798667 h 1267449"/>
                  <a:gd name="connsiteX6" fmla="*/ 590319 w 972290"/>
                  <a:gd name="connsiteY6" fmla="*/ 902841 h 1267449"/>
                  <a:gd name="connsiteX7" fmla="*/ 520870 w 972290"/>
                  <a:gd name="connsiteY7" fmla="*/ 1001806 h 1267449"/>
                  <a:gd name="connsiteX8" fmla="*/ 225710 w 972290"/>
                  <a:gd name="connsiteY8" fmla="*/ 364609 h 1267449"/>
                  <a:gd name="connsiteX9" fmla="*/ 486145 w 972290"/>
                  <a:gd name="connsiteY9" fmla="*/ 104174 h 1267449"/>
                  <a:gd name="connsiteX10" fmla="*/ 746580 w 972290"/>
                  <a:gd name="connsiteY10" fmla="*/ 364609 h 1267449"/>
                  <a:gd name="connsiteX11" fmla="*/ 746580 w 972290"/>
                  <a:gd name="connsiteY11" fmla="*/ 557331 h 1267449"/>
                  <a:gd name="connsiteX12" fmla="*/ 486145 w 972290"/>
                  <a:gd name="connsiteY12" fmla="*/ 538232 h 1267449"/>
                  <a:gd name="connsiteX13" fmla="*/ 225710 w 972290"/>
                  <a:gd name="connsiteY13" fmla="*/ 557331 h 1267449"/>
                  <a:gd name="connsiteX14" fmla="*/ 225710 w 972290"/>
                  <a:gd name="connsiteY14" fmla="*/ 364609 h 1267449"/>
                  <a:gd name="connsiteX15" fmla="*/ 850754 w 972290"/>
                  <a:gd name="connsiteY15" fmla="*/ 564276 h 1267449"/>
                  <a:gd name="connsiteX16" fmla="*/ 850754 w 972290"/>
                  <a:gd name="connsiteY16" fmla="*/ 364609 h 1267449"/>
                  <a:gd name="connsiteX17" fmla="*/ 486145 w 972290"/>
                  <a:gd name="connsiteY17" fmla="*/ 0 h 1267449"/>
                  <a:gd name="connsiteX18" fmla="*/ 121536 w 972290"/>
                  <a:gd name="connsiteY18" fmla="*/ 364609 h 1267449"/>
                  <a:gd name="connsiteX19" fmla="*/ 121536 w 972290"/>
                  <a:gd name="connsiteY19" fmla="*/ 564276 h 1267449"/>
                  <a:gd name="connsiteX20" fmla="*/ 0 w 972290"/>
                  <a:gd name="connsiteY20" fmla="*/ 572957 h 1267449"/>
                  <a:gd name="connsiteX21" fmla="*/ 0 w 972290"/>
                  <a:gd name="connsiteY21" fmla="*/ 1232725 h 1267449"/>
                  <a:gd name="connsiteX22" fmla="*/ 486145 w 972290"/>
                  <a:gd name="connsiteY22" fmla="*/ 1267450 h 1267449"/>
                  <a:gd name="connsiteX23" fmla="*/ 972290 w 972290"/>
                  <a:gd name="connsiteY23" fmla="*/ 1232725 h 1267449"/>
                  <a:gd name="connsiteX24" fmla="*/ 972290 w 972290"/>
                  <a:gd name="connsiteY24" fmla="*/ 572957 h 1267449"/>
                  <a:gd name="connsiteX25" fmla="*/ 850754 w 972290"/>
                  <a:gd name="connsiteY25" fmla="*/ 564276 h 126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72290" h="1267449">
                    <a:moveTo>
                      <a:pt x="520870" y="1001806"/>
                    </a:moveTo>
                    <a:lnTo>
                      <a:pt x="520870" y="1093826"/>
                    </a:lnTo>
                    <a:lnTo>
                      <a:pt x="451420" y="1093826"/>
                    </a:lnTo>
                    <a:lnTo>
                      <a:pt x="451420" y="1001806"/>
                    </a:lnTo>
                    <a:cubicBezTo>
                      <a:pt x="411487" y="987916"/>
                      <a:pt x="381971" y="949719"/>
                      <a:pt x="381971" y="902841"/>
                    </a:cubicBezTo>
                    <a:cubicBezTo>
                      <a:pt x="381971" y="845545"/>
                      <a:pt x="428849" y="798667"/>
                      <a:pt x="486145" y="798667"/>
                    </a:cubicBezTo>
                    <a:cubicBezTo>
                      <a:pt x="543441" y="798667"/>
                      <a:pt x="590319" y="845545"/>
                      <a:pt x="590319" y="902841"/>
                    </a:cubicBezTo>
                    <a:cubicBezTo>
                      <a:pt x="590319" y="947983"/>
                      <a:pt x="560803" y="986180"/>
                      <a:pt x="520870" y="1001806"/>
                    </a:cubicBezTo>
                    <a:close/>
                    <a:moveTo>
                      <a:pt x="225710" y="364609"/>
                    </a:moveTo>
                    <a:cubicBezTo>
                      <a:pt x="225710" y="220502"/>
                      <a:pt x="342038" y="104174"/>
                      <a:pt x="486145" y="104174"/>
                    </a:cubicBezTo>
                    <a:cubicBezTo>
                      <a:pt x="630252" y="104174"/>
                      <a:pt x="746580" y="220502"/>
                      <a:pt x="746580" y="364609"/>
                    </a:cubicBezTo>
                    <a:lnTo>
                      <a:pt x="746580" y="557331"/>
                    </a:lnTo>
                    <a:lnTo>
                      <a:pt x="486145" y="538232"/>
                    </a:lnTo>
                    <a:lnTo>
                      <a:pt x="225710" y="557331"/>
                    </a:lnTo>
                    <a:lnTo>
                      <a:pt x="225710" y="364609"/>
                    </a:lnTo>
                    <a:close/>
                    <a:moveTo>
                      <a:pt x="850754" y="564276"/>
                    </a:moveTo>
                    <a:lnTo>
                      <a:pt x="850754" y="364609"/>
                    </a:lnTo>
                    <a:cubicBezTo>
                      <a:pt x="850754" y="163206"/>
                      <a:pt x="687548" y="0"/>
                      <a:pt x="486145" y="0"/>
                    </a:cubicBezTo>
                    <a:cubicBezTo>
                      <a:pt x="284742" y="0"/>
                      <a:pt x="121536" y="163206"/>
                      <a:pt x="121536" y="364609"/>
                    </a:cubicBezTo>
                    <a:lnTo>
                      <a:pt x="121536" y="564276"/>
                    </a:lnTo>
                    <a:lnTo>
                      <a:pt x="0" y="572957"/>
                    </a:lnTo>
                    <a:lnTo>
                      <a:pt x="0" y="1232725"/>
                    </a:lnTo>
                    <a:lnTo>
                      <a:pt x="486145" y="1267450"/>
                    </a:lnTo>
                    <a:lnTo>
                      <a:pt x="972290" y="1232725"/>
                    </a:lnTo>
                    <a:lnTo>
                      <a:pt x="972290" y="572957"/>
                    </a:lnTo>
                    <a:lnTo>
                      <a:pt x="850754" y="564276"/>
                    </a:lnTo>
                    <a:close/>
                  </a:path>
                </a:pathLst>
              </a:custGeom>
              <a:gradFill>
                <a:gsLst>
                  <a:gs pos="0">
                    <a:srgbClr val="00A3B8"/>
                  </a:gs>
                  <a:gs pos="100000">
                    <a:srgbClr val="95C93D"/>
                  </a:gs>
                </a:gsLst>
                <a:lin ang="5400000" scaled="1"/>
              </a:gradFill>
              <a:ln w="57150" cap="flat">
                <a:solidFill>
                  <a:srgbClr val="052B97"/>
                </a:solidFill>
                <a:prstDash val="solid"/>
                <a:miter/>
              </a:ln>
            </p:spPr>
            <p:txBody>
              <a:bodyPr rtlCol="0" anchor="ctr"/>
              <a:lstStyle/>
              <a:p>
                <a:endParaRPr lang="en-US"/>
              </a:p>
            </p:txBody>
          </p:sp>
        </p:grpSp>
      </p:grpSp>
      <p:sp>
        <p:nvSpPr>
          <p:cNvPr id="45" name="TextBox 44">
            <a:extLst>
              <a:ext uri="{FF2B5EF4-FFF2-40B4-BE49-F238E27FC236}">
                <a16:creationId xmlns:a16="http://schemas.microsoft.com/office/drawing/2014/main" id="{8C85CF7C-EA83-4C46-B65D-3F6FF95B0A8E}"/>
              </a:ext>
            </a:extLst>
          </p:cNvPr>
          <p:cNvSpPr txBox="1"/>
          <p:nvPr/>
        </p:nvSpPr>
        <p:spPr>
          <a:xfrm>
            <a:off x="9352256" y="4630136"/>
            <a:ext cx="2016396" cy="923330"/>
          </a:xfrm>
          <a:prstGeom prst="rect">
            <a:avLst/>
          </a:prstGeom>
          <a:noFill/>
        </p:spPr>
        <p:txBody>
          <a:bodyPr wrap="square" rtlCol="0">
            <a:spAutoFit/>
          </a:bodyPr>
          <a:lstStyle/>
          <a:p>
            <a:pPr algn="ctr"/>
            <a:r>
              <a:rPr lang="en-US" b="1">
                <a:solidFill>
                  <a:srgbClr val="052B97"/>
                </a:solidFill>
                <a:latin typeface="Open Sans" panose="020B0606030504020204" pitchFamily="34" charset="0"/>
                <a:ea typeface="Open Sans" panose="020B0606030504020204" pitchFamily="34" charset="0"/>
                <a:cs typeface="Open Sans" panose="020B0606030504020204" pitchFamily="34" charset="0"/>
              </a:rPr>
              <a:t>HIGHLY</a:t>
            </a:r>
            <a:br>
              <a:rPr lang="en-US" b="1">
                <a:solidFill>
                  <a:srgbClr val="052B97"/>
                </a:solidFill>
                <a:latin typeface="Open Sans" panose="020B0606030504020204" pitchFamily="34" charset="0"/>
                <a:ea typeface="Open Sans" panose="020B0606030504020204" pitchFamily="34" charset="0"/>
                <a:cs typeface="Open Sans" panose="020B0606030504020204" pitchFamily="34" charset="0"/>
              </a:rPr>
            </a:br>
            <a:r>
              <a:rPr lang="en-US" b="1">
                <a:solidFill>
                  <a:srgbClr val="052B97"/>
                </a:solidFill>
                <a:latin typeface="Open Sans" panose="020B0606030504020204" pitchFamily="34" charset="0"/>
                <a:ea typeface="Open Sans" panose="020B0606030504020204" pitchFamily="34" charset="0"/>
                <a:cs typeface="Open Sans" panose="020B0606030504020204" pitchFamily="34" charset="0"/>
              </a:rPr>
              <a:t>SECURE PROCESSING</a:t>
            </a:r>
          </a:p>
        </p:txBody>
      </p:sp>
    </p:spTree>
    <p:extLst>
      <p:ext uri="{BB962C8B-B14F-4D97-AF65-F5344CB8AC3E}">
        <p14:creationId xmlns:p14="http://schemas.microsoft.com/office/powerpoint/2010/main" val="131724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530B07-C213-1D48-8246-E28C5E831358}"/>
              </a:ext>
            </a:extLst>
          </p:cNvPr>
          <p:cNvPicPr>
            <a:picLocks noChangeAspect="1"/>
          </p:cNvPicPr>
          <p:nvPr/>
        </p:nvPicPr>
        <p:blipFill rotWithShape="1">
          <a:blip r:embed="rId2"/>
          <a:srcRect/>
          <a:stretch/>
        </p:blipFill>
        <p:spPr>
          <a:xfrm>
            <a:off x="0" y="2417954"/>
            <a:ext cx="12192000" cy="1891579"/>
          </a:xfrm>
          <a:prstGeom prst="rect">
            <a:avLst/>
          </a:prstGeom>
        </p:spPr>
      </p:pic>
      <p:pic>
        <p:nvPicPr>
          <p:cNvPr id="1026" name="Picture 2" descr="Image result for merchant accepting credit cards">
            <a:extLst>
              <a:ext uri="{FF2B5EF4-FFF2-40B4-BE49-F238E27FC236}">
                <a16:creationId xmlns:a16="http://schemas.microsoft.com/office/drawing/2014/main" id="{E26CBA05-0A77-4F9B-A0F0-D286AE90A28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 y="1524000"/>
            <a:ext cx="5827569" cy="51801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1FC76C0-C4B2-F140-AEFD-3C48A3178B8A}"/>
              </a:ext>
            </a:extLst>
          </p:cNvPr>
          <p:cNvSpPr/>
          <p:nvPr/>
        </p:nvSpPr>
        <p:spPr>
          <a:xfrm>
            <a:off x="5827565" y="1523999"/>
            <a:ext cx="6364433" cy="2325095"/>
          </a:xfrm>
          <a:prstGeom prst="rect">
            <a:avLst/>
          </a:prstGeom>
          <a:solidFill>
            <a:srgbClr val="052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3" name="Text Placeholder 2">
            <a:extLst>
              <a:ext uri="{FF2B5EF4-FFF2-40B4-BE49-F238E27FC236}">
                <a16:creationId xmlns:a16="http://schemas.microsoft.com/office/drawing/2014/main" id="{9065A56F-B7C8-4F33-8F45-C32826698561}"/>
              </a:ext>
            </a:extLst>
          </p:cNvPr>
          <p:cNvSpPr>
            <a:spLocks noGrp="1"/>
          </p:cNvSpPr>
          <p:nvPr>
            <p:ph type="body" sz="quarter" idx="10"/>
          </p:nvPr>
        </p:nvSpPr>
        <p:spPr/>
        <p:txBody>
          <a:bodyPr/>
          <a:lstStyle/>
          <a:p>
            <a:r>
              <a:rPr lang="en-US"/>
              <a:t>THE OPPORTUNITY</a:t>
            </a:r>
          </a:p>
        </p:txBody>
      </p:sp>
      <p:sp>
        <p:nvSpPr>
          <p:cNvPr id="16" name="TextBox 15">
            <a:extLst>
              <a:ext uri="{FF2B5EF4-FFF2-40B4-BE49-F238E27FC236}">
                <a16:creationId xmlns:a16="http://schemas.microsoft.com/office/drawing/2014/main" id="{F9BF80E8-8B30-714A-9255-3D6AB15870D6}"/>
              </a:ext>
            </a:extLst>
          </p:cNvPr>
          <p:cNvSpPr txBox="1"/>
          <p:nvPr/>
        </p:nvSpPr>
        <p:spPr>
          <a:xfrm>
            <a:off x="5992910" y="3974588"/>
            <a:ext cx="5594608" cy="2123658"/>
          </a:xfrm>
          <a:prstGeom prst="rect">
            <a:avLst/>
          </a:prstGeom>
          <a:noFill/>
        </p:spPr>
        <p:txBody>
          <a:bodyPr wrap="square" rtlCol="0">
            <a:spAutoFit/>
          </a:bodyPr>
          <a:lstStyle/>
          <a:p>
            <a:pPr algn="ctr"/>
            <a:r>
              <a:rPr lang="en-US" sz="4400" b="1" dirty="0">
                <a:solidFill>
                  <a:srgbClr val="555759"/>
                </a:solidFill>
                <a:latin typeface="Open Sans" panose="020B0606030504020204"/>
              </a:rPr>
              <a:t>1 MILLION</a:t>
            </a:r>
            <a:br>
              <a:rPr lang="en-US" sz="4400" b="1" dirty="0">
                <a:solidFill>
                  <a:srgbClr val="555759"/>
                </a:solidFill>
                <a:latin typeface="Open Sans" panose="020B0606030504020204"/>
              </a:rPr>
            </a:br>
            <a:r>
              <a:rPr lang="en-US" sz="4400" b="1" dirty="0">
                <a:solidFill>
                  <a:srgbClr val="555759"/>
                </a:solidFill>
                <a:latin typeface="Open Sans" panose="020B0606030504020204"/>
              </a:rPr>
              <a:t>EFTPOS MACHINES IN AUSTRALIA</a:t>
            </a:r>
            <a:endParaRPr lang="en-US" sz="4400" b="1" dirty="0">
              <a:solidFill>
                <a:srgbClr val="555759"/>
              </a:solidFill>
              <a:latin typeface="Open Sans" panose="020B0606030504020204"/>
              <a:ea typeface="Open Sans SemiBold" panose="020B0606030504020204" pitchFamily="34" charset="0"/>
              <a:cs typeface="Open Sans SemiBold" panose="020B0606030504020204" pitchFamily="34" charset="0"/>
            </a:endParaRPr>
          </a:p>
        </p:txBody>
      </p:sp>
      <p:sp>
        <p:nvSpPr>
          <p:cNvPr id="18" name="Rectangle 17">
            <a:extLst>
              <a:ext uri="{FF2B5EF4-FFF2-40B4-BE49-F238E27FC236}">
                <a16:creationId xmlns:a16="http://schemas.microsoft.com/office/drawing/2014/main" id="{BC5E8CB4-4986-424D-8488-51F18FA08A99}"/>
              </a:ext>
            </a:extLst>
          </p:cNvPr>
          <p:cNvSpPr/>
          <p:nvPr/>
        </p:nvSpPr>
        <p:spPr>
          <a:xfrm>
            <a:off x="11961206" y="1519142"/>
            <a:ext cx="230791" cy="2329952"/>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grpSp>
        <p:nvGrpSpPr>
          <p:cNvPr id="22" name="Group 21">
            <a:extLst>
              <a:ext uri="{FF2B5EF4-FFF2-40B4-BE49-F238E27FC236}">
                <a16:creationId xmlns:a16="http://schemas.microsoft.com/office/drawing/2014/main" id="{95648146-6578-4A24-AC71-5A327D22C600}"/>
              </a:ext>
            </a:extLst>
          </p:cNvPr>
          <p:cNvGrpSpPr/>
          <p:nvPr/>
        </p:nvGrpSpPr>
        <p:grpSpPr>
          <a:xfrm>
            <a:off x="7433990" y="1819019"/>
            <a:ext cx="3151581" cy="1744394"/>
            <a:chOff x="6093520" y="1858138"/>
            <a:chExt cx="6004469" cy="3323462"/>
          </a:xfrm>
          <a:solidFill>
            <a:schemeClr val="bg1"/>
          </a:solidFill>
        </p:grpSpPr>
        <p:grpSp>
          <p:nvGrpSpPr>
            <p:cNvPr id="23" name="Group 22">
              <a:extLst>
                <a:ext uri="{FF2B5EF4-FFF2-40B4-BE49-F238E27FC236}">
                  <a16:creationId xmlns:a16="http://schemas.microsoft.com/office/drawing/2014/main" id="{96E740FC-B9CD-4949-95BD-88B749009927}"/>
                </a:ext>
              </a:extLst>
            </p:cNvPr>
            <p:cNvGrpSpPr/>
            <p:nvPr/>
          </p:nvGrpSpPr>
          <p:grpSpPr>
            <a:xfrm>
              <a:off x="6363862" y="1858138"/>
              <a:ext cx="5236339" cy="1697949"/>
              <a:chOff x="1651121" y="723532"/>
              <a:chExt cx="6786832" cy="2200716"/>
            </a:xfrm>
            <a:grpFill/>
          </p:grpSpPr>
          <p:pic>
            <p:nvPicPr>
              <p:cNvPr id="31" name="Graphic 30" descr="Woman">
                <a:extLst>
                  <a:ext uri="{FF2B5EF4-FFF2-40B4-BE49-F238E27FC236}">
                    <a16:creationId xmlns:a16="http://schemas.microsoft.com/office/drawing/2014/main" id="{08E19922-2FE9-46B3-A65C-DB28D2A1D15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37237" y="723532"/>
                <a:ext cx="2200716" cy="2200716"/>
              </a:xfrm>
              <a:prstGeom prst="rect">
                <a:avLst/>
              </a:prstGeom>
            </p:spPr>
          </p:pic>
          <p:pic>
            <p:nvPicPr>
              <p:cNvPr id="32" name="Graphic 31" descr="Man">
                <a:extLst>
                  <a:ext uri="{FF2B5EF4-FFF2-40B4-BE49-F238E27FC236}">
                    <a16:creationId xmlns:a16="http://schemas.microsoft.com/office/drawing/2014/main" id="{E00ACF53-188C-403A-B9A9-234831E1383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97650" y="723532"/>
                <a:ext cx="2200716" cy="2200716"/>
              </a:xfrm>
              <a:prstGeom prst="rect">
                <a:avLst/>
              </a:prstGeom>
            </p:spPr>
          </p:pic>
          <p:pic>
            <p:nvPicPr>
              <p:cNvPr id="33" name="Graphic 32" descr="Woman">
                <a:extLst>
                  <a:ext uri="{FF2B5EF4-FFF2-40B4-BE49-F238E27FC236}">
                    <a16:creationId xmlns:a16="http://schemas.microsoft.com/office/drawing/2014/main" id="{97630803-3E24-4B32-AEA0-B2E39255032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44179" y="723532"/>
                <a:ext cx="2200716" cy="2200716"/>
              </a:xfrm>
              <a:prstGeom prst="rect">
                <a:avLst/>
              </a:prstGeom>
            </p:spPr>
          </p:pic>
          <p:pic>
            <p:nvPicPr>
              <p:cNvPr id="34" name="Graphic 33" descr="Man">
                <a:extLst>
                  <a:ext uri="{FF2B5EF4-FFF2-40B4-BE49-F238E27FC236}">
                    <a16:creationId xmlns:a16="http://schemas.microsoft.com/office/drawing/2014/main" id="{50842F9F-081A-4BA4-B0E4-9C68069CA2E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090708" y="723532"/>
                <a:ext cx="2200716" cy="2200716"/>
              </a:xfrm>
              <a:prstGeom prst="rect">
                <a:avLst/>
              </a:prstGeom>
            </p:spPr>
          </p:pic>
          <p:pic>
            <p:nvPicPr>
              <p:cNvPr id="35" name="Graphic 34" descr="Woman">
                <a:extLst>
                  <a:ext uri="{FF2B5EF4-FFF2-40B4-BE49-F238E27FC236}">
                    <a16:creationId xmlns:a16="http://schemas.microsoft.com/office/drawing/2014/main" id="{F27B1F88-C45D-42C7-89D5-6506C90D465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1121" y="723532"/>
                <a:ext cx="2200716" cy="2200716"/>
              </a:xfrm>
              <a:prstGeom prst="rect">
                <a:avLst/>
              </a:prstGeom>
            </p:spPr>
          </p:pic>
        </p:grpSp>
        <p:grpSp>
          <p:nvGrpSpPr>
            <p:cNvPr id="24" name="Group 23">
              <a:extLst>
                <a:ext uri="{FF2B5EF4-FFF2-40B4-BE49-F238E27FC236}">
                  <a16:creationId xmlns:a16="http://schemas.microsoft.com/office/drawing/2014/main" id="{22DB2846-BE03-434A-B142-A8A4B686EC71}"/>
                </a:ext>
              </a:extLst>
            </p:cNvPr>
            <p:cNvGrpSpPr/>
            <p:nvPr/>
          </p:nvGrpSpPr>
          <p:grpSpPr>
            <a:xfrm>
              <a:off x="6093520" y="3483651"/>
              <a:ext cx="6004469" cy="1697949"/>
              <a:chOff x="1040204" y="2948814"/>
              <a:chExt cx="7782408" cy="2200716"/>
            </a:xfrm>
            <a:grpFill/>
          </p:grpSpPr>
          <p:pic>
            <p:nvPicPr>
              <p:cNvPr id="25" name="Graphic 24" descr="Man">
                <a:extLst>
                  <a:ext uri="{FF2B5EF4-FFF2-40B4-BE49-F238E27FC236}">
                    <a16:creationId xmlns:a16="http://schemas.microsoft.com/office/drawing/2014/main" id="{AD1BE47F-26F6-467E-BD88-EAADB720D11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56542" y="2948814"/>
                <a:ext cx="2200716" cy="2200716"/>
              </a:xfrm>
              <a:prstGeom prst="rect">
                <a:avLst/>
              </a:prstGeom>
            </p:spPr>
          </p:pic>
          <p:pic>
            <p:nvPicPr>
              <p:cNvPr id="26" name="Graphic 25" descr="Woman">
                <a:extLst>
                  <a:ext uri="{FF2B5EF4-FFF2-40B4-BE49-F238E27FC236}">
                    <a16:creationId xmlns:a16="http://schemas.microsoft.com/office/drawing/2014/main" id="{8C7E799F-8693-409E-80D1-FC10E836D2F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0204" y="2948814"/>
                <a:ext cx="2200716" cy="2200716"/>
              </a:xfrm>
              <a:prstGeom prst="rect">
                <a:avLst/>
              </a:prstGeom>
            </p:spPr>
          </p:pic>
          <p:pic>
            <p:nvPicPr>
              <p:cNvPr id="27" name="Graphic 26" descr="Man">
                <a:extLst>
                  <a:ext uri="{FF2B5EF4-FFF2-40B4-BE49-F238E27FC236}">
                    <a16:creationId xmlns:a16="http://schemas.microsoft.com/office/drawing/2014/main" id="{8E674419-FCF7-4B57-8C0A-38CF24662A7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89218" y="2948814"/>
                <a:ext cx="2200716" cy="2200716"/>
              </a:xfrm>
              <a:prstGeom prst="rect">
                <a:avLst/>
              </a:prstGeom>
            </p:spPr>
          </p:pic>
          <p:pic>
            <p:nvPicPr>
              <p:cNvPr id="28" name="Graphic 27" descr="Woman">
                <a:extLst>
                  <a:ext uri="{FF2B5EF4-FFF2-40B4-BE49-F238E27FC236}">
                    <a16:creationId xmlns:a16="http://schemas.microsoft.com/office/drawing/2014/main" id="{6263675F-510D-40DA-8DEB-980836FE422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2880" y="2948814"/>
                <a:ext cx="2200716" cy="2200716"/>
              </a:xfrm>
              <a:prstGeom prst="rect">
                <a:avLst/>
              </a:prstGeom>
            </p:spPr>
          </p:pic>
          <p:pic>
            <p:nvPicPr>
              <p:cNvPr id="29" name="Graphic 28" descr="Man">
                <a:extLst>
                  <a:ext uri="{FF2B5EF4-FFF2-40B4-BE49-F238E27FC236}">
                    <a16:creationId xmlns:a16="http://schemas.microsoft.com/office/drawing/2014/main" id="{BE51F21C-0A87-40A4-B117-37002BCE3C3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21896" y="2948814"/>
                <a:ext cx="2200716" cy="2200716"/>
              </a:xfrm>
              <a:prstGeom prst="rect">
                <a:avLst/>
              </a:prstGeom>
            </p:spPr>
          </p:pic>
          <p:pic>
            <p:nvPicPr>
              <p:cNvPr id="30" name="Graphic 29" descr="Woman">
                <a:extLst>
                  <a:ext uri="{FF2B5EF4-FFF2-40B4-BE49-F238E27FC236}">
                    <a16:creationId xmlns:a16="http://schemas.microsoft.com/office/drawing/2014/main" id="{FAFE815C-DC4B-47ED-A542-CDBF79218CE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05556" y="2948814"/>
                <a:ext cx="2200716" cy="2200716"/>
              </a:xfrm>
              <a:prstGeom prst="rect">
                <a:avLst/>
              </a:prstGeom>
            </p:spPr>
          </p:pic>
        </p:grpSp>
      </p:grpSp>
      <p:sp>
        <p:nvSpPr>
          <p:cNvPr id="36" name="TextBox 35">
            <a:extLst>
              <a:ext uri="{FF2B5EF4-FFF2-40B4-BE49-F238E27FC236}">
                <a16:creationId xmlns:a16="http://schemas.microsoft.com/office/drawing/2014/main" id="{0384BDCB-C557-4364-A6A8-BF484B9AC9C8}"/>
              </a:ext>
            </a:extLst>
          </p:cNvPr>
          <p:cNvSpPr txBox="1"/>
          <p:nvPr/>
        </p:nvSpPr>
        <p:spPr>
          <a:xfrm>
            <a:off x="6167898" y="6466352"/>
            <a:ext cx="5797485" cy="215444"/>
          </a:xfrm>
          <a:prstGeom prst="rect">
            <a:avLst/>
          </a:prstGeom>
          <a:noFill/>
        </p:spPr>
        <p:txBody>
          <a:bodyPr wrap="square" rtlCol="0">
            <a:spAutoFit/>
          </a:bodyPr>
          <a:lstStyle/>
          <a:p>
            <a:pPr algn="ctr"/>
            <a:r>
              <a:rPr lang="en-US" sz="800">
                <a:solidFill>
                  <a:srgbClr val="555759"/>
                </a:solidFill>
                <a:latin typeface="Open Sans" panose="020B0606030504020204" pitchFamily="34" charset="0"/>
                <a:ea typeface="Open Sans" panose="020B0606030504020204" pitchFamily="34" charset="0"/>
                <a:cs typeface="Open Sans" panose="020B0606030504020204" pitchFamily="34" charset="0"/>
              </a:rPr>
              <a:t>©2019 Sphere. All Rights Reserved. Confidential and Proprietary.</a:t>
            </a:r>
          </a:p>
        </p:txBody>
      </p:sp>
    </p:spTree>
    <p:extLst>
      <p:ext uri="{BB962C8B-B14F-4D97-AF65-F5344CB8AC3E}">
        <p14:creationId xmlns:p14="http://schemas.microsoft.com/office/powerpoint/2010/main" val="377908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934CA3-F926-45C2-A3D8-0A763CCA87F0}"/>
              </a:ext>
            </a:extLst>
          </p:cNvPr>
          <p:cNvSpPr/>
          <p:nvPr/>
        </p:nvSpPr>
        <p:spPr>
          <a:xfrm>
            <a:off x="304798" y="1552612"/>
            <a:ext cx="11887202" cy="1684011"/>
          </a:xfrm>
          <a:prstGeom prst="rect">
            <a:avLst/>
          </a:prstGeom>
          <a:solidFill>
            <a:srgbClr val="052B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B8A56B7-2776-41A7-A904-4E6E9E8717AB}"/>
              </a:ext>
            </a:extLst>
          </p:cNvPr>
          <p:cNvSpPr>
            <a:spLocks noGrp="1"/>
          </p:cNvSpPr>
          <p:nvPr>
            <p:ph type="body" sz="quarter" idx="10"/>
          </p:nvPr>
        </p:nvSpPr>
        <p:spPr/>
        <p:txBody>
          <a:bodyPr/>
          <a:lstStyle/>
          <a:p>
            <a:r>
              <a:rPr lang="en-US" dirty="0"/>
              <a:t>BUYING DECISIONS</a:t>
            </a:r>
          </a:p>
        </p:txBody>
      </p:sp>
      <p:sp>
        <p:nvSpPr>
          <p:cNvPr id="10" name="Slide Number Placeholder 1">
            <a:extLst>
              <a:ext uri="{FF2B5EF4-FFF2-40B4-BE49-F238E27FC236}">
                <a16:creationId xmlns:a16="http://schemas.microsoft.com/office/drawing/2014/main" id="{F8199E49-6C69-5949-AF08-C02EAC590C9E}"/>
              </a:ext>
            </a:extLst>
          </p:cNvPr>
          <p:cNvSpPr>
            <a:spLocks noGrp="1"/>
          </p:cNvSpPr>
          <p:nvPr>
            <p:ph type="sldNum" sz="quarter" idx="4294967295"/>
          </p:nvPr>
        </p:nvSpPr>
        <p:spPr>
          <a:xfrm>
            <a:off x="9448800" y="6249988"/>
            <a:ext cx="2743200" cy="365125"/>
          </a:xfrm>
        </p:spPr>
        <p:txBody>
          <a:bodyPr/>
          <a:lstStyle/>
          <a:p>
            <a:fld id="{351EC6AB-3140-1845-89AB-06A4F17BAEDA}" type="slidenum">
              <a:rPr lang="en-US" sz="900" smtClean="0">
                <a:solidFill>
                  <a:schemeClr val="bg1"/>
                </a:solidFill>
              </a:rPr>
              <a:t>5</a:t>
            </a:fld>
            <a:endParaRPr lang="en-US" sz="900">
              <a:solidFill>
                <a:schemeClr val="bg1"/>
              </a:solidFill>
            </a:endParaRPr>
          </a:p>
        </p:txBody>
      </p:sp>
      <p:sp>
        <p:nvSpPr>
          <p:cNvPr id="13" name="Title 1">
            <a:extLst>
              <a:ext uri="{FF2B5EF4-FFF2-40B4-BE49-F238E27FC236}">
                <a16:creationId xmlns:a16="http://schemas.microsoft.com/office/drawing/2014/main" id="{9FCE8262-6885-4D28-8401-5E8812880995}"/>
              </a:ext>
            </a:extLst>
          </p:cNvPr>
          <p:cNvSpPr>
            <a:spLocks noGrp="1"/>
          </p:cNvSpPr>
          <p:nvPr>
            <p:ph type="title" idx="4294967295"/>
          </p:nvPr>
        </p:nvSpPr>
        <p:spPr>
          <a:xfrm>
            <a:off x="550065" y="1775897"/>
            <a:ext cx="11396667" cy="431800"/>
          </a:xfrm>
          <a:prstGeom prst="rect">
            <a:avLst/>
          </a:prstGeom>
        </p:spPr>
        <p:txBody>
          <a:bodyPr>
            <a:noAutofit/>
          </a:bodyPr>
          <a:lstStyle/>
          <a:p>
            <a:pPr algn="ctr"/>
            <a:r>
              <a:rPr lang="en-US" sz="4000" b="1" dirty="0">
                <a:solidFill>
                  <a:schemeClr val="bg1"/>
                </a:solidFill>
                <a:latin typeface="Open Sans" panose="020B0606030504020204"/>
              </a:rPr>
              <a:t>There are 3 different categories of merchants we see:</a:t>
            </a:r>
            <a:endParaRPr lang="en-US" sz="1800" dirty="0">
              <a:solidFill>
                <a:schemeClr val="bg1"/>
              </a:solidFill>
              <a:latin typeface="Open Sans" panose="020B0606030504020204"/>
            </a:endParaRPr>
          </a:p>
        </p:txBody>
      </p:sp>
      <p:sp>
        <p:nvSpPr>
          <p:cNvPr id="14" name="TextBox 13">
            <a:extLst>
              <a:ext uri="{FF2B5EF4-FFF2-40B4-BE49-F238E27FC236}">
                <a16:creationId xmlns:a16="http://schemas.microsoft.com/office/drawing/2014/main" id="{973BBBA9-3397-4DCE-8491-7BBAD4467078}"/>
              </a:ext>
            </a:extLst>
          </p:cNvPr>
          <p:cNvSpPr txBox="1"/>
          <p:nvPr/>
        </p:nvSpPr>
        <p:spPr>
          <a:xfrm>
            <a:off x="737068" y="5444900"/>
            <a:ext cx="2872511" cy="954107"/>
          </a:xfrm>
          <a:prstGeom prst="rect">
            <a:avLst/>
          </a:prstGeom>
          <a:noFill/>
        </p:spPr>
        <p:txBody>
          <a:bodyPr wrap="square" rtlCol="0">
            <a:spAutoFit/>
          </a:bodyPr>
          <a:lstStyle/>
          <a:p>
            <a:pPr algn="ctr"/>
            <a:r>
              <a:rPr lang="en-US" sz="2800">
                <a:solidFill>
                  <a:srgbClr val="424143"/>
                </a:solidFill>
                <a:latin typeface="Open Sans" panose="020B0606030504020204"/>
              </a:rPr>
              <a:t>New</a:t>
            </a:r>
            <a:br>
              <a:rPr lang="en-US" sz="2800">
                <a:solidFill>
                  <a:srgbClr val="424143"/>
                </a:solidFill>
                <a:latin typeface="Open Sans" panose="020B0606030504020204"/>
              </a:rPr>
            </a:br>
            <a:r>
              <a:rPr lang="en-US" sz="2800">
                <a:solidFill>
                  <a:srgbClr val="424143"/>
                </a:solidFill>
                <a:latin typeface="Open Sans" panose="020B0606030504020204"/>
              </a:rPr>
              <a:t>Businesses</a:t>
            </a:r>
          </a:p>
        </p:txBody>
      </p:sp>
      <p:sp>
        <p:nvSpPr>
          <p:cNvPr id="18" name="AutoShape 2" descr="Image result for acn ibo">
            <a:extLst>
              <a:ext uri="{FF2B5EF4-FFF2-40B4-BE49-F238E27FC236}">
                <a16:creationId xmlns:a16="http://schemas.microsoft.com/office/drawing/2014/main" id="{7B32F7B8-9FFF-4A6A-A8B3-A50F77A6106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406AE3D2-5D72-4CF7-A2BE-8F17D10C3B1D}"/>
              </a:ext>
            </a:extLst>
          </p:cNvPr>
          <p:cNvSpPr/>
          <p:nvPr/>
        </p:nvSpPr>
        <p:spPr>
          <a:xfrm>
            <a:off x="-2" y="1552612"/>
            <a:ext cx="304801" cy="1689352"/>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52B97"/>
              </a:solidFill>
            </a:endParaRPr>
          </a:p>
        </p:txBody>
      </p:sp>
      <p:sp>
        <p:nvSpPr>
          <p:cNvPr id="17" name="TextBox 16">
            <a:extLst>
              <a:ext uri="{FF2B5EF4-FFF2-40B4-BE49-F238E27FC236}">
                <a16:creationId xmlns:a16="http://schemas.microsoft.com/office/drawing/2014/main" id="{D66168C1-D2F4-43DA-9906-AD9B3CB3BA89}"/>
              </a:ext>
            </a:extLst>
          </p:cNvPr>
          <p:cNvSpPr txBox="1"/>
          <p:nvPr/>
        </p:nvSpPr>
        <p:spPr>
          <a:xfrm>
            <a:off x="8400398" y="5444900"/>
            <a:ext cx="3398804" cy="954107"/>
          </a:xfrm>
          <a:prstGeom prst="rect">
            <a:avLst/>
          </a:prstGeom>
          <a:noFill/>
        </p:spPr>
        <p:txBody>
          <a:bodyPr wrap="square" rtlCol="0">
            <a:spAutoFit/>
          </a:bodyPr>
          <a:lstStyle/>
          <a:p>
            <a:pPr algn="ctr"/>
            <a:r>
              <a:rPr lang="en-US" sz="2800">
                <a:solidFill>
                  <a:srgbClr val="424143"/>
                </a:solidFill>
                <a:latin typeface="Open Sans" panose="020B0606030504020204"/>
              </a:rPr>
              <a:t>Existing</a:t>
            </a:r>
            <a:br>
              <a:rPr lang="en-US" sz="2800">
                <a:solidFill>
                  <a:srgbClr val="424143"/>
                </a:solidFill>
                <a:latin typeface="Open Sans" panose="020B0606030504020204"/>
              </a:rPr>
            </a:br>
            <a:r>
              <a:rPr lang="en-US" sz="2800">
                <a:solidFill>
                  <a:srgbClr val="424143"/>
                </a:solidFill>
                <a:latin typeface="Open Sans" panose="020B0606030504020204"/>
              </a:rPr>
              <a:t>Businesses</a:t>
            </a:r>
          </a:p>
        </p:txBody>
      </p:sp>
      <p:grpSp>
        <p:nvGrpSpPr>
          <p:cNvPr id="11" name="Group 10">
            <a:extLst>
              <a:ext uri="{FF2B5EF4-FFF2-40B4-BE49-F238E27FC236}">
                <a16:creationId xmlns:a16="http://schemas.microsoft.com/office/drawing/2014/main" id="{C4794692-E37F-4154-B95F-38C96715A072}"/>
              </a:ext>
            </a:extLst>
          </p:cNvPr>
          <p:cNvGrpSpPr/>
          <p:nvPr/>
        </p:nvGrpSpPr>
        <p:grpSpPr>
          <a:xfrm>
            <a:off x="9249104" y="3755793"/>
            <a:ext cx="1708952" cy="1614010"/>
            <a:chOff x="9252884" y="4088700"/>
            <a:chExt cx="1708952" cy="1614010"/>
          </a:xfrm>
        </p:grpSpPr>
        <p:sp>
          <p:nvSpPr>
            <p:cNvPr id="9" name="Rectangle 8">
              <a:extLst>
                <a:ext uri="{FF2B5EF4-FFF2-40B4-BE49-F238E27FC236}">
                  <a16:creationId xmlns:a16="http://schemas.microsoft.com/office/drawing/2014/main" id="{CFFD2A2B-F8C1-47ED-B59C-2A4BDF48F3C4}"/>
                </a:ext>
              </a:extLst>
            </p:cNvPr>
            <p:cNvSpPr/>
            <p:nvPr/>
          </p:nvSpPr>
          <p:spPr>
            <a:xfrm>
              <a:off x="9448800" y="5033818"/>
              <a:ext cx="1366982" cy="668892"/>
            </a:xfrm>
            <a:prstGeom prst="rect">
              <a:avLst/>
            </a:prstGeom>
            <a:gradFill>
              <a:gsLst>
                <a:gs pos="0">
                  <a:srgbClr val="00A3B8"/>
                </a:gs>
                <a:gs pos="100000">
                  <a:srgbClr val="95C93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raphic 4" descr="Store">
              <a:extLst>
                <a:ext uri="{FF2B5EF4-FFF2-40B4-BE49-F238E27FC236}">
                  <a16:creationId xmlns:a16="http://schemas.microsoft.com/office/drawing/2014/main" id="{81BEC016-98A2-4DAF-832D-6A4ED02CB362}"/>
                </a:ext>
              </a:extLst>
            </p:cNvPr>
            <p:cNvSpPr/>
            <p:nvPr/>
          </p:nvSpPr>
          <p:spPr>
            <a:xfrm>
              <a:off x="9252884" y="4088700"/>
              <a:ext cx="1708952" cy="1614010"/>
            </a:xfrm>
            <a:custGeom>
              <a:avLst/>
              <a:gdLst>
                <a:gd name="connsiteX0" fmla="*/ 1519069 w 1708952"/>
                <a:gd name="connsiteY0" fmla="*/ 712063 h 1614010"/>
                <a:gd name="connsiteX1" fmla="*/ 1424127 w 1708952"/>
                <a:gd name="connsiteY1" fmla="*/ 807005 h 1614010"/>
                <a:gd name="connsiteX2" fmla="*/ 1329185 w 1708952"/>
                <a:gd name="connsiteY2" fmla="*/ 712063 h 1614010"/>
                <a:gd name="connsiteX3" fmla="*/ 1329185 w 1708952"/>
                <a:gd name="connsiteY3" fmla="*/ 617122 h 1614010"/>
                <a:gd name="connsiteX4" fmla="*/ 1281714 w 1708952"/>
                <a:gd name="connsiteY4" fmla="*/ 142413 h 1614010"/>
                <a:gd name="connsiteX5" fmla="*/ 1471598 w 1708952"/>
                <a:gd name="connsiteY5" fmla="*/ 142413 h 1614010"/>
                <a:gd name="connsiteX6" fmla="*/ 1519069 w 1708952"/>
                <a:gd name="connsiteY6" fmla="*/ 617122 h 1614010"/>
                <a:gd name="connsiteX7" fmla="*/ 1519069 w 1708952"/>
                <a:gd name="connsiteY7" fmla="*/ 712063 h 1614010"/>
                <a:gd name="connsiteX8" fmla="*/ 1139302 w 1708952"/>
                <a:gd name="connsiteY8" fmla="*/ 712063 h 1614010"/>
                <a:gd name="connsiteX9" fmla="*/ 1044360 w 1708952"/>
                <a:gd name="connsiteY9" fmla="*/ 807005 h 1614010"/>
                <a:gd name="connsiteX10" fmla="*/ 949418 w 1708952"/>
                <a:gd name="connsiteY10" fmla="*/ 712063 h 1614010"/>
                <a:gd name="connsiteX11" fmla="*/ 949418 w 1708952"/>
                <a:gd name="connsiteY11" fmla="*/ 617122 h 1614010"/>
                <a:gd name="connsiteX12" fmla="*/ 925683 w 1708952"/>
                <a:gd name="connsiteY12" fmla="*/ 142413 h 1614010"/>
                <a:gd name="connsiteX13" fmla="*/ 1115566 w 1708952"/>
                <a:gd name="connsiteY13" fmla="*/ 142413 h 1614010"/>
                <a:gd name="connsiteX14" fmla="*/ 1139302 w 1708952"/>
                <a:gd name="connsiteY14" fmla="*/ 617122 h 1614010"/>
                <a:gd name="connsiteX15" fmla="*/ 1139302 w 1708952"/>
                <a:gd name="connsiteY15" fmla="*/ 712063 h 1614010"/>
                <a:gd name="connsiteX16" fmla="*/ 759534 w 1708952"/>
                <a:gd name="connsiteY16" fmla="*/ 617122 h 1614010"/>
                <a:gd name="connsiteX17" fmla="*/ 759534 w 1708952"/>
                <a:gd name="connsiteY17" fmla="*/ 712063 h 1614010"/>
                <a:gd name="connsiteX18" fmla="*/ 664593 w 1708952"/>
                <a:gd name="connsiteY18" fmla="*/ 807005 h 1614010"/>
                <a:gd name="connsiteX19" fmla="*/ 569651 w 1708952"/>
                <a:gd name="connsiteY19" fmla="*/ 712063 h 1614010"/>
                <a:gd name="connsiteX20" fmla="*/ 569651 w 1708952"/>
                <a:gd name="connsiteY20" fmla="*/ 617122 h 1614010"/>
                <a:gd name="connsiteX21" fmla="*/ 593386 w 1708952"/>
                <a:gd name="connsiteY21" fmla="*/ 142413 h 1614010"/>
                <a:gd name="connsiteX22" fmla="*/ 783270 w 1708952"/>
                <a:gd name="connsiteY22" fmla="*/ 142413 h 1614010"/>
                <a:gd name="connsiteX23" fmla="*/ 759534 w 1708952"/>
                <a:gd name="connsiteY23" fmla="*/ 617122 h 1614010"/>
                <a:gd name="connsiteX24" fmla="*/ 664593 w 1708952"/>
                <a:gd name="connsiteY24" fmla="*/ 1376656 h 1614010"/>
                <a:gd name="connsiteX25" fmla="*/ 284825 w 1708952"/>
                <a:gd name="connsiteY25" fmla="*/ 1376656 h 1614010"/>
                <a:gd name="connsiteX26" fmla="*/ 284825 w 1708952"/>
                <a:gd name="connsiteY26" fmla="*/ 996889 h 1614010"/>
                <a:gd name="connsiteX27" fmla="*/ 664593 w 1708952"/>
                <a:gd name="connsiteY27" fmla="*/ 996889 h 1614010"/>
                <a:gd name="connsiteX28" fmla="*/ 664593 w 1708952"/>
                <a:gd name="connsiteY28" fmla="*/ 1376656 h 1614010"/>
                <a:gd name="connsiteX29" fmla="*/ 189884 w 1708952"/>
                <a:gd name="connsiteY29" fmla="*/ 712063 h 1614010"/>
                <a:gd name="connsiteX30" fmla="*/ 189884 w 1708952"/>
                <a:gd name="connsiteY30" fmla="*/ 617122 h 1614010"/>
                <a:gd name="connsiteX31" fmla="*/ 237354 w 1708952"/>
                <a:gd name="connsiteY31" fmla="*/ 142413 h 1614010"/>
                <a:gd name="connsiteX32" fmla="*/ 427238 w 1708952"/>
                <a:gd name="connsiteY32" fmla="*/ 142413 h 1614010"/>
                <a:gd name="connsiteX33" fmla="*/ 379767 w 1708952"/>
                <a:gd name="connsiteY33" fmla="*/ 617122 h 1614010"/>
                <a:gd name="connsiteX34" fmla="*/ 379767 w 1708952"/>
                <a:gd name="connsiteY34" fmla="*/ 712063 h 1614010"/>
                <a:gd name="connsiteX35" fmla="*/ 284825 w 1708952"/>
                <a:gd name="connsiteY35" fmla="*/ 807005 h 1614010"/>
                <a:gd name="connsiteX36" fmla="*/ 189884 w 1708952"/>
                <a:gd name="connsiteY36" fmla="*/ 712063 h 1614010"/>
                <a:gd name="connsiteX37" fmla="*/ 1614011 w 1708952"/>
                <a:gd name="connsiteY37" fmla="*/ 0 h 1614010"/>
                <a:gd name="connsiteX38" fmla="*/ 94942 w 1708952"/>
                <a:gd name="connsiteY38" fmla="*/ 0 h 1614010"/>
                <a:gd name="connsiteX39" fmla="*/ 0 w 1708952"/>
                <a:gd name="connsiteY39" fmla="*/ 617122 h 1614010"/>
                <a:gd name="connsiteX40" fmla="*/ 0 w 1708952"/>
                <a:gd name="connsiteY40" fmla="*/ 712063 h 1614010"/>
                <a:gd name="connsiteX41" fmla="*/ 94942 w 1708952"/>
                <a:gd name="connsiteY41" fmla="*/ 807005 h 1614010"/>
                <a:gd name="connsiteX42" fmla="*/ 94942 w 1708952"/>
                <a:gd name="connsiteY42" fmla="*/ 1614011 h 1614010"/>
                <a:gd name="connsiteX43" fmla="*/ 901947 w 1708952"/>
                <a:gd name="connsiteY43" fmla="*/ 1614011 h 1614010"/>
                <a:gd name="connsiteX44" fmla="*/ 901947 w 1708952"/>
                <a:gd name="connsiteY44" fmla="*/ 996889 h 1614010"/>
                <a:gd name="connsiteX45" fmla="*/ 1424127 w 1708952"/>
                <a:gd name="connsiteY45" fmla="*/ 996889 h 1614010"/>
                <a:gd name="connsiteX46" fmla="*/ 1424127 w 1708952"/>
                <a:gd name="connsiteY46" fmla="*/ 1614011 h 1614010"/>
                <a:gd name="connsiteX47" fmla="*/ 1614011 w 1708952"/>
                <a:gd name="connsiteY47" fmla="*/ 1614011 h 1614010"/>
                <a:gd name="connsiteX48" fmla="*/ 1614011 w 1708952"/>
                <a:gd name="connsiteY48" fmla="*/ 807005 h 1614010"/>
                <a:gd name="connsiteX49" fmla="*/ 1708952 w 1708952"/>
                <a:gd name="connsiteY49" fmla="*/ 712063 h 1614010"/>
                <a:gd name="connsiteX50" fmla="*/ 1708952 w 1708952"/>
                <a:gd name="connsiteY50" fmla="*/ 617122 h 1614010"/>
                <a:gd name="connsiteX51" fmla="*/ 1614011 w 1708952"/>
                <a:gd name="connsiteY51" fmla="*/ 0 h 161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08952" h="1614010">
                  <a:moveTo>
                    <a:pt x="1519069" y="712063"/>
                  </a:moveTo>
                  <a:cubicBezTo>
                    <a:pt x="1519069" y="764281"/>
                    <a:pt x="1476345" y="807005"/>
                    <a:pt x="1424127" y="807005"/>
                  </a:cubicBezTo>
                  <a:cubicBezTo>
                    <a:pt x="1371909" y="807005"/>
                    <a:pt x="1329185" y="764281"/>
                    <a:pt x="1329185" y="712063"/>
                  </a:cubicBezTo>
                  <a:lnTo>
                    <a:pt x="1329185" y="617122"/>
                  </a:lnTo>
                  <a:lnTo>
                    <a:pt x="1281714" y="142413"/>
                  </a:lnTo>
                  <a:lnTo>
                    <a:pt x="1471598" y="142413"/>
                  </a:lnTo>
                  <a:lnTo>
                    <a:pt x="1519069" y="617122"/>
                  </a:lnTo>
                  <a:lnTo>
                    <a:pt x="1519069" y="712063"/>
                  </a:lnTo>
                  <a:close/>
                  <a:moveTo>
                    <a:pt x="1139302" y="712063"/>
                  </a:moveTo>
                  <a:cubicBezTo>
                    <a:pt x="1139302" y="764281"/>
                    <a:pt x="1096578" y="807005"/>
                    <a:pt x="1044360" y="807005"/>
                  </a:cubicBezTo>
                  <a:cubicBezTo>
                    <a:pt x="992142" y="807005"/>
                    <a:pt x="949418" y="764281"/>
                    <a:pt x="949418" y="712063"/>
                  </a:cubicBezTo>
                  <a:lnTo>
                    <a:pt x="949418" y="617122"/>
                  </a:lnTo>
                  <a:lnTo>
                    <a:pt x="925683" y="142413"/>
                  </a:lnTo>
                  <a:lnTo>
                    <a:pt x="1115566" y="142413"/>
                  </a:lnTo>
                  <a:lnTo>
                    <a:pt x="1139302" y="617122"/>
                  </a:lnTo>
                  <a:lnTo>
                    <a:pt x="1139302" y="712063"/>
                  </a:lnTo>
                  <a:close/>
                  <a:moveTo>
                    <a:pt x="759534" y="617122"/>
                  </a:moveTo>
                  <a:lnTo>
                    <a:pt x="759534" y="712063"/>
                  </a:lnTo>
                  <a:cubicBezTo>
                    <a:pt x="759534" y="764281"/>
                    <a:pt x="716811" y="807005"/>
                    <a:pt x="664593" y="807005"/>
                  </a:cubicBezTo>
                  <a:cubicBezTo>
                    <a:pt x="612375" y="807005"/>
                    <a:pt x="569651" y="764281"/>
                    <a:pt x="569651" y="712063"/>
                  </a:cubicBezTo>
                  <a:lnTo>
                    <a:pt x="569651" y="617122"/>
                  </a:lnTo>
                  <a:lnTo>
                    <a:pt x="593386" y="142413"/>
                  </a:lnTo>
                  <a:lnTo>
                    <a:pt x="783270" y="142413"/>
                  </a:lnTo>
                  <a:lnTo>
                    <a:pt x="759534" y="617122"/>
                  </a:lnTo>
                  <a:close/>
                  <a:moveTo>
                    <a:pt x="664593" y="1376656"/>
                  </a:moveTo>
                  <a:lnTo>
                    <a:pt x="284825" y="1376656"/>
                  </a:lnTo>
                  <a:lnTo>
                    <a:pt x="284825" y="996889"/>
                  </a:lnTo>
                  <a:lnTo>
                    <a:pt x="664593" y="996889"/>
                  </a:lnTo>
                  <a:lnTo>
                    <a:pt x="664593" y="1376656"/>
                  </a:lnTo>
                  <a:close/>
                  <a:moveTo>
                    <a:pt x="189884" y="712063"/>
                  </a:moveTo>
                  <a:lnTo>
                    <a:pt x="189884" y="617122"/>
                  </a:lnTo>
                  <a:lnTo>
                    <a:pt x="237354" y="142413"/>
                  </a:lnTo>
                  <a:lnTo>
                    <a:pt x="427238" y="142413"/>
                  </a:lnTo>
                  <a:lnTo>
                    <a:pt x="379767" y="617122"/>
                  </a:lnTo>
                  <a:lnTo>
                    <a:pt x="379767" y="712063"/>
                  </a:lnTo>
                  <a:cubicBezTo>
                    <a:pt x="379767" y="764281"/>
                    <a:pt x="337043" y="807005"/>
                    <a:pt x="284825" y="807005"/>
                  </a:cubicBezTo>
                  <a:cubicBezTo>
                    <a:pt x="232607" y="807005"/>
                    <a:pt x="189884" y="764281"/>
                    <a:pt x="189884" y="712063"/>
                  </a:cubicBezTo>
                  <a:close/>
                  <a:moveTo>
                    <a:pt x="1614011" y="0"/>
                  </a:moveTo>
                  <a:lnTo>
                    <a:pt x="94942" y="0"/>
                  </a:lnTo>
                  <a:lnTo>
                    <a:pt x="0" y="617122"/>
                  </a:lnTo>
                  <a:lnTo>
                    <a:pt x="0" y="712063"/>
                  </a:lnTo>
                  <a:cubicBezTo>
                    <a:pt x="0" y="764281"/>
                    <a:pt x="42724" y="807005"/>
                    <a:pt x="94942" y="807005"/>
                  </a:cubicBezTo>
                  <a:lnTo>
                    <a:pt x="94942" y="1614011"/>
                  </a:lnTo>
                  <a:lnTo>
                    <a:pt x="901947" y="1614011"/>
                  </a:lnTo>
                  <a:lnTo>
                    <a:pt x="901947" y="996889"/>
                  </a:lnTo>
                  <a:lnTo>
                    <a:pt x="1424127" y="996889"/>
                  </a:lnTo>
                  <a:lnTo>
                    <a:pt x="1424127" y="1614011"/>
                  </a:lnTo>
                  <a:lnTo>
                    <a:pt x="1614011" y="1614011"/>
                  </a:lnTo>
                  <a:lnTo>
                    <a:pt x="1614011" y="807005"/>
                  </a:lnTo>
                  <a:cubicBezTo>
                    <a:pt x="1666228" y="807005"/>
                    <a:pt x="1708952" y="764281"/>
                    <a:pt x="1708952" y="712063"/>
                  </a:cubicBezTo>
                  <a:lnTo>
                    <a:pt x="1708952" y="617122"/>
                  </a:lnTo>
                  <a:lnTo>
                    <a:pt x="1614011" y="0"/>
                  </a:lnTo>
                  <a:close/>
                </a:path>
              </a:pathLst>
            </a:custGeom>
            <a:solidFill>
              <a:srgbClr val="052B97"/>
            </a:solidFill>
            <a:ln w="38100" cap="flat">
              <a:noFill/>
              <a:prstDash val="solid"/>
              <a:miter/>
            </a:ln>
          </p:spPr>
          <p:txBody>
            <a:bodyPr rtlCol="0" anchor="ctr"/>
            <a:lstStyle/>
            <a:p>
              <a:endParaRPr lang="en-US"/>
            </a:p>
          </p:txBody>
        </p:sp>
        <p:pic>
          <p:nvPicPr>
            <p:cNvPr id="5122" name="Picture 2" descr="Image result for now accepting credit cards">
              <a:extLst>
                <a:ext uri="{FF2B5EF4-FFF2-40B4-BE49-F238E27FC236}">
                  <a16:creationId xmlns:a16="http://schemas.microsoft.com/office/drawing/2014/main" id="{21484F7E-A090-4E93-9909-67DF6EA1D85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08041" y="4362303"/>
              <a:ext cx="1191078" cy="425612"/>
            </a:xfrm>
            <a:prstGeom prst="rect">
              <a:avLst/>
            </a:prstGeom>
            <a:noFill/>
            <a:ln w="28575">
              <a:solidFill>
                <a:srgbClr val="052B97"/>
              </a:solidFill>
            </a:ln>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BD76A9C3-9109-489B-8EB8-4A62D5E49706}"/>
              </a:ext>
            </a:extLst>
          </p:cNvPr>
          <p:cNvGrpSpPr/>
          <p:nvPr/>
        </p:nvGrpSpPr>
        <p:grpSpPr>
          <a:xfrm>
            <a:off x="1376218" y="3464845"/>
            <a:ext cx="1888210" cy="1933876"/>
            <a:chOff x="1471248" y="3768834"/>
            <a:chExt cx="1888210" cy="1933876"/>
          </a:xfrm>
        </p:grpSpPr>
        <p:sp>
          <p:nvSpPr>
            <p:cNvPr id="19" name="Graphic 4" descr="Store">
              <a:extLst>
                <a:ext uri="{FF2B5EF4-FFF2-40B4-BE49-F238E27FC236}">
                  <a16:creationId xmlns:a16="http://schemas.microsoft.com/office/drawing/2014/main" id="{5786B106-82DD-4112-AEA8-029F2C39332D}"/>
                </a:ext>
              </a:extLst>
            </p:cNvPr>
            <p:cNvSpPr/>
            <p:nvPr/>
          </p:nvSpPr>
          <p:spPr>
            <a:xfrm>
              <a:off x="1471248" y="4088700"/>
              <a:ext cx="1708952" cy="1614010"/>
            </a:xfrm>
            <a:custGeom>
              <a:avLst/>
              <a:gdLst>
                <a:gd name="connsiteX0" fmla="*/ 1519069 w 1708952"/>
                <a:gd name="connsiteY0" fmla="*/ 712063 h 1614010"/>
                <a:gd name="connsiteX1" fmla="*/ 1424127 w 1708952"/>
                <a:gd name="connsiteY1" fmla="*/ 807005 h 1614010"/>
                <a:gd name="connsiteX2" fmla="*/ 1329185 w 1708952"/>
                <a:gd name="connsiteY2" fmla="*/ 712063 h 1614010"/>
                <a:gd name="connsiteX3" fmla="*/ 1329185 w 1708952"/>
                <a:gd name="connsiteY3" fmla="*/ 617122 h 1614010"/>
                <a:gd name="connsiteX4" fmla="*/ 1281714 w 1708952"/>
                <a:gd name="connsiteY4" fmla="*/ 142413 h 1614010"/>
                <a:gd name="connsiteX5" fmla="*/ 1471598 w 1708952"/>
                <a:gd name="connsiteY5" fmla="*/ 142413 h 1614010"/>
                <a:gd name="connsiteX6" fmla="*/ 1519069 w 1708952"/>
                <a:gd name="connsiteY6" fmla="*/ 617122 h 1614010"/>
                <a:gd name="connsiteX7" fmla="*/ 1519069 w 1708952"/>
                <a:gd name="connsiteY7" fmla="*/ 712063 h 1614010"/>
                <a:gd name="connsiteX8" fmla="*/ 1139302 w 1708952"/>
                <a:gd name="connsiteY8" fmla="*/ 712063 h 1614010"/>
                <a:gd name="connsiteX9" fmla="*/ 1044360 w 1708952"/>
                <a:gd name="connsiteY9" fmla="*/ 807005 h 1614010"/>
                <a:gd name="connsiteX10" fmla="*/ 949418 w 1708952"/>
                <a:gd name="connsiteY10" fmla="*/ 712063 h 1614010"/>
                <a:gd name="connsiteX11" fmla="*/ 949418 w 1708952"/>
                <a:gd name="connsiteY11" fmla="*/ 617122 h 1614010"/>
                <a:gd name="connsiteX12" fmla="*/ 925683 w 1708952"/>
                <a:gd name="connsiteY12" fmla="*/ 142413 h 1614010"/>
                <a:gd name="connsiteX13" fmla="*/ 1115566 w 1708952"/>
                <a:gd name="connsiteY13" fmla="*/ 142413 h 1614010"/>
                <a:gd name="connsiteX14" fmla="*/ 1139302 w 1708952"/>
                <a:gd name="connsiteY14" fmla="*/ 617122 h 1614010"/>
                <a:gd name="connsiteX15" fmla="*/ 1139302 w 1708952"/>
                <a:gd name="connsiteY15" fmla="*/ 712063 h 1614010"/>
                <a:gd name="connsiteX16" fmla="*/ 759534 w 1708952"/>
                <a:gd name="connsiteY16" fmla="*/ 617122 h 1614010"/>
                <a:gd name="connsiteX17" fmla="*/ 759534 w 1708952"/>
                <a:gd name="connsiteY17" fmla="*/ 712063 h 1614010"/>
                <a:gd name="connsiteX18" fmla="*/ 664593 w 1708952"/>
                <a:gd name="connsiteY18" fmla="*/ 807005 h 1614010"/>
                <a:gd name="connsiteX19" fmla="*/ 569651 w 1708952"/>
                <a:gd name="connsiteY19" fmla="*/ 712063 h 1614010"/>
                <a:gd name="connsiteX20" fmla="*/ 569651 w 1708952"/>
                <a:gd name="connsiteY20" fmla="*/ 617122 h 1614010"/>
                <a:gd name="connsiteX21" fmla="*/ 593386 w 1708952"/>
                <a:gd name="connsiteY21" fmla="*/ 142413 h 1614010"/>
                <a:gd name="connsiteX22" fmla="*/ 783270 w 1708952"/>
                <a:gd name="connsiteY22" fmla="*/ 142413 h 1614010"/>
                <a:gd name="connsiteX23" fmla="*/ 759534 w 1708952"/>
                <a:gd name="connsiteY23" fmla="*/ 617122 h 1614010"/>
                <a:gd name="connsiteX24" fmla="*/ 664593 w 1708952"/>
                <a:gd name="connsiteY24" fmla="*/ 1376656 h 1614010"/>
                <a:gd name="connsiteX25" fmla="*/ 284825 w 1708952"/>
                <a:gd name="connsiteY25" fmla="*/ 1376656 h 1614010"/>
                <a:gd name="connsiteX26" fmla="*/ 284825 w 1708952"/>
                <a:gd name="connsiteY26" fmla="*/ 996889 h 1614010"/>
                <a:gd name="connsiteX27" fmla="*/ 664593 w 1708952"/>
                <a:gd name="connsiteY27" fmla="*/ 996889 h 1614010"/>
                <a:gd name="connsiteX28" fmla="*/ 664593 w 1708952"/>
                <a:gd name="connsiteY28" fmla="*/ 1376656 h 1614010"/>
                <a:gd name="connsiteX29" fmla="*/ 189884 w 1708952"/>
                <a:gd name="connsiteY29" fmla="*/ 712063 h 1614010"/>
                <a:gd name="connsiteX30" fmla="*/ 189884 w 1708952"/>
                <a:gd name="connsiteY30" fmla="*/ 617122 h 1614010"/>
                <a:gd name="connsiteX31" fmla="*/ 237354 w 1708952"/>
                <a:gd name="connsiteY31" fmla="*/ 142413 h 1614010"/>
                <a:gd name="connsiteX32" fmla="*/ 427238 w 1708952"/>
                <a:gd name="connsiteY32" fmla="*/ 142413 h 1614010"/>
                <a:gd name="connsiteX33" fmla="*/ 379767 w 1708952"/>
                <a:gd name="connsiteY33" fmla="*/ 617122 h 1614010"/>
                <a:gd name="connsiteX34" fmla="*/ 379767 w 1708952"/>
                <a:gd name="connsiteY34" fmla="*/ 712063 h 1614010"/>
                <a:gd name="connsiteX35" fmla="*/ 284825 w 1708952"/>
                <a:gd name="connsiteY35" fmla="*/ 807005 h 1614010"/>
                <a:gd name="connsiteX36" fmla="*/ 189884 w 1708952"/>
                <a:gd name="connsiteY36" fmla="*/ 712063 h 1614010"/>
                <a:gd name="connsiteX37" fmla="*/ 1614011 w 1708952"/>
                <a:gd name="connsiteY37" fmla="*/ 0 h 1614010"/>
                <a:gd name="connsiteX38" fmla="*/ 94942 w 1708952"/>
                <a:gd name="connsiteY38" fmla="*/ 0 h 1614010"/>
                <a:gd name="connsiteX39" fmla="*/ 0 w 1708952"/>
                <a:gd name="connsiteY39" fmla="*/ 617122 h 1614010"/>
                <a:gd name="connsiteX40" fmla="*/ 0 w 1708952"/>
                <a:gd name="connsiteY40" fmla="*/ 712063 h 1614010"/>
                <a:gd name="connsiteX41" fmla="*/ 94942 w 1708952"/>
                <a:gd name="connsiteY41" fmla="*/ 807005 h 1614010"/>
                <a:gd name="connsiteX42" fmla="*/ 94942 w 1708952"/>
                <a:gd name="connsiteY42" fmla="*/ 1614011 h 1614010"/>
                <a:gd name="connsiteX43" fmla="*/ 901947 w 1708952"/>
                <a:gd name="connsiteY43" fmla="*/ 1614011 h 1614010"/>
                <a:gd name="connsiteX44" fmla="*/ 901947 w 1708952"/>
                <a:gd name="connsiteY44" fmla="*/ 996889 h 1614010"/>
                <a:gd name="connsiteX45" fmla="*/ 1424127 w 1708952"/>
                <a:gd name="connsiteY45" fmla="*/ 996889 h 1614010"/>
                <a:gd name="connsiteX46" fmla="*/ 1424127 w 1708952"/>
                <a:gd name="connsiteY46" fmla="*/ 1614011 h 1614010"/>
                <a:gd name="connsiteX47" fmla="*/ 1614011 w 1708952"/>
                <a:gd name="connsiteY47" fmla="*/ 1614011 h 1614010"/>
                <a:gd name="connsiteX48" fmla="*/ 1614011 w 1708952"/>
                <a:gd name="connsiteY48" fmla="*/ 807005 h 1614010"/>
                <a:gd name="connsiteX49" fmla="*/ 1708952 w 1708952"/>
                <a:gd name="connsiteY49" fmla="*/ 712063 h 1614010"/>
                <a:gd name="connsiteX50" fmla="*/ 1708952 w 1708952"/>
                <a:gd name="connsiteY50" fmla="*/ 617122 h 1614010"/>
                <a:gd name="connsiteX51" fmla="*/ 1614011 w 1708952"/>
                <a:gd name="connsiteY51" fmla="*/ 0 h 161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08952" h="1614010">
                  <a:moveTo>
                    <a:pt x="1519069" y="712063"/>
                  </a:moveTo>
                  <a:cubicBezTo>
                    <a:pt x="1519069" y="764281"/>
                    <a:pt x="1476345" y="807005"/>
                    <a:pt x="1424127" y="807005"/>
                  </a:cubicBezTo>
                  <a:cubicBezTo>
                    <a:pt x="1371909" y="807005"/>
                    <a:pt x="1329185" y="764281"/>
                    <a:pt x="1329185" y="712063"/>
                  </a:cubicBezTo>
                  <a:lnTo>
                    <a:pt x="1329185" y="617122"/>
                  </a:lnTo>
                  <a:lnTo>
                    <a:pt x="1281714" y="142413"/>
                  </a:lnTo>
                  <a:lnTo>
                    <a:pt x="1471598" y="142413"/>
                  </a:lnTo>
                  <a:lnTo>
                    <a:pt x="1519069" y="617122"/>
                  </a:lnTo>
                  <a:lnTo>
                    <a:pt x="1519069" y="712063"/>
                  </a:lnTo>
                  <a:close/>
                  <a:moveTo>
                    <a:pt x="1139302" y="712063"/>
                  </a:moveTo>
                  <a:cubicBezTo>
                    <a:pt x="1139302" y="764281"/>
                    <a:pt x="1096578" y="807005"/>
                    <a:pt x="1044360" y="807005"/>
                  </a:cubicBezTo>
                  <a:cubicBezTo>
                    <a:pt x="992142" y="807005"/>
                    <a:pt x="949418" y="764281"/>
                    <a:pt x="949418" y="712063"/>
                  </a:cubicBezTo>
                  <a:lnTo>
                    <a:pt x="949418" y="617122"/>
                  </a:lnTo>
                  <a:lnTo>
                    <a:pt x="925683" y="142413"/>
                  </a:lnTo>
                  <a:lnTo>
                    <a:pt x="1115566" y="142413"/>
                  </a:lnTo>
                  <a:lnTo>
                    <a:pt x="1139302" y="617122"/>
                  </a:lnTo>
                  <a:lnTo>
                    <a:pt x="1139302" y="712063"/>
                  </a:lnTo>
                  <a:close/>
                  <a:moveTo>
                    <a:pt x="759534" y="617122"/>
                  </a:moveTo>
                  <a:lnTo>
                    <a:pt x="759534" y="712063"/>
                  </a:lnTo>
                  <a:cubicBezTo>
                    <a:pt x="759534" y="764281"/>
                    <a:pt x="716811" y="807005"/>
                    <a:pt x="664593" y="807005"/>
                  </a:cubicBezTo>
                  <a:cubicBezTo>
                    <a:pt x="612375" y="807005"/>
                    <a:pt x="569651" y="764281"/>
                    <a:pt x="569651" y="712063"/>
                  </a:cubicBezTo>
                  <a:lnTo>
                    <a:pt x="569651" y="617122"/>
                  </a:lnTo>
                  <a:lnTo>
                    <a:pt x="593386" y="142413"/>
                  </a:lnTo>
                  <a:lnTo>
                    <a:pt x="783270" y="142413"/>
                  </a:lnTo>
                  <a:lnTo>
                    <a:pt x="759534" y="617122"/>
                  </a:lnTo>
                  <a:close/>
                  <a:moveTo>
                    <a:pt x="664593" y="1376656"/>
                  </a:moveTo>
                  <a:lnTo>
                    <a:pt x="284825" y="1376656"/>
                  </a:lnTo>
                  <a:lnTo>
                    <a:pt x="284825" y="996889"/>
                  </a:lnTo>
                  <a:lnTo>
                    <a:pt x="664593" y="996889"/>
                  </a:lnTo>
                  <a:lnTo>
                    <a:pt x="664593" y="1376656"/>
                  </a:lnTo>
                  <a:close/>
                  <a:moveTo>
                    <a:pt x="189884" y="712063"/>
                  </a:moveTo>
                  <a:lnTo>
                    <a:pt x="189884" y="617122"/>
                  </a:lnTo>
                  <a:lnTo>
                    <a:pt x="237354" y="142413"/>
                  </a:lnTo>
                  <a:lnTo>
                    <a:pt x="427238" y="142413"/>
                  </a:lnTo>
                  <a:lnTo>
                    <a:pt x="379767" y="617122"/>
                  </a:lnTo>
                  <a:lnTo>
                    <a:pt x="379767" y="712063"/>
                  </a:lnTo>
                  <a:cubicBezTo>
                    <a:pt x="379767" y="764281"/>
                    <a:pt x="337043" y="807005"/>
                    <a:pt x="284825" y="807005"/>
                  </a:cubicBezTo>
                  <a:cubicBezTo>
                    <a:pt x="232607" y="807005"/>
                    <a:pt x="189884" y="764281"/>
                    <a:pt x="189884" y="712063"/>
                  </a:cubicBezTo>
                  <a:close/>
                  <a:moveTo>
                    <a:pt x="1614011" y="0"/>
                  </a:moveTo>
                  <a:lnTo>
                    <a:pt x="94942" y="0"/>
                  </a:lnTo>
                  <a:lnTo>
                    <a:pt x="0" y="617122"/>
                  </a:lnTo>
                  <a:lnTo>
                    <a:pt x="0" y="712063"/>
                  </a:lnTo>
                  <a:cubicBezTo>
                    <a:pt x="0" y="764281"/>
                    <a:pt x="42724" y="807005"/>
                    <a:pt x="94942" y="807005"/>
                  </a:cubicBezTo>
                  <a:lnTo>
                    <a:pt x="94942" y="1614011"/>
                  </a:lnTo>
                  <a:lnTo>
                    <a:pt x="901947" y="1614011"/>
                  </a:lnTo>
                  <a:lnTo>
                    <a:pt x="901947" y="996889"/>
                  </a:lnTo>
                  <a:lnTo>
                    <a:pt x="1424127" y="996889"/>
                  </a:lnTo>
                  <a:lnTo>
                    <a:pt x="1424127" y="1614011"/>
                  </a:lnTo>
                  <a:lnTo>
                    <a:pt x="1614011" y="1614011"/>
                  </a:lnTo>
                  <a:lnTo>
                    <a:pt x="1614011" y="807005"/>
                  </a:lnTo>
                  <a:cubicBezTo>
                    <a:pt x="1666228" y="807005"/>
                    <a:pt x="1708952" y="764281"/>
                    <a:pt x="1708952" y="712063"/>
                  </a:cubicBezTo>
                  <a:lnTo>
                    <a:pt x="1708952" y="617122"/>
                  </a:lnTo>
                  <a:lnTo>
                    <a:pt x="1614011" y="0"/>
                  </a:lnTo>
                  <a:close/>
                </a:path>
              </a:pathLst>
            </a:custGeom>
            <a:solidFill>
              <a:srgbClr val="052B97"/>
            </a:solidFill>
            <a:ln w="38100" cap="flat">
              <a:noFill/>
              <a:prstDash val="solid"/>
              <a:miter/>
            </a:ln>
          </p:spPr>
          <p:txBody>
            <a:bodyPr rtlCol="0" anchor="ctr"/>
            <a:lstStyle/>
            <a:p>
              <a:endParaRPr lang="en-US"/>
            </a:p>
          </p:txBody>
        </p:sp>
        <p:sp>
          <p:nvSpPr>
            <p:cNvPr id="7" name="Wave 6">
              <a:extLst>
                <a:ext uri="{FF2B5EF4-FFF2-40B4-BE49-F238E27FC236}">
                  <a16:creationId xmlns:a16="http://schemas.microsoft.com/office/drawing/2014/main" id="{52CEA12D-E4DC-4C01-95F6-18D7C4E496B6}"/>
                </a:ext>
              </a:extLst>
            </p:cNvPr>
            <p:cNvSpPr/>
            <p:nvPr/>
          </p:nvSpPr>
          <p:spPr>
            <a:xfrm rot="753280">
              <a:off x="2073408" y="3768834"/>
              <a:ext cx="1209963" cy="729673"/>
            </a:xfrm>
            <a:prstGeom prst="wave">
              <a:avLst/>
            </a:prstGeom>
            <a:gradFill>
              <a:gsLst>
                <a:gs pos="0">
                  <a:srgbClr val="00A3B8"/>
                </a:gs>
                <a:gs pos="100000">
                  <a:srgbClr val="95C93D"/>
                </a:gs>
              </a:gsLst>
              <a:lin ang="5400000" scaled="1"/>
            </a:gradFill>
            <a:ln w="38100">
              <a:solidFill>
                <a:srgbClr val="052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B6FB064-EC74-46CB-8C82-51373AD29BCC}"/>
                </a:ext>
              </a:extLst>
            </p:cNvPr>
            <p:cNvSpPr txBox="1"/>
            <p:nvPr/>
          </p:nvSpPr>
          <p:spPr>
            <a:xfrm rot="1363460">
              <a:off x="1997321" y="3881296"/>
              <a:ext cx="1362137" cy="523220"/>
            </a:xfrm>
            <a:prstGeom prst="rect">
              <a:avLst/>
            </a:prstGeom>
            <a:noFill/>
          </p:spPr>
          <p:txBody>
            <a:bodyPr wrap="square" rtlCol="0">
              <a:spAutoFit/>
            </a:bodyPr>
            <a:lstStyle/>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GRAND</a:t>
              </a:r>
            </a:p>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OPENING</a:t>
              </a:r>
            </a:p>
          </p:txBody>
        </p:sp>
      </p:grpSp>
      <p:sp>
        <p:nvSpPr>
          <p:cNvPr id="22" name="TextBox 21">
            <a:extLst>
              <a:ext uri="{FF2B5EF4-FFF2-40B4-BE49-F238E27FC236}">
                <a16:creationId xmlns:a16="http://schemas.microsoft.com/office/drawing/2014/main" id="{B6FA7FB6-037C-4CF0-95BC-FCC73C48D702}"/>
              </a:ext>
            </a:extLst>
          </p:cNvPr>
          <p:cNvSpPr txBox="1"/>
          <p:nvPr/>
        </p:nvSpPr>
        <p:spPr>
          <a:xfrm>
            <a:off x="4342966" y="5444900"/>
            <a:ext cx="3506066" cy="954107"/>
          </a:xfrm>
          <a:prstGeom prst="rect">
            <a:avLst/>
          </a:prstGeom>
          <a:noFill/>
        </p:spPr>
        <p:txBody>
          <a:bodyPr wrap="square" rtlCol="0">
            <a:spAutoFit/>
          </a:bodyPr>
          <a:lstStyle/>
          <a:p>
            <a:pPr algn="ctr"/>
            <a:r>
              <a:rPr lang="en-US" sz="2800">
                <a:solidFill>
                  <a:srgbClr val="424143"/>
                </a:solidFill>
                <a:latin typeface="Open Sans" panose="020B0606030504020204"/>
              </a:rPr>
              <a:t>Businesses Looking</a:t>
            </a:r>
            <a:br>
              <a:rPr lang="en-US" sz="2800">
                <a:solidFill>
                  <a:srgbClr val="424143"/>
                </a:solidFill>
                <a:latin typeface="Open Sans" panose="020B0606030504020204"/>
              </a:rPr>
            </a:br>
            <a:r>
              <a:rPr lang="en-US" sz="2800">
                <a:solidFill>
                  <a:srgbClr val="424143"/>
                </a:solidFill>
                <a:latin typeface="Open Sans" panose="020B0606030504020204"/>
              </a:rPr>
              <a:t>to Switch</a:t>
            </a:r>
          </a:p>
        </p:txBody>
      </p:sp>
      <p:pic>
        <p:nvPicPr>
          <p:cNvPr id="23" name="Picture 22">
            <a:extLst>
              <a:ext uri="{FF2B5EF4-FFF2-40B4-BE49-F238E27FC236}">
                <a16:creationId xmlns:a16="http://schemas.microsoft.com/office/drawing/2014/main" id="{290ECEF6-86F1-4E01-8CFC-CF97CEA515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4650"/>
          <a:stretch/>
        </p:blipFill>
        <p:spPr>
          <a:xfrm>
            <a:off x="4342966" y="3785949"/>
            <a:ext cx="3506066" cy="1412359"/>
          </a:xfrm>
          <a:prstGeom prst="rect">
            <a:avLst/>
          </a:prstGeom>
          <a:ln>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1039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B3AB8F4-E516-4482-B0BB-FEE26163F53B}"/>
              </a:ext>
            </a:extLst>
          </p:cNvPr>
          <p:cNvSpPr>
            <a:spLocks noGrp="1"/>
          </p:cNvSpPr>
          <p:nvPr>
            <p:ph type="pic" sz="quarter" idx="10"/>
          </p:nvPr>
        </p:nvSpPr>
        <p:spPr/>
      </p:sp>
      <p:sp>
        <p:nvSpPr>
          <p:cNvPr id="9" name="Content Placeholder 2"/>
          <p:cNvSpPr>
            <a:spLocks noGrp="1"/>
          </p:cNvSpPr>
          <p:nvPr>
            <p:ph type="body" sz="quarter" idx="11"/>
          </p:nvPr>
        </p:nvSpPr>
        <p:spPr/>
        <p:txBody>
          <a:bodyPr/>
          <a:lstStyle/>
          <a:p>
            <a:r>
              <a:rPr lang="en-US" sz="3300"/>
              <a:t>WHO SHOULD I TARGET?</a:t>
            </a:r>
          </a:p>
        </p:txBody>
      </p:sp>
      <p:pic>
        <p:nvPicPr>
          <p:cNvPr id="5" name="Picture 4" descr="A person standing in front of a building&#10;&#10;Description generated with high confidence">
            <a:extLst>
              <a:ext uri="{FF2B5EF4-FFF2-40B4-BE49-F238E27FC236}">
                <a16:creationId xmlns:a16="http://schemas.microsoft.com/office/drawing/2014/main" id="{C377DE23-4ED2-4269-9BD3-6A5254E383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68790" y="0"/>
            <a:ext cx="5423210" cy="6858000"/>
          </a:xfrm>
          <a:prstGeom prst="rect">
            <a:avLst/>
          </a:prstGeom>
        </p:spPr>
      </p:pic>
      <p:pic>
        <p:nvPicPr>
          <p:cNvPr id="4" name="Graphic 3" descr="Checkmark">
            <a:extLst>
              <a:ext uri="{FF2B5EF4-FFF2-40B4-BE49-F238E27FC236}">
                <a16:creationId xmlns:a16="http://schemas.microsoft.com/office/drawing/2014/main" id="{8212ED29-E940-4B4E-B42C-EC30091D6DD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4399" y="1901680"/>
            <a:ext cx="914400" cy="914400"/>
          </a:xfrm>
          <a:prstGeom prst="rect">
            <a:avLst/>
          </a:prstGeom>
        </p:spPr>
      </p:pic>
      <p:pic>
        <p:nvPicPr>
          <p:cNvPr id="8" name="Graphic 7" descr="Close">
            <a:extLst>
              <a:ext uri="{FF2B5EF4-FFF2-40B4-BE49-F238E27FC236}">
                <a16:creationId xmlns:a16="http://schemas.microsoft.com/office/drawing/2014/main" id="{CE855529-EDBA-48B3-9C9C-776300B765F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06604" y="3635765"/>
            <a:ext cx="914400" cy="914400"/>
          </a:xfrm>
          <a:prstGeom prst="rect">
            <a:avLst/>
          </a:prstGeom>
        </p:spPr>
      </p:pic>
      <p:sp>
        <p:nvSpPr>
          <p:cNvPr id="12" name="Rectangle 11">
            <a:extLst>
              <a:ext uri="{FF2B5EF4-FFF2-40B4-BE49-F238E27FC236}">
                <a16:creationId xmlns:a16="http://schemas.microsoft.com/office/drawing/2014/main" id="{D769C64E-2E3B-4589-9F94-6BB9E5E420CD}"/>
              </a:ext>
            </a:extLst>
          </p:cNvPr>
          <p:cNvSpPr/>
          <p:nvPr/>
        </p:nvSpPr>
        <p:spPr>
          <a:xfrm>
            <a:off x="2087025" y="1901680"/>
            <a:ext cx="3827214" cy="3477875"/>
          </a:xfrm>
          <a:prstGeom prst="rect">
            <a:avLst/>
          </a:prstGeom>
        </p:spPr>
        <p:txBody>
          <a:bodyPr wrap="square">
            <a:spAutoFit/>
          </a:bodyPr>
          <a:lstStyle/>
          <a:p>
            <a:r>
              <a:rPr lang="en-US" sz="2400">
                <a:solidFill>
                  <a:srgbClr val="555759"/>
                </a:solidFill>
                <a:latin typeface="Open Sans" panose="020B0606030504020204"/>
              </a:rPr>
              <a:t>Focus on local small &amp; medium sized businesses </a:t>
            </a:r>
          </a:p>
          <a:p>
            <a:endParaRPr lang="en-US" sz="2400">
              <a:solidFill>
                <a:srgbClr val="555759"/>
              </a:solidFill>
              <a:latin typeface="Open Sans" panose="020B0606030504020204"/>
            </a:endParaRPr>
          </a:p>
          <a:p>
            <a:endParaRPr lang="en-US" sz="2400">
              <a:solidFill>
                <a:srgbClr val="555759"/>
              </a:solidFill>
              <a:latin typeface="Open Sans" panose="020B0606030504020204"/>
            </a:endParaRPr>
          </a:p>
          <a:p>
            <a:r>
              <a:rPr lang="en-US" sz="2400">
                <a:solidFill>
                  <a:srgbClr val="555759"/>
                </a:solidFill>
                <a:latin typeface="Open Sans" panose="020B0606030504020204"/>
              </a:rPr>
              <a:t>Avoid large businesses/franchises: McDonalds, Starbucks etc.</a:t>
            </a:r>
            <a:endParaRPr lang="en-US" sz="2800">
              <a:solidFill>
                <a:srgbClr val="555759"/>
              </a:solidFill>
              <a:latin typeface="Open Sans" panose="020B0606030504020204"/>
            </a:endParaRPr>
          </a:p>
          <a:p>
            <a:endParaRPr lang="en-US" sz="2800">
              <a:solidFill>
                <a:srgbClr val="555759"/>
              </a:solidFill>
              <a:latin typeface="Open Sans" panose="020B0606030504020204"/>
            </a:endParaRPr>
          </a:p>
        </p:txBody>
      </p:sp>
    </p:spTree>
    <p:extLst>
      <p:ext uri="{BB962C8B-B14F-4D97-AF65-F5344CB8AC3E}">
        <p14:creationId xmlns:p14="http://schemas.microsoft.com/office/powerpoint/2010/main" val="259412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32498E-2C79-46BE-8056-DA1DB7AEA409}"/>
              </a:ext>
            </a:extLst>
          </p:cNvPr>
          <p:cNvSpPr/>
          <p:nvPr/>
        </p:nvSpPr>
        <p:spPr>
          <a:xfrm>
            <a:off x="662743" y="3954620"/>
            <a:ext cx="5296830" cy="2319454"/>
          </a:xfrm>
          <a:prstGeom prst="rect">
            <a:avLst/>
          </a:prstGeom>
          <a:solidFill>
            <a:srgbClr val="AEB0B2">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29ABA3B-6DC1-4AD0-B6FF-C730A8F554EB}"/>
              </a:ext>
            </a:extLst>
          </p:cNvPr>
          <p:cNvSpPr/>
          <p:nvPr/>
        </p:nvSpPr>
        <p:spPr>
          <a:xfrm>
            <a:off x="662743" y="1524265"/>
            <a:ext cx="5296830" cy="2319454"/>
          </a:xfrm>
          <a:prstGeom prst="rect">
            <a:avLst/>
          </a:prstGeom>
          <a:solidFill>
            <a:srgbClr val="AEB0B2">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CD9932-435F-42B9-81A2-07714D06894F}"/>
              </a:ext>
            </a:extLst>
          </p:cNvPr>
          <p:cNvSpPr/>
          <p:nvPr/>
        </p:nvSpPr>
        <p:spPr>
          <a:xfrm>
            <a:off x="6096000" y="3954620"/>
            <a:ext cx="5296830" cy="2319454"/>
          </a:xfrm>
          <a:prstGeom prst="rect">
            <a:avLst/>
          </a:prstGeom>
          <a:solidFill>
            <a:srgbClr val="AEB0B2">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352229-BD9C-4DC7-91C8-95F1F8C4A7B6}"/>
              </a:ext>
            </a:extLst>
          </p:cNvPr>
          <p:cNvSpPr/>
          <p:nvPr/>
        </p:nvSpPr>
        <p:spPr>
          <a:xfrm>
            <a:off x="6096000" y="1524265"/>
            <a:ext cx="5296830" cy="2319454"/>
          </a:xfrm>
          <a:prstGeom prst="rect">
            <a:avLst/>
          </a:prstGeom>
          <a:solidFill>
            <a:srgbClr val="AEB0B2">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30717E-76DC-410C-AB00-D2ED37B0F206}"/>
              </a:ext>
            </a:extLst>
          </p:cNvPr>
          <p:cNvSpPr txBox="1"/>
          <p:nvPr/>
        </p:nvSpPr>
        <p:spPr>
          <a:xfrm>
            <a:off x="2357094" y="2041483"/>
            <a:ext cx="3601618" cy="1477328"/>
          </a:xfrm>
          <a:prstGeom prst="rect">
            <a:avLst/>
          </a:prstGeom>
          <a:noFill/>
        </p:spPr>
        <p:txBody>
          <a:bodyPr wrap="square" rtlCol="0">
            <a:spAutoFit/>
          </a:bodyPr>
          <a:lstStyle/>
          <a:p>
            <a:r>
              <a:rPr lang="en-US" sz="3600" b="1">
                <a:solidFill>
                  <a:srgbClr val="052B97"/>
                </a:solidFill>
                <a:latin typeface="Open Sans" panose="020B0606030504020204"/>
              </a:rPr>
              <a:t>RESTAURANTS</a:t>
            </a:r>
          </a:p>
          <a:p>
            <a:r>
              <a:rPr lang="en-US">
                <a:latin typeface="Open Sans" panose="020B0606030504020204"/>
              </a:rPr>
              <a:t>How about your favorite diner or your go-to date night restaurant?</a:t>
            </a:r>
          </a:p>
        </p:txBody>
      </p:sp>
      <p:sp>
        <p:nvSpPr>
          <p:cNvPr id="15" name="TextBox 14">
            <a:extLst>
              <a:ext uri="{FF2B5EF4-FFF2-40B4-BE49-F238E27FC236}">
                <a16:creationId xmlns:a16="http://schemas.microsoft.com/office/drawing/2014/main" id="{5ECCD369-AB98-4203-B9BB-3048855D7B63}"/>
              </a:ext>
            </a:extLst>
          </p:cNvPr>
          <p:cNvSpPr txBox="1"/>
          <p:nvPr/>
        </p:nvSpPr>
        <p:spPr>
          <a:xfrm>
            <a:off x="7721513" y="2044909"/>
            <a:ext cx="3265598" cy="1477328"/>
          </a:xfrm>
          <a:prstGeom prst="rect">
            <a:avLst/>
          </a:prstGeom>
          <a:noFill/>
        </p:spPr>
        <p:txBody>
          <a:bodyPr wrap="square" rtlCol="0">
            <a:spAutoFit/>
          </a:bodyPr>
          <a:lstStyle/>
          <a:p>
            <a:r>
              <a:rPr lang="en-US" sz="3600" b="1">
                <a:solidFill>
                  <a:srgbClr val="052B97"/>
                </a:solidFill>
                <a:latin typeface="Open Sans" panose="020B0606030504020204"/>
              </a:rPr>
              <a:t>SALONS</a:t>
            </a:r>
          </a:p>
          <a:p>
            <a:r>
              <a:rPr lang="en-US">
                <a:latin typeface="Open Sans" panose="020B0606030504020204"/>
              </a:rPr>
              <a:t>Does your hairdresser or nail technician accept credit cards?</a:t>
            </a:r>
          </a:p>
        </p:txBody>
      </p:sp>
      <p:sp>
        <p:nvSpPr>
          <p:cNvPr id="16" name="TextBox 15">
            <a:extLst>
              <a:ext uri="{FF2B5EF4-FFF2-40B4-BE49-F238E27FC236}">
                <a16:creationId xmlns:a16="http://schemas.microsoft.com/office/drawing/2014/main" id="{42EDBA2D-71A3-46CA-9FBA-87414F16D1CD}"/>
              </a:ext>
            </a:extLst>
          </p:cNvPr>
          <p:cNvSpPr txBox="1"/>
          <p:nvPr/>
        </p:nvSpPr>
        <p:spPr>
          <a:xfrm>
            <a:off x="2282093" y="4415355"/>
            <a:ext cx="3488348" cy="1200329"/>
          </a:xfrm>
          <a:prstGeom prst="rect">
            <a:avLst/>
          </a:prstGeom>
          <a:noFill/>
        </p:spPr>
        <p:txBody>
          <a:bodyPr wrap="square" rtlCol="0">
            <a:spAutoFit/>
          </a:bodyPr>
          <a:lstStyle/>
          <a:p>
            <a:r>
              <a:rPr lang="en-US" sz="3600" b="1">
                <a:solidFill>
                  <a:srgbClr val="052B97"/>
                </a:solidFill>
                <a:latin typeface="Open Sans" panose="020B0606030504020204"/>
              </a:rPr>
              <a:t>AUTOMOTIVE</a:t>
            </a:r>
          </a:p>
          <a:p>
            <a:r>
              <a:rPr lang="en-US">
                <a:latin typeface="Open Sans" panose="020B0606030504020204"/>
              </a:rPr>
              <a:t>Where do you get your car serviced or your oil changed?</a:t>
            </a:r>
          </a:p>
        </p:txBody>
      </p:sp>
      <p:sp>
        <p:nvSpPr>
          <p:cNvPr id="17" name="TextBox 16">
            <a:extLst>
              <a:ext uri="{FF2B5EF4-FFF2-40B4-BE49-F238E27FC236}">
                <a16:creationId xmlns:a16="http://schemas.microsoft.com/office/drawing/2014/main" id="{C8D8B240-4B2C-4B7C-8E8B-F585A838ACA1}"/>
              </a:ext>
            </a:extLst>
          </p:cNvPr>
          <p:cNvSpPr txBox="1"/>
          <p:nvPr/>
        </p:nvSpPr>
        <p:spPr>
          <a:xfrm>
            <a:off x="7721513" y="4279734"/>
            <a:ext cx="3265852" cy="1200329"/>
          </a:xfrm>
          <a:prstGeom prst="rect">
            <a:avLst/>
          </a:prstGeom>
          <a:noFill/>
        </p:spPr>
        <p:txBody>
          <a:bodyPr wrap="square" rtlCol="0">
            <a:spAutoFit/>
          </a:bodyPr>
          <a:lstStyle/>
          <a:p>
            <a:r>
              <a:rPr lang="en-US" sz="3600" b="1">
                <a:solidFill>
                  <a:srgbClr val="052B97"/>
                </a:solidFill>
                <a:latin typeface="Open Sans" panose="020B0606030504020204"/>
              </a:rPr>
              <a:t>MEDICAL</a:t>
            </a:r>
          </a:p>
          <a:p>
            <a:r>
              <a:rPr lang="en-US">
                <a:latin typeface="Open Sans" panose="020B0606030504020204"/>
              </a:rPr>
              <a:t>Don’t forget about your PCP or family specialist!</a:t>
            </a:r>
          </a:p>
        </p:txBody>
      </p:sp>
      <p:grpSp>
        <p:nvGrpSpPr>
          <p:cNvPr id="10" name="Group 9">
            <a:extLst>
              <a:ext uri="{FF2B5EF4-FFF2-40B4-BE49-F238E27FC236}">
                <a16:creationId xmlns:a16="http://schemas.microsoft.com/office/drawing/2014/main" id="{A2267879-8022-4E37-B278-2AC501EC4B34}"/>
              </a:ext>
            </a:extLst>
          </p:cNvPr>
          <p:cNvGrpSpPr/>
          <p:nvPr/>
        </p:nvGrpSpPr>
        <p:grpSpPr>
          <a:xfrm>
            <a:off x="42139" y="301697"/>
            <a:ext cx="0" cy="0"/>
            <a:chOff x="0" y="0"/>
            <a:chExt cx="0" cy="0"/>
          </a:xfrm>
        </p:grpSpPr>
      </p:grpSp>
      <p:sp>
        <p:nvSpPr>
          <p:cNvPr id="19" name="Text Placeholder 18">
            <a:extLst>
              <a:ext uri="{FF2B5EF4-FFF2-40B4-BE49-F238E27FC236}">
                <a16:creationId xmlns:a16="http://schemas.microsoft.com/office/drawing/2014/main" id="{77D1D9DD-5C86-4A9D-BA11-BEB631AD1692}"/>
              </a:ext>
            </a:extLst>
          </p:cNvPr>
          <p:cNvSpPr>
            <a:spLocks noGrp="1"/>
          </p:cNvSpPr>
          <p:nvPr>
            <p:ph type="body" sz="quarter" idx="10"/>
          </p:nvPr>
        </p:nvSpPr>
        <p:spPr/>
        <p:txBody>
          <a:bodyPr/>
          <a:lstStyle/>
          <a:p>
            <a:r>
              <a:rPr lang="en-US"/>
              <a:t>OUR TOP BUSINESSES</a:t>
            </a:r>
          </a:p>
        </p:txBody>
      </p:sp>
      <p:grpSp>
        <p:nvGrpSpPr>
          <p:cNvPr id="2" name="Graphic 6" descr="Burger and Drink">
            <a:extLst>
              <a:ext uri="{FF2B5EF4-FFF2-40B4-BE49-F238E27FC236}">
                <a16:creationId xmlns:a16="http://schemas.microsoft.com/office/drawing/2014/main" id="{8ADE4258-A200-426F-81D7-741ADBB52994}"/>
              </a:ext>
            </a:extLst>
          </p:cNvPr>
          <p:cNvGrpSpPr/>
          <p:nvPr/>
        </p:nvGrpSpPr>
        <p:grpSpPr>
          <a:xfrm>
            <a:off x="802939" y="1808168"/>
            <a:ext cx="1594687" cy="1594687"/>
            <a:chOff x="802939" y="1808168"/>
            <a:chExt cx="1594687" cy="1594687"/>
          </a:xfrm>
          <a:gradFill>
            <a:gsLst>
              <a:gs pos="0">
                <a:srgbClr val="00A3B8"/>
              </a:gs>
              <a:gs pos="100000">
                <a:srgbClr val="95C93D"/>
              </a:gs>
            </a:gsLst>
            <a:lin ang="5400000" scaled="1"/>
          </a:gradFill>
        </p:grpSpPr>
        <p:sp>
          <p:nvSpPr>
            <p:cNvPr id="3" name="Freeform: Shape 2">
              <a:extLst>
                <a:ext uri="{FF2B5EF4-FFF2-40B4-BE49-F238E27FC236}">
                  <a16:creationId xmlns:a16="http://schemas.microsoft.com/office/drawing/2014/main" id="{08B9AD2E-A171-482D-828D-9B9F6A83F745}"/>
                </a:ext>
              </a:extLst>
            </p:cNvPr>
            <p:cNvSpPr/>
            <p:nvPr/>
          </p:nvSpPr>
          <p:spPr>
            <a:xfrm>
              <a:off x="1035497" y="2841392"/>
              <a:ext cx="661130" cy="194352"/>
            </a:xfrm>
            <a:custGeom>
              <a:avLst/>
              <a:gdLst>
                <a:gd name="connsiteX0" fmla="*/ 602991 w 661130"/>
                <a:gd name="connsiteY0" fmla="*/ 0 h 194352"/>
                <a:gd name="connsiteX1" fmla="*/ 58140 w 661130"/>
                <a:gd name="connsiteY1" fmla="*/ 0 h 194352"/>
                <a:gd name="connsiteX2" fmla="*/ 0 w 661130"/>
                <a:gd name="connsiteY2" fmla="*/ 58140 h 194352"/>
                <a:gd name="connsiteX3" fmla="*/ 58140 w 661130"/>
                <a:gd name="connsiteY3" fmla="*/ 116279 h 194352"/>
                <a:gd name="connsiteX4" fmla="*/ 327243 w 661130"/>
                <a:gd name="connsiteY4" fmla="*/ 116279 h 194352"/>
                <a:gd name="connsiteX5" fmla="*/ 410300 w 661130"/>
                <a:gd name="connsiteY5" fmla="*/ 194352 h 194352"/>
                <a:gd name="connsiteX6" fmla="*/ 495017 w 661130"/>
                <a:gd name="connsiteY6" fmla="*/ 116279 h 194352"/>
                <a:gd name="connsiteX7" fmla="*/ 602991 w 661130"/>
                <a:gd name="connsiteY7" fmla="*/ 116279 h 194352"/>
                <a:gd name="connsiteX8" fmla="*/ 661131 w 661130"/>
                <a:gd name="connsiteY8" fmla="*/ 58140 h 194352"/>
                <a:gd name="connsiteX9" fmla="*/ 602991 w 661130"/>
                <a:gd name="connsiteY9" fmla="*/ 0 h 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130" h="194352">
                  <a:moveTo>
                    <a:pt x="602991" y="0"/>
                  </a:moveTo>
                  <a:lnTo>
                    <a:pt x="58140" y="0"/>
                  </a:lnTo>
                  <a:cubicBezTo>
                    <a:pt x="26578" y="0"/>
                    <a:pt x="0" y="26578"/>
                    <a:pt x="0" y="58140"/>
                  </a:cubicBezTo>
                  <a:cubicBezTo>
                    <a:pt x="0" y="89701"/>
                    <a:pt x="26578" y="116279"/>
                    <a:pt x="58140" y="116279"/>
                  </a:cubicBezTo>
                  <a:lnTo>
                    <a:pt x="327243" y="116279"/>
                  </a:lnTo>
                  <a:lnTo>
                    <a:pt x="410300" y="194352"/>
                  </a:lnTo>
                  <a:lnTo>
                    <a:pt x="495017" y="116279"/>
                  </a:lnTo>
                  <a:lnTo>
                    <a:pt x="602991" y="116279"/>
                  </a:lnTo>
                  <a:cubicBezTo>
                    <a:pt x="634553" y="116279"/>
                    <a:pt x="661131" y="89701"/>
                    <a:pt x="661131" y="58140"/>
                  </a:cubicBezTo>
                  <a:cubicBezTo>
                    <a:pt x="661131" y="26578"/>
                    <a:pt x="634553" y="0"/>
                    <a:pt x="602991" y="0"/>
                  </a:cubicBezTo>
                  <a:close/>
                </a:path>
              </a:pathLst>
            </a:custGeom>
            <a:grpFill/>
            <a:ln w="28575" cap="flat">
              <a:solidFill>
                <a:srgbClr val="052B97"/>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0F9AC5-A959-4328-BFD6-0ED0B98C4E30}"/>
                </a:ext>
              </a:extLst>
            </p:cNvPr>
            <p:cNvSpPr/>
            <p:nvPr/>
          </p:nvSpPr>
          <p:spPr>
            <a:xfrm>
              <a:off x="1032175" y="3019133"/>
              <a:ext cx="662791" cy="156146"/>
            </a:xfrm>
            <a:custGeom>
              <a:avLst/>
              <a:gdLst>
                <a:gd name="connsiteX0" fmla="*/ 410300 w 662791"/>
                <a:gd name="connsiteY0" fmla="*/ 106312 h 156146"/>
                <a:gd name="connsiteX1" fmla="*/ 295682 w 662791"/>
                <a:gd name="connsiteY1" fmla="*/ 0 h 156146"/>
                <a:gd name="connsiteX2" fmla="*/ 0 w 662791"/>
                <a:gd name="connsiteY2" fmla="*/ 0 h 156146"/>
                <a:gd name="connsiteX3" fmla="*/ 0 w 662791"/>
                <a:gd name="connsiteY3" fmla="*/ 78073 h 156146"/>
                <a:gd name="connsiteX4" fmla="*/ 78073 w 662791"/>
                <a:gd name="connsiteY4" fmla="*/ 156146 h 156146"/>
                <a:gd name="connsiteX5" fmla="*/ 584719 w 662791"/>
                <a:gd name="connsiteY5" fmla="*/ 156146 h 156146"/>
                <a:gd name="connsiteX6" fmla="*/ 662792 w 662791"/>
                <a:gd name="connsiteY6" fmla="*/ 78073 h 156146"/>
                <a:gd name="connsiteX7" fmla="*/ 662792 w 662791"/>
                <a:gd name="connsiteY7" fmla="*/ 0 h 156146"/>
                <a:gd name="connsiteX8" fmla="*/ 526579 w 662791"/>
                <a:gd name="connsiteY8" fmla="*/ 0 h 156146"/>
                <a:gd name="connsiteX9" fmla="*/ 410300 w 662791"/>
                <a:gd name="connsiteY9" fmla="*/ 106312 h 15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791" h="156146">
                  <a:moveTo>
                    <a:pt x="410300" y="106312"/>
                  </a:moveTo>
                  <a:lnTo>
                    <a:pt x="295682" y="0"/>
                  </a:lnTo>
                  <a:lnTo>
                    <a:pt x="0" y="0"/>
                  </a:lnTo>
                  <a:lnTo>
                    <a:pt x="0" y="78073"/>
                  </a:lnTo>
                  <a:cubicBezTo>
                    <a:pt x="0" y="121263"/>
                    <a:pt x="34884" y="156146"/>
                    <a:pt x="78073" y="156146"/>
                  </a:cubicBezTo>
                  <a:lnTo>
                    <a:pt x="584719" y="156146"/>
                  </a:lnTo>
                  <a:cubicBezTo>
                    <a:pt x="627908" y="156146"/>
                    <a:pt x="662792" y="121263"/>
                    <a:pt x="662792" y="78073"/>
                  </a:cubicBezTo>
                  <a:lnTo>
                    <a:pt x="662792" y="0"/>
                  </a:lnTo>
                  <a:lnTo>
                    <a:pt x="526579" y="0"/>
                  </a:lnTo>
                  <a:lnTo>
                    <a:pt x="410300" y="106312"/>
                  </a:lnTo>
                  <a:close/>
                </a:path>
              </a:pathLst>
            </a:custGeom>
            <a:grpFill/>
            <a:ln w="28575" cap="flat">
              <a:solidFill>
                <a:srgbClr val="052B97"/>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2E9AE41-4E09-4DC0-8A29-E280171FE49E}"/>
                </a:ext>
              </a:extLst>
            </p:cNvPr>
            <p:cNvSpPr/>
            <p:nvPr/>
          </p:nvSpPr>
          <p:spPr>
            <a:xfrm>
              <a:off x="1032175" y="2522454"/>
              <a:ext cx="661130" cy="252492"/>
            </a:xfrm>
            <a:custGeom>
              <a:avLst/>
              <a:gdLst>
                <a:gd name="connsiteX0" fmla="*/ 330565 w 661130"/>
                <a:gd name="connsiteY0" fmla="*/ 0 h 252492"/>
                <a:gd name="connsiteX1" fmla="*/ 0 w 661130"/>
                <a:gd name="connsiteY1" fmla="*/ 252492 h 252492"/>
                <a:gd name="connsiteX2" fmla="*/ 661131 w 661130"/>
                <a:gd name="connsiteY2" fmla="*/ 252492 h 252492"/>
                <a:gd name="connsiteX3" fmla="*/ 330565 w 661130"/>
                <a:gd name="connsiteY3" fmla="*/ 0 h 252492"/>
              </a:gdLst>
              <a:ahLst/>
              <a:cxnLst>
                <a:cxn ang="0">
                  <a:pos x="connsiteX0" y="connsiteY0"/>
                </a:cxn>
                <a:cxn ang="0">
                  <a:pos x="connsiteX1" y="connsiteY1"/>
                </a:cxn>
                <a:cxn ang="0">
                  <a:pos x="connsiteX2" y="connsiteY2"/>
                </a:cxn>
                <a:cxn ang="0">
                  <a:pos x="connsiteX3" y="connsiteY3"/>
                </a:cxn>
              </a:cxnLst>
              <a:rect l="l" t="t" r="r" b="b"/>
              <a:pathLst>
                <a:path w="661130" h="252492">
                  <a:moveTo>
                    <a:pt x="330565" y="0"/>
                  </a:moveTo>
                  <a:cubicBezTo>
                    <a:pt x="147841" y="0"/>
                    <a:pt x="0" y="69768"/>
                    <a:pt x="0" y="252492"/>
                  </a:cubicBezTo>
                  <a:lnTo>
                    <a:pt x="661131" y="252492"/>
                  </a:lnTo>
                  <a:cubicBezTo>
                    <a:pt x="661131" y="71429"/>
                    <a:pt x="513290" y="0"/>
                    <a:pt x="330565" y="0"/>
                  </a:cubicBezTo>
                  <a:close/>
                </a:path>
              </a:pathLst>
            </a:custGeom>
            <a:grpFill/>
            <a:ln w="28575" cap="flat">
              <a:solidFill>
                <a:srgbClr val="052B97"/>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14DF6B3-56A4-40DA-BC7C-C1F754FD5214}"/>
                </a:ext>
              </a:extLst>
            </p:cNvPr>
            <p:cNvSpPr/>
            <p:nvPr/>
          </p:nvSpPr>
          <p:spPr>
            <a:xfrm>
              <a:off x="1480680" y="2037404"/>
              <a:ext cx="687708" cy="1139536"/>
            </a:xfrm>
            <a:custGeom>
              <a:avLst/>
              <a:gdLst>
                <a:gd name="connsiteX0" fmla="*/ 677742 w 687708"/>
                <a:gd name="connsiteY0" fmla="*/ 56479 h 1139536"/>
                <a:gd name="connsiteX1" fmla="*/ 677742 w 687708"/>
                <a:gd name="connsiteY1" fmla="*/ 9967 h 1139536"/>
                <a:gd name="connsiteX2" fmla="*/ 631230 w 687708"/>
                <a:gd name="connsiteY2" fmla="*/ 9967 h 1139536"/>
                <a:gd name="connsiteX3" fmla="*/ 465117 w 687708"/>
                <a:gd name="connsiteY3" fmla="*/ 181063 h 1139536"/>
                <a:gd name="connsiteX4" fmla="*/ 458473 w 687708"/>
                <a:gd name="connsiteY4" fmla="*/ 242525 h 1139536"/>
                <a:gd name="connsiteX5" fmla="*/ 0 w 687708"/>
                <a:gd name="connsiteY5" fmla="*/ 242525 h 1139536"/>
                <a:gd name="connsiteX6" fmla="*/ 0 w 687708"/>
                <a:gd name="connsiteY6" fmla="*/ 292359 h 1139536"/>
                <a:gd name="connsiteX7" fmla="*/ 11628 w 687708"/>
                <a:gd name="connsiteY7" fmla="*/ 433556 h 1139536"/>
                <a:gd name="connsiteX8" fmla="*/ 280731 w 687708"/>
                <a:gd name="connsiteY8" fmla="*/ 740865 h 1139536"/>
                <a:gd name="connsiteX9" fmla="*/ 280731 w 687708"/>
                <a:gd name="connsiteY9" fmla="*/ 1061464 h 1139536"/>
                <a:gd name="connsiteX10" fmla="*/ 257476 w 687708"/>
                <a:gd name="connsiteY10" fmla="*/ 1139537 h 1139536"/>
                <a:gd name="connsiteX11" fmla="*/ 533224 w 687708"/>
                <a:gd name="connsiteY11" fmla="*/ 1139537 h 1139536"/>
                <a:gd name="connsiteX12" fmla="*/ 599669 w 687708"/>
                <a:gd name="connsiteY12" fmla="*/ 292359 h 1139536"/>
                <a:gd name="connsiteX13" fmla="*/ 599669 w 687708"/>
                <a:gd name="connsiteY13" fmla="*/ 242525 h 1139536"/>
                <a:gd name="connsiteX14" fmla="*/ 529901 w 687708"/>
                <a:gd name="connsiteY14" fmla="*/ 242525 h 1139536"/>
                <a:gd name="connsiteX15" fmla="*/ 533224 w 687708"/>
                <a:gd name="connsiteY15" fmla="*/ 209303 h 1139536"/>
                <a:gd name="connsiteX16" fmla="*/ 677742 w 687708"/>
                <a:gd name="connsiteY16" fmla="*/ 56479 h 113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7708" h="1139536">
                  <a:moveTo>
                    <a:pt x="677742" y="56479"/>
                  </a:moveTo>
                  <a:cubicBezTo>
                    <a:pt x="691031" y="43189"/>
                    <a:pt x="691031" y="23256"/>
                    <a:pt x="677742" y="9967"/>
                  </a:cubicBezTo>
                  <a:cubicBezTo>
                    <a:pt x="664453" y="-3322"/>
                    <a:pt x="644519" y="-3322"/>
                    <a:pt x="631230" y="9967"/>
                  </a:cubicBezTo>
                  <a:lnTo>
                    <a:pt x="465117" y="181063"/>
                  </a:lnTo>
                  <a:lnTo>
                    <a:pt x="458473" y="242525"/>
                  </a:lnTo>
                  <a:lnTo>
                    <a:pt x="0" y="242525"/>
                  </a:lnTo>
                  <a:lnTo>
                    <a:pt x="0" y="292359"/>
                  </a:lnTo>
                  <a:lnTo>
                    <a:pt x="11628" y="433556"/>
                  </a:lnTo>
                  <a:cubicBezTo>
                    <a:pt x="182725" y="468439"/>
                    <a:pt x="280731" y="578074"/>
                    <a:pt x="280731" y="740865"/>
                  </a:cubicBezTo>
                  <a:lnTo>
                    <a:pt x="280731" y="1061464"/>
                  </a:lnTo>
                  <a:cubicBezTo>
                    <a:pt x="280731" y="1089703"/>
                    <a:pt x="272426" y="1116281"/>
                    <a:pt x="257476" y="1139537"/>
                  </a:cubicBezTo>
                  <a:lnTo>
                    <a:pt x="533224" y="1139537"/>
                  </a:lnTo>
                  <a:lnTo>
                    <a:pt x="599669" y="292359"/>
                  </a:lnTo>
                  <a:lnTo>
                    <a:pt x="599669" y="242525"/>
                  </a:lnTo>
                  <a:lnTo>
                    <a:pt x="529901" y="242525"/>
                  </a:lnTo>
                  <a:lnTo>
                    <a:pt x="533224" y="209303"/>
                  </a:lnTo>
                  <a:lnTo>
                    <a:pt x="677742" y="56479"/>
                  </a:lnTo>
                  <a:close/>
                </a:path>
              </a:pathLst>
            </a:custGeom>
            <a:grpFill/>
            <a:ln w="28575" cap="flat">
              <a:solidFill>
                <a:srgbClr val="052B97"/>
              </a:solidFill>
              <a:prstDash val="solid"/>
              <a:miter/>
            </a:ln>
          </p:spPr>
          <p:txBody>
            <a:bodyPr rtlCol="0" anchor="ctr"/>
            <a:lstStyle/>
            <a:p>
              <a:endParaRPr lang="en-US"/>
            </a:p>
          </p:txBody>
        </p:sp>
      </p:grpSp>
      <p:grpSp>
        <p:nvGrpSpPr>
          <p:cNvPr id="22" name="Graphic 5" descr="Car">
            <a:extLst>
              <a:ext uri="{FF2B5EF4-FFF2-40B4-BE49-F238E27FC236}">
                <a16:creationId xmlns:a16="http://schemas.microsoft.com/office/drawing/2014/main" id="{716544D5-C77A-4658-B6FA-B41456D4C471}"/>
              </a:ext>
            </a:extLst>
          </p:cNvPr>
          <p:cNvGrpSpPr/>
          <p:nvPr/>
        </p:nvGrpSpPr>
        <p:grpSpPr>
          <a:xfrm>
            <a:off x="975746" y="4368147"/>
            <a:ext cx="1269453" cy="1442444"/>
            <a:chOff x="975746" y="4368147"/>
            <a:chExt cx="1269453" cy="1442444"/>
          </a:xfrm>
          <a:gradFill>
            <a:gsLst>
              <a:gs pos="0">
                <a:srgbClr val="00A3B8"/>
              </a:gs>
              <a:gs pos="100000">
                <a:srgbClr val="95C93D"/>
              </a:gs>
            </a:gsLst>
            <a:lin ang="5400000" scaled="1"/>
          </a:gradFill>
        </p:grpSpPr>
        <p:sp>
          <p:nvSpPr>
            <p:cNvPr id="23" name="Freeform: Shape 22">
              <a:extLst>
                <a:ext uri="{FF2B5EF4-FFF2-40B4-BE49-F238E27FC236}">
                  <a16:creationId xmlns:a16="http://schemas.microsoft.com/office/drawing/2014/main" id="{923D205A-A58F-4AB3-A2E5-47C022395BCD}"/>
                </a:ext>
              </a:extLst>
            </p:cNvPr>
            <p:cNvSpPr/>
            <p:nvPr/>
          </p:nvSpPr>
          <p:spPr>
            <a:xfrm>
              <a:off x="1187321" y="5179521"/>
              <a:ext cx="211575" cy="240407"/>
            </a:xfrm>
            <a:custGeom>
              <a:avLst/>
              <a:gdLst>
                <a:gd name="connsiteX0" fmla="*/ 211576 w 211575"/>
                <a:gd name="connsiteY0" fmla="*/ 120204 h 240407"/>
                <a:gd name="connsiteX1" fmla="*/ 105788 w 211575"/>
                <a:gd name="connsiteY1" fmla="*/ 240407 h 240407"/>
                <a:gd name="connsiteX2" fmla="*/ 0 w 211575"/>
                <a:gd name="connsiteY2" fmla="*/ 120204 h 240407"/>
                <a:gd name="connsiteX3" fmla="*/ 105788 w 211575"/>
                <a:gd name="connsiteY3" fmla="*/ 0 h 240407"/>
                <a:gd name="connsiteX4" fmla="*/ 211576 w 211575"/>
                <a:gd name="connsiteY4" fmla="*/ 120204 h 24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75" h="240407">
                  <a:moveTo>
                    <a:pt x="211576" y="120204"/>
                  </a:moveTo>
                  <a:cubicBezTo>
                    <a:pt x="211576" y="186590"/>
                    <a:pt x="164213" y="240407"/>
                    <a:pt x="105788" y="240407"/>
                  </a:cubicBezTo>
                  <a:cubicBezTo>
                    <a:pt x="47363" y="240407"/>
                    <a:pt x="0" y="186590"/>
                    <a:pt x="0" y="120204"/>
                  </a:cubicBezTo>
                  <a:cubicBezTo>
                    <a:pt x="0" y="53817"/>
                    <a:pt x="47363" y="0"/>
                    <a:pt x="105788" y="0"/>
                  </a:cubicBezTo>
                  <a:cubicBezTo>
                    <a:pt x="164213" y="0"/>
                    <a:pt x="211576" y="53817"/>
                    <a:pt x="211576" y="120204"/>
                  </a:cubicBezTo>
                  <a:close/>
                </a:path>
              </a:pathLst>
            </a:custGeom>
            <a:grpFill/>
            <a:ln w="28575" cap="flat">
              <a:solidFill>
                <a:srgbClr val="052B97"/>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20EED82-A72A-4D95-883F-F8736CCDBBEB}"/>
                </a:ext>
              </a:extLst>
            </p:cNvPr>
            <p:cNvSpPr/>
            <p:nvPr/>
          </p:nvSpPr>
          <p:spPr>
            <a:xfrm>
              <a:off x="1822048" y="5179521"/>
              <a:ext cx="211575" cy="240407"/>
            </a:xfrm>
            <a:custGeom>
              <a:avLst/>
              <a:gdLst>
                <a:gd name="connsiteX0" fmla="*/ 211576 w 211575"/>
                <a:gd name="connsiteY0" fmla="*/ 120204 h 240407"/>
                <a:gd name="connsiteX1" fmla="*/ 105788 w 211575"/>
                <a:gd name="connsiteY1" fmla="*/ 240407 h 240407"/>
                <a:gd name="connsiteX2" fmla="*/ 0 w 211575"/>
                <a:gd name="connsiteY2" fmla="*/ 120204 h 240407"/>
                <a:gd name="connsiteX3" fmla="*/ 105788 w 211575"/>
                <a:gd name="connsiteY3" fmla="*/ 0 h 240407"/>
                <a:gd name="connsiteX4" fmla="*/ 211576 w 211575"/>
                <a:gd name="connsiteY4" fmla="*/ 120204 h 240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75" h="240407">
                  <a:moveTo>
                    <a:pt x="211576" y="120204"/>
                  </a:moveTo>
                  <a:cubicBezTo>
                    <a:pt x="211576" y="186590"/>
                    <a:pt x="164213" y="240407"/>
                    <a:pt x="105788" y="240407"/>
                  </a:cubicBezTo>
                  <a:cubicBezTo>
                    <a:pt x="47363" y="240407"/>
                    <a:pt x="0" y="186590"/>
                    <a:pt x="0" y="120204"/>
                  </a:cubicBezTo>
                  <a:cubicBezTo>
                    <a:pt x="0" y="53817"/>
                    <a:pt x="47363" y="0"/>
                    <a:pt x="105788" y="0"/>
                  </a:cubicBezTo>
                  <a:cubicBezTo>
                    <a:pt x="164213" y="0"/>
                    <a:pt x="211576" y="53817"/>
                    <a:pt x="211576" y="120204"/>
                  </a:cubicBezTo>
                  <a:close/>
                </a:path>
              </a:pathLst>
            </a:custGeom>
            <a:grpFill/>
            <a:ln w="28575" cap="flat">
              <a:solidFill>
                <a:srgbClr val="052B97"/>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AB44380-E6D8-4FA1-A6CB-5A31A4C012CC}"/>
                </a:ext>
              </a:extLst>
            </p:cNvPr>
            <p:cNvSpPr/>
            <p:nvPr/>
          </p:nvSpPr>
          <p:spPr>
            <a:xfrm>
              <a:off x="1028639" y="4758808"/>
              <a:ext cx="1163665" cy="540916"/>
            </a:xfrm>
            <a:custGeom>
              <a:avLst/>
              <a:gdLst>
                <a:gd name="connsiteX0" fmla="*/ 462821 w 1163665"/>
                <a:gd name="connsiteY0" fmla="*/ 240407 h 540916"/>
                <a:gd name="connsiteX1" fmla="*/ 462821 w 1163665"/>
                <a:gd name="connsiteY1" fmla="*/ 60102 h 540916"/>
                <a:gd name="connsiteX2" fmla="*/ 643983 w 1163665"/>
                <a:gd name="connsiteY2" fmla="*/ 60102 h 540916"/>
                <a:gd name="connsiteX3" fmla="*/ 681009 w 1163665"/>
                <a:gd name="connsiteY3" fmla="*/ 78132 h 540916"/>
                <a:gd name="connsiteX4" fmla="*/ 823822 w 1163665"/>
                <a:gd name="connsiteY4" fmla="*/ 240407 h 540916"/>
                <a:gd name="connsiteX5" fmla="*/ 462821 w 1163665"/>
                <a:gd name="connsiteY5" fmla="*/ 240407 h 540916"/>
                <a:gd name="connsiteX6" fmla="*/ 409928 w 1163665"/>
                <a:gd name="connsiteY6" fmla="*/ 240407 h 540916"/>
                <a:gd name="connsiteX7" fmla="*/ 75374 w 1163665"/>
                <a:gd name="connsiteY7" fmla="*/ 240407 h 540916"/>
                <a:gd name="connsiteX8" fmla="*/ 218187 w 1163665"/>
                <a:gd name="connsiteY8" fmla="*/ 78132 h 540916"/>
                <a:gd name="connsiteX9" fmla="*/ 255213 w 1163665"/>
                <a:gd name="connsiteY9" fmla="*/ 60102 h 540916"/>
                <a:gd name="connsiteX10" fmla="*/ 409928 w 1163665"/>
                <a:gd name="connsiteY10" fmla="*/ 60102 h 540916"/>
                <a:gd name="connsiteX11" fmla="*/ 409928 w 1163665"/>
                <a:gd name="connsiteY11" fmla="*/ 240407 h 540916"/>
                <a:gd name="connsiteX12" fmla="*/ 1031431 w 1163665"/>
                <a:gd name="connsiteY12" fmla="*/ 240407 h 540916"/>
                <a:gd name="connsiteX13" fmla="*/ 921676 w 1163665"/>
                <a:gd name="connsiteY13" fmla="*/ 240407 h 540916"/>
                <a:gd name="connsiteX14" fmla="*/ 884650 w 1163665"/>
                <a:gd name="connsiteY14" fmla="*/ 222377 h 540916"/>
                <a:gd name="connsiteX15" fmla="*/ 718034 w 1163665"/>
                <a:gd name="connsiteY15" fmla="*/ 34559 h 540916"/>
                <a:gd name="connsiteX16" fmla="*/ 642661 w 1163665"/>
                <a:gd name="connsiteY16" fmla="*/ 0 h 540916"/>
                <a:gd name="connsiteX17" fmla="*/ 255213 w 1163665"/>
                <a:gd name="connsiteY17" fmla="*/ 0 h 540916"/>
                <a:gd name="connsiteX18" fmla="*/ 179839 w 1163665"/>
                <a:gd name="connsiteY18" fmla="*/ 34559 h 540916"/>
                <a:gd name="connsiteX19" fmla="*/ 15868 w 1163665"/>
                <a:gd name="connsiteY19" fmla="*/ 222377 h 540916"/>
                <a:gd name="connsiteX20" fmla="*/ 0 w 1163665"/>
                <a:gd name="connsiteY20" fmla="*/ 265951 h 540916"/>
                <a:gd name="connsiteX21" fmla="*/ 0 w 1163665"/>
                <a:gd name="connsiteY21" fmla="*/ 420713 h 540916"/>
                <a:gd name="connsiteX22" fmla="*/ 105788 w 1163665"/>
                <a:gd name="connsiteY22" fmla="*/ 540917 h 540916"/>
                <a:gd name="connsiteX23" fmla="*/ 119011 w 1163665"/>
                <a:gd name="connsiteY23" fmla="*/ 540917 h 540916"/>
                <a:gd name="connsiteX24" fmla="*/ 264469 w 1163665"/>
                <a:gd name="connsiteY24" fmla="*/ 375636 h 540916"/>
                <a:gd name="connsiteX25" fmla="*/ 409928 w 1163665"/>
                <a:gd name="connsiteY25" fmla="*/ 540917 h 540916"/>
                <a:gd name="connsiteX26" fmla="*/ 753738 w 1163665"/>
                <a:gd name="connsiteY26" fmla="*/ 540917 h 540916"/>
                <a:gd name="connsiteX27" fmla="*/ 899196 w 1163665"/>
                <a:gd name="connsiteY27" fmla="*/ 375636 h 540916"/>
                <a:gd name="connsiteX28" fmla="*/ 1044654 w 1163665"/>
                <a:gd name="connsiteY28" fmla="*/ 540917 h 540916"/>
                <a:gd name="connsiteX29" fmla="*/ 1110771 w 1163665"/>
                <a:gd name="connsiteY29" fmla="*/ 540917 h 540916"/>
                <a:gd name="connsiteX30" fmla="*/ 1163665 w 1163665"/>
                <a:gd name="connsiteY30" fmla="*/ 480815 h 540916"/>
                <a:gd name="connsiteX31" fmla="*/ 1163665 w 1163665"/>
                <a:gd name="connsiteY31" fmla="*/ 390662 h 540916"/>
                <a:gd name="connsiteX32" fmla="*/ 1031431 w 1163665"/>
                <a:gd name="connsiteY32" fmla="*/ 240407 h 5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3665" h="540916">
                  <a:moveTo>
                    <a:pt x="462821" y="240407"/>
                  </a:moveTo>
                  <a:lnTo>
                    <a:pt x="462821" y="60102"/>
                  </a:lnTo>
                  <a:lnTo>
                    <a:pt x="643983" y="60102"/>
                  </a:lnTo>
                  <a:cubicBezTo>
                    <a:pt x="658529" y="60102"/>
                    <a:pt x="671752" y="66112"/>
                    <a:pt x="681009" y="78132"/>
                  </a:cubicBezTo>
                  <a:lnTo>
                    <a:pt x="823822" y="240407"/>
                  </a:lnTo>
                  <a:lnTo>
                    <a:pt x="462821" y="240407"/>
                  </a:lnTo>
                  <a:close/>
                  <a:moveTo>
                    <a:pt x="409928" y="240407"/>
                  </a:moveTo>
                  <a:lnTo>
                    <a:pt x="75374" y="240407"/>
                  </a:lnTo>
                  <a:lnTo>
                    <a:pt x="218187" y="78132"/>
                  </a:lnTo>
                  <a:cubicBezTo>
                    <a:pt x="228766" y="66112"/>
                    <a:pt x="241989" y="60102"/>
                    <a:pt x="255213" y="60102"/>
                  </a:cubicBezTo>
                  <a:lnTo>
                    <a:pt x="409928" y="60102"/>
                  </a:lnTo>
                  <a:lnTo>
                    <a:pt x="409928" y="240407"/>
                  </a:lnTo>
                  <a:close/>
                  <a:moveTo>
                    <a:pt x="1031431" y="240407"/>
                  </a:moveTo>
                  <a:lnTo>
                    <a:pt x="921676" y="240407"/>
                  </a:lnTo>
                  <a:cubicBezTo>
                    <a:pt x="907130" y="240407"/>
                    <a:pt x="893906" y="234397"/>
                    <a:pt x="884650" y="222377"/>
                  </a:cubicBezTo>
                  <a:lnTo>
                    <a:pt x="718034" y="34559"/>
                  </a:lnTo>
                  <a:cubicBezTo>
                    <a:pt x="698199" y="12020"/>
                    <a:pt x="671752" y="0"/>
                    <a:pt x="642661" y="0"/>
                  </a:cubicBezTo>
                  <a:lnTo>
                    <a:pt x="255213" y="0"/>
                  </a:lnTo>
                  <a:cubicBezTo>
                    <a:pt x="227444" y="0"/>
                    <a:pt x="199674" y="12020"/>
                    <a:pt x="179839" y="34559"/>
                  </a:cubicBezTo>
                  <a:lnTo>
                    <a:pt x="15868" y="222377"/>
                  </a:lnTo>
                  <a:cubicBezTo>
                    <a:pt x="5289" y="234397"/>
                    <a:pt x="0" y="249423"/>
                    <a:pt x="0" y="265951"/>
                  </a:cubicBezTo>
                  <a:lnTo>
                    <a:pt x="0" y="420713"/>
                  </a:lnTo>
                  <a:cubicBezTo>
                    <a:pt x="0" y="486825"/>
                    <a:pt x="47604" y="540917"/>
                    <a:pt x="105788" y="540917"/>
                  </a:cubicBezTo>
                  <a:lnTo>
                    <a:pt x="119011" y="540917"/>
                  </a:lnTo>
                  <a:cubicBezTo>
                    <a:pt x="119011" y="449261"/>
                    <a:pt x="183806" y="375636"/>
                    <a:pt x="264469" y="375636"/>
                  </a:cubicBezTo>
                  <a:cubicBezTo>
                    <a:pt x="345133" y="375636"/>
                    <a:pt x="409928" y="449261"/>
                    <a:pt x="409928" y="540917"/>
                  </a:cubicBezTo>
                  <a:lnTo>
                    <a:pt x="753738" y="540917"/>
                  </a:lnTo>
                  <a:cubicBezTo>
                    <a:pt x="753738" y="449261"/>
                    <a:pt x="818533" y="375636"/>
                    <a:pt x="899196" y="375636"/>
                  </a:cubicBezTo>
                  <a:cubicBezTo>
                    <a:pt x="979859" y="375636"/>
                    <a:pt x="1044654" y="449261"/>
                    <a:pt x="1044654" y="540917"/>
                  </a:cubicBezTo>
                  <a:lnTo>
                    <a:pt x="1110771" y="540917"/>
                  </a:lnTo>
                  <a:cubicBezTo>
                    <a:pt x="1139863" y="540917"/>
                    <a:pt x="1163665" y="513871"/>
                    <a:pt x="1163665" y="480815"/>
                  </a:cubicBezTo>
                  <a:lnTo>
                    <a:pt x="1163665" y="390662"/>
                  </a:lnTo>
                  <a:cubicBezTo>
                    <a:pt x="1163665" y="308022"/>
                    <a:pt x="1104160" y="240407"/>
                    <a:pt x="1031431" y="240407"/>
                  </a:cubicBezTo>
                  <a:close/>
                </a:path>
              </a:pathLst>
            </a:custGeom>
            <a:grpFill/>
            <a:ln w="28575" cap="flat">
              <a:solidFill>
                <a:srgbClr val="052B97"/>
              </a:solidFill>
              <a:prstDash val="solid"/>
              <a:miter/>
            </a:ln>
          </p:spPr>
          <p:txBody>
            <a:bodyPr rtlCol="0" anchor="ctr"/>
            <a:lstStyle/>
            <a:p>
              <a:endParaRPr lang="en-US"/>
            </a:p>
          </p:txBody>
        </p:sp>
      </p:grpSp>
      <p:sp>
        <p:nvSpPr>
          <p:cNvPr id="26" name="Graphic 7" descr="Scissors">
            <a:extLst>
              <a:ext uri="{FF2B5EF4-FFF2-40B4-BE49-F238E27FC236}">
                <a16:creationId xmlns:a16="http://schemas.microsoft.com/office/drawing/2014/main" id="{38BF45CE-3670-4371-9006-3CDE1C5D8300}"/>
              </a:ext>
            </a:extLst>
          </p:cNvPr>
          <p:cNvSpPr/>
          <p:nvPr/>
        </p:nvSpPr>
        <p:spPr>
          <a:xfrm>
            <a:off x="6468161" y="2101169"/>
            <a:ext cx="762000" cy="762788"/>
          </a:xfrm>
          <a:custGeom>
            <a:avLst/>
            <a:gdLst>
              <a:gd name="connsiteX0" fmla="*/ 647700 w 762000"/>
              <a:gd name="connsiteY0" fmla="*/ 372263 h 762788"/>
              <a:gd name="connsiteX1" fmla="*/ 590550 w 762000"/>
              <a:gd name="connsiteY1" fmla="*/ 315113 h 762788"/>
              <a:gd name="connsiteX2" fmla="*/ 647700 w 762000"/>
              <a:gd name="connsiteY2" fmla="*/ 257963 h 762788"/>
              <a:gd name="connsiteX3" fmla="*/ 704850 w 762000"/>
              <a:gd name="connsiteY3" fmla="*/ 315113 h 762788"/>
              <a:gd name="connsiteX4" fmla="*/ 647700 w 762000"/>
              <a:gd name="connsiteY4" fmla="*/ 372263 h 762788"/>
              <a:gd name="connsiteX5" fmla="*/ 425768 w 762000"/>
              <a:gd name="connsiteY5" fmla="*/ 168428 h 762788"/>
              <a:gd name="connsiteX6" fmla="*/ 394335 w 762000"/>
              <a:gd name="connsiteY6" fmla="*/ 94133 h 762788"/>
              <a:gd name="connsiteX7" fmla="*/ 468630 w 762000"/>
              <a:gd name="connsiteY7" fmla="*/ 62701 h 762788"/>
              <a:gd name="connsiteX8" fmla="*/ 500063 w 762000"/>
              <a:gd name="connsiteY8" fmla="*/ 136996 h 762788"/>
              <a:gd name="connsiteX9" fmla="*/ 425768 w 762000"/>
              <a:gd name="connsiteY9" fmla="*/ 168428 h 762788"/>
              <a:gd name="connsiteX10" fmla="*/ 400050 w 762000"/>
              <a:gd name="connsiteY10" fmla="*/ 391313 h 762788"/>
              <a:gd name="connsiteX11" fmla="*/ 371475 w 762000"/>
              <a:gd name="connsiteY11" fmla="*/ 362738 h 762788"/>
              <a:gd name="connsiteX12" fmla="*/ 400050 w 762000"/>
              <a:gd name="connsiteY12" fmla="*/ 334163 h 762788"/>
              <a:gd name="connsiteX13" fmla="*/ 428625 w 762000"/>
              <a:gd name="connsiteY13" fmla="*/ 362738 h 762788"/>
              <a:gd name="connsiteX14" fmla="*/ 400050 w 762000"/>
              <a:gd name="connsiteY14" fmla="*/ 391313 h 762788"/>
              <a:gd name="connsiteX15" fmla="*/ 647700 w 762000"/>
              <a:gd name="connsiteY15" fmla="*/ 200813 h 762788"/>
              <a:gd name="connsiteX16" fmla="*/ 581025 w 762000"/>
              <a:gd name="connsiteY16" fmla="*/ 221768 h 762788"/>
              <a:gd name="connsiteX17" fmla="*/ 488633 w 762000"/>
              <a:gd name="connsiteY17" fmla="*/ 273203 h 762788"/>
              <a:gd name="connsiteX18" fmla="*/ 540068 w 762000"/>
              <a:gd name="connsiteY18" fmla="*/ 180811 h 762788"/>
              <a:gd name="connsiteX19" fmla="*/ 553403 w 762000"/>
              <a:gd name="connsiteY19" fmla="*/ 156998 h 762788"/>
              <a:gd name="connsiteX20" fmla="*/ 490538 w 762000"/>
              <a:gd name="connsiteY20" fmla="*/ 8408 h 762788"/>
              <a:gd name="connsiteX21" fmla="*/ 341948 w 762000"/>
              <a:gd name="connsiteY21" fmla="*/ 71273 h 762788"/>
              <a:gd name="connsiteX22" fmla="*/ 404813 w 762000"/>
              <a:gd name="connsiteY22" fmla="*/ 219863 h 762788"/>
              <a:gd name="connsiteX23" fmla="*/ 439103 w 762000"/>
              <a:gd name="connsiteY23" fmla="*/ 227483 h 762788"/>
              <a:gd name="connsiteX24" fmla="*/ 353378 w 762000"/>
              <a:gd name="connsiteY24" fmla="*/ 313208 h 762788"/>
              <a:gd name="connsiteX25" fmla="*/ 332423 w 762000"/>
              <a:gd name="connsiteY25" fmla="*/ 359881 h 762788"/>
              <a:gd name="connsiteX26" fmla="*/ 57150 w 762000"/>
              <a:gd name="connsiteY26" fmla="*/ 515138 h 762788"/>
              <a:gd name="connsiteX27" fmla="*/ 0 w 762000"/>
              <a:gd name="connsiteY27" fmla="*/ 610388 h 762788"/>
              <a:gd name="connsiteX28" fmla="*/ 276225 w 762000"/>
              <a:gd name="connsiteY28" fmla="*/ 486563 h 762788"/>
              <a:gd name="connsiteX29" fmla="*/ 152400 w 762000"/>
              <a:gd name="connsiteY29" fmla="*/ 762788 h 762788"/>
              <a:gd name="connsiteX30" fmla="*/ 247650 w 762000"/>
              <a:gd name="connsiteY30" fmla="*/ 705638 h 762788"/>
              <a:gd name="connsiteX31" fmla="*/ 401003 w 762000"/>
              <a:gd name="connsiteY31" fmla="*/ 431318 h 762788"/>
              <a:gd name="connsiteX32" fmla="*/ 447675 w 762000"/>
              <a:gd name="connsiteY32" fmla="*/ 410363 h 762788"/>
              <a:gd name="connsiteX33" fmla="*/ 533400 w 762000"/>
              <a:gd name="connsiteY33" fmla="*/ 324638 h 762788"/>
              <a:gd name="connsiteX34" fmla="*/ 647700 w 762000"/>
              <a:gd name="connsiteY34" fmla="*/ 429413 h 762788"/>
              <a:gd name="connsiteX35" fmla="*/ 762000 w 762000"/>
              <a:gd name="connsiteY35" fmla="*/ 315113 h 762788"/>
              <a:gd name="connsiteX36" fmla="*/ 647700 w 762000"/>
              <a:gd name="connsiteY36" fmla="*/ 200813 h 7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62000" h="762788">
                <a:moveTo>
                  <a:pt x="647700" y="372263"/>
                </a:moveTo>
                <a:cubicBezTo>
                  <a:pt x="616268" y="372263"/>
                  <a:pt x="590550" y="346546"/>
                  <a:pt x="590550" y="315113"/>
                </a:cubicBezTo>
                <a:cubicBezTo>
                  <a:pt x="590550" y="283681"/>
                  <a:pt x="616268" y="257963"/>
                  <a:pt x="647700" y="257963"/>
                </a:cubicBezTo>
                <a:cubicBezTo>
                  <a:pt x="679133" y="257963"/>
                  <a:pt x="704850" y="283681"/>
                  <a:pt x="704850" y="315113"/>
                </a:cubicBezTo>
                <a:cubicBezTo>
                  <a:pt x="704850" y="346546"/>
                  <a:pt x="679133" y="372263"/>
                  <a:pt x="647700" y="372263"/>
                </a:cubicBezTo>
                <a:close/>
                <a:moveTo>
                  <a:pt x="425768" y="168428"/>
                </a:moveTo>
                <a:cubicBezTo>
                  <a:pt x="396240" y="156998"/>
                  <a:pt x="382905" y="123661"/>
                  <a:pt x="394335" y="94133"/>
                </a:cubicBezTo>
                <a:cubicBezTo>
                  <a:pt x="405765" y="64606"/>
                  <a:pt x="439103" y="51271"/>
                  <a:pt x="468630" y="62701"/>
                </a:cubicBezTo>
                <a:cubicBezTo>
                  <a:pt x="498158" y="74131"/>
                  <a:pt x="511493" y="107468"/>
                  <a:pt x="500063" y="136996"/>
                </a:cubicBezTo>
                <a:cubicBezTo>
                  <a:pt x="488633" y="165571"/>
                  <a:pt x="455295" y="179858"/>
                  <a:pt x="425768" y="168428"/>
                </a:cubicBezTo>
                <a:close/>
                <a:moveTo>
                  <a:pt x="400050" y="391313"/>
                </a:moveTo>
                <a:cubicBezTo>
                  <a:pt x="383858" y="391313"/>
                  <a:pt x="371475" y="378931"/>
                  <a:pt x="371475" y="362738"/>
                </a:cubicBezTo>
                <a:cubicBezTo>
                  <a:pt x="371475" y="346546"/>
                  <a:pt x="383858" y="334163"/>
                  <a:pt x="400050" y="334163"/>
                </a:cubicBezTo>
                <a:cubicBezTo>
                  <a:pt x="416243" y="334163"/>
                  <a:pt x="428625" y="346546"/>
                  <a:pt x="428625" y="362738"/>
                </a:cubicBezTo>
                <a:cubicBezTo>
                  <a:pt x="428625" y="378931"/>
                  <a:pt x="416243" y="391313"/>
                  <a:pt x="400050" y="391313"/>
                </a:cubicBezTo>
                <a:close/>
                <a:moveTo>
                  <a:pt x="647700" y="200813"/>
                </a:moveTo>
                <a:cubicBezTo>
                  <a:pt x="622935" y="200813"/>
                  <a:pt x="600075" y="208433"/>
                  <a:pt x="581025" y="221768"/>
                </a:cubicBezTo>
                <a:lnTo>
                  <a:pt x="488633" y="273203"/>
                </a:lnTo>
                <a:lnTo>
                  <a:pt x="540068" y="180811"/>
                </a:lnTo>
                <a:cubicBezTo>
                  <a:pt x="544830" y="173191"/>
                  <a:pt x="549593" y="165571"/>
                  <a:pt x="553403" y="156998"/>
                </a:cubicBezTo>
                <a:cubicBezTo>
                  <a:pt x="577215" y="98896"/>
                  <a:pt x="548640" y="32221"/>
                  <a:pt x="490538" y="8408"/>
                </a:cubicBezTo>
                <a:cubicBezTo>
                  <a:pt x="432435" y="-15404"/>
                  <a:pt x="365760" y="13171"/>
                  <a:pt x="341948" y="71273"/>
                </a:cubicBezTo>
                <a:cubicBezTo>
                  <a:pt x="318135" y="129376"/>
                  <a:pt x="346710" y="196051"/>
                  <a:pt x="404813" y="219863"/>
                </a:cubicBezTo>
                <a:cubicBezTo>
                  <a:pt x="416243" y="224626"/>
                  <a:pt x="427673" y="226531"/>
                  <a:pt x="439103" y="227483"/>
                </a:cubicBezTo>
                <a:lnTo>
                  <a:pt x="353378" y="313208"/>
                </a:lnTo>
                <a:lnTo>
                  <a:pt x="332423" y="359881"/>
                </a:lnTo>
                <a:lnTo>
                  <a:pt x="57150" y="515138"/>
                </a:lnTo>
                <a:lnTo>
                  <a:pt x="0" y="610388"/>
                </a:lnTo>
                <a:lnTo>
                  <a:pt x="276225" y="486563"/>
                </a:lnTo>
                <a:lnTo>
                  <a:pt x="152400" y="762788"/>
                </a:lnTo>
                <a:lnTo>
                  <a:pt x="247650" y="705638"/>
                </a:lnTo>
                <a:lnTo>
                  <a:pt x="401003" y="431318"/>
                </a:lnTo>
                <a:lnTo>
                  <a:pt x="447675" y="410363"/>
                </a:lnTo>
                <a:lnTo>
                  <a:pt x="533400" y="324638"/>
                </a:lnTo>
                <a:cubicBezTo>
                  <a:pt x="538163" y="383693"/>
                  <a:pt x="587693" y="429413"/>
                  <a:pt x="647700" y="429413"/>
                </a:cubicBezTo>
                <a:cubicBezTo>
                  <a:pt x="710565" y="429413"/>
                  <a:pt x="762000" y="377978"/>
                  <a:pt x="762000" y="315113"/>
                </a:cubicBezTo>
                <a:cubicBezTo>
                  <a:pt x="762000" y="252248"/>
                  <a:pt x="710565" y="200813"/>
                  <a:pt x="647700" y="200813"/>
                </a:cubicBezTo>
                <a:close/>
              </a:path>
            </a:pathLst>
          </a:custGeom>
          <a:gradFill>
            <a:gsLst>
              <a:gs pos="0">
                <a:srgbClr val="00A3B8"/>
              </a:gs>
              <a:gs pos="100000">
                <a:srgbClr val="95C93D"/>
              </a:gs>
            </a:gsLst>
            <a:lin ang="5400000" scaled="1"/>
          </a:gradFill>
          <a:ln w="19050" cap="flat">
            <a:solidFill>
              <a:srgbClr val="052B97"/>
            </a:solidFill>
            <a:prstDash val="solid"/>
            <a:miter/>
          </a:ln>
        </p:spPr>
        <p:txBody>
          <a:bodyPr rtlCol="0" anchor="ctr"/>
          <a:lstStyle/>
          <a:p>
            <a:endParaRPr lang="en-US"/>
          </a:p>
        </p:txBody>
      </p:sp>
      <p:sp>
        <p:nvSpPr>
          <p:cNvPr id="27" name="Graphic 4" descr="Comb">
            <a:extLst>
              <a:ext uri="{FF2B5EF4-FFF2-40B4-BE49-F238E27FC236}">
                <a16:creationId xmlns:a16="http://schemas.microsoft.com/office/drawing/2014/main" id="{9741013D-C955-480F-A583-68BBBEC2936E}"/>
              </a:ext>
            </a:extLst>
          </p:cNvPr>
          <p:cNvSpPr/>
          <p:nvPr/>
        </p:nvSpPr>
        <p:spPr>
          <a:xfrm>
            <a:off x="6772722" y="2432147"/>
            <a:ext cx="762714" cy="761761"/>
          </a:xfrm>
          <a:custGeom>
            <a:avLst/>
            <a:gdLst>
              <a:gd name="connsiteX0" fmla="*/ 698421 w 762714"/>
              <a:gd name="connsiteY0" fmla="*/ 301228 h 761761"/>
              <a:gd name="connsiteX1" fmla="*/ 701278 w 762714"/>
              <a:gd name="connsiteY1" fmla="*/ 304086 h 761761"/>
              <a:gd name="connsiteX2" fmla="*/ 720328 w 762714"/>
              <a:gd name="connsiteY2" fmla="*/ 304086 h 761761"/>
              <a:gd name="connsiteX3" fmla="*/ 720328 w 762714"/>
              <a:gd name="connsiteY3" fmla="*/ 285036 h 761761"/>
              <a:gd name="connsiteX4" fmla="*/ 717471 w 762714"/>
              <a:gd name="connsiteY4" fmla="*/ 282178 h 761761"/>
              <a:gd name="connsiteX5" fmla="*/ 578406 w 762714"/>
              <a:gd name="connsiteY5" fmla="*/ 143113 h 761761"/>
              <a:gd name="connsiteX6" fmla="*/ 597456 w 762714"/>
              <a:gd name="connsiteY6" fmla="*/ 124063 h 761761"/>
              <a:gd name="connsiteX7" fmla="*/ 736521 w 762714"/>
              <a:gd name="connsiteY7" fmla="*/ 262176 h 761761"/>
              <a:gd name="connsiteX8" fmla="*/ 739378 w 762714"/>
              <a:gd name="connsiteY8" fmla="*/ 265033 h 761761"/>
              <a:gd name="connsiteX9" fmla="*/ 758428 w 762714"/>
              <a:gd name="connsiteY9" fmla="*/ 265033 h 761761"/>
              <a:gd name="connsiteX10" fmla="*/ 758428 w 762714"/>
              <a:gd name="connsiteY10" fmla="*/ 245983 h 761761"/>
              <a:gd name="connsiteX11" fmla="*/ 628888 w 762714"/>
              <a:gd name="connsiteY11" fmla="*/ 92631 h 761761"/>
              <a:gd name="connsiteX12" fmla="*/ 559356 w 762714"/>
              <a:gd name="connsiteY12" fmla="*/ 10716 h 761761"/>
              <a:gd name="connsiteX13" fmla="*/ 508873 w 762714"/>
              <a:gd name="connsiteY13" fmla="*/ 10716 h 761761"/>
              <a:gd name="connsiteX14" fmla="*/ 10716 w 762714"/>
              <a:gd name="connsiteY14" fmla="*/ 508873 h 761761"/>
              <a:gd name="connsiteX15" fmla="*/ 10716 w 762714"/>
              <a:gd name="connsiteY15" fmla="*/ 559356 h 761761"/>
              <a:gd name="connsiteX16" fmla="*/ 92631 w 762714"/>
              <a:gd name="connsiteY16" fmla="*/ 628888 h 761761"/>
              <a:gd name="connsiteX17" fmla="*/ 246936 w 762714"/>
              <a:gd name="connsiteY17" fmla="*/ 757476 h 761761"/>
              <a:gd name="connsiteX18" fmla="*/ 265986 w 762714"/>
              <a:gd name="connsiteY18" fmla="*/ 757476 h 761761"/>
              <a:gd name="connsiteX19" fmla="*/ 265986 w 762714"/>
              <a:gd name="connsiteY19" fmla="*/ 738426 h 761761"/>
              <a:gd name="connsiteX20" fmla="*/ 263128 w 762714"/>
              <a:gd name="connsiteY20" fmla="*/ 735568 h 761761"/>
              <a:gd name="connsiteX21" fmla="*/ 124063 w 762714"/>
              <a:gd name="connsiteY21" fmla="*/ 597456 h 761761"/>
              <a:gd name="connsiteX22" fmla="*/ 143113 w 762714"/>
              <a:gd name="connsiteY22" fmla="*/ 578406 h 761761"/>
              <a:gd name="connsiteX23" fmla="*/ 281226 w 762714"/>
              <a:gd name="connsiteY23" fmla="*/ 717471 h 761761"/>
              <a:gd name="connsiteX24" fmla="*/ 284083 w 762714"/>
              <a:gd name="connsiteY24" fmla="*/ 720328 h 761761"/>
              <a:gd name="connsiteX25" fmla="*/ 303133 w 762714"/>
              <a:gd name="connsiteY25" fmla="*/ 720328 h 761761"/>
              <a:gd name="connsiteX26" fmla="*/ 303133 w 762714"/>
              <a:gd name="connsiteY26" fmla="*/ 701278 h 761761"/>
              <a:gd name="connsiteX27" fmla="*/ 300276 w 762714"/>
              <a:gd name="connsiteY27" fmla="*/ 698421 h 761761"/>
              <a:gd name="connsiteX28" fmla="*/ 162163 w 762714"/>
              <a:gd name="connsiteY28" fmla="*/ 559356 h 761761"/>
              <a:gd name="connsiteX29" fmla="*/ 181213 w 762714"/>
              <a:gd name="connsiteY29" fmla="*/ 540306 h 761761"/>
              <a:gd name="connsiteX30" fmla="*/ 319326 w 762714"/>
              <a:gd name="connsiteY30" fmla="*/ 679371 h 761761"/>
              <a:gd name="connsiteX31" fmla="*/ 322183 w 762714"/>
              <a:gd name="connsiteY31" fmla="*/ 682228 h 761761"/>
              <a:gd name="connsiteX32" fmla="*/ 341233 w 762714"/>
              <a:gd name="connsiteY32" fmla="*/ 682228 h 761761"/>
              <a:gd name="connsiteX33" fmla="*/ 341233 w 762714"/>
              <a:gd name="connsiteY33" fmla="*/ 663178 h 761761"/>
              <a:gd name="connsiteX34" fmla="*/ 338376 w 762714"/>
              <a:gd name="connsiteY34" fmla="*/ 660321 h 761761"/>
              <a:gd name="connsiteX35" fmla="*/ 200263 w 762714"/>
              <a:gd name="connsiteY35" fmla="*/ 522208 h 761761"/>
              <a:gd name="connsiteX36" fmla="*/ 219313 w 762714"/>
              <a:gd name="connsiteY36" fmla="*/ 503158 h 761761"/>
              <a:gd name="connsiteX37" fmla="*/ 357426 w 762714"/>
              <a:gd name="connsiteY37" fmla="*/ 642223 h 761761"/>
              <a:gd name="connsiteX38" fmla="*/ 360283 w 762714"/>
              <a:gd name="connsiteY38" fmla="*/ 645081 h 761761"/>
              <a:gd name="connsiteX39" fmla="*/ 379333 w 762714"/>
              <a:gd name="connsiteY39" fmla="*/ 645081 h 761761"/>
              <a:gd name="connsiteX40" fmla="*/ 379333 w 762714"/>
              <a:gd name="connsiteY40" fmla="*/ 626031 h 761761"/>
              <a:gd name="connsiteX41" fmla="*/ 376476 w 762714"/>
              <a:gd name="connsiteY41" fmla="*/ 623173 h 761761"/>
              <a:gd name="connsiteX42" fmla="*/ 237411 w 762714"/>
              <a:gd name="connsiteY42" fmla="*/ 484108 h 761761"/>
              <a:gd name="connsiteX43" fmla="*/ 256461 w 762714"/>
              <a:gd name="connsiteY43" fmla="*/ 465058 h 761761"/>
              <a:gd name="connsiteX44" fmla="*/ 395526 w 762714"/>
              <a:gd name="connsiteY44" fmla="*/ 604123 h 761761"/>
              <a:gd name="connsiteX45" fmla="*/ 398383 w 762714"/>
              <a:gd name="connsiteY45" fmla="*/ 606981 h 761761"/>
              <a:gd name="connsiteX46" fmla="*/ 417433 w 762714"/>
              <a:gd name="connsiteY46" fmla="*/ 606981 h 761761"/>
              <a:gd name="connsiteX47" fmla="*/ 417433 w 762714"/>
              <a:gd name="connsiteY47" fmla="*/ 587931 h 761761"/>
              <a:gd name="connsiteX48" fmla="*/ 414576 w 762714"/>
              <a:gd name="connsiteY48" fmla="*/ 585073 h 761761"/>
              <a:gd name="connsiteX49" fmla="*/ 275511 w 762714"/>
              <a:gd name="connsiteY49" fmla="*/ 446008 h 761761"/>
              <a:gd name="connsiteX50" fmla="*/ 294561 w 762714"/>
              <a:gd name="connsiteY50" fmla="*/ 426958 h 761761"/>
              <a:gd name="connsiteX51" fmla="*/ 433626 w 762714"/>
              <a:gd name="connsiteY51" fmla="*/ 566023 h 761761"/>
              <a:gd name="connsiteX52" fmla="*/ 436483 w 762714"/>
              <a:gd name="connsiteY52" fmla="*/ 568881 h 761761"/>
              <a:gd name="connsiteX53" fmla="*/ 455533 w 762714"/>
              <a:gd name="connsiteY53" fmla="*/ 568881 h 761761"/>
              <a:gd name="connsiteX54" fmla="*/ 455533 w 762714"/>
              <a:gd name="connsiteY54" fmla="*/ 549831 h 761761"/>
              <a:gd name="connsiteX55" fmla="*/ 452676 w 762714"/>
              <a:gd name="connsiteY55" fmla="*/ 546973 h 761761"/>
              <a:gd name="connsiteX56" fmla="*/ 313611 w 762714"/>
              <a:gd name="connsiteY56" fmla="*/ 407908 h 761761"/>
              <a:gd name="connsiteX57" fmla="*/ 332661 w 762714"/>
              <a:gd name="connsiteY57" fmla="*/ 388858 h 761761"/>
              <a:gd name="connsiteX58" fmla="*/ 471726 w 762714"/>
              <a:gd name="connsiteY58" fmla="*/ 527923 h 761761"/>
              <a:gd name="connsiteX59" fmla="*/ 474583 w 762714"/>
              <a:gd name="connsiteY59" fmla="*/ 530781 h 761761"/>
              <a:gd name="connsiteX60" fmla="*/ 487918 w 762714"/>
              <a:gd name="connsiteY60" fmla="*/ 534591 h 761761"/>
              <a:gd name="connsiteX61" fmla="*/ 497443 w 762714"/>
              <a:gd name="connsiteY61" fmla="*/ 525066 h 761761"/>
              <a:gd name="connsiteX62" fmla="*/ 493633 w 762714"/>
              <a:gd name="connsiteY62" fmla="*/ 511731 h 761761"/>
              <a:gd name="connsiteX63" fmla="*/ 490776 w 762714"/>
              <a:gd name="connsiteY63" fmla="*/ 508873 h 761761"/>
              <a:gd name="connsiteX64" fmla="*/ 351711 w 762714"/>
              <a:gd name="connsiteY64" fmla="*/ 370761 h 761761"/>
              <a:gd name="connsiteX65" fmla="*/ 370761 w 762714"/>
              <a:gd name="connsiteY65" fmla="*/ 351711 h 761761"/>
              <a:gd name="connsiteX66" fmla="*/ 509826 w 762714"/>
              <a:gd name="connsiteY66" fmla="*/ 490776 h 761761"/>
              <a:gd name="connsiteX67" fmla="*/ 512683 w 762714"/>
              <a:gd name="connsiteY67" fmla="*/ 493633 h 761761"/>
              <a:gd name="connsiteX68" fmla="*/ 531733 w 762714"/>
              <a:gd name="connsiteY68" fmla="*/ 493633 h 761761"/>
              <a:gd name="connsiteX69" fmla="*/ 531733 w 762714"/>
              <a:gd name="connsiteY69" fmla="*/ 474583 h 761761"/>
              <a:gd name="connsiteX70" fmla="*/ 528876 w 762714"/>
              <a:gd name="connsiteY70" fmla="*/ 471726 h 761761"/>
              <a:gd name="connsiteX71" fmla="*/ 388858 w 762714"/>
              <a:gd name="connsiteY71" fmla="*/ 332661 h 761761"/>
              <a:gd name="connsiteX72" fmla="*/ 407908 w 762714"/>
              <a:gd name="connsiteY72" fmla="*/ 313611 h 761761"/>
              <a:gd name="connsiteX73" fmla="*/ 546973 w 762714"/>
              <a:gd name="connsiteY73" fmla="*/ 452676 h 761761"/>
              <a:gd name="connsiteX74" fmla="*/ 549831 w 762714"/>
              <a:gd name="connsiteY74" fmla="*/ 455533 h 761761"/>
              <a:gd name="connsiteX75" fmla="*/ 568881 w 762714"/>
              <a:gd name="connsiteY75" fmla="*/ 455533 h 761761"/>
              <a:gd name="connsiteX76" fmla="*/ 568881 w 762714"/>
              <a:gd name="connsiteY76" fmla="*/ 436483 h 761761"/>
              <a:gd name="connsiteX77" fmla="*/ 566023 w 762714"/>
              <a:gd name="connsiteY77" fmla="*/ 433626 h 761761"/>
              <a:gd name="connsiteX78" fmla="*/ 426958 w 762714"/>
              <a:gd name="connsiteY78" fmla="*/ 294561 h 761761"/>
              <a:gd name="connsiteX79" fmla="*/ 446008 w 762714"/>
              <a:gd name="connsiteY79" fmla="*/ 275511 h 761761"/>
              <a:gd name="connsiteX80" fmla="*/ 585073 w 762714"/>
              <a:gd name="connsiteY80" fmla="*/ 414576 h 761761"/>
              <a:gd name="connsiteX81" fmla="*/ 587931 w 762714"/>
              <a:gd name="connsiteY81" fmla="*/ 417433 h 761761"/>
              <a:gd name="connsiteX82" fmla="*/ 606981 w 762714"/>
              <a:gd name="connsiteY82" fmla="*/ 417433 h 761761"/>
              <a:gd name="connsiteX83" fmla="*/ 606981 w 762714"/>
              <a:gd name="connsiteY83" fmla="*/ 398383 h 761761"/>
              <a:gd name="connsiteX84" fmla="*/ 604123 w 762714"/>
              <a:gd name="connsiteY84" fmla="*/ 395526 h 761761"/>
              <a:gd name="connsiteX85" fmla="*/ 465058 w 762714"/>
              <a:gd name="connsiteY85" fmla="*/ 257413 h 761761"/>
              <a:gd name="connsiteX86" fmla="*/ 484108 w 762714"/>
              <a:gd name="connsiteY86" fmla="*/ 238363 h 761761"/>
              <a:gd name="connsiteX87" fmla="*/ 623173 w 762714"/>
              <a:gd name="connsiteY87" fmla="*/ 377428 h 761761"/>
              <a:gd name="connsiteX88" fmla="*/ 626031 w 762714"/>
              <a:gd name="connsiteY88" fmla="*/ 380286 h 761761"/>
              <a:gd name="connsiteX89" fmla="*/ 645081 w 762714"/>
              <a:gd name="connsiteY89" fmla="*/ 380286 h 761761"/>
              <a:gd name="connsiteX90" fmla="*/ 645081 w 762714"/>
              <a:gd name="connsiteY90" fmla="*/ 361236 h 761761"/>
              <a:gd name="connsiteX91" fmla="*/ 642223 w 762714"/>
              <a:gd name="connsiteY91" fmla="*/ 358378 h 761761"/>
              <a:gd name="connsiteX92" fmla="*/ 503158 w 762714"/>
              <a:gd name="connsiteY92" fmla="*/ 219313 h 761761"/>
              <a:gd name="connsiteX93" fmla="*/ 522208 w 762714"/>
              <a:gd name="connsiteY93" fmla="*/ 200263 h 761761"/>
              <a:gd name="connsiteX94" fmla="*/ 661273 w 762714"/>
              <a:gd name="connsiteY94" fmla="*/ 339328 h 761761"/>
              <a:gd name="connsiteX95" fmla="*/ 664131 w 762714"/>
              <a:gd name="connsiteY95" fmla="*/ 342186 h 761761"/>
              <a:gd name="connsiteX96" fmla="*/ 683181 w 762714"/>
              <a:gd name="connsiteY96" fmla="*/ 342186 h 761761"/>
              <a:gd name="connsiteX97" fmla="*/ 683181 w 762714"/>
              <a:gd name="connsiteY97" fmla="*/ 323136 h 761761"/>
              <a:gd name="connsiteX98" fmla="*/ 680323 w 762714"/>
              <a:gd name="connsiteY98" fmla="*/ 320278 h 761761"/>
              <a:gd name="connsiteX99" fmla="*/ 540306 w 762714"/>
              <a:gd name="connsiteY99" fmla="*/ 181213 h 761761"/>
              <a:gd name="connsiteX100" fmla="*/ 559356 w 762714"/>
              <a:gd name="connsiteY100" fmla="*/ 162163 h 761761"/>
              <a:gd name="connsiteX101" fmla="*/ 698421 w 762714"/>
              <a:gd name="connsiteY101" fmla="*/ 301228 h 76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762714" h="761761">
                <a:moveTo>
                  <a:pt x="698421" y="301228"/>
                </a:moveTo>
                <a:lnTo>
                  <a:pt x="701278" y="304086"/>
                </a:lnTo>
                <a:cubicBezTo>
                  <a:pt x="706993" y="309801"/>
                  <a:pt x="714613" y="309801"/>
                  <a:pt x="720328" y="304086"/>
                </a:cubicBezTo>
                <a:cubicBezTo>
                  <a:pt x="726043" y="298371"/>
                  <a:pt x="726043" y="290751"/>
                  <a:pt x="720328" y="285036"/>
                </a:cubicBezTo>
                <a:lnTo>
                  <a:pt x="717471" y="282178"/>
                </a:lnTo>
                <a:lnTo>
                  <a:pt x="578406" y="143113"/>
                </a:lnTo>
                <a:lnTo>
                  <a:pt x="597456" y="124063"/>
                </a:lnTo>
                <a:lnTo>
                  <a:pt x="736521" y="262176"/>
                </a:lnTo>
                <a:lnTo>
                  <a:pt x="739378" y="265033"/>
                </a:lnTo>
                <a:cubicBezTo>
                  <a:pt x="745093" y="270748"/>
                  <a:pt x="752713" y="270748"/>
                  <a:pt x="758428" y="265033"/>
                </a:cubicBezTo>
                <a:cubicBezTo>
                  <a:pt x="764143" y="259318"/>
                  <a:pt x="764143" y="251698"/>
                  <a:pt x="758428" y="245983"/>
                </a:cubicBezTo>
                <a:cubicBezTo>
                  <a:pt x="757476" y="245983"/>
                  <a:pt x="628888" y="92631"/>
                  <a:pt x="628888" y="92631"/>
                </a:cubicBezTo>
                <a:lnTo>
                  <a:pt x="559356" y="10716"/>
                </a:lnTo>
                <a:cubicBezTo>
                  <a:pt x="545068" y="-3572"/>
                  <a:pt x="523161" y="-3572"/>
                  <a:pt x="508873" y="10716"/>
                </a:cubicBezTo>
                <a:lnTo>
                  <a:pt x="10716" y="508873"/>
                </a:lnTo>
                <a:cubicBezTo>
                  <a:pt x="-3572" y="523161"/>
                  <a:pt x="-3572" y="545068"/>
                  <a:pt x="10716" y="559356"/>
                </a:cubicBezTo>
                <a:lnTo>
                  <a:pt x="92631" y="628888"/>
                </a:lnTo>
                <a:cubicBezTo>
                  <a:pt x="92631" y="628888"/>
                  <a:pt x="245983" y="757476"/>
                  <a:pt x="246936" y="757476"/>
                </a:cubicBezTo>
                <a:cubicBezTo>
                  <a:pt x="252651" y="763191"/>
                  <a:pt x="260271" y="763191"/>
                  <a:pt x="265986" y="757476"/>
                </a:cubicBezTo>
                <a:cubicBezTo>
                  <a:pt x="271701" y="751761"/>
                  <a:pt x="271701" y="744141"/>
                  <a:pt x="265986" y="738426"/>
                </a:cubicBezTo>
                <a:lnTo>
                  <a:pt x="263128" y="735568"/>
                </a:lnTo>
                <a:lnTo>
                  <a:pt x="124063" y="597456"/>
                </a:lnTo>
                <a:lnTo>
                  <a:pt x="143113" y="578406"/>
                </a:lnTo>
                <a:lnTo>
                  <a:pt x="281226" y="717471"/>
                </a:lnTo>
                <a:lnTo>
                  <a:pt x="284083" y="720328"/>
                </a:lnTo>
                <a:cubicBezTo>
                  <a:pt x="289798" y="726043"/>
                  <a:pt x="297418" y="726043"/>
                  <a:pt x="303133" y="720328"/>
                </a:cubicBezTo>
                <a:cubicBezTo>
                  <a:pt x="308848" y="714613"/>
                  <a:pt x="308848" y="706993"/>
                  <a:pt x="303133" y="701278"/>
                </a:cubicBezTo>
                <a:lnTo>
                  <a:pt x="300276" y="698421"/>
                </a:lnTo>
                <a:lnTo>
                  <a:pt x="162163" y="559356"/>
                </a:lnTo>
                <a:lnTo>
                  <a:pt x="181213" y="540306"/>
                </a:lnTo>
                <a:lnTo>
                  <a:pt x="319326" y="679371"/>
                </a:lnTo>
                <a:lnTo>
                  <a:pt x="322183" y="682228"/>
                </a:lnTo>
                <a:cubicBezTo>
                  <a:pt x="327898" y="687943"/>
                  <a:pt x="335518" y="687943"/>
                  <a:pt x="341233" y="682228"/>
                </a:cubicBezTo>
                <a:cubicBezTo>
                  <a:pt x="346948" y="676513"/>
                  <a:pt x="346948" y="668893"/>
                  <a:pt x="341233" y="663178"/>
                </a:cubicBezTo>
                <a:lnTo>
                  <a:pt x="338376" y="660321"/>
                </a:lnTo>
                <a:lnTo>
                  <a:pt x="200263" y="522208"/>
                </a:lnTo>
                <a:lnTo>
                  <a:pt x="219313" y="503158"/>
                </a:lnTo>
                <a:lnTo>
                  <a:pt x="357426" y="642223"/>
                </a:lnTo>
                <a:lnTo>
                  <a:pt x="360283" y="645081"/>
                </a:lnTo>
                <a:cubicBezTo>
                  <a:pt x="365998" y="650796"/>
                  <a:pt x="373618" y="650796"/>
                  <a:pt x="379333" y="645081"/>
                </a:cubicBezTo>
                <a:cubicBezTo>
                  <a:pt x="385048" y="639366"/>
                  <a:pt x="385048" y="631746"/>
                  <a:pt x="379333" y="626031"/>
                </a:cubicBezTo>
                <a:lnTo>
                  <a:pt x="376476" y="623173"/>
                </a:lnTo>
                <a:lnTo>
                  <a:pt x="237411" y="484108"/>
                </a:lnTo>
                <a:lnTo>
                  <a:pt x="256461" y="465058"/>
                </a:lnTo>
                <a:lnTo>
                  <a:pt x="395526" y="604123"/>
                </a:lnTo>
                <a:lnTo>
                  <a:pt x="398383" y="606981"/>
                </a:lnTo>
                <a:cubicBezTo>
                  <a:pt x="404098" y="612696"/>
                  <a:pt x="411718" y="612696"/>
                  <a:pt x="417433" y="606981"/>
                </a:cubicBezTo>
                <a:cubicBezTo>
                  <a:pt x="423148" y="601266"/>
                  <a:pt x="423148" y="593646"/>
                  <a:pt x="417433" y="587931"/>
                </a:cubicBezTo>
                <a:lnTo>
                  <a:pt x="414576" y="585073"/>
                </a:lnTo>
                <a:lnTo>
                  <a:pt x="275511" y="446008"/>
                </a:lnTo>
                <a:lnTo>
                  <a:pt x="294561" y="426958"/>
                </a:lnTo>
                <a:lnTo>
                  <a:pt x="433626" y="566023"/>
                </a:lnTo>
                <a:lnTo>
                  <a:pt x="436483" y="568881"/>
                </a:lnTo>
                <a:cubicBezTo>
                  <a:pt x="442198" y="574596"/>
                  <a:pt x="449818" y="574596"/>
                  <a:pt x="455533" y="568881"/>
                </a:cubicBezTo>
                <a:cubicBezTo>
                  <a:pt x="461248" y="563166"/>
                  <a:pt x="461248" y="555546"/>
                  <a:pt x="455533" y="549831"/>
                </a:cubicBezTo>
                <a:lnTo>
                  <a:pt x="452676" y="546973"/>
                </a:lnTo>
                <a:lnTo>
                  <a:pt x="313611" y="407908"/>
                </a:lnTo>
                <a:lnTo>
                  <a:pt x="332661" y="388858"/>
                </a:lnTo>
                <a:lnTo>
                  <a:pt x="471726" y="527923"/>
                </a:lnTo>
                <a:lnTo>
                  <a:pt x="474583" y="530781"/>
                </a:lnTo>
                <a:cubicBezTo>
                  <a:pt x="478393" y="534591"/>
                  <a:pt x="483156" y="535543"/>
                  <a:pt x="487918" y="534591"/>
                </a:cubicBezTo>
                <a:cubicBezTo>
                  <a:pt x="492681" y="533638"/>
                  <a:pt x="496491" y="529828"/>
                  <a:pt x="497443" y="525066"/>
                </a:cubicBezTo>
                <a:cubicBezTo>
                  <a:pt x="498396" y="520303"/>
                  <a:pt x="497443" y="515541"/>
                  <a:pt x="493633" y="511731"/>
                </a:cubicBezTo>
                <a:lnTo>
                  <a:pt x="490776" y="508873"/>
                </a:lnTo>
                <a:lnTo>
                  <a:pt x="351711" y="370761"/>
                </a:lnTo>
                <a:lnTo>
                  <a:pt x="370761" y="351711"/>
                </a:lnTo>
                <a:lnTo>
                  <a:pt x="509826" y="490776"/>
                </a:lnTo>
                <a:lnTo>
                  <a:pt x="512683" y="493633"/>
                </a:lnTo>
                <a:cubicBezTo>
                  <a:pt x="518398" y="499348"/>
                  <a:pt x="526018" y="499348"/>
                  <a:pt x="531733" y="493633"/>
                </a:cubicBezTo>
                <a:cubicBezTo>
                  <a:pt x="537448" y="487918"/>
                  <a:pt x="537448" y="480298"/>
                  <a:pt x="531733" y="474583"/>
                </a:cubicBezTo>
                <a:lnTo>
                  <a:pt x="528876" y="471726"/>
                </a:lnTo>
                <a:lnTo>
                  <a:pt x="388858" y="332661"/>
                </a:lnTo>
                <a:lnTo>
                  <a:pt x="407908" y="313611"/>
                </a:lnTo>
                <a:lnTo>
                  <a:pt x="546973" y="452676"/>
                </a:lnTo>
                <a:lnTo>
                  <a:pt x="549831" y="455533"/>
                </a:lnTo>
                <a:cubicBezTo>
                  <a:pt x="555546" y="461248"/>
                  <a:pt x="563166" y="461248"/>
                  <a:pt x="568881" y="455533"/>
                </a:cubicBezTo>
                <a:cubicBezTo>
                  <a:pt x="574596" y="449818"/>
                  <a:pt x="574596" y="442198"/>
                  <a:pt x="568881" y="436483"/>
                </a:cubicBezTo>
                <a:lnTo>
                  <a:pt x="566023" y="433626"/>
                </a:lnTo>
                <a:lnTo>
                  <a:pt x="426958" y="294561"/>
                </a:lnTo>
                <a:lnTo>
                  <a:pt x="446008" y="275511"/>
                </a:lnTo>
                <a:lnTo>
                  <a:pt x="585073" y="414576"/>
                </a:lnTo>
                <a:lnTo>
                  <a:pt x="587931" y="417433"/>
                </a:lnTo>
                <a:cubicBezTo>
                  <a:pt x="593646" y="423148"/>
                  <a:pt x="601266" y="423148"/>
                  <a:pt x="606981" y="417433"/>
                </a:cubicBezTo>
                <a:cubicBezTo>
                  <a:pt x="612696" y="411718"/>
                  <a:pt x="612696" y="404098"/>
                  <a:pt x="606981" y="398383"/>
                </a:cubicBezTo>
                <a:lnTo>
                  <a:pt x="604123" y="395526"/>
                </a:lnTo>
                <a:lnTo>
                  <a:pt x="465058" y="257413"/>
                </a:lnTo>
                <a:lnTo>
                  <a:pt x="484108" y="238363"/>
                </a:lnTo>
                <a:lnTo>
                  <a:pt x="623173" y="377428"/>
                </a:lnTo>
                <a:lnTo>
                  <a:pt x="626031" y="380286"/>
                </a:lnTo>
                <a:cubicBezTo>
                  <a:pt x="631746" y="386001"/>
                  <a:pt x="639366" y="386001"/>
                  <a:pt x="645081" y="380286"/>
                </a:cubicBezTo>
                <a:cubicBezTo>
                  <a:pt x="650796" y="374571"/>
                  <a:pt x="650796" y="366951"/>
                  <a:pt x="645081" y="361236"/>
                </a:cubicBezTo>
                <a:lnTo>
                  <a:pt x="642223" y="358378"/>
                </a:lnTo>
                <a:lnTo>
                  <a:pt x="503158" y="219313"/>
                </a:lnTo>
                <a:lnTo>
                  <a:pt x="522208" y="200263"/>
                </a:lnTo>
                <a:lnTo>
                  <a:pt x="661273" y="339328"/>
                </a:lnTo>
                <a:lnTo>
                  <a:pt x="664131" y="342186"/>
                </a:lnTo>
                <a:cubicBezTo>
                  <a:pt x="669846" y="347901"/>
                  <a:pt x="677466" y="347901"/>
                  <a:pt x="683181" y="342186"/>
                </a:cubicBezTo>
                <a:cubicBezTo>
                  <a:pt x="688896" y="336471"/>
                  <a:pt x="688896" y="328851"/>
                  <a:pt x="683181" y="323136"/>
                </a:cubicBezTo>
                <a:lnTo>
                  <a:pt x="680323" y="320278"/>
                </a:lnTo>
                <a:lnTo>
                  <a:pt x="540306" y="181213"/>
                </a:lnTo>
                <a:lnTo>
                  <a:pt x="559356" y="162163"/>
                </a:lnTo>
                <a:lnTo>
                  <a:pt x="698421" y="301228"/>
                </a:lnTo>
                <a:close/>
              </a:path>
            </a:pathLst>
          </a:custGeom>
          <a:gradFill>
            <a:gsLst>
              <a:gs pos="0">
                <a:srgbClr val="00A3B8"/>
              </a:gs>
              <a:gs pos="100000">
                <a:srgbClr val="95C93D"/>
              </a:gs>
            </a:gsLst>
            <a:lin ang="5400000" scaled="1"/>
          </a:gradFill>
          <a:ln w="19050" cap="flat">
            <a:solidFill>
              <a:srgbClr val="052B97"/>
            </a:solidFill>
            <a:prstDash val="solid"/>
            <a:miter/>
          </a:ln>
        </p:spPr>
        <p:txBody>
          <a:bodyPr rtlCol="0" anchor="ctr"/>
          <a:lstStyle/>
          <a:p>
            <a:endParaRPr lang="en-US"/>
          </a:p>
        </p:txBody>
      </p:sp>
      <p:grpSp>
        <p:nvGrpSpPr>
          <p:cNvPr id="28" name="Graphic 19" descr="Stethoscope">
            <a:extLst>
              <a:ext uri="{FF2B5EF4-FFF2-40B4-BE49-F238E27FC236}">
                <a16:creationId xmlns:a16="http://schemas.microsoft.com/office/drawing/2014/main" id="{0AE1B796-BD50-4E49-A89D-5831B40FE5E4}"/>
              </a:ext>
            </a:extLst>
          </p:cNvPr>
          <p:cNvGrpSpPr/>
          <p:nvPr/>
        </p:nvGrpSpPr>
        <p:grpSpPr>
          <a:xfrm>
            <a:off x="6451783" y="4324998"/>
            <a:ext cx="1277212" cy="1277212"/>
            <a:chOff x="6451783" y="4324998"/>
            <a:chExt cx="1277212" cy="1277212"/>
          </a:xfrm>
          <a:gradFill>
            <a:gsLst>
              <a:gs pos="0">
                <a:srgbClr val="00A3B8"/>
              </a:gs>
              <a:gs pos="100000">
                <a:srgbClr val="95C93D"/>
              </a:gs>
            </a:gsLst>
            <a:lin ang="5400000" scaled="1"/>
          </a:gradFill>
        </p:grpSpPr>
        <p:sp>
          <p:nvSpPr>
            <p:cNvPr id="29" name="Freeform: Shape 28">
              <a:extLst>
                <a:ext uri="{FF2B5EF4-FFF2-40B4-BE49-F238E27FC236}">
                  <a16:creationId xmlns:a16="http://schemas.microsoft.com/office/drawing/2014/main" id="{E95F9663-7BCD-40AE-BAE4-793A7B87E818}"/>
                </a:ext>
              </a:extLst>
            </p:cNvPr>
            <p:cNvSpPr/>
            <p:nvPr/>
          </p:nvSpPr>
          <p:spPr>
            <a:xfrm>
              <a:off x="6638043" y="4378215"/>
              <a:ext cx="904691" cy="1170777"/>
            </a:xfrm>
            <a:custGeom>
              <a:avLst/>
              <a:gdLst>
                <a:gd name="connsiteX0" fmla="*/ 758345 w 904691"/>
                <a:gd name="connsiteY0" fmla="*/ 532172 h 1170777"/>
                <a:gd name="connsiteX1" fmla="*/ 665215 w 904691"/>
                <a:gd name="connsiteY1" fmla="*/ 439042 h 1170777"/>
                <a:gd name="connsiteX2" fmla="*/ 758345 w 904691"/>
                <a:gd name="connsiteY2" fmla="*/ 345912 h 1170777"/>
                <a:gd name="connsiteX3" fmla="*/ 851475 w 904691"/>
                <a:gd name="connsiteY3" fmla="*/ 439042 h 1170777"/>
                <a:gd name="connsiteX4" fmla="*/ 758345 w 904691"/>
                <a:gd name="connsiteY4" fmla="*/ 532172 h 1170777"/>
                <a:gd name="connsiteX5" fmla="*/ 904692 w 904691"/>
                <a:gd name="connsiteY5" fmla="*/ 439042 h 1170777"/>
                <a:gd name="connsiteX6" fmla="*/ 758345 w 904691"/>
                <a:gd name="connsiteY6" fmla="*/ 292694 h 1170777"/>
                <a:gd name="connsiteX7" fmla="*/ 611997 w 904691"/>
                <a:gd name="connsiteY7" fmla="*/ 439042 h 1170777"/>
                <a:gd name="connsiteX8" fmla="*/ 718432 w 904691"/>
                <a:gd name="connsiteY8" fmla="*/ 580067 h 1170777"/>
                <a:gd name="connsiteX9" fmla="*/ 718432 w 904691"/>
                <a:gd name="connsiteY9" fmla="*/ 891388 h 1170777"/>
                <a:gd name="connsiteX10" fmla="*/ 518867 w 904691"/>
                <a:gd name="connsiteY10" fmla="*/ 1090952 h 1170777"/>
                <a:gd name="connsiteX11" fmla="*/ 319303 w 904691"/>
                <a:gd name="connsiteY11" fmla="*/ 891388 h 1170777"/>
                <a:gd name="connsiteX12" fmla="*/ 319303 w 904691"/>
                <a:gd name="connsiteY12" fmla="*/ 755684 h 1170777"/>
                <a:gd name="connsiteX13" fmla="*/ 558780 w 904691"/>
                <a:gd name="connsiteY13" fmla="*/ 478955 h 1170777"/>
                <a:gd name="connsiteX14" fmla="*/ 532172 w 904691"/>
                <a:gd name="connsiteY14" fmla="*/ 433720 h 1170777"/>
                <a:gd name="connsiteX15" fmla="*/ 532172 w 904691"/>
                <a:gd name="connsiteY15" fmla="*/ 106434 h 1170777"/>
                <a:gd name="connsiteX16" fmla="*/ 462989 w 904691"/>
                <a:gd name="connsiteY16" fmla="*/ 27939 h 1170777"/>
                <a:gd name="connsiteX17" fmla="*/ 425737 w 904691"/>
                <a:gd name="connsiteY17" fmla="*/ 0 h 1170777"/>
                <a:gd name="connsiteX18" fmla="*/ 412433 w 904691"/>
                <a:gd name="connsiteY18" fmla="*/ 0 h 1170777"/>
                <a:gd name="connsiteX19" fmla="*/ 359216 w 904691"/>
                <a:gd name="connsiteY19" fmla="*/ 53217 h 1170777"/>
                <a:gd name="connsiteX20" fmla="*/ 412433 w 904691"/>
                <a:gd name="connsiteY20" fmla="*/ 106434 h 1170777"/>
                <a:gd name="connsiteX21" fmla="*/ 425737 w 904691"/>
                <a:gd name="connsiteY21" fmla="*/ 106434 h 1170777"/>
                <a:gd name="connsiteX22" fmla="*/ 462989 w 904691"/>
                <a:gd name="connsiteY22" fmla="*/ 82487 h 1170777"/>
                <a:gd name="connsiteX23" fmla="*/ 478955 w 904691"/>
                <a:gd name="connsiteY23" fmla="*/ 106434 h 1170777"/>
                <a:gd name="connsiteX24" fmla="*/ 478955 w 904691"/>
                <a:gd name="connsiteY24" fmla="*/ 433720 h 1170777"/>
                <a:gd name="connsiteX25" fmla="*/ 452346 w 904691"/>
                <a:gd name="connsiteY25" fmla="*/ 478955 h 1170777"/>
                <a:gd name="connsiteX26" fmla="*/ 279390 w 904691"/>
                <a:gd name="connsiteY26" fmla="*/ 651910 h 1170777"/>
                <a:gd name="connsiteX27" fmla="*/ 106434 w 904691"/>
                <a:gd name="connsiteY27" fmla="*/ 478955 h 1170777"/>
                <a:gd name="connsiteX28" fmla="*/ 79826 w 904691"/>
                <a:gd name="connsiteY28" fmla="*/ 433720 h 1170777"/>
                <a:gd name="connsiteX29" fmla="*/ 79826 w 904691"/>
                <a:gd name="connsiteY29" fmla="*/ 106434 h 1170777"/>
                <a:gd name="connsiteX30" fmla="*/ 95791 w 904691"/>
                <a:gd name="connsiteY30" fmla="*/ 82487 h 1170777"/>
                <a:gd name="connsiteX31" fmla="*/ 133043 w 904691"/>
                <a:gd name="connsiteY31" fmla="*/ 106434 h 1170777"/>
                <a:gd name="connsiteX32" fmla="*/ 146347 w 904691"/>
                <a:gd name="connsiteY32" fmla="*/ 106434 h 1170777"/>
                <a:gd name="connsiteX33" fmla="*/ 199564 w 904691"/>
                <a:gd name="connsiteY33" fmla="*/ 53217 h 1170777"/>
                <a:gd name="connsiteX34" fmla="*/ 146347 w 904691"/>
                <a:gd name="connsiteY34" fmla="*/ 0 h 1170777"/>
                <a:gd name="connsiteX35" fmla="*/ 133043 w 904691"/>
                <a:gd name="connsiteY35" fmla="*/ 0 h 1170777"/>
                <a:gd name="connsiteX36" fmla="*/ 95791 w 904691"/>
                <a:gd name="connsiteY36" fmla="*/ 27939 h 1170777"/>
                <a:gd name="connsiteX37" fmla="*/ 26609 w 904691"/>
                <a:gd name="connsiteY37" fmla="*/ 106434 h 1170777"/>
                <a:gd name="connsiteX38" fmla="*/ 26609 w 904691"/>
                <a:gd name="connsiteY38" fmla="*/ 433720 h 1170777"/>
                <a:gd name="connsiteX39" fmla="*/ 0 w 904691"/>
                <a:gd name="connsiteY39" fmla="*/ 478955 h 1170777"/>
                <a:gd name="connsiteX40" fmla="*/ 239477 w 904691"/>
                <a:gd name="connsiteY40" fmla="*/ 755684 h 1170777"/>
                <a:gd name="connsiteX41" fmla="*/ 239477 w 904691"/>
                <a:gd name="connsiteY41" fmla="*/ 891388 h 1170777"/>
                <a:gd name="connsiteX42" fmla="*/ 518867 w 904691"/>
                <a:gd name="connsiteY42" fmla="*/ 1170778 h 1170777"/>
                <a:gd name="connsiteX43" fmla="*/ 798258 w 904691"/>
                <a:gd name="connsiteY43" fmla="*/ 891388 h 1170777"/>
                <a:gd name="connsiteX44" fmla="*/ 798258 w 904691"/>
                <a:gd name="connsiteY44" fmla="*/ 580067 h 1170777"/>
                <a:gd name="connsiteX45" fmla="*/ 904692 w 904691"/>
                <a:gd name="connsiteY45" fmla="*/ 439042 h 117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4691" h="1170777">
                  <a:moveTo>
                    <a:pt x="758345" y="532172"/>
                  </a:moveTo>
                  <a:cubicBezTo>
                    <a:pt x="706458" y="532172"/>
                    <a:pt x="665215" y="490928"/>
                    <a:pt x="665215" y="439042"/>
                  </a:cubicBezTo>
                  <a:cubicBezTo>
                    <a:pt x="665215" y="387155"/>
                    <a:pt x="706458" y="345912"/>
                    <a:pt x="758345" y="345912"/>
                  </a:cubicBezTo>
                  <a:cubicBezTo>
                    <a:pt x="810231" y="345912"/>
                    <a:pt x="851475" y="387155"/>
                    <a:pt x="851475" y="439042"/>
                  </a:cubicBezTo>
                  <a:cubicBezTo>
                    <a:pt x="851475" y="490928"/>
                    <a:pt x="810231" y="532172"/>
                    <a:pt x="758345" y="532172"/>
                  </a:cubicBezTo>
                  <a:close/>
                  <a:moveTo>
                    <a:pt x="904692" y="439042"/>
                  </a:moveTo>
                  <a:cubicBezTo>
                    <a:pt x="904692" y="357885"/>
                    <a:pt x="839501" y="292694"/>
                    <a:pt x="758345" y="292694"/>
                  </a:cubicBezTo>
                  <a:cubicBezTo>
                    <a:pt x="677188" y="292694"/>
                    <a:pt x="611997" y="357885"/>
                    <a:pt x="611997" y="439042"/>
                  </a:cubicBezTo>
                  <a:cubicBezTo>
                    <a:pt x="611997" y="505563"/>
                    <a:pt x="657232" y="562772"/>
                    <a:pt x="718432" y="580067"/>
                  </a:cubicBezTo>
                  <a:lnTo>
                    <a:pt x="718432" y="891388"/>
                  </a:lnTo>
                  <a:cubicBezTo>
                    <a:pt x="718432" y="1001813"/>
                    <a:pt x="629293" y="1090952"/>
                    <a:pt x="518867" y="1090952"/>
                  </a:cubicBezTo>
                  <a:cubicBezTo>
                    <a:pt x="408442" y="1090952"/>
                    <a:pt x="319303" y="1001813"/>
                    <a:pt x="319303" y="891388"/>
                  </a:cubicBezTo>
                  <a:lnTo>
                    <a:pt x="319303" y="755684"/>
                  </a:lnTo>
                  <a:cubicBezTo>
                    <a:pt x="455007" y="735727"/>
                    <a:pt x="558780" y="619980"/>
                    <a:pt x="558780" y="478955"/>
                  </a:cubicBezTo>
                  <a:cubicBezTo>
                    <a:pt x="558780" y="458998"/>
                    <a:pt x="548137" y="441703"/>
                    <a:pt x="532172" y="433720"/>
                  </a:cubicBezTo>
                  <a:lnTo>
                    <a:pt x="532172" y="106434"/>
                  </a:lnTo>
                  <a:cubicBezTo>
                    <a:pt x="532172" y="66521"/>
                    <a:pt x="501572" y="33261"/>
                    <a:pt x="462989" y="27939"/>
                  </a:cubicBezTo>
                  <a:cubicBezTo>
                    <a:pt x="457668" y="11974"/>
                    <a:pt x="443033" y="0"/>
                    <a:pt x="425737" y="0"/>
                  </a:cubicBezTo>
                  <a:lnTo>
                    <a:pt x="412433" y="0"/>
                  </a:lnTo>
                  <a:cubicBezTo>
                    <a:pt x="383164" y="0"/>
                    <a:pt x="359216" y="23948"/>
                    <a:pt x="359216" y="53217"/>
                  </a:cubicBezTo>
                  <a:cubicBezTo>
                    <a:pt x="359216" y="82487"/>
                    <a:pt x="383164" y="106434"/>
                    <a:pt x="412433" y="106434"/>
                  </a:cubicBezTo>
                  <a:lnTo>
                    <a:pt x="425737" y="106434"/>
                  </a:lnTo>
                  <a:cubicBezTo>
                    <a:pt x="441703" y="106434"/>
                    <a:pt x="456337" y="95791"/>
                    <a:pt x="462989" y="82487"/>
                  </a:cubicBezTo>
                  <a:cubicBezTo>
                    <a:pt x="472302" y="86478"/>
                    <a:pt x="478955" y="95791"/>
                    <a:pt x="478955" y="106434"/>
                  </a:cubicBezTo>
                  <a:lnTo>
                    <a:pt x="478955" y="433720"/>
                  </a:lnTo>
                  <a:cubicBezTo>
                    <a:pt x="462989" y="443033"/>
                    <a:pt x="452346" y="460328"/>
                    <a:pt x="452346" y="478955"/>
                  </a:cubicBezTo>
                  <a:cubicBezTo>
                    <a:pt x="452346" y="574745"/>
                    <a:pt x="375181" y="651910"/>
                    <a:pt x="279390" y="651910"/>
                  </a:cubicBezTo>
                  <a:cubicBezTo>
                    <a:pt x="183599" y="651910"/>
                    <a:pt x="106434" y="574745"/>
                    <a:pt x="106434" y="478955"/>
                  </a:cubicBezTo>
                  <a:cubicBezTo>
                    <a:pt x="106434" y="458998"/>
                    <a:pt x="95791" y="441703"/>
                    <a:pt x="79826" y="433720"/>
                  </a:cubicBezTo>
                  <a:lnTo>
                    <a:pt x="79826" y="106434"/>
                  </a:lnTo>
                  <a:cubicBezTo>
                    <a:pt x="79826" y="95791"/>
                    <a:pt x="86478" y="86478"/>
                    <a:pt x="95791" y="82487"/>
                  </a:cubicBezTo>
                  <a:cubicBezTo>
                    <a:pt x="102443" y="97121"/>
                    <a:pt x="115747" y="106434"/>
                    <a:pt x="133043" y="106434"/>
                  </a:cubicBezTo>
                  <a:lnTo>
                    <a:pt x="146347" y="106434"/>
                  </a:lnTo>
                  <a:cubicBezTo>
                    <a:pt x="175617" y="106434"/>
                    <a:pt x="199564" y="82487"/>
                    <a:pt x="199564" y="53217"/>
                  </a:cubicBezTo>
                  <a:cubicBezTo>
                    <a:pt x="199564" y="23948"/>
                    <a:pt x="175617" y="0"/>
                    <a:pt x="146347" y="0"/>
                  </a:cubicBezTo>
                  <a:lnTo>
                    <a:pt x="133043" y="0"/>
                  </a:lnTo>
                  <a:cubicBezTo>
                    <a:pt x="115747" y="0"/>
                    <a:pt x="101113" y="11974"/>
                    <a:pt x="95791" y="27939"/>
                  </a:cubicBezTo>
                  <a:cubicBezTo>
                    <a:pt x="57208" y="33261"/>
                    <a:pt x="26609" y="66521"/>
                    <a:pt x="26609" y="106434"/>
                  </a:cubicBezTo>
                  <a:lnTo>
                    <a:pt x="26609" y="433720"/>
                  </a:lnTo>
                  <a:cubicBezTo>
                    <a:pt x="10643" y="443033"/>
                    <a:pt x="0" y="460328"/>
                    <a:pt x="0" y="478955"/>
                  </a:cubicBezTo>
                  <a:cubicBezTo>
                    <a:pt x="0" y="619980"/>
                    <a:pt x="103773" y="735727"/>
                    <a:pt x="239477" y="755684"/>
                  </a:cubicBezTo>
                  <a:lnTo>
                    <a:pt x="239477" y="891388"/>
                  </a:lnTo>
                  <a:cubicBezTo>
                    <a:pt x="239477" y="1045717"/>
                    <a:pt x="364538" y="1170778"/>
                    <a:pt x="518867" y="1170778"/>
                  </a:cubicBezTo>
                  <a:cubicBezTo>
                    <a:pt x="673197" y="1170778"/>
                    <a:pt x="798258" y="1045717"/>
                    <a:pt x="798258" y="891388"/>
                  </a:cubicBezTo>
                  <a:lnTo>
                    <a:pt x="798258" y="580067"/>
                  </a:lnTo>
                  <a:cubicBezTo>
                    <a:pt x="859457" y="562772"/>
                    <a:pt x="904692" y="505563"/>
                    <a:pt x="904692" y="439042"/>
                  </a:cubicBezTo>
                  <a:close/>
                </a:path>
              </a:pathLst>
            </a:custGeom>
            <a:grpFill/>
            <a:ln w="28575" cap="flat">
              <a:solidFill>
                <a:srgbClr val="052B97"/>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710A7C4-6A12-4B7D-BD22-3C19845C87E9}"/>
                </a:ext>
              </a:extLst>
            </p:cNvPr>
            <p:cNvSpPr/>
            <p:nvPr/>
          </p:nvSpPr>
          <p:spPr>
            <a:xfrm>
              <a:off x="7329866" y="4750735"/>
              <a:ext cx="133042" cy="133042"/>
            </a:xfrm>
            <a:custGeom>
              <a:avLst/>
              <a:gdLst>
                <a:gd name="connsiteX0" fmla="*/ 133043 w 133042"/>
                <a:gd name="connsiteY0" fmla="*/ 66521 h 133042"/>
                <a:gd name="connsiteX1" fmla="*/ 66521 w 133042"/>
                <a:gd name="connsiteY1" fmla="*/ 133043 h 133042"/>
                <a:gd name="connsiteX2" fmla="*/ 0 w 133042"/>
                <a:gd name="connsiteY2" fmla="*/ 66521 h 133042"/>
                <a:gd name="connsiteX3" fmla="*/ 66521 w 133042"/>
                <a:gd name="connsiteY3" fmla="*/ 0 h 133042"/>
                <a:gd name="connsiteX4" fmla="*/ 133043 w 133042"/>
                <a:gd name="connsiteY4" fmla="*/ 66521 h 133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42" h="133042">
                  <a:moveTo>
                    <a:pt x="133043" y="66521"/>
                  </a:moveTo>
                  <a:cubicBezTo>
                    <a:pt x="133043" y="103260"/>
                    <a:pt x="103260" y="133043"/>
                    <a:pt x="66521" y="133043"/>
                  </a:cubicBezTo>
                  <a:cubicBezTo>
                    <a:pt x="29783" y="133043"/>
                    <a:pt x="0" y="103260"/>
                    <a:pt x="0" y="66521"/>
                  </a:cubicBezTo>
                  <a:cubicBezTo>
                    <a:pt x="0" y="29783"/>
                    <a:pt x="29783" y="0"/>
                    <a:pt x="66521" y="0"/>
                  </a:cubicBezTo>
                  <a:cubicBezTo>
                    <a:pt x="103260" y="0"/>
                    <a:pt x="133043" y="29783"/>
                    <a:pt x="133043" y="66521"/>
                  </a:cubicBezTo>
                  <a:close/>
                </a:path>
              </a:pathLst>
            </a:custGeom>
            <a:grpFill/>
            <a:ln w="28575" cap="flat">
              <a:solidFill>
                <a:srgbClr val="052B97"/>
              </a:solidFill>
              <a:prstDash val="solid"/>
              <a:miter/>
            </a:ln>
          </p:spPr>
          <p:txBody>
            <a:bodyPr rtlCol="0" anchor="ctr"/>
            <a:lstStyle/>
            <a:p>
              <a:endParaRPr lang="en-US"/>
            </a:p>
          </p:txBody>
        </p:sp>
      </p:grpSp>
    </p:spTree>
    <p:extLst>
      <p:ext uri="{BB962C8B-B14F-4D97-AF65-F5344CB8AC3E}">
        <p14:creationId xmlns:p14="http://schemas.microsoft.com/office/powerpoint/2010/main" val="220703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9ABA3B-6DC1-4AD0-B6FF-C730A8F554EB}"/>
              </a:ext>
            </a:extLst>
          </p:cNvPr>
          <p:cNvSpPr/>
          <p:nvPr/>
        </p:nvSpPr>
        <p:spPr>
          <a:xfrm>
            <a:off x="662743" y="1493314"/>
            <a:ext cx="5296830" cy="2319454"/>
          </a:xfrm>
          <a:prstGeom prst="rect">
            <a:avLst/>
          </a:prstGeom>
          <a:solidFill>
            <a:srgbClr val="AEB0B2">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32498E-2C79-46BE-8056-DA1DB7AEA409}"/>
              </a:ext>
            </a:extLst>
          </p:cNvPr>
          <p:cNvSpPr/>
          <p:nvPr/>
        </p:nvSpPr>
        <p:spPr>
          <a:xfrm>
            <a:off x="662743" y="3923669"/>
            <a:ext cx="5296830" cy="2319454"/>
          </a:xfrm>
          <a:prstGeom prst="rect">
            <a:avLst/>
          </a:prstGeom>
          <a:solidFill>
            <a:srgbClr val="AEB0B2">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CD9932-435F-42B9-81A2-07714D06894F}"/>
              </a:ext>
            </a:extLst>
          </p:cNvPr>
          <p:cNvSpPr/>
          <p:nvPr/>
        </p:nvSpPr>
        <p:spPr>
          <a:xfrm>
            <a:off x="6096000" y="3923669"/>
            <a:ext cx="5296830" cy="2319454"/>
          </a:xfrm>
          <a:prstGeom prst="rect">
            <a:avLst/>
          </a:prstGeom>
          <a:solidFill>
            <a:srgbClr val="AEB0B2">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352229-BD9C-4DC7-91C8-95F1F8C4A7B6}"/>
              </a:ext>
            </a:extLst>
          </p:cNvPr>
          <p:cNvSpPr/>
          <p:nvPr/>
        </p:nvSpPr>
        <p:spPr>
          <a:xfrm>
            <a:off x="6096000" y="1493314"/>
            <a:ext cx="5296830" cy="2319454"/>
          </a:xfrm>
          <a:prstGeom prst="rect">
            <a:avLst/>
          </a:prstGeom>
          <a:solidFill>
            <a:srgbClr val="AEB0B2">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1D6C272-63C4-41FD-BCD7-B161255A9491}"/>
              </a:ext>
            </a:extLst>
          </p:cNvPr>
          <p:cNvSpPr txBox="1"/>
          <p:nvPr/>
        </p:nvSpPr>
        <p:spPr>
          <a:xfrm>
            <a:off x="1367035" y="1564392"/>
            <a:ext cx="1249831" cy="2215991"/>
          </a:xfrm>
          <a:prstGeom prst="rect">
            <a:avLst/>
          </a:prstGeom>
          <a:noFill/>
        </p:spPr>
        <p:txBody>
          <a:bodyPr wrap="square" rtlCol="0">
            <a:spAutoFit/>
          </a:bodyPr>
          <a:lstStyle/>
          <a:p>
            <a:r>
              <a:rPr lang="en-US" sz="13800" b="1">
                <a:solidFill>
                  <a:srgbClr val="424143"/>
                </a:solidFill>
              </a:rPr>
              <a:t>$</a:t>
            </a:r>
          </a:p>
        </p:txBody>
      </p:sp>
      <p:sp>
        <p:nvSpPr>
          <p:cNvPr id="14" name="TextBox 13">
            <a:extLst>
              <a:ext uri="{FF2B5EF4-FFF2-40B4-BE49-F238E27FC236}">
                <a16:creationId xmlns:a16="http://schemas.microsoft.com/office/drawing/2014/main" id="{C130717E-76DC-410C-AB00-D2ED37B0F206}"/>
              </a:ext>
            </a:extLst>
          </p:cNvPr>
          <p:cNvSpPr txBox="1"/>
          <p:nvPr/>
        </p:nvSpPr>
        <p:spPr>
          <a:xfrm>
            <a:off x="2685080" y="2020439"/>
            <a:ext cx="2943673" cy="1477328"/>
          </a:xfrm>
          <a:prstGeom prst="rect">
            <a:avLst/>
          </a:prstGeom>
          <a:noFill/>
        </p:spPr>
        <p:txBody>
          <a:bodyPr wrap="square" rtlCol="0">
            <a:spAutoFit/>
          </a:bodyPr>
          <a:lstStyle/>
          <a:p>
            <a:r>
              <a:rPr lang="en-US" sz="3600" b="1">
                <a:solidFill>
                  <a:srgbClr val="052B97"/>
                </a:solidFill>
                <a:latin typeface="Open Sans" panose="020B0606030504020204"/>
              </a:rPr>
              <a:t>PRICE</a:t>
            </a:r>
          </a:p>
          <a:p>
            <a:r>
              <a:rPr lang="en-US">
                <a:latin typeface="Open Sans" panose="020B0606030504020204"/>
              </a:rPr>
              <a:t>Consultative Approach; Transparent and</a:t>
            </a:r>
          </a:p>
          <a:p>
            <a:r>
              <a:rPr lang="en-US">
                <a:latin typeface="Open Sans" panose="020B0606030504020204"/>
              </a:rPr>
              <a:t>Competitive pricing</a:t>
            </a:r>
          </a:p>
        </p:txBody>
      </p:sp>
      <p:sp>
        <p:nvSpPr>
          <p:cNvPr id="15" name="TextBox 14">
            <a:extLst>
              <a:ext uri="{FF2B5EF4-FFF2-40B4-BE49-F238E27FC236}">
                <a16:creationId xmlns:a16="http://schemas.microsoft.com/office/drawing/2014/main" id="{5ECCD369-AB98-4203-B9BB-3048855D7B63}"/>
              </a:ext>
            </a:extLst>
          </p:cNvPr>
          <p:cNvSpPr txBox="1"/>
          <p:nvPr/>
        </p:nvSpPr>
        <p:spPr>
          <a:xfrm>
            <a:off x="8080465" y="1993271"/>
            <a:ext cx="3092360" cy="1754326"/>
          </a:xfrm>
          <a:prstGeom prst="rect">
            <a:avLst/>
          </a:prstGeom>
          <a:noFill/>
        </p:spPr>
        <p:txBody>
          <a:bodyPr wrap="square" rtlCol="0">
            <a:spAutoFit/>
          </a:bodyPr>
          <a:lstStyle/>
          <a:p>
            <a:r>
              <a:rPr lang="en-US" sz="3600" b="1">
                <a:solidFill>
                  <a:srgbClr val="052B97"/>
                </a:solidFill>
                <a:latin typeface="Open Sans" panose="020B0606030504020204"/>
              </a:rPr>
              <a:t>PRODUCT</a:t>
            </a:r>
          </a:p>
          <a:p>
            <a:r>
              <a:rPr lang="en-US">
                <a:latin typeface="Open Sans" panose="020B0606030504020204"/>
              </a:rPr>
              <a:t>Variety of product solutions for any environment; with a simple transition process</a:t>
            </a:r>
          </a:p>
        </p:txBody>
      </p:sp>
      <p:sp>
        <p:nvSpPr>
          <p:cNvPr id="16" name="TextBox 15">
            <a:extLst>
              <a:ext uri="{FF2B5EF4-FFF2-40B4-BE49-F238E27FC236}">
                <a16:creationId xmlns:a16="http://schemas.microsoft.com/office/drawing/2014/main" id="{42EDBA2D-71A3-46CA-9FBA-87414F16D1CD}"/>
              </a:ext>
            </a:extLst>
          </p:cNvPr>
          <p:cNvSpPr txBox="1"/>
          <p:nvPr/>
        </p:nvSpPr>
        <p:spPr>
          <a:xfrm>
            <a:off x="2685080" y="4292281"/>
            <a:ext cx="2943673" cy="1477328"/>
          </a:xfrm>
          <a:prstGeom prst="rect">
            <a:avLst/>
          </a:prstGeom>
          <a:noFill/>
        </p:spPr>
        <p:txBody>
          <a:bodyPr wrap="square" rtlCol="0">
            <a:spAutoFit/>
          </a:bodyPr>
          <a:lstStyle/>
          <a:p>
            <a:r>
              <a:rPr lang="en-US" sz="3600" b="1">
                <a:solidFill>
                  <a:srgbClr val="052B97"/>
                </a:solidFill>
                <a:latin typeface="Open Sans" panose="020B0606030504020204"/>
              </a:rPr>
              <a:t>SERVICE</a:t>
            </a:r>
          </a:p>
          <a:p>
            <a:r>
              <a:rPr lang="en-US">
                <a:latin typeface="Open Sans" panose="020B0606030504020204"/>
              </a:rPr>
              <a:t>Dedicated Account Executive; knowledgeable &amp; responsive</a:t>
            </a:r>
          </a:p>
        </p:txBody>
      </p:sp>
      <p:sp>
        <p:nvSpPr>
          <p:cNvPr id="17" name="TextBox 16">
            <a:extLst>
              <a:ext uri="{FF2B5EF4-FFF2-40B4-BE49-F238E27FC236}">
                <a16:creationId xmlns:a16="http://schemas.microsoft.com/office/drawing/2014/main" id="{C8D8B240-4B2C-4B7C-8E8B-F585A838ACA1}"/>
              </a:ext>
            </a:extLst>
          </p:cNvPr>
          <p:cNvSpPr txBox="1"/>
          <p:nvPr/>
        </p:nvSpPr>
        <p:spPr>
          <a:xfrm>
            <a:off x="8075458" y="4206233"/>
            <a:ext cx="3247442" cy="1754326"/>
          </a:xfrm>
          <a:prstGeom prst="rect">
            <a:avLst/>
          </a:prstGeom>
          <a:noFill/>
        </p:spPr>
        <p:txBody>
          <a:bodyPr wrap="square" rtlCol="0">
            <a:spAutoFit/>
          </a:bodyPr>
          <a:lstStyle/>
          <a:p>
            <a:r>
              <a:rPr lang="en-US" sz="3600" b="1">
                <a:solidFill>
                  <a:srgbClr val="052B97"/>
                </a:solidFill>
                <a:latin typeface="Open Sans" panose="020B0606030504020204"/>
              </a:rPr>
              <a:t>COMPANY</a:t>
            </a:r>
          </a:p>
          <a:p>
            <a:r>
              <a:rPr lang="en-US">
                <a:latin typeface="Open Sans" panose="020B0606030504020204"/>
              </a:rPr>
              <a:t>Committed to your success; ACN’s partner within the Payments Space; Group buying power</a:t>
            </a:r>
          </a:p>
        </p:txBody>
      </p:sp>
      <p:pic>
        <p:nvPicPr>
          <p:cNvPr id="23" name="Graphic 22" descr="Credit card">
            <a:extLst>
              <a:ext uri="{FF2B5EF4-FFF2-40B4-BE49-F238E27FC236}">
                <a16:creationId xmlns:a16="http://schemas.microsoft.com/office/drawing/2014/main" id="{D5689CF6-6CAD-4421-8193-4623CF81D6F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119391">
            <a:off x="6532279" y="1939895"/>
            <a:ext cx="1361416" cy="1361416"/>
          </a:xfrm>
          <a:prstGeom prst="rect">
            <a:avLst/>
          </a:prstGeom>
        </p:spPr>
      </p:pic>
      <p:pic>
        <p:nvPicPr>
          <p:cNvPr id="25" name="Graphic 24" descr="Handshake">
            <a:extLst>
              <a:ext uri="{FF2B5EF4-FFF2-40B4-BE49-F238E27FC236}">
                <a16:creationId xmlns:a16="http://schemas.microsoft.com/office/drawing/2014/main" id="{1F5C47F8-53BA-4C97-8BB5-8FD3470CDD5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20796250">
            <a:off x="1176855" y="4271233"/>
            <a:ext cx="1559330" cy="1559330"/>
          </a:xfrm>
          <a:prstGeom prst="rect">
            <a:avLst/>
          </a:prstGeom>
        </p:spPr>
      </p:pic>
      <p:pic>
        <p:nvPicPr>
          <p:cNvPr id="33" name="Picture 32">
            <a:extLst>
              <a:ext uri="{FF2B5EF4-FFF2-40B4-BE49-F238E27FC236}">
                <a16:creationId xmlns:a16="http://schemas.microsoft.com/office/drawing/2014/main" id="{0A3BFC8C-67CB-4172-80B4-BF9D7C239B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3056" y="4385576"/>
            <a:ext cx="1295975" cy="1263736"/>
          </a:xfrm>
          <a:prstGeom prst="rect">
            <a:avLst/>
          </a:prstGeom>
        </p:spPr>
      </p:pic>
      <p:sp>
        <p:nvSpPr>
          <p:cNvPr id="10" name="Text Placeholder 9">
            <a:extLst>
              <a:ext uri="{FF2B5EF4-FFF2-40B4-BE49-F238E27FC236}">
                <a16:creationId xmlns:a16="http://schemas.microsoft.com/office/drawing/2014/main" id="{7EEFE25D-2E23-44A0-957D-E194238F00C1}"/>
              </a:ext>
            </a:extLst>
          </p:cNvPr>
          <p:cNvSpPr>
            <a:spLocks noGrp="1"/>
          </p:cNvSpPr>
          <p:nvPr>
            <p:ph type="body" sz="quarter" idx="10"/>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YOUR KEY SELLING POINTS</a:t>
            </a:r>
          </a:p>
        </p:txBody>
      </p:sp>
      <p:grpSp>
        <p:nvGrpSpPr>
          <p:cNvPr id="8" name="Group 7">
            <a:extLst>
              <a:ext uri="{FF2B5EF4-FFF2-40B4-BE49-F238E27FC236}">
                <a16:creationId xmlns:a16="http://schemas.microsoft.com/office/drawing/2014/main" id="{B075C83A-B188-48B9-93EF-4F1683D0FA1E}"/>
              </a:ext>
            </a:extLst>
          </p:cNvPr>
          <p:cNvGrpSpPr/>
          <p:nvPr/>
        </p:nvGrpSpPr>
        <p:grpSpPr>
          <a:xfrm>
            <a:off x="4884048" y="4107352"/>
            <a:ext cx="2360413" cy="584775"/>
            <a:chOff x="4875062" y="4184155"/>
            <a:chExt cx="2360413" cy="584775"/>
          </a:xfrm>
        </p:grpSpPr>
        <p:sp>
          <p:nvSpPr>
            <p:cNvPr id="7" name="TextBox 6">
              <a:extLst>
                <a:ext uri="{FF2B5EF4-FFF2-40B4-BE49-F238E27FC236}">
                  <a16:creationId xmlns:a16="http://schemas.microsoft.com/office/drawing/2014/main" id="{39DCA6AF-591E-4173-B306-0F051D9FF5B6}"/>
                </a:ext>
              </a:extLst>
            </p:cNvPr>
            <p:cNvSpPr txBox="1"/>
            <p:nvPr/>
          </p:nvSpPr>
          <p:spPr>
            <a:xfrm>
              <a:off x="4875062" y="4184155"/>
              <a:ext cx="2360413" cy="584775"/>
            </a:xfrm>
            <a:prstGeom prst="rect">
              <a:avLst/>
            </a:prstGeom>
            <a:noFill/>
          </p:spPr>
          <p:txBody>
            <a:bodyPr wrap="square" rtlCol="0">
              <a:spAutoFit/>
            </a:bodyPr>
            <a:lstStyle/>
            <a:p>
              <a:pPr algn="ctr"/>
              <a:r>
                <a:rPr lang="en-US" sz="3200" b="1">
                  <a:solidFill>
                    <a:srgbClr val="052B97"/>
                  </a:solidFill>
                </a:rPr>
                <a:t>SECURITY</a:t>
              </a:r>
            </a:p>
          </p:txBody>
        </p:sp>
      </p:grpSp>
      <p:sp>
        <p:nvSpPr>
          <p:cNvPr id="2" name="Graphic 4" descr="Lock">
            <a:extLst>
              <a:ext uri="{FF2B5EF4-FFF2-40B4-BE49-F238E27FC236}">
                <a16:creationId xmlns:a16="http://schemas.microsoft.com/office/drawing/2014/main" id="{3145F1F6-63FF-4EB2-A1E3-323A1692DF41}"/>
              </a:ext>
            </a:extLst>
          </p:cNvPr>
          <p:cNvSpPr/>
          <p:nvPr/>
        </p:nvSpPr>
        <p:spPr>
          <a:xfrm>
            <a:off x="5541642" y="2764463"/>
            <a:ext cx="972290" cy="1267449"/>
          </a:xfrm>
          <a:custGeom>
            <a:avLst/>
            <a:gdLst>
              <a:gd name="connsiteX0" fmla="*/ 520870 w 972290"/>
              <a:gd name="connsiteY0" fmla="*/ 1001806 h 1267449"/>
              <a:gd name="connsiteX1" fmla="*/ 520870 w 972290"/>
              <a:gd name="connsiteY1" fmla="*/ 1093826 h 1267449"/>
              <a:gd name="connsiteX2" fmla="*/ 451420 w 972290"/>
              <a:gd name="connsiteY2" fmla="*/ 1093826 h 1267449"/>
              <a:gd name="connsiteX3" fmla="*/ 451420 w 972290"/>
              <a:gd name="connsiteY3" fmla="*/ 1001806 h 1267449"/>
              <a:gd name="connsiteX4" fmla="*/ 381971 w 972290"/>
              <a:gd name="connsiteY4" fmla="*/ 902841 h 1267449"/>
              <a:gd name="connsiteX5" fmla="*/ 486145 w 972290"/>
              <a:gd name="connsiteY5" fmla="*/ 798667 h 1267449"/>
              <a:gd name="connsiteX6" fmla="*/ 590319 w 972290"/>
              <a:gd name="connsiteY6" fmla="*/ 902841 h 1267449"/>
              <a:gd name="connsiteX7" fmla="*/ 520870 w 972290"/>
              <a:gd name="connsiteY7" fmla="*/ 1001806 h 1267449"/>
              <a:gd name="connsiteX8" fmla="*/ 225710 w 972290"/>
              <a:gd name="connsiteY8" fmla="*/ 364609 h 1267449"/>
              <a:gd name="connsiteX9" fmla="*/ 486145 w 972290"/>
              <a:gd name="connsiteY9" fmla="*/ 104174 h 1267449"/>
              <a:gd name="connsiteX10" fmla="*/ 746580 w 972290"/>
              <a:gd name="connsiteY10" fmla="*/ 364609 h 1267449"/>
              <a:gd name="connsiteX11" fmla="*/ 746580 w 972290"/>
              <a:gd name="connsiteY11" fmla="*/ 557331 h 1267449"/>
              <a:gd name="connsiteX12" fmla="*/ 486145 w 972290"/>
              <a:gd name="connsiteY12" fmla="*/ 538232 h 1267449"/>
              <a:gd name="connsiteX13" fmla="*/ 225710 w 972290"/>
              <a:gd name="connsiteY13" fmla="*/ 557331 h 1267449"/>
              <a:gd name="connsiteX14" fmla="*/ 225710 w 972290"/>
              <a:gd name="connsiteY14" fmla="*/ 364609 h 1267449"/>
              <a:gd name="connsiteX15" fmla="*/ 850754 w 972290"/>
              <a:gd name="connsiteY15" fmla="*/ 564276 h 1267449"/>
              <a:gd name="connsiteX16" fmla="*/ 850754 w 972290"/>
              <a:gd name="connsiteY16" fmla="*/ 364609 h 1267449"/>
              <a:gd name="connsiteX17" fmla="*/ 486145 w 972290"/>
              <a:gd name="connsiteY17" fmla="*/ 0 h 1267449"/>
              <a:gd name="connsiteX18" fmla="*/ 121536 w 972290"/>
              <a:gd name="connsiteY18" fmla="*/ 364609 h 1267449"/>
              <a:gd name="connsiteX19" fmla="*/ 121536 w 972290"/>
              <a:gd name="connsiteY19" fmla="*/ 564276 h 1267449"/>
              <a:gd name="connsiteX20" fmla="*/ 0 w 972290"/>
              <a:gd name="connsiteY20" fmla="*/ 572957 h 1267449"/>
              <a:gd name="connsiteX21" fmla="*/ 0 w 972290"/>
              <a:gd name="connsiteY21" fmla="*/ 1232725 h 1267449"/>
              <a:gd name="connsiteX22" fmla="*/ 486145 w 972290"/>
              <a:gd name="connsiteY22" fmla="*/ 1267450 h 1267449"/>
              <a:gd name="connsiteX23" fmla="*/ 972290 w 972290"/>
              <a:gd name="connsiteY23" fmla="*/ 1232725 h 1267449"/>
              <a:gd name="connsiteX24" fmla="*/ 972290 w 972290"/>
              <a:gd name="connsiteY24" fmla="*/ 572957 h 1267449"/>
              <a:gd name="connsiteX25" fmla="*/ 850754 w 972290"/>
              <a:gd name="connsiteY25" fmla="*/ 564276 h 126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72290" h="1267449">
                <a:moveTo>
                  <a:pt x="520870" y="1001806"/>
                </a:moveTo>
                <a:lnTo>
                  <a:pt x="520870" y="1093826"/>
                </a:lnTo>
                <a:lnTo>
                  <a:pt x="451420" y="1093826"/>
                </a:lnTo>
                <a:lnTo>
                  <a:pt x="451420" y="1001806"/>
                </a:lnTo>
                <a:cubicBezTo>
                  <a:pt x="411487" y="987916"/>
                  <a:pt x="381971" y="949719"/>
                  <a:pt x="381971" y="902841"/>
                </a:cubicBezTo>
                <a:cubicBezTo>
                  <a:pt x="381971" y="845545"/>
                  <a:pt x="428849" y="798667"/>
                  <a:pt x="486145" y="798667"/>
                </a:cubicBezTo>
                <a:cubicBezTo>
                  <a:pt x="543441" y="798667"/>
                  <a:pt x="590319" y="845545"/>
                  <a:pt x="590319" y="902841"/>
                </a:cubicBezTo>
                <a:cubicBezTo>
                  <a:pt x="590319" y="947983"/>
                  <a:pt x="560803" y="986180"/>
                  <a:pt x="520870" y="1001806"/>
                </a:cubicBezTo>
                <a:close/>
                <a:moveTo>
                  <a:pt x="225710" y="364609"/>
                </a:moveTo>
                <a:cubicBezTo>
                  <a:pt x="225710" y="220502"/>
                  <a:pt x="342038" y="104174"/>
                  <a:pt x="486145" y="104174"/>
                </a:cubicBezTo>
                <a:cubicBezTo>
                  <a:pt x="630252" y="104174"/>
                  <a:pt x="746580" y="220502"/>
                  <a:pt x="746580" y="364609"/>
                </a:cubicBezTo>
                <a:lnTo>
                  <a:pt x="746580" y="557331"/>
                </a:lnTo>
                <a:lnTo>
                  <a:pt x="486145" y="538232"/>
                </a:lnTo>
                <a:lnTo>
                  <a:pt x="225710" y="557331"/>
                </a:lnTo>
                <a:lnTo>
                  <a:pt x="225710" y="364609"/>
                </a:lnTo>
                <a:close/>
                <a:moveTo>
                  <a:pt x="850754" y="564276"/>
                </a:moveTo>
                <a:lnTo>
                  <a:pt x="850754" y="364609"/>
                </a:lnTo>
                <a:cubicBezTo>
                  <a:pt x="850754" y="163206"/>
                  <a:pt x="687548" y="0"/>
                  <a:pt x="486145" y="0"/>
                </a:cubicBezTo>
                <a:cubicBezTo>
                  <a:pt x="284742" y="0"/>
                  <a:pt x="121536" y="163206"/>
                  <a:pt x="121536" y="364609"/>
                </a:cubicBezTo>
                <a:lnTo>
                  <a:pt x="121536" y="564276"/>
                </a:lnTo>
                <a:lnTo>
                  <a:pt x="0" y="572957"/>
                </a:lnTo>
                <a:lnTo>
                  <a:pt x="0" y="1232725"/>
                </a:lnTo>
                <a:lnTo>
                  <a:pt x="486145" y="1267450"/>
                </a:lnTo>
                <a:lnTo>
                  <a:pt x="972290" y="1232725"/>
                </a:lnTo>
                <a:lnTo>
                  <a:pt x="972290" y="572957"/>
                </a:lnTo>
                <a:lnTo>
                  <a:pt x="850754" y="564276"/>
                </a:lnTo>
                <a:close/>
              </a:path>
            </a:pathLst>
          </a:custGeom>
          <a:gradFill>
            <a:gsLst>
              <a:gs pos="0">
                <a:srgbClr val="00A3B8"/>
              </a:gs>
              <a:gs pos="100000">
                <a:srgbClr val="95C93D"/>
              </a:gs>
            </a:gsLst>
            <a:lin ang="5400000" scaled="1"/>
          </a:gradFill>
          <a:ln w="17264" cap="flat">
            <a:noFill/>
            <a:prstDash val="solid"/>
            <a:miter/>
          </a:ln>
        </p:spPr>
        <p:txBody>
          <a:bodyPr rtlCol="0" anchor="ctr"/>
          <a:lstStyle/>
          <a:p>
            <a:endParaRPr lang="en-US"/>
          </a:p>
        </p:txBody>
      </p:sp>
    </p:spTree>
    <p:extLst>
      <p:ext uri="{BB962C8B-B14F-4D97-AF65-F5344CB8AC3E}">
        <p14:creationId xmlns:p14="http://schemas.microsoft.com/office/powerpoint/2010/main" val="129162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person, indoor&#10;&#10;Description automatically generated">
            <a:extLst>
              <a:ext uri="{FF2B5EF4-FFF2-40B4-BE49-F238E27FC236}">
                <a16:creationId xmlns:a16="http://schemas.microsoft.com/office/drawing/2014/main" id="{653A9F86-6703-4846-BAF9-6B8F6695DBF2}"/>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a:ext>
            </a:extLst>
          </a:blip>
          <a:srcRect/>
          <a:stretch/>
        </p:blipFill>
        <p:spPr>
          <a:xfrm>
            <a:off x="0" y="0"/>
            <a:ext cx="4762500" cy="6858000"/>
          </a:xfrm>
        </p:spPr>
      </p:pic>
      <p:sp>
        <p:nvSpPr>
          <p:cNvPr id="4" name="Content Placeholder 2"/>
          <p:cNvSpPr>
            <a:spLocks noGrp="1"/>
          </p:cNvSpPr>
          <p:nvPr>
            <p:ph type="body" sz="quarter" idx="11"/>
          </p:nvPr>
        </p:nvSpPr>
        <p:spPr>
          <a:xfrm>
            <a:off x="6521450" y="630238"/>
            <a:ext cx="5670550" cy="509587"/>
          </a:xfrm>
          <a:solidFill>
            <a:schemeClr val="bg1"/>
          </a:solidFill>
        </p:spPr>
        <p:txBody>
          <a:bodyPr>
            <a:normAutofit/>
          </a:bodyPr>
          <a:lstStyle/>
          <a:p>
            <a:r>
              <a:rPr lang="en-US" dirty="0"/>
              <a:t>INTRODUCING TYRO</a:t>
            </a:r>
          </a:p>
        </p:txBody>
      </p:sp>
      <p:sp>
        <p:nvSpPr>
          <p:cNvPr id="3" name="Rectangle 2">
            <a:extLst>
              <a:ext uri="{FF2B5EF4-FFF2-40B4-BE49-F238E27FC236}">
                <a16:creationId xmlns:a16="http://schemas.microsoft.com/office/drawing/2014/main" id="{BF961E42-1AD1-40D7-9401-A48EF916FFAD}"/>
              </a:ext>
            </a:extLst>
          </p:cNvPr>
          <p:cNvSpPr/>
          <p:nvPr/>
        </p:nvSpPr>
        <p:spPr>
          <a:xfrm>
            <a:off x="5310357" y="1676982"/>
            <a:ext cx="6450626" cy="2662267"/>
          </a:xfrm>
          <a:prstGeom prst="rect">
            <a:avLst/>
          </a:prstGeom>
        </p:spPr>
        <p:txBody>
          <a:bodyPr wrap="square">
            <a:spAutoFit/>
          </a:bodyPr>
          <a:lstStyle/>
          <a:p>
            <a:pPr>
              <a:spcAft>
                <a:spcPts val="600"/>
              </a:spcAft>
            </a:pPr>
            <a:r>
              <a:rPr lang="en-US" dirty="0">
                <a:solidFill>
                  <a:srgbClr val="555759"/>
                </a:solidFill>
                <a:latin typeface="Open Sans" panose="020B0606030504020204"/>
              </a:rPr>
              <a:t>Like businesses, not all banks are the same. Tyro is shaking up the business banking world, with smart technology that could save businesses time and money.</a:t>
            </a:r>
          </a:p>
          <a:p>
            <a:pPr marL="285750" indent="-285750">
              <a:buClr>
                <a:srgbClr val="95C93D"/>
              </a:buClr>
              <a:buFont typeface="Arial" panose="020B0604020202020204" pitchFamily="34" charset="0"/>
              <a:buChar char="•"/>
            </a:pPr>
            <a:r>
              <a:rPr lang="en-US" dirty="0">
                <a:solidFill>
                  <a:srgbClr val="555759"/>
                </a:solidFill>
                <a:latin typeface="Open Sans" panose="020B0606030504020204"/>
              </a:rPr>
              <a:t>Founded in 2003</a:t>
            </a:r>
          </a:p>
          <a:p>
            <a:pPr marL="285750" indent="-285750">
              <a:buClr>
                <a:srgbClr val="95C93D"/>
              </a:buClr>
              <a:buFont typeface="Arial" panose="020B0604020202020204" pitchFamily="34" charset="0"/>
              <a:buChar char="•"/>
            </a:pPr>
            <a:r>
              <a:rPr lang="en-US" dirty="0">
                <a:solidFill>
                  <a:srgbClr val="555759"/>
                </a:solidFill>
                <a:latin typeface="Open Sans" panose="020B0606030504020204"/>
              </a:rPr>
              <a:t>First transaction went live in 2006</a:t>
            </a:r>
          </a:p>
          <a:p>
            <a:pPr marL="285750" indent="-285750">
              <a:buClr>
                <a:srgbClr val="95C93D"/>
              </a:buClr>
              <a:buFont typeface="Arial" panose="020B0604020202020204" pitchFamily="34" charset="0"/>
              <a:buChar char="•"/>
            </a:pPr>
            <a:r>
              <a:rPr lang="en-US" dirty="0">
                <a:solidFill>
                  <a:srgbClr val="555759"/>
                </a:solidFill>
                <a:latin typeface="Open Sans" panose="020B0606030504020204"/>
              </a:rPr>
              <a:t>Sought to differentiate through offering better, industry-specific leading payment features</a:t>
            </a:r>
          </a:p>
          <a:p>
            <a:pPr marL="285750" indent="-285750">
              <a:buClr>
                <a:srgbClr val="95C93D"/>
              </a:buClr>
              <a:buFont typeface="Arial" panose="020B0604020202020204" pitchFamily="34" charset="0"/>
              <a:buChar char="•"/>
            </a:pPr>
            <a:r>
              <a:rPr lang="en-US" dirty="0">
                <a:solidFill>
                  <a:srgbClr val="555759"/>
                </a:solidFill>
                <a:latin typeface="Open Sans" panose="020B0606030504020204"/>
              </a:rPr>
              <a:t>Granted full Banking License in 2015</a:t>
            </a:r>
          </a:p>
          <a:p>
            <a:endParaRPr lang="en-US" dirty="0">
              <a:solidFill>
                <a:srgbClr val="555759"/>
              </a:solidFill>
              <a:latin typeface="Open Sans" panose="020B0606030504020204"/>
            </a:endParaRPr>
          </a:p>
        </p:txBody>
      </p:sp>
      <p:sp>
        <p:nvSpPr>
          <p:cNvPr id="16" name="TextBox 15">
            <a:extLst>
              <a:ext uri="{FF2B5EF4-FFF2-40B4-BE49-F238E27FC236}">
                <a16:creationId xmlns:a16="http://schemas.microsoft.com/office/drawing/2014/main" id="{5D1424F3-746B-49F2-BB3E-4DA53433A13B}"/>
              </a:ext>
            </a:extLst>
          </p:cNvPr>
          <p:cNvSpPr txBox="1"/>
          <p:nvPr/>
        </p:nvSpPr>
        <p:spPr>
          <a:xfrm>
            <a:off x="4957443" y="5519876"/>
            <a:ext cx="7135240" cy="707886"/>
          </a:xfrm>
          <a:prstGeom prst="rect">
            <a:avLst/>
          </a:prstGeom>
          <a:noFill/>
        </p:spPr>
        <p:txBody>
          <a:bodyPr wrap="square">
            <a:spAutoFit/>
          </a:bodyPr>
          <a:lstStyle/>
          <a:p>
            <a:r>
              <a:rPr lang="en-US" sz="800" dirty="0"/>
              <a:t>Tyro Payments Limited ACN 103 575 042 AFSL 471951 (Tyro) is the issuer of its own financial products. As Tyro does not take into account your personal circumstances, please consider if these products are suitable for you. You can contact Tyro on 02 8907 1700 or tyro.com and access Tyro’s dispute resolution process at tyro.com/complaint-resolution-process/.</a:t>
            </a:r>
          </a:p>
          <a:p>
            <a:endParaRPr lang="en-US" sz="800" dirty="0"/>
          </a:p>
          <a:p>
            <a:r>
              <a:rPr lang="en-US" sz="800" dirty="0"/>
              <a:t>Sphere Payments Pty Ltd is an </a:t>
            </a:r>
            <a:r>
              <a:rPr lang="en-US" sz="800" dirty="0" err="1"/>
              <a:t>authorised</a:t>
            </a:r>
            <a:r>
              <a:rPr lang="en-US" sz="800" dirty="0"/>
              <a:t> representative of Tyro Payments Limited ACN 103 575 042 AFSL 471951</a:t>
            </a:r>
          </a:p>
        </p:txBody>
      </p:sp>
    </p:spTree>
    <p:extLst>
      <p:ext uri="{BB962C8B-B14F-4D97-AF65-F5344CB8AC3E}">
        <p14:creationId xmlns:p14="http://schemas.microsoft.com/office/powerpoint/2010/main" val="2639511492"/>
      </p:ext>
    </p:extLst>
  </p:cSld>
  <p:clrMapOvr>
    <a:masterClrMapping/>
  </p:clrMapOvr>
</p:sld>
</file>

<file path=ppt/theme/theme1.xml><?xml version="1.0" encoding="utf-8"?>
<a:theme xmlns:a="http://schemas.openxmlformats.org/drawingml/2006/main" name="Mas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Sphere">
      <a:dk1>
        <a:srgbClr val="FFFFFF"/>
      </a:dk1>
      <a:lt1>
        <a:srgbClr val="FFFFFF"/>
      </a:lt1>
      <a:dk2>
        <a:srgbClr val="545758"/>
      </a:dk2>
      <a:lt2>
        <a:srgbClr val="28368D"/>
      </a:lt2>
      <a:accent1>
        <a:srgbClr val="28368D"/>
      </a:accent1>
      <a:accent2>
        <a:srgbClr val="95C83D"/>
      </a:accent2>
      <a:accent3>
        <a:srgbClr val="545758"/>
      </a:accent3>
      <a:accent4>
        <a:srgbClr val="F6861F"/>
      </a:accent4>
      <a:accent5>
        <a:srgbClr val="EC2024"/>
      </a:accent5>
      <a:accent6>
        <a:srgbClr val="D0D3D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9BCDBABE5A5C4C88C28671390586AC" ma:contentTypeVersion="12" ma:contentTypeDescription="Create a new document." ma:contentTypeScope="" ma:versionID="16e8ea3f943b1082f93fe193f93f434f">
  <xsd:schema xmlns:xsd="http://www.w3.org/2001/XMLSchema" xmlns:xs="http://www.w3.org/2001/XMLSchema" xmlns:p="http://schemas.microsoft.com/office/2006/metadata/properties" xmlns:ns3="b1d6ea64-9ddd-42e7-ad4a-490dc43db801" xmlns:ns4="57283044-604f-4fa5-92a7-33e9e95383dd" targetNamespace="http://schemas.microsoft.com/office/2006/metadata/properties" ma:root="true" ma:fieldsID="d9f6bd16b98928c8b06042bfeb484f0f" ns3:_="" ns4:_="">
    <xsd:import namespace="b1d6ea64-9ddd-42e7-ad4a-490dc43db801"/>
    <xsd:import namespace="57283044-604f-4fa5-92a7-33e9e95383d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d6ea64-9ddd-42e7-ad4a-490dc43db8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283044-604f-4fa5-92a7-33e9e95383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7283044-604f-4fa5-92a7-33e9e95383dd">
      <UserInfo>
        <DisplayName/>
        <AccountId xsi:nil="true"/>
        <AccountType/>
      </UserInfo>
    </SharedWithUsers>
  </documentManagement>
</p:properties>
</file>

<file path=customXml/itemProps1.xml><?xml version="1.0" encoding="utf-8"?>
<ds:datastoreItem xmlns:ds="http://schemas.openxmlformats.org/officeDocument/2006/customXml" ds:itemID="{D3776B9A-E7AE-433A-9A48-F32493FA9746}">
  <ds:schemaRefs>
    <ds:schemaRef ds:uri="http://schemas.microsoft.com/sharepoint/v3/contenttype/forms"/>
  </ds:schemaRefs>
</ds:datastoreItem>
</file>

<file path=customXml/itemProps2.xml><?xml version="1.0" encoding="utf-8"?>
<ds:datastoreItem xmlns:ds="http://schemas.openxmlformats.org/officeDocument/2006/customXml" ds:itemID="{7A8129A8-044A-44D6-9529-EC022FF6AE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d6ea64-9ddd-42e7-ad4a-490dc43db801"/>
    <ds:schemaRef ds:uri="57283044-604f-4fa5-92a7-33e9e95383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6C6905-4001-49F8-B796-19B16A02C1C7}">
  <ds:schemaRefs>
    <ds:schemaRef ds:uri="http://purl.org/dc/terms/"/>
    <ds:schemaRef ds:uri="b1d6ea64-9ddd-42e7-ad4a-490dc43db801"/>
    <ds:schemaRef ds:uri="http://schemas.microsoft.com/office/2006/metadata/properties"/>
    <ds:schemaRef ds:uri="http://schemas.microsoft.com/office/2006/documentManagement/types"/>
    <ds:schemaRef ds:uri="http://www.w3.org/XML/1998/namespace"/>
    <ds:schemaRef ds:uri="http://purl.org/dc/elements/1.1/"/>
    <ds:schemaRef ds:uri="57283044-604f-4fa5-92a7-33e9e95383dd"/>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10327</TotalTime>
  <Words>1117</Words>
  <Application>Microsoft Macintosh PowerPoint</Application>
  <PresentationFormat>Widescreen</PresentationFormat>
  <Paragraphs>167</Paragraphs>
  <Slides>22</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Calibri</vt:lpstr>
      <vt:lpstr>Open Sans</vt:lpstr>
      <vt:lpstr>Arial</vt:lpstr>
      <vt:lpstr>Calibri Light</vt:lpstr>
      <vt:lpstr>Open Sans SemiBold</vt:lpstr>
      <vt:lpstr>Master Theme</vt:lpstr>
      <vt:lpstr>Custom Design</vt:lpstr>
      <vt:lpstr>1_Custom Design</vt:lpstr>
      <vt:lpstr>PAYMENT PROCESSING</vt:lpstr>
      <vt:lpstr>PowerPoint Presentation</vt:lpstr>
      <vt:lpstr>PowerPoint Presentation</vt:lpstr>
      <vt:lpstr>PowerPoint Presentation</vt:lpstr>
      <vt:lpstr>There are 3 different categories of merchants we see:</vt:lpstr>
      <vt:lpstr>PowerPoint Presentation</vt:lpstr>
      <vt:lpstr>PowerPoint Presentation</vt:lpstr>
      <vt:lpstr>PowerPoint Presentation</vt:lpstr>
      <vt:lpstr>PowerPoint Presentation</vt:lpstr>
      <vt:lpstr>PowerPoint Presentation</vt:lpstr>
      <vt:lpstr>PowerPoint Presentation</vt:lpstr>
      <vt:lpstr>Hospitality specific  features</vt:lpstr>
      <vt:lpstr>PowerPoint Presentation</vt:lpstr>
      <vt:lpstr>Health specific features</vt:lpstr>
      <vt:lpstr>PowerPoint Presentation</vt:lpstr>
      <vt:lpstr>PowerPoint Presentation</vt:lpstr>
      <vt:lpstr>PowerPoint Presentation</vt:lpstr>
      <vt:lpstr>PowerPoint Presentation</vt:lpstr>
      <vt:lpstr>PowerPoint Presentation</vt:lpstr>
      <vt:lpstr>SUBMITTING A LEAD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Shaneen Lang</dc:creator>
  <cp:lastModifiedBy>Brian Nottidge</cp:lastModifiedBy>
  <cp:revision>23</cp:revision>
  <cp:lastPrinted>2018-12-04T20:30:53Z</cp:lastPrinted>
  <dcterms:created xsi:type="dcterms:W3CDTF">2018-11-07T17:54:08Z</dcterms:created>
  <dcterms:modified xsi:type="dcterms:W3CDTF">2021-10-18T01:11:01Z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0x010100469BCDBABE5A5C4C88C28671390586AC</vt:lpwstr>
  </property>
  <property fmtid="{D5CDD505-2E9C-101B-9397-08002B2CF9AE}" pid="3" name="Order">
    <vt:r8>410900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