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5A0CB-8576-4741-A68F-E0F645C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2B9588-1DE9-834E-AE3C-22EDB41BD0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333" y="1179691"/>
            <a:ext cx="11832640" cy="522110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52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39120" y="983680"/>
            <a:ext cx="4436971" cy="4938151"/>
          </a:xfrm>
          <a:custGeom>
            <a:avLst/>
            <a:gdLst>
              <a:gd name="connsiteX0" fmla="*/ 0 w 4436970"/>
              <a:gd name="connsiteY0" fmla="*/ 0 h 4938151"/>
              <a:gd name="connsiteX1" fmla="*/ 4436970 w 4436970"/>
              <a:gd name="connsiteY1" fmla="*/ 0 h 4938151"/>
              <a:gd name="connsiteX2" fmla="*/ 4436970 w 4436970"/>
              <a:gd name="connsiteY2" fmla="*/ 4938151 h 4938151"/>
              <a:gd name="connsiteX3" fmla="*/ 0 w 4436970"/>
              <a:gd name="connsiteY3" fmla="*/ 4938151 h 4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6970" h="4938151">
                <a:moveTo>
                  <a:pt x="0" y="0"/>
                </a:moveTo>
                <a:lnTo>
                  <a:pt x="4436970" y="0"/>
                </a:lnTo>
                <a:lnTo>
                  <a:pt x="4436970" y="4938151"/>
                </a:lnTo>
                <a:lnTo>
                  <a:pt x="0" y="4938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82059" y="3429000"/>
            <a:ext cx="2548688" cy="2548688"/>
          </a:xfrm>
          <a:custGeom>
            <a:avLst/>
            <a:gdLst>
              <a:gd name="connsiteX0" fmla="*/ 1274344 w 2548688"/>
              <a:gd name="connsiteY0" fmla="*/ 0 h 2548688"/>
              <a:gd name="connsiteX1" fmla="*/ 2548688 w 2548688"/>
              <a:gd name="connsiteY1" fmla="*/ 1274344 h 2548688"/>
              <a:gd name="connsiteX2" fmla="*/ 1274344 w 2548688"/>
              <a:gd name="connsiteY2" fmla="*/ 2548688 h 2548688"/>
              <a:gd name="connsiteX3" fmla="*/ 0 w 2548688"/>
              <a:gd name="connsiteY3" fmla="*/ 1274344 h 254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88" h="2548688">
                <a:moveTo>
                  <a:pt x="1274344" y="0"/>
                </a:moveTo>
                <a:lnTo>
                  <a:pt x="2548688" y="1274344"/>
                </a:lnTo>
                <a:lnTo>
                  <a:pt x="1274344" y="2548688"/>
                </a:lnTo>
                <a:lnTo>
                  <a:pt x="0" y="1274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082059" y="880312"/>
            <a:ext cx="2548688" cy="2548688"/>
          </a:xfrm>
          <a:custGeom>
            <a:avLst/>
            <a:gdLst>
              <a:gd name="connsiteX0" fmla="*/ 1274344 w 2548688"/>
              <a:gd name="connsiteY0" fmla="*/ 0 h 2548688"/>
              <a:gd name="connsiteX1" fmla="*/ 2548688 w 2548688"/>
              <a:gd name="connsiteY1" fmla="*/ 1274344 h 2548688"/>
              <a:gd name="connsiteX2" fmla="*/ 1274344 w 2548688"/>
              <a:gd name="connsiteY2" fmla="*/ 2548688 h 2548688"/>
              <a:gd name="connsiteX3" fmla="*/ 0 w 2548688"/>
              <a:gd name="connsiteY3" fmla="*/ 1274344 h 254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88" h="2548688">
                <a:moveTo>
                  <a:pt x="1274344" y="0"/>
                </a:moveTo>
                <a:lnTo>
                  <a:pt x="2548688" y="1274344"/>
                </a:lnTo>
                <a:lnTo>
                  <a:pt x="1274344" y="2548688"/>
                </a:lnTo>
                <a:lnTo>
                  <a:pt x="0" y="1274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533371" y="3429000"/>
            <a:ext cx="2548688" cy="2548688"/>
          </a:xfrm>
          <a:custGeom>
            <a:avLst/>
            <a:gdLst>
              <a:gd name="connsiteX0" fmla="*/ 1274344 w 2548688"/>
              <a:gd name="connsiteY0" fmla="*/ 0 h 2548688"/>
              <a:gd name="connsiteX1" fmla="*/ 2548688 w 2548688"/>
              <a:gd name="connsiteY1" fmla="*/ 1274344 h 2548688"/>
              <a:gd name="connsiteX2" fmla="*/ 1274344 w 2548688"/>
              <a:gd name="connsiteY2" fmla="*/ 2548688 h 2548688"/>
              <a:gd name="connsiteX3" fmla="*/ 0 w 2548688"/>
              <a:gd name="connsiteY3" fmla="*/ 1274344 h 254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88" h="2548688">
                <a:moveTo>
                  <a:pt x="1274344" y="0"/>
                </a:moveTo>
                <a:lnTo>
                  <a:pt x="2548688" y="1274344"/>
                </a:lnTo>
                <a:lnTo>
                  <a:pt x="1274344" y="2548688"/>
                </a:lnTo>
                <a:lnTo>
                  <a:pt x="0" y="1274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EAC0EE8F-7F13-4FD3-BBD9-EDAE10484B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533371" y="880312"/>
            <a:ext cx="2548688" cy="2548688"/>
          </a:xfrm>
          <a:custGeom>
            <a:avLst/>
            <a:gdLst>
              <a:gd name="connsiteX0" fmla="*/ 1274344 w 2548688"/>
              <a:gd name="connsiteY0" fmla="*/ 0 h 2548688"/>
              <a:gd name="connsiteX1" fmla="*/ 2548688 w 2548688"/>
              <a:gd name="connsiteY1" fmla="*/ 1274344 h 2548688"/>
              <a:gd name="connsiteX2" fmla="*/ 1274344 w 2548688"/>
              <a:gd name="connsiteY2" fmla="*/ 2548688 h 2548688"/>
              <a:gd name="connsiteX3" fmla="*/ 0 w 2548688"/>
              <a:gd name="connsiteY3" fmla="*/ 1274344 h 254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688" h="2548688">
                <a:moveTo>
                  <a:pt x="1274344" y="0"/>
                </a:moveTo>
                <a:lnTo>
                  <a:pt x="2548688" y="1274344"/>
                </a:lnTo>
                <a:lnTo>
                  <a:pt x="1274344" y="2548688"/>
                </a:lnTo>
                <a:lnTo>
                  <a:pt x="0" y="1274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48902" y="1930364"/>
            <a:ext cx="4769444" cy="3051992"/>
          </a:xfrm>
          <a:custGeom>
            <a:avLst/>
            <a:gdLst>
              <a:gd name="connsiteX0" fmla="*/ 0 w 4769444"/>
              <a:gd name="connsiteY0" fmla="*/ 0 h 3051992"/>
              <a:gd name="connsiteX1" fmla="*/ 4769444 w 4769444"/>
              <a:gd name="connsiteY1" fmla="*/ 0 h 3051992"/>
              <a:gd name="connsiteX2" fmla="*/ 4769444 w 4769444"/>
              <a:gd name="connsiteY2" fmla="*/ 3051992 h 3051992"/>
              <a:gd name="connsiteX3" fmla="*/ 0 w 4769444"/>
              <a:gd name="connsiteY3" fmla="*/ 3051992 h 305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444" h="3051992">
                <a:moveTo>
                  <a:pt x="0" y="0"/>
                </a:moveTo>
                <a:lnTo>
                  <a:pt x="4769444" y="0"/>
                </a:lnTo>
                <a:lnTo>
                  <a:pt x="4769444" y="3051992"/>
                </a:lnTo>
                <a:lnTo>
                  <a:pt x="0" y="3051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67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11399" y="1930364"/>
            <a:ext cx="4769444" cy="3051992"/>
          </a:xfrm>
          <a:custGeom>
            <a:avLst/>
            <a:gdLst>
              <a:gd name="connsiteX0" fmla="*/ 0 w 4769444"/>
              <a:gd name="connsiteY0" fmla="*/ 0 h 3051992"/>
              <a:gd name="connsiteX1" fmla="*/ 4769444 w 4769444"/>
              <a:gd name="connsiteY1" fmla="*/ 0 h 3051992"/>
              <a:gd name="connsiteX2" fmla="*/ 4769444 w 4769444"/>
              <a:gd name="connsiteY2" fmla="*/ 3051992 h 3051992"/>
              <a:gd name="connsiteX3" fmla="*/ 0 w 4769444"/>
              <a:gd name="connsiteY3" fmla="*/ 3051992 h 305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9444" h="3051992">
                <a:moveTo>
                  <a:pt x="0" y="0"/>
                </a:moveTo>
                <a:lnTo>
                  <a:pt x="4769444" y="0"/>
                </a:lnTo>
                <a:lnTo>
                  <a:pt x="4769444" y="3051992"/>
                </a:lnTo>
                <a:lnTo>
                  <a:pt x="0" y="3051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67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592AEA17-5934-4916-8B33-C248227744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434662" y="1974937"/>
            <a:ext cx="3322677" cy="3165015"/>
          </a:xfrm>
          <a:custGeom>
            <a:avLst/>
            <a:gdLst>
              <a:gd name="connsiteX0" fmla="*/ 0 w 3322677"/>
              <a:gd name="connsiteY0" fmla="*/ 0 h 3165014"/>
              <a:gd name="connsiteX1" fmla="*/ 3322677 w 3322677"/>
              <a:gd name="connsiteY1" fmla="*/ 0 h 3165014"/>
              <a:gd name="connsiteX2" fmla="*/ 3322677 w 3322677"/>
              <a:gd name="connsiteY2" fmla="*/ 3165014 h 3165014"/>
              <a:gd name="connsiteX3" fmla="*/ 0 w 3322677"/>
              <a:gd name="connsiteY3" fmla="*/ 3165014 h 31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677" h="3165014">
                <a:moveTo>
                  <a:pt x="0" y="0"/>
                </a:moveTo>
                <a:lnTo>
                  <a:pt x="3322677" y="0"/>
                </a:lnTo>
                <a:lnTo>
                  <a:pt x="3322677" y="3165014"/>
                </a:lnTo>
                <a:lnTo>
                  <a:pt x="0" y="3165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990884" y="1974937"/>
            <a:ext cx="3322677" cy="3165015"/>
          </a:xfrm>
          <a:custGeom>
            <a:avLst/>
            <a:gdLst>
              <a:gd name="connsiteX0" fmla="*/ 0 w 3322677"/>
              <a:gd name="connsiteY0" fmla="*/ 0 h 3165014"/>
              <a:gd name="connsiteX1" fmla="*/ 3322677 w 3322677"/>
              <a:gd name="connsiteY1" fmla="*/ 0 h 3165014"/>
              <a:gd name="connsiteX2" fmla="*/ 3322677 w 3322677"/>
              <a:gd name="connsiteY2" fmla="*/ 3165014 h 3165014"/>
              <a:gd name="connsiteX3" fmla="*/ 0 w 3322677"/>
              <a:gd name="connsiteY3" fmla="*/ 3165014 h 31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677" h="3165014">
                <a:moveTo>
                  <a:pt x="0" y="0"/>
                </a:moveTo>
                <a:lnTo>
                  <a:pt x="3322677" y="0"/>
                </a:lnTo>
                <a:lnTo>
                  <a:pt x="3322677" y="3165014"/>
                </a:lnTo>
                <a:lnTo>
                  <a:pt x="0" y="3165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78443" y="1974937"/>
            <a:ext cx="3322677" cy="3165015"/>
          </a:xfrm>
          <a:custGeom>
            <a:avLst/>
            <a:gdLst>
              <a:gd name="connsiteX0" fmla="*/ 0 w 3322677"/>
              <a:gd name="connsiteY0" fmla="*/ 0 h 3165014"/>
              <a:gd name="connsiteX1" fmla="*/ 3322677 w 3322677"/>
              <a:gd name="connsiteY1" fmla="*/ 0 h 3165014"/>
              <a:gd name="connsiteX2" fmla="*/ 3322677 w 3322677"/>
              <a:gd name="connsiteY2" fmla="*/ 3165014 h 3165014"/>
              <a:gd name="connsiteX3" fmla="*/ 0 w 3322677"/>
              <a:gd name="connsiteY3" fmla="*/ 3165014 h 31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677" h="3165014">
                <a:moveTo>
                  <a:pt x="0" y="0"/>
                </a:moveTo>
                <a:lnTo>
                  <a:pt x="3322677" y="0"/>
                </a:lnTo>
                <a:lnTo>
                  <a:pt x="3322677" y="3165014"/>
                </a:lnTo>
                <a:lnTo>
                  <a:pt x="0" y="3165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592AEA17-5934-4916-8B33-C248227744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7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25420" y="1811585"/>
            <a:ext cx="4015845" cy="2279264"/>
          </a:xfrm>
          <a:custGeom>
            <a:avLst/>
            <a:gdLst>
              <a:gd name="connsiteX0" fmla="*/ 0 w 4015845"/>
              <a:gd name="connsiteY0" fmla="*/ 0 h 2279264"/>
              <a:gd name="connsiteX1" fmla="*/ 4015845 w 4015845"/>
              <a:gd name="connsiteY1" fmla="*/ 0 h 2279264"/>
              <a:gd name="connsiteX2" fmla="*/ 4015845 w 4015845"/>
              <a:gd name="connsiteY2" fmla="*/ 2279264 h 2279264"/>
              <a:gd name="connsiteX3" fmla="*/ 0 w 4015845"/>
              <a:gd name="connsiteY3" fmla="*/ 2279264 h 22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845" h="2279264">
                <a:moveTo>
                  <a:pt x="0" y="0"/>
                </a:moveTo>
                <a:lnTo>
                  <a:pt x="4015845" y="0"/>
                </a:lnTo>
                <a:lnTo>
                  <a:pt x="4015845" y="2279264"/>
                </a:lnTo>
                <a:lnTo>
                  <a:pt x="0" y="2279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73528" y="3331098"/>
            <a:ext cx="1277297" cy="1709447"/>
          </a:xfrm>
          <a:custGeom>
            <a:avLst/>
            <a:gdLst>
              <a:gd name="connsiteX0" fmla="*/ 0 w 1277297"/>
              <a:gd name="connsiteY0" fmla="*/ 0 h 1709447"/>
              <a:gd name="connsiteX1" fmla="*/ 1277297 w 1277297"/>
              <a:gd name="connsiteY1" fmla="*/ 0 h 1709447"/>
              <a:gd name="connsiteX2" fmla="*/ 1277297 w 1277297"/>
              <a:gd name="connsiteY2" fmla="*/ 1709447 h 1709447"/>
              <a:gd name="connsiteX3" fmla="*/ 0 w 1277297"/>
              <a:gd name="connsiteY3" fmla="*/ 1709447 h 170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97" h="1709447">
                <a:moveTo>
                  <a:pt x="0" y="0"/>
                </a:moveTo>
                <a:lnTo>
                  <a:pt x="1277297" y="0"/>
                </a:lnTo>
                <a:lnTo>
                  <a:pt x="1277297" y="1709447"/>
                </a:lnTo>
                <a:lnTo>
                  <a:pt x="0" y="17094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5734276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102614" y="2265072"/>
            <a:ext cx="1859007" cy="2329827"/>
          </a:xfrm>
          <a:custGeom>
            <a:avLst/>
            <a:gdLst>
              <a:gd name="connsiteX0" fmla="*/ 0 w 1859007"/>
              <a:gd name="connsiteY0" fmla="*/ 0 h 2329827"/>
              <a:gd name="connsiteX1" fmla="*/ 1859007 w 1859007"/>
              <a:gd name="connsiteY1" fmla="*/ 0 h 2329827"/>
              <a:gd name="connsiteX2" fmla="*/ 1859007 w 1859007"/>
              <a:gd name="connsiteY2" fmla="*/ 2329827 h 2329827"/>
              <a:gd name="connsiteX3" fmla="*/ 0 w 1859007"/>
              <a:gd name="connsiteY3" fmla="*/ 2329827 h 23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007" h="2329827">
                <a:moveTo>
                  <a:pt x="0" y="0"/>
                </a:moveTo>
                <a:lnTo>
                  <a:pt x="1859007" y="0"/>
                </a:lnTo>
                <a:lnTo>
                  <a:pt x="1859007" y="2329827"/>
                </a:lnTo>
                <a:lnTo>
                  <a:pt x="0" y="2329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5558268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602140" y="2066932"/>
            <a:ext cx="2765568" cy="2701517"/>
          </a:xfrm>
          <a:custGeom>
            <a:avLst/>
            <a:gdLst>
              <a:gd name="connsiteX0" fmla="*/ 1382784 w 2765568"/>
              <a:gd name="connsiteY0" fmla="*/ 0 h 2701517"/>
              <a:gd name="connsiteX1" fmla="*/ 2765568 w 2765568"/>
              <a:gd name="connsiteY1" fmla="*/ 1350759 h 2701517"/>
              <a:gd name="connsiteX2" fmla="*/ 1382784 w 2765568"/>
              <a:gd name="connsiteY2" fmla="*/ 2701517 h 2701517"/>
              <a:gd name="connsiteX3" fmla="*/ 0 w 2765568"/>
              <a:gd name="connsiteY3" fmla="*/ 1350759 h 2701517"/>
              <a:gd name="connsiteX4" fmla="*/ 1382784 w 2765568"/>
              <a:gd name="connsiteY4" fmla="*/ 0 h 270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68" h="2701517">
                <a:moveTo>
                  <a:pt x="1382784" y="0"/>
                </a:moveTo>
                <a:cubicBezTo>
                  <a:pt x="2146475" y="0"/>
                  <a:pt x="2765568" y="604755"/>
                  <a:pt x="2765568" y="1350759"/>
                </a:cubicBezTo>
                <a:cubicBezTo>
                  <a:pt x="2765568" y="2096762"/>
                  <a:pt x="2146475" y="2701517"/>
                  <a:pt x="1382784" y="2701517"/>
                </a:cubicBezTo>
                <a:cubicBezTo>
                  <a:pt x="619093" y="2701517"/>
                  <a:pt x="0" y="2096762"/>
                  <a:pt x="0" y="1350759"/>
                </a:cubicBezTo>
                <a:cubicBezTo>
                  <a:pt x="0" y="604755"/>
                  <a:pt x="619093" y="0"/>
                  <a:pt x="1382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2743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29845" y="1396756"/>
            <a:ext cx="3199159" cy="4281533"/>
          </a:xfrm>
          <a:custGeom>
            <a:avLst/>
            <a:gdLst>
              <a:gd name="connsiteX0" fmla="*/ 0 w 3199158"/>
              <a:gd name="connsiteY0" fmla="*/ 0 h 4281533"/>
              <a:gd name="connsiteX1" fmla="*/ 3199158 w 3199158"/>
              <a:gd name="connsiteY1" fmla="*/ 0 h 4281533"/>
              <a:gd name="connsiteX2" fmla="*/ 3199158 w 3199158"/>
              <a:gd name="connsiteY2" fmla="*/ 4281533 h 4281533"/>
              <a:gd name="connsiteX3" fmla="*/ 0 w 3199158"/>
              <a:gd name="connsiteY3" fmla="*/ 4281533 h 42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158" h="4281533">
                <a:moveTo>
                  <a:pt x="0" y="0"/>
                </a:moveTo>
                <a:lnTo>
                  <a:pt x="3199158" y="0"/>
                </a:lnTo>
                <a:lnTo>
                  <a:pt x="3199158" y="4281533"/>
                </a:lnTo>
                <a:lnTo>
                  <a:pt x="0" y="42815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613019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23738" y="2026983"/>
            <a:ext cx="4191437" cy="2636479"/>
          </a:xfrm>
          <a:custGeom>
            <a:avLst/>
            <a:gdLst>
              <a:gd name="connsiteX0" fmla="*/ 0 w 4191437"/>
              <a:gd name="connsiteY0" fmla="*/ 0 h 2636479"/>
              <a:gd name="connsiteX1" fmla="*/ 4191437 w 4191437"/>
              <a:gd name="connsiteY1" fmla="*/ 0 h 2636479"/>
              <a:gd name="connsiteX2" fmla="*/ 4191437 w 4191437"/>
              <a:gd name="connsiteY2" fmla="*/ 2636479 h 2636479"/>
              <a:gd name="connsiteX3" fmla="*/ 0 w 4191437"/>
              <a:gd name="connsiteY3" fmla="*/ 2636479 h 263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37" h="2636479">
                <a:moveTo>
                  <a:pt x="0" y="0"/>
                </a:moveTo>
                <a:lnTo>
                  <a:pt x="4191437" y="0"/>
                </a:lnTo>
                <a:lnTo>
                  <a:pt x="4191437" y="2636479"/>
                </a:lnTo>
                <a:lnTo>
                  <a:pt x="0" y="26364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9495328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10125" y="2650291"/>
            <a:ext cx="1739043" cy="3095096"/>
          </a:xfrm>
          <a:custGeom>
            <a:avLst/>
            <a:gdLst>
              <a:gd name="connsiteX0" fmla="*/ 0 w 1739042"/>
              <a:gd name="connsiteY0" fmla="*/ 0 h 3095096"/>
              <a:gd name="connsiteX1" fmla="*/ 1739042 w 1739042"/>
              <a:gd name="connsiteY1" fmla="*/ 0 h 3095096"/>
              <a:gd name="connsiteX2" fmla="*/ 1739042 w 1739042"/>
              <a:gd name="connsiteY2" fmla="*/ 3095096 h 3095096"/>
              <a:gd name="connsiteX3" fmla="*/ 0 w 1739042"/>
              <a:gd name="connsiteY3" fmla="*/ 3095096 h 30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042" h="3095096">
                <a:moveTo>
                  <a:pt x="0" y="0"/>
                </a:moveTo>
                <a:lnTo>
                  <a:pt x="1739042" y="0"/>
                </a:lnTo>
                <a:lnTo>
                  <a:pt x="1739042" y="3095096"/>
                </a:lnTo>
                <a:lnTo>
                  <a:pt x="0" y="30950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46" marR="0" indent="-171446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121978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2E2542-7482-8745-839F-0DD0000FE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2540797"/>
            <a:ext cx="12191999" cy="835379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6123D-AF4A-A842-8F5F-33262DFEE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4" y="3464843"/>
            <a:ext cx="12190656" cy="62018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400">
                <a:solidFill>
                  <a:srgbClr val="251675"/>
                </a:solidFill>
              </a:defRPr>
            </a:lvl2pPr>
            <a:lvl3pPr marL="914377" indent="0" algn="ctr">
              <a:buNone/>
              <a:defRPr sz="2400">
                <a:solidFill>
                  <a:srgbClr val="251675"/>
                </a:solidFill>
              </a:defRPr>
            </a:lvl3pPr>
            <a:lvl4pPr marL="1371566" indent="0" algn="ctr">
              <a:buNone/>
              <a:defRPr sz="2400">
                <a:solidFill>
                  <a:srgbClr val="251675"/>
                </a:solidFill>
              </a:defRPr>
            </a:lvl4pPr>
            <a:lvl5pPr marL="1828754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29087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59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90D8E14-1D2D-774B-9EC0-DDC8E678EADF}" type="datetime1">
              <a:rPr lang="en-AU" smtClean="0"/>
              <a:t>23/5/22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2022 Kick Off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pPr algn="ctr"/>
            <a:fld id="{D59F26C4-D45C-449B-845B-D6966B6EB65F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en-US" sz="1867" b="0" i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9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6257DCC6-2B75-504A-934C-AC38AD31C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21395" y="0"/>
            <a:ext cx="5770605" cy="6858000"/>
          </a:xfrm>
        </p:spPr>
      </p:sp>
    </p:spTree>
    <p:extLst>
      <p:ext uri="{BB962C8B-B14F-4D97-AF65-F5344CB8AC3E}">
        <p14:creationId xmlns:p14="http://schemas.microsoft.com/office/powerpoint/2010/main" val="907729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25777" y="1255973"/>
            <a:ext cx="5844555" cy="4851749"/>
          </a:xfrm>
        </p:spPr>
        <p:txBody>
          <a:bodyPr/>
          <a:lstStyle>
            <a:lvl1pPr>
              <a:buClr>
                <a:srgbClr val="EC7909"/>
              </a:buClr>
              <a:defRPr baseline="0">
                <a:solidFill>
                  <a:srgbClr val="142328"/>
                </a:solidFill>
              </a:defRPr>
            </a:lvl1pPr>
            <a:lvl2pPr>
              <a:buClr>
                <a:srgbClr val="EC7909"/>
              </a:buClr>
              <a:defRPr>
                <a:solidFill>
                  <a:srgbClr val="142328"/>
                </a:solidFill>
              </a:defRPr>
            </a:lvl2pPr>
            <a:lvl3pPr>
              <a:buClr>
                <a:srgbClr val="EC7909"/>
              </a:buClr>
              <a:defRPr>
                <a:solidFill>
                  <a:srgbClr val="142328"/>
                </a:solidFill>
              </a:defRPr>
            </a:lvl3pPr>
            <a:lvl4pPr>
              <a:buClr>
                <a:srgbClr val="EC7909"/>
              </a:buClr>
              <a:defRPr>
                <a:solidFill>
                  <a:srgbClr val="142328"/>
                </a:solidFill>
              </a:defRPr>
            </a:lvl4pPr>
            <a:lvl5pPr>
              <a:buClr>
                <a:srgbClr val="EC7909"/>
              </a:buClr>
              <a:defRPr>
                <a:solidFill>
                  <a:srgbClr val="142328"/>
                </a:solidFill>
              </a:defRPr>
            </a:lvl5pPr>
          </a:lstStyle>
          <a:p>
            <a:pPr lvl="0"/>
            <a:r>
              <a:rPr lang="en-US" dirty="0"/>
              <a:t>Type your text here!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5779" y="67733"/>
            <a:ext cx="11740445" cy="101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aseline="0">
                <a:solidFill>
                  <a:srgbClr val="142328"/>
                </a:solidFill>
              </a:defRPr>
            </a:lvl1pPr>
          </a:lstStyle>
          <a:p>
            <a:r>
              <a:rPr lang="en-US" dirty="0"/>
              <a:t>Your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03636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0731BE-4EC0-864E-B273-DFF69F00C6EC}"/>
              </a:ext>
            </a:extLst>
          </p:cNvPr>
          <p:cNvCxnSpPr/>
          <p:nvPr userDrawn="1"/>
        </p:nvCxnSpPr>
        <p:spPr>
          <a:xfrm>
            <a:off x="0" y="1930400"/>
            <a:ext cx="12192000" cy="0"/>
          </a:xfrm>
          <a:prstGeom prst="line">
            <a:avLst/>
          </a:prstGeom>
          <a:ln>
            <a:solidFill>
              <a:srgbClr val="EDB5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1A0E57-0128-514B-A5D3-33462116C75C}"/>
              </a:ext>
            </a:extLst>
          </p:cNvPr>
          <p:cNvCxnSpPr/>
          <p:nvPr userDrawn="1"/>
        </p:nvCxnSpPr>
        <p:spPr>
          <a:xfrm>
            <a:off x="0" y="2480733"/>
            <a:ext cx="12192000" cy="0"/>
          </a:xfrm>
          <a:prstGeom prst="line">
            <a:avLst/>
          </a:prstGeom>
          <a:ln>
            <a:solidFill>
              <a:srgbClr val="EDB5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DF3F8A8-3A0E-1246-AB37-21A6D30D4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3279" y="3908177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aseline="0">
                <a:effectLst/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46DD4DFB-E95E-D344-9729-1ADCC8FE02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6917" y="3899767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aseline="0">
                <a:effectLst/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4C3A20A3-4044-5A4F-BE11-41159CB0D0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3751" y="3919485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aseline="0">
                <a:effectLst/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2047D4-28F1-3A48-9FE2-35602C64E189}"/>
              </a:ext>
            </a:extLst>
          </p:cNvPr>
          <p:cNvSpPr>
            <a:spLocks noChangeAspect="1"/>
          </p:cNvSpPr>
          <p:nvPr userDrawn="1"/>
        </p:nvSpPr>
        <p:spPr>
          <a:xfrm>
            <a:off x="1009260" y="905011"/>
            <a:ext cx="2523989" cy="2523989"/>
          </a:xfrm>
          <a:prstGeom prst="ellipse">
            <a:avLst/>
          </a:prstGeom>
          <a:solidFill>
            <a:srgbClr val="2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F2C4BB0-2B38-B844-A007-5C34E78C41C5}"/>
              </a:ext>
            </a:extLst>
          </p:cNvPr>
          <p:cNvSpPr>
            <a:spLocks noChangeAspect="1"/>
          </p:cNvSpPr>
          <p:nvPr userDrawn="1"/>
        </p:nvSpPr>
        <p:spPr>
          <a:xfrm>
            <a:off x="749000" y="698091"/>
            <a:ext cx="3044513" cy="2938392"/>
          </a:xfrm>
          <a:prstGeom prst="arc">
            <a:avLst>
              <a:gd name="adj1" fmla="val 2275926"/>
              <a:gd name="adj2" fmla="val 20462956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60D229E-3FD4-0B4E-8933-E5673B30DF59}"/>
              </a:ext>
            </a:extLst>
          </p:cNvPr>
          <p:cNvSpPr>
            <a:spLocks noChangeAspect="1"/>
          </p:cNvSpPr>
          <p:nvPr userDrawn="1"/>
        </p:nvSpPr>
        <p:spPr>
          <a:xfrm rot="4500000">
            <a:off x="909931" y="822472"/>
            <a:ext cx="2722648" cy="2722648"/>
          </a:xfrm>
          <a:prstGeom prst="arc">
            <a:avLst>
              <a:gd name="adj1" fmla="val 4618978"/>
              <a:gd name="adj2" fmla="val 2359445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01D3D7-3BFC-7743-99DE-129C2B4F555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55876" y="1584704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3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E2A32-4A0C-7344-AC38-BECDB7FF0653}"/>
              </a:ext>
            </a:extLst>
          </p:cNvPr>
          <p:cNvSpPr>
            <a:spLocks noChangeAspect="1"/>
          </p:cNvSpPr>
          <p:nvPr userDrawn="1"/>
        </p:nvSpPr>
        <p:spPr>
          <a:xfrm>
            <a:off x="4732408" y="905011"/>
            <a:ext cx="2523989" cy="2523989"/>
          </a:xfrm>
          <a:prstGeom prst="ellipse">
            <a:avLst/>
          </a:prstGeom>
          <a:solidFill>
            <a:srgbClr val="2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2C8B04E-5279-2341-85E2-BF2F74E86B9A}"/>
              </a:ext>
            </a:extLst>
          </p:cNvPr>
          <p:cNvSpPr>
            <a:spLocks noChangeAspect="1"/>
          </p:cNvSpPr>
          <p:nvPr userDrawn="1"/>
        </p:nvSpPr>
        <p:spPr>
          <a:xfrm>
            <a:off x="4472148" y="698091"/>
            <a:ext cx="3044513" cy="2938392"/>
          </a:xfrm>
          <a:prstGeom prst="arc">
            <a:avLst>
              <a:gd name="adj1" fmla="val 2275926"/>
              <a:gd name="adj2" fmla="val 20462956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E21249B-C85B-4249-934A-ED150710B19D}"/>
              </a:ext>
            </a:extLst>
          </p:cNvPr>
          <p:cNvSpPr>
            <a:spLocks noChangeAspect="1"/>
          </p:cNvSpPr>
          <p:nvPr userDrawn="1"/>
        </p:nvSpPr>
        <p:spPr>
          <a:xfrm rot="4500000">
            <a:off x="4633079" y="822472"/>
            <a:ext cx="2722648" cy="2722648"/>
          </a:xfrm>
          <a:prstGeom prst="arc">
            <a:avLst>
              <a:gd name="adj1" fmla="val 4618978"/>
              <a:gd name="adj2" fmla="val 2359445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65C741C-5FD4-3343-89ED-4A25725A39E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379024" y="1584704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3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F23BC3-BA2D-F645-A745-974D3E2960DF}"/>
              </a:ext>
            </a:extLst>
          </p:cNvPr>
          <p:cNvSpPr>
            <a:spLocks noChangeAspect="1"/>
          </p:cNvSpPr>
          <p:nvPr userDrawn="1"/>
        </p:nvSpPr>
        <p:spPr>
          <a:xfrm>
            <a:off x="8707210" y="953707"/>
            <a:ext cx="2523989" cy="2523989"/>
          </a:xfrm>
          <a:prstGeom prst="ellipse">
            <a:avLst/>
          </a:prstGeom>
          <a:solidFill>
            <a:srgbClr val="2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921E35A-1021-E344-AF0C-F85769F245D3}"/>
              </a:ext>
            </a:extLst>
          </p:cNvPr>
          <p:cNvSpPr>
            <a:spLocks noChangeAspect="1"/>
          </p:cNvSpPr>
          <p:nvPr userDrawn="1"/>
        </p:nvSpPr>
        <p:spPr>
          <a:xfrm>
            <a:off x="8446949" y="746787"/>
            <a:ext cx="3044513" cy="2938392"/>
          </a:xfrm>
          <a:prstGeom prst="arc">
            <a:avLst>
              <a:gd name="adj1" fmla="val 2275926"/>
              <a:gd name="adj2" fmla="val 20462956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41A5E08-D353-AF49-9118-704A97D4DB86}"/>
              </a:ext>
            </a:extLst>
          </p:cNvPr>
          <p:cNvSpPr>
            <a:spLocks noChangeAspect="1"/>
          </p:cNvSpPr>
          <p:nvPr userDrawn="1"/>
        </p:nvSpPr>
        <p:spPr>
          <a:xfrm rot="4500000">
            <a:off x="8607880" y="871168"/>
            <a:ext cx="2722648" cy="2722648"/>
          </a:xfrm>
          <a:prstGeom prst="arc">
            <a:avLst>
              <a:gd name="adj1" fmla="val 4618978"/>
              <a:gd name="adj2" fmla="val 2359445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CFA6E96-4DD9-AB4F-A785-DC17A3F8D9C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353826" y="1584704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3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385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20BA6F2-366D-9245-B831-E8447F54DE8D}"/>
              </a:ext>
            </a:extLst>
          </p:cNvPr>
          <p:cNvSpPr/>
          <p:nvPr userDrawn="1"/>
        </p:nvSpPr>
        <p:spPr>
          <a:xfrm>
            <a:off x="1603024" y="1772356"/>
            <a:ext cx="3420533" cy="3420533"/>
          </a:xfrm>
          <a:prstGeom prst="ellipse">
            <a:avLst/>
          </a:prstGeom>
          <a:solidFill>
            <a:srgbClr val="2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845D282-106A-4544-9CE6-8C3723D8FEFD}"/>
              </a:ext>
            </a:extLst>
          </p:cNvPr>
          <p:cNvSpPr/>
          <p:nvPr userDrawn="1"/>
        </p:nvSpPr>
        <p:spPr>
          <a:xfrm>
            <a:off x="1251725" y="1396525"/>
            <a:ext cx="4125953" cy="4125955"/>
          </a:xfrm>
          <a:prstGeom prst="arc">
            <a:avLst>
              <a:gd name="adj1" fmla="val 2275926"/>
              <a:gd name="adj2" fmla="val 20462956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7DE9E07-AAD6-CA42-9D77-0F2149DBF3FE}"/>
              </a:ext>
            </a:extLst>
          </p:cNvPr>
          <p:cNvSpPr/>
          <p:nvPr userDrawn="1"/>
        </p:nvSpPr>
        <p:spPr>
          <a:xfrm rot="4500000">
            <a:off x="1469822" y="1614626"/>
            <a:ext cx="3689759" cy="3689759"/>
          </a:xfrm>
          <a:prstGeom prst="arc">
            <a:avLst>
              <a:gd name="adj1" fmla="val 4618978"/>
              <a:gd name="adj2" fmla="val 2359445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CBE97D1-6686-AE4A-89A9-BAEB48B31E17}"/>
              </a:ext>
            </a:extLst>
          </p:cNvPr>
          <p:cNvSpPr/>
          <p:nvPr userDrawn="1"/>
        </p:nvSpPr>
        <p:spPr>
          <a:xfrm>
            <a:off x="1028155" y="1172957"/>
            <a:ext cx="4573093" cy="4573095"/>
          </a:xfrm>
          <a:prstGeom prst="arc">
            <a:avLst>
              <a:gd name="adj1" fmla="val 2275926"/>
              <a:gd name="adj2" fmla="val 18562967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9FD68F8-0003-2943-8324-13B005912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09" y="2597062"/>
            <a:ext cx="5533769" cy="102412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  <a:lvl2pPr marL="457189" indent="0">
              <a:buNone/>
              <a:defRPr sz="3200" b="1">
                <a:solidFill>
                  <a:srgbClr val="251675"/>
                </a:solidFill>
              </a:defRPr>
            </a:lvl2pPr>
            <a:lvl3pPr marL="914377" indent="0">
              <a:buNone/>
              <a:defRPr sz="3200" b="1">
                <a:solidFill>
                  <a:srgbClr val="251675"/>
                </a:solidFill>
              </a:defRPr>
            </a:lvl3pPr>
            <a:lvl4pPr marL="1371566" indent="0">
              <a:buNone/>
              <a:defRPr sz="3200" b="1">
                <a:solidFill>
                  <a:srgbClr val="251675"/>
                </a:solidFill>
              </a:defRPr>
            </a:lvl4pPr>
            <a:lvl5pPr marL="1828754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75ED343-A41A-1346-92E6-1FC0B8606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0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D9A8EB-4C4B-D04C-847A-D679F8032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8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71F03E-EA6C-0F4F-82FF-CE46BC6E9A7C}"/>
              </a:ext>
            </a:extLst>
          </p:cNvPr>
          <p:cNvCxnSpPr>
            <a:cxnSpLocks/>
          </p:cNvCxnSpPr>
          <p:nvPr userDrawn="1"/>
        </p:nvCxnSpPr>
        <p:spPr>
          <a:xfrm>
            <a:off x="6121667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764" y="849243"/>
            <a:ext cx="10508477" cy="5159517"/>
          </a:xfrm>
          <a:custGeom>
            <a:avLst/>
            <a:gdLst>
              <a:gd name="connsiteX0" fmla="*/ 0 w 10508477"/>
              <a:gd name="connsiteY0" fmla="*/ 0 h 5159517"/>
              <a:gd name="connsiteX1" fmla="*/ 10508477 w 10508477"/>
              <a:gd name="connsiteY1" fmla="*/ 0 h 5159517"/>
              <a:gd name="connsiteX2" fmla="*/ 10508477 w 10508477"/>
              <a:gd name="connsiteY2" fmla="*/ 5159517 h 5159517"/>
              <a:gd name="connsiteX3" fmla="*/ 0 w 10508477"/>
              <a:gd name="connsiteY3" fmla="*/ 5159517 h 51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477" h="5159517">
                <a:moveTo>
                  <a:pt x="0" y="0"/>
                </a:moveTo>
                <a:lnTo>
                  <a:pt x="10508477" y="0"/>
                </a:lnTo>
                <a:lnTo>
                  <a:pt x="10508477" y="5159517"/>
                </a:lnTo>
                <a:lnTo>
                  <a:pt x="0" y="5159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3409887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A68F63-73A3-7C41-B2D0-0C9CCF1423A1}" type="datetime1">
              <a:rPr lang="en-AU" smtClean="0"/>
              <a:t>23/5/22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48" y="6332054"/>
            <a:ext cx="322864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2022 Kick Off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63741" y="2626773"/>
            <a:ext cx="1584847" cy="1584847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ndara" panose="020E050203030302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075310" y="2626773"/>
            <a:ext cx="1584847" cy="1584847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871454" y="2626773"/>
            <a:ext cx="1584847" cy="1584847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667598" y="2626773"/>
            <a:ext cx="1584847" cy="1584847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3" y="18255"/>
            <a:ext cx="11832641" cy="11614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333" y="1179692"/>
            <a:ext cx="11832641" cy="51799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198F1-911A-DB4E-97B6-924F385B601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4059" y="6219449"/>
            <a:ext cx="1022976" cy="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20AEC8"/>
          </a:solidFill>
          <a:latin typeface="+mj-lt"/>
          <a:ea typeface="+mj-ea"/>
          <a:cs typeface="+mj-cs"/>
        </a:defRPr>
      </a:lvl1pPr>
    </p:titleStyle>
    <p:bodyStyle>
      <a:lvl1pPr marL="383990" indent="-2399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0B721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623984" indent="-2399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0B72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815980" indent="-191995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0B72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055974" indent="-191995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0B721"/>
        </a:buClr>
        <a:buFont typeface="Arial" panose="020B0604020202020204" pitchFamily="34" charset="0"/>
        <a:buChar char="•"/>
        <a:defRPr sz="1867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1343966" indent="-191995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F0B721"/>
        </a:buClr>
        <a:buFont typeface="Arial" panose="020B0604020202020204" pitchFamily="34" charset="0"/>
        <a:buChar char="•"/>
        <a:defRPr sz="1867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2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DD1FBA-F3B4-084B-96E4-DE5739513B7C}"/>
              </a:ext>
            </a:extLst>
          </p:cNvPr>
          <p:cNvSpPr/>
          <p:nvPr/>
        </p:nvSpPr>
        <p:spPr>
          <a:xfrm>
            <a:off x="7117748" y="2833275"/>
            <a:ext cx="4586795" cy="108897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030A0"/>
            </a:solidFill>
            <a:prstDash val="solid"/>
          </a:ln>
          <a:effectLst/>
        </p:spPr>
        <p:txBody>
          <a:bodyPr lIns="192000" tIns="48000" rIns="91440" bIns="0" rtlCol="0" anchor="ctr" anchorCtr="0"/>
          <a:lstStyle/>
          <a:p>
            <a:pPr defTabSz="1219110">
              <a:lnSpc>
                <a:spcPct val="90000"/>
              </a:lnSpc>
              <a:defRPr/>
            </a:pPr>
            <a:endParaRPr lang="en-US" sz="2133" b="1" kern="0" dirty="0">
              <a:solidFill>
                <a:srgbClr val="000000"/>
              </a:solidFill>
              <a:latin typeface="Candara"/>
              <a:cs typeface="Candara"/>
            </a:endParaRPr>
          </a:p>
          <a:p>
            <a:pPr defTabSz="1219110">
              <a:lnSpc>
                <a:spcPct val="90000"/>
              </a:lnSpc>
              <a:defRPr/>
            </a:pPr>
            <a:r>
              <a:rPr lang="en-US" sz="2133" b="1" kern="0" dirty="0">
                <a:solidFill>
                  <a:srgbClr val="000000"/>
                </a:solidFill>
                <a:latin typeface="Candara"/>
                <a:cs typeface="Candara"/>
              </a:rPr>
              <a:t>Registration price:</a:t>
            </a:r>
            <a:r>
              <a:rPr lang="en-US" sz="2400" kern="0" dirty="0">
                <a:solidFill>
                  <a:srgbClr val="000000"/>
                </a:solidFill>
                <a:latin typeface="Candara"/>
                <a:cs typeface="Candara"/>
              </a:rPr>
              <a:t>                                      	</a:t>
            </a:r>
            <a:endParaRPr lang="en-US" sz="3200" b="1" kern="0" baseline="300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45B5CC-5268-8247-83AD-CB0015276F1C}"/>
              </a:ext>
            </a:extLst>
          </p:cNvPr>
          <p:cNvGrpSpPr/>
          <p:nvPr/>
        </p:nvGrpSpPr>
        <p:grpSpPr>
          <a:xfrm>
            <a:off x="7117754" y="4148416"/>
            <a:ext cx="4586792" cy="338846"/>
            <a:chOff x="6431012" y="4819466"/>
            <a:chExt cx="2783326" cy="21925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6A376F8-E224-BC4B-ADFA-29C509161850}"/>
                </a:ext>
              </a:extLst>
            </p:cNvPr>
            <p:cNvSpPr/>
            <p:nvPr/>
          </p:nvSpPr>
          <p:spPr>
            <a:xfrm>
              <a:off x="6431012" y="4819466"/>
              <a:ext cx="2783326" cy="219252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ln>
                  <a:solidFill>
                    <a:srgbClr val="FFFFFF"/>
                  </a:solidFill>
                </a:ln>
                <a:solidFill>
                  <a:srgbClr val="49BEAC"/>
                </a:solidFill>
                <a:latin typeface="Arial Narrow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B9F9E-8978-DD46-979D-B4DC3BF4AD95}"/>
                </a:ext>
              </a:extLst>
            </p:cNvPr>
            <p:cNvSpPr/>
            <p:nvPr/>
          </p:nvSpPr>
          <p:spPr>
            <a:xfrm>
              <a:off x="6604579" y="4835602"/>
              <a:ext cx="2411576" cy="165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10">
                <a:defRPr/>
              </a:pPr>
              <a:r>
                <a:rPr lang="en-US" sz="1067" kern="0" dirty="0">
                  <a:solidFill>
                    <a:srgbClr val="110A1B"/>
                  </a:solidFill>
                  <a:latin typeface="Candara" panose="020E0502030303020204" pitchFamily="34" charset="0"/>
                </a:rPr>
                <a:t>* includes GST. No refunds, exchanges, cancellations, </a:t>
              </a:r>
              <a:r>
                <a:rPr lang="en-US" sz="1067" kern="0">
                  <a:solidFill>
                    <a:srgbClr val="110A1B"/>
                  </a:solidFill>
                  <a:latin typeface="Candara" panose="020E0502030303020204" pitchFamily="34" charset="0"/>
                </a:rPr>
                <a:t>or transfers.</a:t>
              </a:r>
              <a:endParaRPr lang="en-US" sz="1067" kern="0" dirty="0">
                <a:solidFill>
                  <a:srgbClr val="110A1B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D6FEE17-E4AF-6740-B936-16A733181D5E}"/>
              </a:ext>
            </a:extLst>
          </p:cNvPr>
          <p:cNvSpPr/>
          <p:nvPr/>
        </p:nvSpPr>
        <p:spPr>
          <a:xfrm>
            <a:off x="7117748" y="306691"/>
            <a:ext cx="4586795" cy="115673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030A0"/>
            </a:solidFill>
            <a:prstDash val="solid"/>
          </a:ln>
          <a:effectLst/>
        </p:spPr>
        <p:txBody>
          <a:bodyPr lIns="192000" tIns="0" rIns="91440" bIns="0" rtlCol="0" anchor="ctr" anchorCtr="0"/>
          <a:lstStyle/>
          <a:p>
            <a:pPr defTabSz="1219110">
              <a:lnSpc>
                <a:spcPct val="90000"/>
              </a:lnSpc>
              <a:defRPr/>
            </a:pPr>
            <a:r>
              <a:rPr lang="en-US" sz="2133" b="1" kern="0" dirty="0">
                <a:solidFill>
                  <a:srgbClr val="000000"/>
                </a:solidFill>
                <a:latin typeface="Candara"/>
                <a:cs typeface="Candara"/>
              </a:rPr>
              <a:t>Pre-registration price:</a:t>
            </a:r>
          </a:p>
          <a:p>
            <a:pPr defTabSz="1219110">
              <a:lnSpc>
                <a:spcPct val="90000"/>
              </a:lnSpc>
              <a:defRPr/>
            </a:pPr>
            <a:r>
              <a:rPr lang="en-US" sz="1067" kern="0" dirty="0">
                <a:solidFill>
                  <a:srgbClr val="000000"/>
                </a:solidFill>
                <a:latin typeface="Candara"/>
                <a:cs typeface="Candara"/>
              </a:rPr>
              <a:t>	</a:t>
            </a:r>
            <a:endParaRPr lang="en-US" sz="1067" b="1" kern="0" baseline="30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defTabSz="1219110">
              <a:lnSpc>
                <a:spcPct val="90000"/>
              </a:lnSpc>
              <a:defRPr/>
            </a:pPr>
            <a:r>
              <a:rPr lang="en-US" sz="1333" kern="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(Available until 11:59PM AEST, 25 Sept 2022)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37037A-76C4-554C-8CB4-07C495CFB375}"/>
              </a:ext>
            </a:extLst>
          </p:cNvPr>
          <p:cNvSpPr/>
          <p:nvPr/>
        </p:nvSpPr>
        <p:spPr>
          <a:xfrm>
            <a:off x="7117748" y="1569983"/>
            <a:ext cx="4586795" cy="115673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030A0"/>
            </a:solidFill>
            <a:prstDash val="solid"/>
          </a:ln>
          <a:effectLst/>
        </p:spPr>
        <p:txBody>
          <a:bodyPr lIns="192000" tIns="48000" rIns="91440" bIns="0" rtlCol="0" anchor="ctr" anchorCtr="0"/>
          <a:lstStyle/>
          <a:p>
            <a:pPr defTabSz="1219110">
              <a:lnSpc>
                <a:spcPct val="80000"/>
              </a:lnSpc>
              <a:defRPr/>
            </a:pPr>
            <a:r>
              <a:rPr lang="en-US" sz="2133" b="1" kern="0" dirty="0">
                <a:solidFill>
                  <a:srgbClr val="000000"/>
                </a:solidFill>
                <a:latin typeface="Candara"/>
                <a:ea typeface="Calibri" charset="0"/>
                <a:cs typeface="Candara"/>
              </a:rPr>
              <a:t>New IBO promo price: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0283B-8BC5-6344-9E0C-B282620A6711}"/>
              </a:ext>
            </a:extLst>
          </p:cNvPr>
          <p:cNvSpPr txBox="1"/>
          <p:nvPr/>
        </p:nvSpPr>
        <p:spPr>
          <a:xfrm>
            <a:off x="10614363" y="638839"/>
            <a:ext cx="95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kern="0" dirty="0">
                <a:solidFill>
                  <a:srgbClr val="EC7909"/>
                </a:solidFill>
                <a:latin typeface="Candara"/>
                <a:ea typeface="Calibri" charset="0"/>
                <a:cs typeface="Candara"/>
              </a:rPr>
              <a:t>$199</a:t>
            </a:r>
            <a:r>
              <a:rPr lang="en-US" sz="24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Candara"/>
                <a:ea typeface="Calibri" charset="0"/>
                <a:cs typeface="Candara"/>
              </a:rPr>
              <a:t>*</a:t>
            </a:r>
            <a:endParaRPr lang="en-US" sz="2400" dirty="0">
              <a:solidFill>
                <a:srgbClr val="EC7909"/>
              </a:solidFill>
              <a:latin typeface="Raleway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BA13BA-A870-0949-A2C2-0D2DA0540A92}"/>
              </a:ext>
            </a:extLst>
          </p:cNvPr>
          <p:cNvSpPr txBox="1"/>
          <p:nvPr/>
        </p:nvSpPr>
        <p:spPr>
          <a:xfrm>
            <a:off x="10614363" y="1902131"/>
            <a:ext cx="95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kern="0" dirty="0">
                <a:solidFill>
                  <a:srgbClr val="EC7909"/>
                </a:solidFill>
                <a:latin typeface="Candara"/>
                <a:ea typeface="Calibri" charset="0"/>
                <a:cs typeface="Candara"/>
              </a:rPr>
              <a:t>$149</a:t>
            </a:r>
            <a:r>
              <a:rPr lang="en-US" sz="24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Candara"/>
                <a:ea typeface="Calibri" charset="0"/>
                <a:cs typeface="Candara"/>
              </a:rPr>
              <a:t>*</a:t>
            </a:r>
            <a:endParaRPr lang="en-US" sz="2400" dirty="0">
              <a:solidFill>
                <a:srgbClr val="EC7909"/>
              </a:solidFill>
              <a:latin typeface="Raleway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816D5-1A92-E741-A0F7-C580A1B6B404}"/>
              </a:ext>
            </a:extLst>
          </p:cNvPr>
          <p:cNvSpPr txBox="1"/>
          <p:nvPr/>
        </p:nvSpPr>
        <p:spPr>
          <a:xfrm>
            <a:off x="10614363" y="3131541"/>
            <a:ext cx="95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kern="0" dirty="0">
                <a:solidFill>
                  <a:srgbClr val="EC7909"/>
                </a:solidFill>
                <a:latin typeface="Candara"/>
                <a:ea typeface="Calibri" charset="0"/>
                <a:cs typeface="Candara"/>
              </a:rPr>
              <a:t>$249</a:t>
            </a:r>
            <a:r>
              <a:rPr lang="en-US" sz="2400" kern="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Candara"/>
                <a:ea typeface="Calibri" charset="0"/>
                <a:cs typeface="Candara"/>
              </a:rPr>
              <a:t>*</a:t>
            </a:r>
            <a:endParaRPr lang="en-US" sz="2400" baseline="30000" dirty="0">
              <a:solidFill>
                <a:srgbClr val="000000">
                  <a:lumMod val="75000"/>
                  <a:lumOff val="25000"/>
                </a:srgbClr>
              </a:solidFill>
              <a:latin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C0BC5-824D-9D45-9802-1D6B8315105D}"/>
              </a:ext>
            </a:extLst>
          </p:cNvPr>
          <p:cNvSpPr txBox="1"/>
          <p:nvPr/>
        </p:nvSpPr>
        <p:spPr>
          <a:xfrm>
            <a:off x="395878" y="2809076"/>
            <a:ext cx="523517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1733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AT: </a:t>
            </a:r>
            <a:r>
              <a:rPr lang="en-AU" sz="1733" b="1" dirty="0">
                <a:solidFill>
                  <a:srgbClr val="EC7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ACNPACIFIC.COM/2022SYD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DBF926-9B0E-4C40-A730-95CF5E5EF91D}"/>
              </a:ext>
            </a:extLst>
          </p:cNvPr>
          <p:cNvSpPr txBox="1"/>
          <p:nvPr/>
        </p:nvSpPr>
        <p:spPr>
          <a:xfrm>
            <a:off x="395877" y="2388958"/>
            <a:ext cx="498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2400" b="1" dirty="0">
                <a:solidFill>
                  <a:srgbClr val="000000"/>
                </a:solidFill>
                <a:latin typeface="Raleway"/>
              </a:rPr>
              <a:t>ICC SYDNEY</a:t>
            </a:r>
            <a:endParaRPr lang="en-AU" sz="2400" b="1" dirty="0">
              <a:solidFill>
                <a:srgbClr val="EC790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290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ECD7"/>
      </a:accent1>
      <a:accent2>
        <a:srgbClr val="4DA9DD"/>
      </a:accent2>
      <a:accent3>
        <a:srgbClr val="2E8CD4"/>
      </a:accent3>
      <a:accent4>
        <a:srgbClr val="1C659F"/>
      </a:accent4>
      <a:accent5>
        <a:srgbClr val="135285"/>
      </a:accent5>
      <a:accent6>
        <a:srgbClr val="145CA0"/>
      </a:accent6>
      <a:hlink>
        <a:srgbClr val="FF9300"/>
      </a:hlink>
      <a:folHlink>
        <a:srgbClr val="954F72"/>
      </a:folHlink>
    </a:clrScheme>
    <a:fontScheme name="Custom 10">
      <a:majorFont>
        <a:latin typeface="Montserra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Candara</vt:lpstr>
      <vt:lpstr>Montserrat</vt:lpstr>
      <vt:lpstr>Raleway</vt:lpstr>
      <vt:lpstr>Source Sans Pro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Walid Zahab</dc:creator>
  <cp:lastModifiedBy>Walid Zahab</cp:lastModifiedBy>
  <cp:revision>4</cp:revision>
  <dcterms:created xsi:type="dcterms:W3CDTF">2022-04-06T00:10:14Z</dcterms:created>
  <dcterms:modified xsi:type="dcterms:W3CDTF">2022-05-23T06:42:01Z</dcterms:modified>
</cp:coreProperties>
</file>