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handoutMasterIdLst>
    <p:handoutMasterId r:id="rId6"/>
  </p:handoutMasterIdLst>
  <p:sldIdLst>
    <p:sldId id="4589" r:id="rId2"/>
    <p:sldId id="314" r:id="rId3"/>
    <p:sldId id="392" r:id="rId4"/>
    <p:sldId id="391" r:id="rId5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2"/>
    <a:srgbClr val="0EAAE3"/>
    <a:srgbClr val="D8DEE4"/>
    <a:srgbClr val="00C6FD"/>
    <a:srgbClr val="00A0CC"/>
    <a:srgbClr val="3F3F3F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95646"/>
  </p:normalViewPr>
  <p:slideViewPr>
    <p:cSldViewPr snapToGrid="0">
      <p:cViewPr varScale="1">
        <p:scale>
          <a:sx n="122" d="100"/>
          <a:sy n="122" d="100"/>
        </p:scale>
        <p:origin x="10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6/28/24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0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335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9236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1475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008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6027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881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9151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110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79069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4187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926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8855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582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08C52-A738-7A41-8C3B-D3E0D8860C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7919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B1DC710-AEB4-B642-9FCE-A36E29C9F7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691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2606536-5D04-944F-8D97-52004ACD1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163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758F185-5B15-514D-B707-D3189A6EB2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2635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6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213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7560D5-5915-E646-8186-EFC88ABD09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502" y="2397072"/>
            <a:ext cx="2437200" cy="34631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4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24221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15079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27A23C-1F1A-C143-AB23-886104D8E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858" y="3105953"/>
            <a:ext cx="2264400" cy="3967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7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6CD6A9-984D-BC46-8425-6A3E351A3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2872" y="1769840"/>
            <a:ext cx="1897199" cy="32256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F73148-D626-D840-A02C-ACAC6A4A83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4611" y="2395725"/>
            <a:ext cx="2844000" cy="2844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D945A1-EB40-EC45-A526-218B27763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8863" y="4201801"/>
            <a:ext cx="2253600" cy="3967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573B3D7-CF3E-B646-A105-310CD0C8F9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6590" y="2999827"/>
            <a:ext cx="2253600" cy="3967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0755A6F-1807-C44C-A5AB-F712208D04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7575" y="4220214"/>
            <a:ext cx="2253600" cy="3967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5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E5BB94-5F11-D948-83EA-DBF8144A3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39679" y="1505368"/>
            <a:ext cx="1890000" cy="33443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55F31E-8AE4-EC4B-89A0-277F45D8AF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6447" y="2124000"/>
            <a:ext cx="2750400" cy="4734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B5086D-7F05-E343-A183-BAF7F8990D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9923" y="2057729"/>
            <a:ext cx="3384000" cy="21636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25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EAB6E0-3F33-334F-ADE1-08C010C7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5833" y="2072319"/>
            <a:ext cx="3384000" cy="21636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0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F9FB28-4578-2740-B0F7-D478F92F0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646" y="1865313"/>
            <a:ext cx="3384000" cy="21636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0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F5B008-13FD-FC46-A49C-C66855C7A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6361" y="2118584"/>
            <a:ext cx="3384000" cy="21636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1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9596" y="5415438"/>
            <a:ext cx="9019822" cy="8353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6" indent="0" algn="ctr">
              <a:buNone/>
              <a:defRPr/>
            </a:lvl2pPr>
            <a:lvl3pPr marL="914412" indent="0" algn="ctr">
              <a:buNone/>
              <a:defRPr/>
            </a:lvl3pPr>
            <a:lvl4pPr marL="1371617" indent="0" algn="ctr">
              <a:buNone/>
              <a:defRPr/>
            </a:lvl4pPr>
            <a:lvl5pPr marL="1828823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9596" y="6184103"/>
            <a:ext cx="9019822" cy="62018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6" indent="0" algn="ctr">
              <a:buNone/>
              <a:defRPr sz="2400">
                <a:solidFill>
                  <a:srgbClr val="251675"/>
                </a:solidFill>
              </a:defRPr>
            </a:lvl2pPr>
            <a:lvl3pPr marL="914412" indent="0" algn="ctr">
              <a:buNone/>
              <a:defRPr sz="2400">
                <a:solidFill>
                  <a:srgbClr val="251675"/>
                </a:solidFill>
              </a:defRPr>
            </a:lvl3pPr>
            <a:lvl4pPr marL="1371617" indent="0" algn="ctr">
              <a:buNone/>
              <a:defRPr sz="2400">
                <a:solidFill>
                  <a:srgbClr val="251675"/>
                </a:solidFill>
              </a:defRPr>
            </a:lvl4pPr>
            <a:lvl5pPr marL="1828823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6798659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9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4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222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6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12785-208C-A841-9D10-3A4CAB6A8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421"/>
            <a:ext cx="12192000" cy="599704"/>
          </a:xfrm>
          <a:prstGeom prst="rect">
            <a:avLst/>
          </a:prstGeom>
          <a:solidFill>
            <a:srgbClr val="002B5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18" descr="ACN® Logo White.eps">
            <a:extLst>
              <a:ext uri="{FF2B5EF4-FFF2-40B4-BE49-F238E27FC236}">
                <a16:creationId xmlns:a16="http://schemas.microsoft.com/office/drawing/2014/main" id="{D13ED6A5-FEF1-7B4E-80B6-037859D90013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1" y="6525544"/>
            <a:ext cx="966543" cy="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E2E9B526-3A28-2049-9FB0-46FDF9F61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82387" y="6493400"/>
            <a:ext cx="7386638" cy="30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600" baseline="0" dirty="0">
                <a:solidFill>
                  <a:schemeClr val="bg1"/>
                </a:solidFill>
                <a:latin typeface="+mn-lt"/>
              </a:rPr>
              <a:t>The world’s largest direct seller of telecommunications and essential services</a:t>
            </a:r>
          </a:p>
        </p:txBody>
      </p:sp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5" r:id="rId2"/>
    <p:sldLayoutId id="2147483766" r:id="rId3"/>
    <p:sldLayoutId id="2147483670" r:id="rId4"/>
    <p:sldLayoutId id="2147483681" r:id="rId5"/>
    <p:sldLayoutId id="2147483714" r:id="rId6"/>
    <p:sldLayoutId id="214748371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69" r:id="rId23"/>
    <p:sldLayoutId id="2147483752" r:id="rId24"/>
    <p:sldLayoutId id="2147483770" r:id="rId25"/>
    <p:sldLayoutId id="2147483754" r:id="rId26"/>
    <p:sldLayoutId id="2147483755" r:id="rId27"/>
    <p:sldLayoutId id="2147483767" r:id="rId28"/>
    <p:sldLayoutId id="2147483768" r:id="rId29"/>
    <p:sldLayoutId id="2147483771" r:id="rId30"/>
    <p:sldLayoutId id="2147483772" r:id="rId31"/>
    <p:sldLayoutId id="2147483773" r:id="rId32"/>
    <p:sldLayoutId id="2147483774" r:id="rId33"/>
    <p:sldLayoutId id="2147483762" r:id="rId34"/>
    <p:sldLayoutId id="2147483775" r:id="rId35"/>
    <p:sldLayoutId id="2147483776" r:id="rId36"/>
    <p:sldLayoutId id="214748377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02361D5C-7D9B-AE36-4FF0-5BF8E382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5" y="954991"/>
            <a:ext cx="7772400" cy="30433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BB71C-3D02-97F4-A46B-3D162662A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1512" y="3520440"/>
            <a:ext cx="1665513" cy="346166"/>
          </a:xfrm>
        </p:spPr>
        <p:txBody>
          <a:bodyPr/>
          <a:lstStyle/>
          <a:p>
            <a:r>
              <a:rPr lang="en-AU" sz="1600" dirty="0" err="1"/>
              <a:t>www.acn.com</a:t>
            </a:r>
            <a:endParaRPr lang="en-AU" sz="1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18F377-2195-1A28-FB10-F5303FB1A7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06558" y="1705050"/>
            <a:ext cx="1689975" cy="8586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0720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2215" y="2628526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Abril Fatface" panose="02000503000000020003" pitchFamily="2" charset="77"/>
              </a:rPr>
              <a:t>ACN Pacific Partners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592215" y="620971"/>
            <a:ext cx="9072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ACN is the world’s largest direct seller of telecommunications, energy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essential services for home and business. 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ACN has a broad and robust portfolio for both residential and business customers, partnering with some of the most respected service providers in the world.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8BE258F-EB51-9702-31C7-2AFE1F3C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31" y="5098219"/>
            <a:ext cx="1224856" cy="32768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D166A5-1472-C12B-BC57-A1C7452A5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57" y="3689245"/>
            <a:ext cx="2435041" cy="58441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BA2B7C-A2C8-34EF-B13E-9AADAF8FA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0" y="3801224"/>
            <a:ext cx="1373615" cy="36045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22CB941-C632-0981-69CA-ADA3045D5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1" y="3628903"/>
            <a:ext cx="953110" cy="830128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88D8B3-65E4-9CED-5427-406DF7361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14" y="3891375"/>
            <a:ext cx="1886364" cy="360451"/>
          </a:xfrm>
          <a:prstGeom prst="rect">
            <a:avLst/>
          </a:prstGeom>
        </p:spPr>
      </p:pic>
      <p:pic>
        <p:nvPicPr>
          <p:cNvPr id="23" name="Picture 2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DF2E7482-89BF-16C3-FC8A-4B891E5E5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81" y="5098219"/>
            <a:ext cx="1331797" cy="468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6723BC-A81B-2E1F-DCF9-79ABF1E98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9617" y="3723256"/>
            <a:ext cx="1625600" cy="609600"/>
          </a:xfrm>
          <a:prstGeom prst="rect">
            <a:avLst/>
          </a:prstGeom>
        </p:spPr>
      </p:pic>
      <p:pic>
        <p:nvPicPr>
          <p:cNvPr id="4" name="Picture 3" descr="A purple and green letter on a black background&#10;&#10;Description automatically generated">
            <a:extLst>
              <a:ext uri="{FF2B5EF4-FFF2-40B4-BE49-F238E27FC236}">
                <a16:creationId xmlns:a16="http://schemas.microsoft.com/office/drawing/2014/main" id="{5AC41AFE-4388-40CE-B8C0-BB9007EDF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47" y="5013284"/>
            <a:ext cx="1397934" cy="4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67653" y="236888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Abril Fatface" panose="02000503000000020003" pitchFamily="2" charset="77"/>
              </a:rPr>
              <a:t>ACN Global 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EC534-8C89-5486-DF7A-05E9E058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653" y="837650"/>
            <a:ext cx="9616888" cy="537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1BC93-7AAD-2E55-BE81-DDB197D8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172" y="1049230"/>
            <a:ext cx="1009369" cy="3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7300" y="463293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Abril Fatface" panose="02000503000000020003" pitchFamily="2" charset="77"/>
              </a:rPr>
              <a:t>ACN Affiliations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E140A-9F68-0FCF-66B0-57ED6A0D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73" y="2708352"/>
            <a:ext cx="10253054" cy="14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agio-flat-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D8D9D8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13081</TotalTime>
  <Words>60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Abril Fatface</vt:lpstr>
      <vt:lpstr>Arial</vt:lpstr>
      <vt:lpstr>Calibri</vt:lpstr>
      <vt:lpstr>Myriad Pro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1499</cp:revision>
  <cp:lastPrinted>2019-02-01T12:14:13Z</cp:lastPrinted>
  <dcterms:created xsi:type="dcterms:W3CDTF">2014-10-14T06:21:58Z</dcterms:created>
  <dcterms:modified xsi:type="dcterms:W3CDTF">2024-06-28T01:32:07Z</dcterms:modified>
</cp:coreProperties>
</file>