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0"/>
  </p:notesMasterIdLst>
  <p:handoutMasterIdLst>
    <p:handoutMasterId r:id="rId11"/>
  </p:handoutMasterIdLst>
  <p:sldIdLst>
    <p:sldId id="4694" r:id="rId2"/>
    <p:sldId id="4695" r:id="rId3"/>
    <p:sldId id="4699" r:id="rId4"/>
    <p:sldId id="4700" r:id="rId5"/>
    <p:sldId id="4701" r:id="rId6"/>
    <p:sldId id="4696" r:id="rId7"/>
    <p:sldId id="4697" r:id="rId8"/>
    <p:sldId id="4698" r:id="rId9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A12E"/>
    <a:srgbClr val="009AC7"/>
    <a:srgbClr val="016B76"/>
    <a:srgbClr val="06354C"/>
    <a:srgbClr val="44546A"/>
    <a:srgbClr val="E9E6CC"/>
    <a:srgbClr val="FFF4EF"/>
    <a:srgbClr val="008550"/>
    <a:srgbClr val="03A578"/>
    <a:srgbClr val="00B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19" autoAdjust="0"/>
    <p:restoredTop sz="91644" autoAdjust="0"/>
  </p:normalViewPr>
  <p:slideViewPr>
    <p:cSldViewPr snapToGrid="0">
      <p:cViewPr varScale="1">
        <p:scale>
          <a:sx n="112" d="100"/>
          <a:sy n="112" d="100"/>
        </p:scale>
        <p:origin x="163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9" d="100"/>
        <a:sy n="69" d="100"/>
      </p:scale>
      <p:origin x="0" y="-2560"/>
    </p:cViewPr>
  </p:sorterViewPr>
  <p:notesViewPr>
    <p:cSldViewPr snapToGrid="0">
      <p:cViewPr varScale="1">
        <p:scale>
          <a:sx n="159" d="100"/>
          <a:sy n="159" d="100"/>
        </p:scale>
        <p:origin x="485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 dirty="0">
              <a:latin typeface="Myriad Pro Light" panose="020B06030304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385A9-19D8-454E-881B-EC9DC2CA071D}" type="datetimeFigureOut">
              <a:rPr lang="en-US" b="1" smtClean="0">
                <a:latin typeface="Myriad Pro Light" panose="020B0603030403020204" pitchFamily="34" charset="0"/>
              </a:rPr>
              <a:t>11/21/24</a:t>
            </a:fld>
            <a:endParaRPr lang="en-US" b="1" dirty="0">
              <a:latin typeface="Myriad Pro Light" panose="020B06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b="1" dirty="0">
              <a:latin typeface="Myriad Pro Light" panose="020B06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0298A-A03F-418F-998A-F7CA54F8BFE9}" type="slidenum">
              <a:rPr lang="en-US" b="1" smtClean="0">
                <a:latin typeface="Myriad Pro Light" panose="020B0603030403020204" pitchFamily="34" charset="0"/>
              </a:rPr>
              <a:t>‹#›</a:t>
            </a:fld>
            <a:endParaRPr lang="en-US" b="1" dirty="0"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489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ptos" panose="020B0004020202020204" pitchFamily="34" charset="0"/>
              </a:defRPr>
            </a:lvl1pPr>
          </a:lstStyle>
          <a:p>
            <a:fld id="{9CCBFCDA-31AB-2045-BFF1-A4EAA4ED94AB}" type="datetimeFigureOut">
              <a:rPr lang="en-US" smtClean="0"/>
              <a:pPr/>
              <a:t>11/21/24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ptos" panose="020B0004020202020204" pitchFamily="34" charset="0"/>
              </a:defRPr>
            </a:lvl1pPr>
          </a:lstStyle>
          <a:p>
            <a:fld id="{4B046C15-D264-D248-97BB-DD0DFD1AAA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7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A450D9D-7C27-8F1F-C403-5CA508C8F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7729" y="1792490"/>
            <a:ext cx="8514522" cy="835379"/>
          </a:xfrm>
        </p:spPr>
        <p:txBody>
          <a:bodyPr>
            <a:noAutofit/>
          </a:bodyPr>
          <a:lstStyle>
            <a:lvl1pPr marL="0" indent="0" algn="l">
              <a:buNone/>
              <a:defRPr sz="5400"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6" indent="0" algn="ctr">
              <a:buNone/>
              <a:defRPr/>
            </a:lvl2pPr>
            <a:lvl3pPr marL="914412" indent="0" algn="ctr">
              <a:buNone/>
              <a:defRPr/>
            </a:lvl3pPr>
            <a:lvl4pPr marL="1371617" indent="0" algn="ctr">
              <a:buNone/>
              <a:defRPr/>
            </a:lvl4pPr>
            <a:lvl5pPr marL="1828823" indent="0" algn="ctr">
              <a:buNone/>
              <a:defRPr/>
            </a:lvl5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33A82-4502-D364-FA83-2AD97C45BF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2733" y="2716535"/>
            <a:ext cx="8513585" cy="62018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457206" indent="0" algn="ctr">
              <a:buNone/>
              <a:defRPr sz="2400">
                <a:solidFill>
                  <a:srgbClr val="251675"/>
                </a:solidFill>
              </a:defRPr>
            </a:lvl2pPr>
            <a:lvl3pPr marL="914412" indent="0" algn="ctr">
              <a:buNone/>
              <a:defRPr sz="2400">
                <a:solidFill>
                  <a:srgbClr val="251675"/>
                </a:solidFill>
              </a:defRPr>
            </a:lvl3pPr>
            <a:lvl4pPr marL="1371617" indent="0" algn="ctr">
              <a:buNone/>
              <a:defRPr sz="2400">
                <a:solidFill>
                  <a:srgbClr val="251675"/>
                </a:solidFill>
              </a:defRPr>
            </a:lvl4pPr>
            <a:lvl5pPr marL="1828823" indent="0" algn="ctr">
              <a:buNone/>
              <a:defRPr sz="2400">
                <a:solidFill>
                  <a:srgbClr val="251675"/>
                </a:solidFill>
              </a:defRPr>
            </a:lvl5pPr>
          </a:lstStyle>
          <a:p>
            <a:pPr lvl="0"/>
            <a:r>
              <a:rPr lang="en-US" dirty="0"/>
              <a:t>Name and title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090AD204-1C79-5A65-80F0-4472B1B870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704" y="513039"/>
            <a:ext cx="2770912" cy="75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8609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Dark">
    <p:bg>
      <p:bgPr>
        <a:solidFill>
          <a:srgbClr val="0635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998796-70A8-9DFB-CA97-C2F62AA6A9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4133" y="6347911"/>
            <a:ext cx="1481161" cy="40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0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39328-D534-434C-0110-CEB4B3BF6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207E3C-E09C-1116-3761-DFBB7216E8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7901" y="1174750"/>
            <a:ext cx="11554802" cy="51054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rgbClr val="44546A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5148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39328-D534-434C-0110-CEB4B3BF6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40" y="118835"/>
            <a:ext cx="6842309" cy="962025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207E3C-E09C-1116-3761-DFBB7216E8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742" y="1174750"/>
            <a:ext cx="6842308" cy="51054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rgbClr val="44546A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D019FA-C321-67B1-C661-2ED99F49F4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63678" y="-9939"/>
            <a:ext cx="4628322" cy="63511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8502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s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6A93B3A-4DC5-DC6F-041D-74026C2907FC}"/>
              </a:ext>
            </a:extLst>
          </p:cNvPr>
          <p:cNvCxnSpPr>
            <a:cxnSpLocks/>
          </p:cNvCxnSpPr>
          <p:nvPr userDrawn="1"/>
        </p:nvCxnSpPr>
        <p:spPr>
          <a:xfrm>
            <a:off x="160421" y="2612185"/>
            <a:ext cx="11847095" cy="0"/>
          </a:xfrm>
          <a:prstGeom prst="line">
            <a:avLst/>
          </a:prstGeom>
          <a:ln>
            <a:solidFill>
              <a:srgbClr val="63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4BD4F68-F158-13A8-A280-B695B67C6C7F}"/>
              </a:ext>
            </a:extLst>
          </p:cNvPr>
          <p:cNvCxnSpPr>
            <a:cxnSpLocks/>
          </p:cNvCxnSpPr>
          <p:nvPr userDrawn="1"/>
        </p:nvCxnSpPr>
        <p:spPr>
          <a:xfrm>
            <a:off x="160421" y="3162518"/>
            <a:ext cx="11847095" cy="0"/>
          </a:xfrm>
          <a:prstGeom prst="line">
            <a:avLst/>
          </a:prstGeom>
          <a:ln>
            <a:solidFill>
              <a:srgbClr val="63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8B762FBA-9DE3-E5A4-8F71-1AD840555D14}"/>
              </a:ext>
            </a:extLst>
          </p:cNvPr>
          <p:cNvGrpSpPr/>
          <p:nvPr userDrawn="1"/>
        </p:nvGrpSpPr>
        <p:grpSpPr>
          <a:xfrm>
            <a:off x="8470390" y="1383340"/>
            <a:ext cx="2997628" cy="3028291"/>
            <a:chOff x="1518834" y="1672860"/>
            <a:chExt cx="3642914" cy="368017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775BC7-78C5-BDF8-428E-31E0A6FA4579}"/>
                </a:ext>
              </a:extLst>
            </p:cNvPr>
            <p:cNvSpPr/>
            <p:nvPr userDrawn="1"/>
          </p:nvSpPr>
          <p:spPr>
            <a:xfrm>
              <a:off x="1588815" y="1780105"/>
              <a:ext cx="3572933" cy="3572933"/>
            </a:xfrm>
            <a:prstGeom prst="ellipse">
              <a:avLst/>
            </a:prstGeom>
            <a:solidFill>
              <a:srgbClr val="C49A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Candara" panose="020E0502030303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120E938-DF33-1528-DAE1-558E1EFA5F20}"/>
                </a:ext>
              </a:extLst>
            </p:cNvPr>
            <p:cNvSpPr/>
            <p:nvPr userDrawn="1"/>
          </p:nvSpPr>
          <p:spPr>
            <a:xfrm>
              <a:off x="1518834" y="1672860"/>
              <a:ext cx="3566715" cy="359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Candara" panose="020E0502030303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D928D63-B89D-C6A3-7D41-EDE0F2AF500B}"/>
                </a:ext>
              </a:extLst>
            </p:cNvPr>
            <p:cNvSpPr/>
            <p:nvPr userDrawn="1"/>
          </p:nvSpPr>
          <p:spPr>
            <a:xfrm>
              <a:off x="1603024" y="1772356"/>
              <a:ext cx="3420533" cy="3420533"/>
            </a:xfrm>
            <a:prstGeom prst="ellipse">
              <a:avLst/>
            </a:prstGeom>
            <a:solidFill>
              <a:srgbClr val="016B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2D3A99-8A8C-C4BD-C997-FE0D316EC906}"/>
              </a:ext>
            </a:extLst>
          </p:cNvPr>
          <p:cNvGrpSpPr/>
          <p:nvPr userDrawn="1"/>
        </p:nvGrpSpPr>
        <p:grpSpPr>
          <a:xfrm>
            <a:off x="4495588" y="1383340"/>
            <a:ext cx="2997628" cy="3028291"/>
            <a:chOff x="1518834" y="1672860"/>
            <a:chExt cx="3642914" cy="368017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53197FE-2C33-1E31-6A2F-C97D2A5776B2}"/>
                </a:ext>
              </a:extLst>
            </p:cNvPr>
            <p:cNvSpPr/>
            <p:nvPr userDrawn="1"/>
          </p:nvSpPr>
          <p:spPr>
            <a:xfrm>
              <a:off x="1588815" y="1780105"/>
              <a:ext cx="3572933" cy="3572933"/>
            </a:xfrm>
            <a:prstGeom prst="ellipse">
              <a:avLst/>
            </a:prstGeom>
            <a:solidFill>
              <a:srgbClr val="C49A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0" i="0">
                  <a:latin typeface="Candara" panose="020E0502030303020204" pitchFamily="34" charset="0"/>
                </a:rPr>
                <a:t>¥</a:t>
              </a:r>
              <a:endParaRPr lang="en-US" sz="2400" b="0" i="0" dirty="0">
                <a:latin typeface="Candara" panose="020E0502030303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5B8A512-C6AA-061B-5B01-7362BE0AFBE8}"/>
                </a:ext>
              </a:extLst>
            </p:cNvPr>
            <p:cNvSpPr/>
            <p:nvPr userDrawn="1"/>
          </p:nvSpPr>
          <p:spPr>
            <a:xfrm>
              <a:off x="1518834" y="1672860"/>
              <a:ext cx="3566715" cy="359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Candara" panose="020E0502030303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10780A9-8B61-C625-CAD1-F73EF59902F3}"/>
                </a:ext>
              </a:extLst>
            </p:cNvPr>
            <p:cNvSpPr/>
            <p:nvPr userDrawn="1"/>
          </p:nvSpPr>
          <p:spPr>
            <a:xfrm>
              <a:off x="1603024" y="1772356"/>
              <a:ext cx="3420533" cy="3420533"/>
            </a:xfrm>
            <a:prstGeom prst="ellipse">
              <a:avLst/>
            </a:prstGeom>
            <a:solidFill>
              <a:srgbClr val="016B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Candara" panose="020E0502030303020204" pitchFamily="34" charset="0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B309B8A-A5A5-A465-F71D-1576A19EB03D}"/>
              </a:ext>
            </a:extLst>
          </p:cNvPr>
          <p:cNvSpPr/>
          <p:nvPr userDrawn="1"/>
        </p:nvSpPr>
        <p:spPr>
          <a:xfrm>
            <a:off x="730007" y="1471588"/>
            <a:ext cx="2940043" cy="2940043"/>
          </a:xfrm>
          <a:prstGeom prst="ellipse">
            <a:avLst/>
          </a:prstGeom>
          <a:solidFill>
            <a:srgbClr val="C49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Candara" panose="020E0502030303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B04091C-D2DD-9615-BCB7-99860F70A29D}"/>
              </a:ext>
            </a:extLst>
          </p:cNvPr>
          <p:cNvSpPr/>
          <p:nvPr userDrawn="1"/>
        </p:nvSpPr>
        <p:spPr>
          <a:xfrm>
            <a:off x="672422" y="1383340"/>
            <a:ext cx="2934926" cy="29581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Candara" panose="020E0502030303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EC5CAF6-B736-B088-1BA3-0DB4FA6DB398}"/>
              </a:ext>
            </a:extLst>
          </p:cNvPr>
          <p:cNvSpPr/>
          <p:nvPr userDrawn="1"/>
        </p:nvSpPr>
        <p:spPr>
          <a:xfrm>
            <a:off x="732566" y="1471588"/>
            <a:ext cx="2814638" cy="2814638"/>
          </a:xfrm>
          <a:prstGeom prst="ellipse">
            <a:avLst/>
          </a:prstGeom>
          <a:solidFill>
            <a:srgbClr val="016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Candara" panose="020E0502030303020204" pitchFamily="34" charset="0"/>
            </a:endParaRP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DD41E879-9BED-9322-13A5-D74999D2252A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53279" y="4589962"/>
            <a:ext cx="1734971" cy="19259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 baseline="0">
                <a:solidFill>
                  <a:srgbClr val="06354C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PART THREE TOPIC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A12A2C3D-9CEF-E2AB-066E-1AD260AD745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26917" y="4581552"/>
            <a:ext cx="1734971" cy="19259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 baseline="0">
                <a:solidFill>
                  <a:srgbClr val="06354C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PART TWO TOPIC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2E718F0A-4A95-984D-4C00-54DA7F9E5B94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303751" y="4601270"/>
            <a:ext cx="1734971" cy="19259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 baseline="0">
                <a:solidFill>
                  <a:srgbClr val="06354C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PART ONE TOPIC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557685A5-A4F8-11FE-8BCE-21CCD50EE6AA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584649" y="2266488"/>
            <a:ext cx="1230757" cy="126199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DC896C34-E9DD-2494-2691-378D19F13E8A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407815" y="2266488"/>
            <a:ext cx="1230757" cy="126199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62D9139-3E6D-5DC1-BB27-9920759DF8C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9405385" y="2266487"/>
            <a:ext cx="1230757" cy="126199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88570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92F120E9-3843-19BB-4BB7-EAF05C194EAC}"/>
              </a:ext>
            </a:extLst>
          </p:cNvPr>
          <p:cNvGrpSpPr/>
          <p:nvPr userDrawn="1"/>
        </p:nvGrpSpPr>
        <p:grpSpPr>
          <a:xfrm>
            <a:off x="1518834" y="1672860"/>
            <a:ext cx="3642914" cy="3680178"/>
            <a:chOff x="1518834" y="1672860"/>
            <a:chExt cx="3642914" cy="3680178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AF8FCBD-BC02-FD9D-9F2F-2EE99F37A4B5}"/>
                </a:ext>
              </a:extLst>
            </p:cNvPr>
            <p:cNvSpPr/>
            <p:nvPr userDrawn="1"/>
          </p:nvSpPr>
          <p:spPr>
            <a:xfrm>
              <a:off x="1588815" y="1780105"/>
              <a:ext cx="3572933" cy="3572933"/>
            </a:xfrm>
            <a:prstGeom prst="ellipse">
              <a:avLst/>
            </a:prstGeom>
            <a:solidFill>
              <a:srgbClr val="C49A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Candara" panose="020E0502030303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FB8D7A-B4ED-8079-6DB1-10B1C3A3D788}"/>
                </a:ext>
              </a:extLst>
            </p:cNvPr>
            <p:cNvSpPr/>
            <p:nvPr userDrawn="1"/>
          </p:nvSpPr>
          <p:spPr>
            <a:xfrm>
              <a:off x="1518834" y="1672860"/>
              <a:ext cx="3566715" cy="359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Candara" panose="020E0502030303020204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3314B11-016A-EE24-3181-DF16997D18C8}"/>
                </a:ext>
              </a:extLst>
            </p:cNvPr>
            <p:cNvSpPr/>
            <p:nvPr userDrawn="1"/>
          </p:nvSpPr>
          <p:spPr>
            <a:xfrm>
              <a:off x="1603024" y="1772356"/>
              <a:ext cx="3420533" cy="3420533"/>
            </a:xfrm>
            <a:prstGeom prst="ellipse">
              <a:avLst/>
            </a:prstGeom>
            <a:solidFill>
              <a:srgbClr val="016B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Candara" panose="020E0502030303020204" pitchFamily="34" charset="0"/>
              </a:endParaRPr>
            </a:p>
          </p:txBody>
        </p:sp>
      </p:grp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E24BFFD2-9219-F746-5750-84E357C9EE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31008" y="3081128"/>
            <a:ext cx="6060991" cy="638911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06354C"/>
                </a:solidFill>
              </a:defRPr>
            </a:lvl1pPr>
            <a:lvl2pPr marL="457189" indent="0">
              <a:buNone/>
              <a:defRPr sz="3200" b="1">
                <a:solidFill>
                  <a:srgbClr val="251675"/>
                </a:solidFill>
              </a:defRPr>
            </a:lvl2pPr>
            <a:lvl3pPr marL="914377" indent="0">
              <a:buNone/>
              <a:defRPr sz="3200" b="1">
                <a:solidFill>
                  <a:srgbClr val="251675"/>
                </a:solidFill>
              </a:defRPr>
            </a:lvl3pPr>
            <a:lvl4pPr marL="1371566" indent="0">
              <a:buNone/>
              <a:defRPr sz="3200" b="1">
                <a:solidFill>
                  <a:srgbClr val="251675"/>
                </a:solidFill>
              </a:defRPr>
            </a:lvl4pPr>
            <a:lvl5pPr marL="1828754" indent="0">
              <a:buNone/>
              <a:defRPr sz="3200" b="1">
                <a:solidFill>
                  <a:srgbClr val="251675"/>
                </a:solidFill>
              </a:defRPr>
            </a:lvl5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69E2559E-9BC5-CB9E-A587-C6E766CEE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1010" y="3811723"/>
            <a:ext cx="5533769" cy="102412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7" name="Text Placeholder 20">
            <a:extLst>
              <a:ext uri="{FF2B5EF4-FFF2-40B4-BE49-F238E27FC236}">
                <a16:creationId xmlns:a16="http://schemas.microsoft.com/office/drawing/2014/main" id="{21B2B68C-B0FF-62A8-980A-EA64038A1D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3024" y="2606738"/>
            <a:ext cx="3420535" cy="164676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66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BDD28E5-4399-470F-735E-FB9255D0BEBE}"/>
              </a:ext>
            </a:extLst>
          </p:cNvPr>
          <p:cNvCxnSpPr>
            <a:cxnSpLocks/>
          </p:cNvCxnSpPr>
          <p:nvPr userDrawn="1"/>
        </p:nvCxnSpPr>
        <p:spPr>
          <a:xfrm>
            <a:off x="6121667" y="3720041"/>
            <a:ext cx="554311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62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Dark Box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E2FF2B-C7FD-B41B-30CE-B8965C5A0C31}"/>
              </a:ext>
            </a:extLst>
          </p:cNvPr>
          <p:cNvSpPr/>
          <p:nvPr userDrawn="1"/>
        </p:nvSpPr>
        <p:spPr>
          <a:xfrm>
            <a:off x="0" y="19877"/>
            <a:ext cx="6775373" cy="6351106"/>
          </a:xfrm>
          <a:prstGeom prst="rect">
            <a:avLst/>
          </a:prstGeom>
          <a:solidFill>
            <a:srgbClr val="0635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7298432A-951F-21D6-FE21-8C7AD07F03DE}"/>
              </a:ext>
            </a:extLst>
          </p:cNvPr>
          <p:cNvSpPr/>
          <p:nvPr userDrawn="1"/>
        </p:nvSpPr>
        <p:spPr>
          <a:xfrm>
            <a:off x="0" y="19877"/>
            <a:ext cx="12192000" cy="2135927"/>
          </a:xfrm>
          <a:prstGeom prst="rect">
            <a:avLst/>
          </a:prstGeom>
          <a:gradFill>
            <a:gsLst>
              <a:gs pos="17000">
                <a:srgbClr val="016B76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 w="12700">
            <a:noFill/>
            <a:miter lim="400000"/>
          </a:ln>
        </p:spPr>
        <p:txBody>
          <a:bodyPr lIns="53575" tIns="53575" rIns="53575" bIns="53575" anchor="ctr"/>
          <a:lstStyle/>
          <a:p>
            <a:pPr defTabSz="685766">
              <a:defRPr/>
            </a:pPr>
            <a:endParaRPr sz="1350" dirty="0">
              <a:solidFill>
                <a:srgbClr val="000000"/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839328-D534-434C-0110-CEB4B3BF6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37" y="506894"/>
            <a:ext cx="5317437" cy="651358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207E3C-E09C-1116-3761-DFBB7216E8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738" y="1371601"/>
            <a:ext cx="5218045" cy="410486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b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b="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b="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b="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3399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mall Dark Box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7298432A-951F-21D6-FE21-8C7AD07F03DE}"/>
              </a:ext>
            </a:extLst>
          </p:cNvPr>
          <p:cNvSpPr/>
          <p:nvPr userDrawn="1"/>
        </p:nvSpPr>
        <p:spPr>
          <a:xfrm>
            <a:off x="0" y="19877"/>
            <a:ext cx="12192000" cy="2135927"/>
          </a:xfrm>
          <a:prstGeom prst="rect">
            <a:avLst/>
          </a:prstGeom>
          <a:gradFill>
            <a:gsLst>
              <a:gs pos="17000">
                <a:srgbClr val="016B76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 w="12700">
            <a:noFill/>
            <a:miter lim="400000"/>
          </a:ln>
        </p:spPr>
        <p:txBody>
          <a:bodyPr lIns="53575" tIns="53575" rIns="53575" bIns="53575" anchor="ctr"/>
          <a:lstStyle/>
          <a:p>
            <a:pPr defTabSz="685766">
              <a:defRPr/>
            </a:pPr>
            <a:endParaRPr sz="1350" dirty="0">
              <a:solidFill>
                <a:srgbClr val="000000"/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839328-D534-434C-0110-CEB4B3BF6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38" y="1087840"/>
            <a:ext cx="5317437" cy="651358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207E3C-E09C-1116-3761-DFBB7216E8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738" y="1848677"/>
            <a:ext cx="5218045" cy="3627783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b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b="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b="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b="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6917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 Tea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7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logo with black background&#10;&#10;Description automatically generated">
            <a:extLst>
              <a:ext uri="{FF2B5EF4-FFF2-40B4-BE49-F238E27FC236}">
                <a16:creationId xmlns:a16="http://schemas.microsoft.com/office/drawing/2014/main" id="{A2998796-70A8-9DFB-CA97-C2F62AA6A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133" y="6347911"/>
            <a:ext cx="1481161" cy="40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63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912785-208C-A841-9D10-3A4CAB6A84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41421"/>
            <a:ext cx="12192000" cy="599704"/>
          </a:xfrm>
          <a:prstGeom prst="rect">
            <a:avLst/>
          </a:prstGeom>
          <a:solidFill>
            <a:srgbClr val="016B7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i="0" dirty="0">
              <a:solidFill>
                <a:schemeClr val="lt1"/>
              </a:solidFill>
              <a:latin typeface="Aptos" panose="020B0004020202020204" pitchFamily="34" charset="0"/>
              <a:ea typeface="+mn-ea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E2E9B526-3A28-2049-9FB0-46FDF9F61C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72321" y="6471996"/>
            <a:ext cx="7815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en-US" altLang="en-US" sz="1600" b="0" i="0" baseline="0" dirty="0">
                <a:solidFill>
                  <a:schemeClr val="bg1"/>
                </a:solidFill>
                <a:latin typeface="Aptos" panose="020B0004020202020204" pitchFamily="34" charset="0"/>
              </a:rPr>
              <a:t>Australia’s largest direct seller of telecommunications and essential services</a:t>
            </a:r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C2973D6B-3564-735B-44B6-C195C3E6BD5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27900" y="118835"/>
            <a:ext cx="11494645" cy="962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A39732-BD77-24C3-8242-31B6160BDA6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7901" y="1253330"/>
            <a:ext cx="11554800" cy="4978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E69B4D0D-DECE-58A2-3B1C-5224244E480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38" y="6499316"/>
            <a:ext cx="1068305" cy="29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89" r:id="rId3"/>
    <p:sldLayoutId id="2147483778" r:id="rId4"/>
    <p:sldLayoutId id="2147483779" r:id="rId5"/>
    <p:sldLayoutId id="2147483790" r:id="rId6"/>
    <p:sldLayoutId id="2147483791" r:id="rId7"/>
    <p:sldLayoutId id="2147483788" r:id="rId8"/>
    <p:sldLayoutId id="2147483786" r:id="rId9"/>
    <p:sldLayoutId id="214748378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6354C"/>
          </a:solidFill>
          <a:latin typeface="Constantia" panose="0203060205030603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49A6C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49A6C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49A6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49A6C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49A6C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xxion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0862C0-D27C-D04F-A03F-E71EAEB432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9871C-A844-0ABF-CBD8-F77F9AB84E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411846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1CEE-518D-DA50-7F72-C140E0D20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Heading font: Constantia Size 36</a:t>
            </a:r>
            <a:r>
              <a:rPr lang="en-AU"/>
              <a:t>, Colour: 07364c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2430A-2603-2A33-05E6-A0ED46D19B0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dirty="0"/>
              <a:t>Font “Aptos” Size 24 </a:t>
            </a:r>
          </a:p>
          <a:p>
            <a:r>
              <a:rPr lang="en-AU" dirty="0"/>
              <a:t>Font Colour: 44546A</a:t>
            </a:r>
          </a:p>
          <a:p>
            <a:r>
              <a:rPr lang="en-AU" dirty="0">
                <a:solidFill>
                  <a:srgbClr val="009AC7"/>
                </a:solidFill>
              </a:rPr>
              <a:t>Text highlight 1</a:t>
            </a:r>
          </a:p>
          <a:p>
            <a:r>
              <a:rPr lang="en-AU" dirty="0">
                <a:solidFill>
                  <a:srgbClr val="C3A12E"/>
                </a:solidFill>
              </a:rPr>
              <a:t>Text Highlight 2</a:t>
            </a:r>
          </a:p>
          <a:p>
            <a:r>
              <a:rPr lang="en-AU" dirty="0">
                <a:hlinkClick r:id="rId2"/>
              </a:rPr>
              <a:t>Hyperlink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042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5CB66-69E1-8A45-D048-815BB897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A7EFAD-20EC-B6CD-A008-287E7F71C0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F931DF0-4617-5FB9-0168-80AEDABDD9A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4754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66E75-34AD-7BA3-1926-71B412844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656E4-B72A-EF51-CD73-0027F366C8E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738" y="1371601"/>
            <a:ext cx="5936416" cy="4104860"/>
          </a:xfrm>
        </p:spPr>
        <p:txBody>
          <a:bodyPr/>
          <a:lstStyle/>
          <a:p>
            <a:r>
              <a:rPr lang="en-AU" dirty="0"/>
              <a:t>This slide layout is called</a:t>
            </a:r>
            <a:br>
              <a:rPr lang="en-AU" dirty="0"/>
            </a:br>
            <a:r>
              <a:rPr lang="en-AU" dirty="0"/>
              <a:t>“</a:t>
            </a:r>
            <a:r>
              <a:rPr lang="en-AU" dirty="0">
                <a:solidFill>
                  <a:srgbClr val="C3A12E"/>
                </a:solidFill>
              </a:rPr>
              <a:t>Left  dark box Title</a:t>
            </a:r>
            <a:r>
              <a:rPr lang="en-AU" dirty="0"/>
              <a:t>”</a:t>
            </a:r>
          </a:p>
          <a:p>
            <a:r>
              <a:rPr lang="en-AU" dirty="0"/>
              <a:t>To change the background: </a:t>
            </a:r>
            <a:br>
              <a:rPr lang="en-AU" dirty="0"/>
            </a:br>
            <a:r>
              <a:rPr lang="en-AU" dirty="0"/>
              <a:t>Right click choose “</a:t>
            </a:r>
            <a:r>
              <a:rPr lang="en-AU" dirty="0">
                <a:solidFill>
                  <a:srgbClr val="C3A12E"/>
                </a:solidFill>
              </a:rPr>
              <a:t>Format Background</a:t>
            </a:r>
            <a:r>
              <a:rPr lang="en-AU" dirty="0"/>
              <a:t>”</a:t>
            </a:r>
          </a:p>
          <a:p>
            <a:r>
              <a:rPr lang="en-AU" dirty="0"/>
              <a:t>Select “Insert” under “</a:t>
            </a:r>
            <a:r>
              <a:rPr lang="en-AU" dirty="0">
                <a:solidFill>
                  <a:srgbClr val="C3A12E"/>
                </a:solidFill>
              </a:rPr>
              <a:t>Picture source</a:t>
            </a:r>
            <a:r>
              <a:rPr lang="en-AU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2732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2A5EC6-96C8-4DEC-E5B0-EC4FD66438F8}"/>
              </a:ext>
            </a:extLst>
          </p:cNvPr>
          <p:cNvSpPr/>
          <p:nvPr/>
        </p:nvSpPr>
        <p:spPr>
          <a:xfrm>
            <a:off x="605928" y="881349"/>
            <a:ext cx="5938091" cy="3723702"/>
          </a:xfrm>
          <a:prstGeom prst="rect">
            <a:avLst/>
          </a:prstGeom>
          <a:solidFill>
            <a:srgbClr val="0635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C96F82-B0EB-DF58-6DFA-392A9CE7F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1C3EC-9B44-C656-4C3D-7754575F27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738" y="1848678"/>
            <a:ext cx="5727096" cy="2943660"/>
          </a:xfrm>
        </p:spPr>
        <p:txBody>
          <a:bodyPr/>
          <a:lstStyle/>
          <a:p>
            <a:r>
              <a:rPr lang="en-AU" dirty="0"/>
              <a:t>This slide layout is called</a:t>
            </a:r>
            <a:br>
              <a:rPr lang="en-AU" dirty="0"/>
            </a:br>
            <a:r>
              <a:rPr lang="en-AU" dirty="0"/>
              <a:t>“</a:t>
            </a:r>
            <a:r>
              <a:rPr lang="en-AU" dirty="0">
                <a:solidFill>
                  <a:srgbClr val="C3A12E"/>
                </a:solidFill>
              </a:rPr>
              <a:t>Left  small dark box Title</a:t>
            </a:r>
            <a:r>
              <a:rPr lang="en-AU" dirty="0"/>
              <a:t>”</a:t>
            </a:r>
          </a:p>
          <a:p>
            <a:r>
              <a:rPr lang="en-AU" dirty="0"/>
              <a:t>To change the background:</a:t>
            </a:r>
            <a:br>
              <a:rPr lang="en-AU" dirty="0"/>
            </a:br>
            <a:r>
              <a:rPr lang="en-AU" dirty="0"/>
              <a:t>Right click choose “</a:t>
            </a:r>
            <a:r>
              <a:rPr lang="en-AU" dirty="0">
                <a:solidFill>
                  <a:srgbClr val="C3A12E"/>
                </a:solidFill>
              </a:rPr>
              <a:t>Format Background</a:t>
            </a:r>
            <a:r>
              <a:rPr lang="en-AU" dirty="0"/>
              <a:t>”</a:t>
            </a:r>
          </a:p>
          <a:p>
            <a:r>
              <a:rPr lang="en-AU" dirty="0"/>
              <a:t>Select “Insert” under “</a:t>
            </a:r>
            <a:r>
              <a:rPr lang="en-AU" dirty="0">
                <a:solidFill>
                  <a:srgbClr val="C3A12E"/>
                </a:solidFill>
              </a:rPr>
              <a:t>Picture source</a:t>
            </a:r>
            <a:r>
              <a:rPr lang="en-AU" dirty="0"/>
              <a:t>”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66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F210C2-F424-CCE9-4CE2-F846281547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D77E9-0BAD-15EF-8317-B522E43EBB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BBEFA-0900-5FF1-8FE4-1B11EB23FA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C109AA-D83B-15F7-0563-D17935EA5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41F000-7620-4401-816C-A610B57B7E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2E04D8-DE2B-3B1A-B4C7-025FC8AAD3E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233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905C1A-EA78-0791-E7D8-ECD24E7BD1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5749E-3297-1D49-6414-954EAA2CE3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E3CF2-657A-A261-573E-AEE6E5CAFB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738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399007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Title and Content">
  <a:themeElements>
    <a:clrScheme name="Conxxion">
      <a:dk1>
        <a:srgbClr val="41505A"/>
      </a:dk1>
      <a:lt1>
        <a:srgbClr val="FFFFFF"/>
      </a:lt1>
      <a:dk2>
        <a:srgbClr val="44546A"/>
      </a:dk2>
      <a:lt2>
        <a:srgbClr val="E7E6E6"/>
      </a:lt2>
      <a:accent1>
        <a:srgbClr val="00ACD1"/>
      </a:accent1>
      <a:accent2>
        <a:srgbClr val="C29D36"/>
      </a:accent2>
      <a:accent3>
        <a:srgbClr val="076B75"/>
      </a:accent3>
      <a:accent4>
        <a:srgbClr val="7E7F7E"/>
      </a:accent4>
      <a:accent5>
        <a:srgbClr val="4472C4"/>
      </a:accent5>
      <a:accent6>
        <a:srgbClr val="585958"/>
      </a:accent6>
      <a:hlink>
        <a:srgbClr val="00ACD1"/>
      </a:hlink>
      <a:folHlink>
        <a:srgbClr val="00ACD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xxion-IBO-Template-2024" id="{1F9C9831-FD4C-7A4D-BCC6-DC80F8F33926}" vid="{0AC19693-C741-104D-AB8D-245B4813C4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Title and Content</Template>
  <TotalTime>0</TotalTime>
  <Words>96</Words>
  <Application>Microsoft Macintosh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Aptos Light</vt:lpstr>
      <vt:lpstr>Arial</vt:lpstr>
      <vt:lpstr>Candara</vt:lpstr>
      <vt:lpstr>Constantia</vt:lpstr>
      <vt:lpstr>Helvetica</vt:lpstr>
      <vt:lpstr>Myriad Pro Light</vt:lpstr>
      <vt:lpstr>Master Title and Content</vt:lpstr>
      <vt:lpstr>PowerPoint Presentation</vt:lpstr>
      <vt:lpstr>Heading font: Constantia Size 36, Colour: 07364c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Walid Zahab</dc:creator>
  <cp:lastModifiedBy>Walid Zahab</cp:lastModifiedBy>
  <cp:revision>1</cp:revision>
  <cp:lastPrinted>2019-02-01T12:14:13Z</cp:lastPrinted>
  <dcterms:created xsi:type="dcterms:W3CDTF">2024-11-21T01:22:50Z</dcterms:created>
  <dcterms:modified xsi:type="dcterms:W3CDTF">2024-11-21T01:23:08Z</dcterms:modified>
</cp:coreProperties>
</file>