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"/>
  </p:notesMasterIdLst>
  <p:sldIdLst>
    <p:sldId id="256" r:id="rId3"/>
    <p:sldId id="4744" r:id="rId4"/>
    <p:sldId id="4745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F1B64-054E-4245-92E6-702E6D2D78A2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6FFCE-9D6F-5641-A336-2256D8DAB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75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6FFCE-9D6F-5641-A336-2256D8DABC0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06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24D4A-9510-5474-E3C5-80B0268A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A3FAC-2875-683E-5BCE-E93576061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FC8F7-D57F-0772-440D-CB5A5343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78687-6F29-EC74-D9C4-C0D3303D9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6FFCE-9D6F-5641-A336-2256D8DABC0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7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84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89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B358A3-BDFA-4597-9B63-A2E31F630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17" y="2088004"/>
            <a:ext cx="7115177" cy="483746"/>
          </a:xfrm>
        </p:spPr>
        <p:txBody>
          <a:bodyPr>
            <a:normAutofit/>
          </a:bodyPr>
          <a:lstStyle>
            <a:lvl1pPr algn="l">
              <a:buNone/>
              <a:defRPr lang="en-US" sz="1800" i="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yellow and black logo&#10;&#10;Description automatically generated">
            <a:extLst>
              <a:ext uri="{FF2B5EF4-FFF2-40B4-BE49-F238E27FC236}">
                <a16:creationId xmlns:a16="http://schemas.microsoft.com/office/drawing/2014/main" id="{060805EF-6006-C624-5465-A16E24216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7" y="516795"/>
            <a:ext cx="1931601" cy="521945"/>
          </a:xfrm>
          <a:prstGeom prst="rect">
            <a:avLst/>
          </a:prstGeom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C31713-2DA6-4D46-4DB5-75974DF5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19" y="1380252"/>
            <a:ext cx="7115175" cy="631552"/>
          </a:xfrm>
        </p:spPr>
        <p:txBody>
          <a:bodyPr anchor="t" anchorCtr="0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7528A24C-4FDB-73FC-C048-3267AC9EED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8117" y="4825179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1EDA284-E02A-63F3-3220-4C62DAA38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40359" y="4825177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45749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AC5E60-7529-465B-AC10-15DD9E06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7526" y="514350"/>
            <a:ext cx="3057525" cy="4114801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D7284-A2BA-4058-81B8-8C194183A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0180" y="678513"/>
            <a:ext cx="2282429" cy="846194"/>
          </a:xfrm>
        </p:spPr>
        <p:txBody>
          <a:bodyPr anchor="b">
            <a:normAutofit/>
          </a:bodyPr>
          <a:lstStyle>
            <a:lvl1pPr algn="ctr">
              <a:defRPr sz="1800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CF980BD-6E88-4DED-B8BA-A6D71F26B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543175" cy="5143500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EBCF59-A32E-4C9E-A6EE-0333928992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80179" y="1717587"/>
            <a:ext cx="2282429" cy="2581718"/>
          </a:xfrm>
        </p:spPr>
        <p:txBody>
          <a:bodyPr>
            <a:normAutofit/>
          </a:bodyPr>
          <a:lstStyle>
            <a:lvl1pPr algn="ctr">
              <a:buNone/>
              <a:defRPr lang="en-US" sz="140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D5F265C-D250-4B74-9361-166CBD595E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0826" y="0"/>
            <a:ext cx="2543175" cy="5143500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1E480-83AE-40D7-B187-635F5737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7256" y="4767264"/>
            <a:ext cx="65390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F0E8C4-F22F-4115-BFF9-731C089BD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95"/>
            <a:ext cx="6115050" cy="5143499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82772B-9710-45A8-9D16-12613E7BD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350" y="514350"/>
            <a:ext cx="508635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2A839-69EA-494F-A4E7-B066C09C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548" y="723667"/>
            <a:ext cx="4203954" cy="685800"/>
          </a:xfrm>
        </p:spPr>
        <p:txBody>
          <a:bodyPr>
            <a:noAutofit/>
          </a:bodyPr>
          <a:lstStyle>
            <a:lvl1pPr marL="171446" indent="-171446" algn="ctr">
              <a:lnSpc>
                <a:spcPct val="100000"/>
              </a:lnSpc>
              <a:spcBef>
                <a:spcPts val="750"/>
              </a:spcBef>
              <a:defRPr sz="2400" spc="225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D898A5-86F4-4520-A618-C1CE7FCC1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391" y="1601872"/>
            <a:ext cx="4200525" cy="2731760"/>
          </a:xfrm>
        </p:spPr>
        <p:txBody>
          <a:bodyPr>
            <a:normAutofit/>
          </a:bodyPr>
          <a:lstStyle>
            <a:lvl1pPr marL="0" indent="0">
              <a:buNone/>
              <a:defRPr lang="en-US" sz="1400" kern="1200" dirty="0" smtClean="0">
                <a:solidFill>
                  <a:schemeClr val="tx2">
                    <a:lumMod val="9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2pPr>
            <a:lvl3pPr>
              <a:defRPr lang="en-US" sz="15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3pPr>
            <a:lvl4pPr>
              <a:defRPr lang="en-US" sz="1500" kern="1200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4pPr>
            <a:lvl5pPr>
              <a:defRPr lang="en-US" sz="1500" kern="1200" dirty="0">
                <a:solidFill>
                  <a:schemeClr val="tx2">
                    <a:lumMod val="9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D8262DD-38B7-432E-838E-874DEB156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514351"/>
            <a:ext cx="2000250" cy="18002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1F656D3-42D5-4850-9BCE-034D55DCDB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9400" y="2823554"/>
            <a:ext cx="2000250" cy="180365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664F893-D645-03A0-8636-9C3342FE93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B4B676C5-859D-6B30-ADD9-6385C9344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835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86BBE9-85AC-4FEF-8647-85DC61E30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00701" y="1299229"/>
            <a:ext cx="2543175" cy="2612244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34835FD-1AFB-4FBE-BCCE-D5FAD1E9E8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7467600 w 12192000"/>
              <a:gd name="connsiteY0" fmla="*/ 1732305 h 6858000"/>
              <a:gd name="connsiteX1" fmla="*/ 7467600 w 12192000"/>
              <a:gd name="connsiteY1" fmla="*/ 5215297 h 6858000"/>
              <a:gd name="connsiteX2" fmla="*/ 10858500 w 12192000"/>
              <a:gd name="connsiteY2" fmla="*/ 5215297 h 6858000"/>
              <a:gd name="connsiteX3" fmla="*/ 10858500 w 12192000"/>
              <a:gd name="connsiteY3" fmla="*/ 173230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7467600" y="1732305"/>
                </a:moveTo>
                <a:lnTo>
                  <a:pt x="7467600" y="5215297"/>
                </a:lnTo>
                <a:lnTo>
                  <a:pt x="10858500" y="5215297"/>
                </a:lnTo>
                <a:lnTo>
                  <a:pt x="10858500" y="173230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0E5CE-ECB4-4D9A-95BD-EF41E7883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973" y="1543051"/>
            <a:ext cx="2103143" cy="13312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750"/>
              </a:spcBef>
              <a:defRPr sz="2000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8F8B4-7A4C-46FC-86C4-7EDF3965E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809" y="2989605"/>
            <a:ext cx="1997869" cy="732234"/>
          </a:xfrm>
        </p:spPr>
        <p:txBody>
          <a:bodyPr>
            <a:normAutofit/>
          </a:bodyPr>
          <a:lstStyle>
            <a:lvl1pPr marL="0" indent="0" algn="ctr">
              <a:buNone/>
              <a:defRPr lang="en-US" sz="1400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29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Teal BG">
    <p:bg>
      <p:bgPr>
        <a:solidFill>
          <a:srgbClr val="016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and black logo&#10;&#10;Description automatically generated">
            <a:extLst>
              <a:ext uri="{FF2B5EF4-FFF2-40B4-BE49-F238E27FC236}">
                <a16:creationId xmlns:a16="http://schemas.microsoft.com/office/drawing/2014/main" id="{16565F87-473F-93EB-FDA5-3E340B37A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90A2F49D-44F1-7CEC-12FE-FF6477526C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4223" y="4827556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6408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03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F888699-B2F4-4D1E-9B99-FB38DB6F8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C0F5F-52B5-4046-92E2-12C9AE3A0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351" y="514352"/>
            <a:ext cx="8115301" cy="4114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531D59-0AA7-4A6E-A153-F12AF50D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846535"/>
            <a:ext cx="7186880" cy="553181"/>
          </a:xfrm>
        </p:spPr>
        <p:txBody>
          <a:bodyPr>
            <a:normAutofit/>
          </a:bodyPr>
          <a:lstStyle>
            <a:lvl1pPr algn="ctr">
              <a:defRPr sz="2400" cap="all" spc="225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4662255-912C-47B2-9F89-E8EA289186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9645" y="1616542"/>
            <a:ext cx="1502569" cy="1501902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BC86AA-75EF-424D-A00E-E44E64F49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9348" y="3334228"/>
            <a:ext cx="1508522" cy="408845"/>
          </a:xfrm>
        </p:spPr>
        <p:txBody>
          <a:bodyPr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651915F-8813-4F19-9282-4069723EC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3755" y="3773108"/>
            <a:ext cx="1508522" cy="408845"/>
          </a:xfrm>
        </p:spPr>
        <p:txBody>
          <a:bodyPr/>
          <a:lstStyle>
            <a:lvl1pPr marL="0" indent="0" algn="ctr">
              <a:buNone/>
              <a:defRPr lang="en-US" sz="1350" kern="1200" dirty="0" smtClean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BDD03108-13F4-4623-8FF3-A810282271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3100" y="1616542"/>
            <a:ext cx="1502569" cy="1501902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EA53B-7103-43EE-A27D-C03676BE7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2739" y="3334942"/>
            <a:ext cx="1508522" cy="408845"/>
          </a:xfrm>
        </p:spPr>
        <p:txBody>
          <a:bodyPr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D40785-78DE-4A0A-BE87-FBA306D4E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7147" y="3773822"/>
            <a:ext cx="1508522" cy="408845"/>
          </a:xfrm>
        </p:spPr>
        <p:txBody>
          <a:bodyPr/>
          <a:lstStyle>
            <a:lvl1pPr marL="0" indent="0" algn="ctr">
              <a:buNone/>
              <a:defRPr lang="en-US" sz="1350" kern="1200" dirty="0" smtClean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91167149-D0F9-4485-9BE8-A52BED2664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9203" y="1616542"/>
            <a:ext cx="1502569" cy="1501902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B40F8CF-C64A-4DB4-9A1A-7BFAC245F0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0291" y="3334228"/>
            <a:ext cx="1508522" cy="408845"/>
          </a:xfrm>
        </p:spPr>
        <p:txBody>
          <a:bodyPr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F3F1EF2-8FAE-4D87-AF55-EB9978D55F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44699" y="3773108"/>
            <a:ext cx="1508522" cy="408845"/>
          </a:xfrm>
        </p:spPr>
        <p:txBody>
          <a:bodyPr/>
          <a:lstStyle>
            <a:lvl1pPr marL="0" indent="0" algn="ctr">
              <a:buNone/>
              <a:defRPr lang="en-US" sz="1350" kern="1200" dirty="0" smtClean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1A66F4CC-066D-41CE-A8F6-A452F518D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3957" y="1616542"/>
            <a:ext cx="1502569" cy="1501902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A1103C-3979-4242-A077-18B4BD99A7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47845" y="3334228"/>
            <a:ext cx="1508522" cy="408845"/>
          </a:xfrm>
        </p:spPr>
        <p:txBody>
          <a:bodyPr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8AFB00F-138B-4D19-BB2E-61BF5D57CD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42253" y="3773108"/>
            <a:ext cx="1508522" cy="408845"/>
          </a:xfrm>
        </p:spPr>
        <p:txBody>
          <a:bodyPr/>
          <a:lstStyle>
            <a:lvl1pPr marL="0" indent="0" algn="ctr">
              <a:buNone/>
              <a:defRPr lang="en-US" sz="1350" kern="1200" dirty="0" smtClean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5BF6EBA-A7F6-44D8-90C1-2D61D87A3E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4" name="Picture 3" descr="A yellow and black logo&#10;&#10;Description automatically generated">
            <a:extLst>
              <a:ext uri="{FF2B5EF4-FFF2-40B4-BE49-F238E27FC236}">
                <a16:creationId xmlns:a16="http://schemas.microsoft.com/office/drawing/2014/main" id="{C706FB8B-81F4-62DD-16B8-90EDE1C6B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E363379C-BD28-99FE-1B07-ADECF63B5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4223" y="4827556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66253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and black logo&#10;&#10;AI-generated content may be incorrect.">
            <a:extLst>
              <a:ext uri="{FF2B5EF4-FFF2-40B4-BE49-F238E27FC236}">
                <a16:creationId xmlns:a16="http://schemas.microsoft.com/office/drawing/2014/main" id="{DFBEE22B-0CB8-34BB-9651-8EA481C89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404746" y="968891"/>
            <a:ext cx="3993740" cy="38643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0FB711-F0FD-482F-8C0C-73A394357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5B9AF-5A01-4BFC-9250-DF50A9282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533" y="1028700"/>
            <a:ext cx="2990407" cy="213904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defRPr sz="2700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58EB54-7A97-4BDA-89DA-0C3B50AB5D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9533" y="3380016"/>
            <a:ext cx="2990407" cy="734786"/>
          </a:xfrm>
        </p:spPr>
        <p:txBody>
          <a:bodyPr>
            <a:normAutofit/>
          </a:bodyPr>
          <a:lstStyle>
            <a:lvl1pPr algn="ctr">
              <a:buNone/>
              <a:defRPr lang="en-US" sz="1400" i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42EAB5-F425-4F03-8BE5-3BD953A108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6351" y="511968"/>
            <a:ext cx="1672829" cy="193000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C6529874-B997-42AB-BBB3-2CE23B26BD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14166" y="511968"/>
            <a:ext cx="1615484" cy="193000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A605188-CCD4-4291-BF83-1ED9B4544B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6138" y="2699340"/>
            <a:ext cx="1672829" cy="193000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786F9C7D-3C9C-4579-A6F5-D9510E41CF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14166" y="2699340"/>
            <a:ext cx="1615484" cy="193000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58EB199-B089-B981-DD3D-414919E6F1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4" name="Picture 3" descr="A yellow and black logo&#10;&#10;Description automatically generated">
            <a:extLst>
              <a:ext uri="{FF2B5EF4-FFF2-40B4-BE49-F238E27FC236}">
                <a16:creationId xmlns:a16="http://schemas.microsoft.com/office/drawing/2014/main" id="{48C7609C-E193-FFDB-8F0D-108AD8151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53447020-122A-E786-77CB-84104CA031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07231" y="4824937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rgbClr val="07344D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78414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664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9BBC74-EB51-49D7-B971-ECEF9CF6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351" y="514351"/>
            <a:ext cx="5600701" cy="4114800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112E3-539C-42BB-BF3C-5D45BF2D8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536" y="708424"/>
            <a:ext cx="4580165" cy="6550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defRPr sz="2000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CFE5E1A-5CA9-4FF2-949E-A804EA05C2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8700" y="1543050"/>
            <a:ext cx="4572000" cy="25717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503E13-8CCB-4B44-A160-FE91FECE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5051" y="514351"/>
            <a:ext cx="2547938" cy="4114801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y and black logo&#10;&#10;AI-generated content may be incorrect.">
            <a:extLst>
              <a:ext uri="{FF2B5EF4-FFF2-40B4-BE49-F238E27FC236}">
                <a16:creationId xmlns:a16="http://schemas.microsoft.com/office/drawing/2014/main" id="{228F16F2-63C7-9112-6364-113F8A25E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404746" y="968891"/>
            <a:ext cx="3993740" cy="386438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0E086-AEAC-48A4-AB62-9F294E79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"/>
            <a:ext cx="9144001" cy="51435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5" fmla="*/ 685800 w 12192001"/>
              <a:gd name="connsiteY5" fmla="*/ 685801 h 6858000"/>
              <a:gd name="connsiteX6" fmla="*/ 685800 w 12192001"/>
              <a:gd name="connsiteY6" fmla="*/ 6172200 h 6858000"/>
              <a:gd name="connsiteX7" fmla="*/ 11506201 w 12192001"/>
              <a:gd name="connsiteY7" fmla="*/ 6172200 h 6858000"/>
              <a:gd name="connsiteX8" fmla="*/ 11506201 w 12192001"/>
              <a:gd name="connsiteY8" fmla="*/ 685801 h 6858000"/>
              <a:gd name="connsiteX9" fmla="*/ 685800 w 12192001"/>
              <a:gd name="connsiteY9" fmla="*/ 685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85800" y="685801"/>
                </a:moveTo>
                <a:lnTo>
                  <a:pt x="685800" y="6172200"/>
                </a:lnTo>
                <a:lnTo>
                  <a:pt x="11506201" y="6172200"/>
                </a:lnTo>
                <a:lnTo>
                  <a:pt x="11506201" y="685801"/>
                </a:lnTo>
                <a:lnTo>
                  <a:pt x="685800" y="685801"/>
                </a:lnTo>
                <a:close/>
              </a:path>
            </a:pathLst>
          </a:cu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1" y="596439"/>
            <a:ext cx="7115175" cy="543839"/>
          </a:xfrm>
        </p:spPr>
        <p:txBody>
          <a:bodyPr anchor="ctr" anchorCtr="0">
            <a:normAutofit/>
          </a:bodyPr>
          <a:lstStyle>
            <a:lvl1pPr algn="ctr">
              <a:defRPr sz="2400" cap="none" spc="225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87" y="1219201"/>
            <a:ext cx="7172325" cy="3254829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265ED12-D527-C983-7A1D-FC5E77DD03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9B61B1B5-5210-FC51-88E2-0DEE6FD3E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63B727AE-5F70-AA04-C39F-F9D7F53F60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07231" y="4824937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46907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0E086-AEAC-48A4-AB62-9F294E79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1"/>
            <a:ext cx="9144001" cy="51435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0 h 6858000"/>
              <a:gd name="connsiteX5" fmla="*/ 685800 w 12192001"/>
              <a:gd name="connsiteY5" fmla="*/ 685801 h 6858000"/>
              <a:gd name="connsiteX6" fmla="*/ 685800 w 12192001"/>
              <a:gd name="connsiteY6" fmla="*/ 6172200 h 6858000"/>
              <a:gd name="connsiteX7" fmla="*/ 11506201 w 12192001"/>
              <a:gd name="connsiteY7" fmla="*/ 6172200 h 6858000"/>
              <a:gd name="connsiteX8" fmla="*/ 11506201 w 12192001"/>
              <a:gd name="connsiteY8" fmla="*/ 685801 h 6858000"/>
              <a:gd name="connsiteX9" fmla="*/ 685800 w 12192001"/>
              <a:gd name="connsiteY9" fmla="*/ 6858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85800" y="685801"/>
                </a:moveTo>
                <a:lnTo>
                  <a:pt x="685800" y="6172200"/>
                </a:lnTo>
                <a:lnTo>
                  <a:pt x="11506201" y="6172200"/>
                </a:lnTo>
                <a:lnTo>
                  <a:pt x="11506201" y="685801"/>
                </a:lnTo>
                <a:lnTo>
                  <a:pt x="685800" y="685801"/>
                </a:lnTo>
                <a:close/>
              </a:path>
            </a:pathLst>
          </a:cu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1" y="596444"/>
            <a:ext cx="7115175" cy="543839"/>
          </a:xfrm>
        </p:spPr>
        <p:txBody>
          <a:bodyPr anchor="ctr" anchorCtr="0">
            <a:normAutofit/>
          </a:bodyPr>
          <a:lstStyle>
            <a:lvl1pPr algn="ctr">
              <a:defRPr sz="2400" cap="none" spc="225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87" y="1230086"/>
            <a:ext cx="7172325" cy="3316972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4C17CFBA-8592-AF31-3FD2-D4943B6615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5" name="Picture 4" descr="A yellow and black logo&#10;&#10;Description automatically generated">
            <a:extLst>
              <a:ext uri="{FF2B5EF4-FFF2-40B4-BE49-F238E27FC236}">
                <a16:creationId xmlns:a16="http://schemas.microsoft.com/office/drawing/2014/main" id="{DBA61C4B-01C9-7B6C-3FE8-66A8FDBAC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E1F1088A-4EA1-AF47-E96E-4579C6EDB1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07231" y="4824937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629215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87" y="102394"/>
            <a:ext cx="8201927" cy="543839"/>
          </a:xfrm>
        </p:spPr>
        <p:txBody>
          <a:bodyPr anchor="ctr" anchorCtr="0">
            <a:normAutofit/>
          </a:bodyPr>
          <a:lstStyle>
            <a:lvl1pPr algn="l">
              <a:defRPr sz="2700" cap="none" spc="225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87" y="837399"/>
            <a:ext cx="8201927" cy="3811604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4C17CFBA-8592-AF31-3FD2-D4943B6615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</p:spTree>
    <p:extLst>
      <p:ext uri="{BB962C8B-B14F-4D97-AF65-F5344CB8AC3E}">
        <p14:creationId xmlns:p14="http://schemas.microsoft.com/office/powerpoint/2010/main" val="393543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8906FF-1D77-4726-A367-2D8934B1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350" y="514352"/>
            <a:ext cx="8115300" cy="1006441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73" y="832247"/>
            <a:ext cx="7191257" cy="461487"/>
          </a:xfrm>
        </p:spPr>
        <p:txBody>
          <a:bodyPr>
            <a:normAutofit/>
          </a:bodyPr>
          <a:lstStyle>
            <a:lvl1pPr algn="ctr">
              <a:defRPr sz="2400" cap="none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7667C45-3976-4FB9-8AA2-CEEA54F4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6371" y="1765119"/>
            <a:ext cx="3460517" cy="51267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82862EF-36C2-4067-B4E9-46075763F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6371" y="2364684"/>
            <a:ext cx="3460517" cy="1955858"/>
          </a:xfrm>
        </p:spPr>
        <p:txBody>
          <a:bodyPr/>
          <a:lstStyle>
            <a:lvl1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7113" y="1763486"/>
            <a:ext cx="3460517" cy="51267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7113" y="2363050"/>
            <a:ext cx="3460517" cy="1955858"/>
          </a:xfrm>
        </p:spPr>
        <p:txBody>
          <a:bodyPr/>
          <a:lstStyle>
            <a:lvl1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n-US" sz="135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564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8906FF-1D77-4726-A367-2D8934B1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350" y="514351"/>
            <a:ext cx="8115300" cy="1102178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73" y="832247"/>
            <a:ext cx="7191257" cy="461487"/>
          </a:xfrm>
        </p:spPr>
        <p:txBody>
          <a:bodyPr>
            <a:normAutofit/>
          </a:bodyPr>
          <a:lstStyle>
            <a:lvl1pPr algn="ctr">
              <a:defRPr sz="2400" cap="none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7667C45-3976-4FB9-8AA2-CEEA54F478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6373" y="1765119"/>
            <a:ext cx="2166117" cy="512674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82862EF-36C2-4067-B4E9-46075763FE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6372" y="2364684"/>
            <a:ext cx="2166116" cy="1955858"/>
          </a:xfrm>
        </p:spPr>
        <p:txBody>
          <a:bodyPr>
            <a:normAutofit/>
          </a:bodyPr>
          <a:lstStyle>
            <a:lvl1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88942" y="1763486"/>
            <a:ext cx="2166117" cy="512674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88944" y="2363050"/>
            <a:ext cx="2166116" cy="1955858"/>
          </a:xfrm>
        </p:spPr>
        <p:txBody>
          <a:bodyPr>
            <a:normAutofit/>
          </a:bodyPr>
          <a:lstStyle>
            <a:lvl1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F2BCF44-5B58-4008-96D3-D0C4D2188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1513" y="1763486"/>
            <a:ext cx="2166117" cy="512674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>
                <a:latin typeface="Montserrat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61BF555-E826-4753-AE48-390B0774D5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01513" y="2363050"/>
            <a:ext cx="2166116" cy="1955858"/>
          </a:xfrm>
        </p:spPr>
        <p:txBody>
          <a:bodyPr>
            <a:normAutofit/>
          </a:bodyPr>
          <a:lstStyle>
            <a:lvl1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365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6FC287-13D6-4C3C-99AD-4DC21BC6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6115050" cy="5143499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40C0CE-8B55-4CBA-AE06-9ED15632B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350" y="514350"/>
            <a:ext cx="508635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365F8-0F13-4B54-ADBB-26C1C19B2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878" y="731123"/>
            <a:ext cx="4200525" cy="68946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defRPr sz="2000" spc="225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9E4BC6-069A-4142-84EF-9F8AAB5D64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2391" y="1601954"/>
            <a:ext cx="4200525" cy="2810424"/>
          </a:xfrm>
        </p:spPr>
        <p:txBody>
          <a:bodyPr/>
          <a:lstStyle>
            <a:lvl1pPr marL="0" indent="0">
              <a:buNone/>
              <a:defRPr lang="en-US" sz="1500" kern="1200" dirty="0" smtClean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0">
              <a:defRPr>
                <a:latin typeface="Montserrat" pitchFamily="2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3C0F9A-7C3B-499A-93CA-2E4EADF03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9400" y="514351"/>
            <a:ext cx="2000250" cy="180022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D9B38155-012A-4A0C-9324-88206D0D02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9400" y="2794979"/>
            <a:ext cx="2000250" cy="1834169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BDA1944-0204-9789-03AF-159CCACD19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5964" y="4841053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4" name="Picture 3" descr="A yellow and black logo&#10;&#10;Description automatically generated">
            <a:extLst>
              <a:ext uri="{FF2B5EF4-FFF2-40B4-BE49-F238E27FC236}">
                <a16:creationId xmlns:a16="http://schemas.microsoft.com/office/drawing/2014/main" id="{1E2C19CA-8154-27F7-3F81-F1FF99783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4844673"/>
            <a:ext cx="677014" cy="182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07025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0C0AD0-C0C6-4753-98B3-7372479C8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00700" y="514350"/>
            <a:ext cx="3028950" cy="4114800"/>
          </a:xfrm>
          <a:prstGeom prst="rect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D5A13-435A-49E7-ACBD-C522443F9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3593" y="834627"/>
            <a:ext cx="2415778" cy="1508522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Bef>
                <a:spcPts val="750"/>
              </a:spcBef>
              <a:spcAft>
                <a:spcPts val="900"/>
              </a:spcAft>
              <a:defRPr sz="1800" spc="225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849A51-7BB5-4AC4-9826-3E40239DD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86350" cy="5143500"/>
          </a:xfrm>
          <a:solidFill>
            <a:schemeClr val="tx2"/>
          </a:solidFill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1D3ED1-1003-44C1-AEAC-7217554CA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574" y="2571751"/>
            <a:ext cx="2415778" cy="1737122"/>
          </a:xfrm>
        </p:spPr>
        <p:txBody>
          <a:bodyPr/>
          <a:lstStyle>
            <a:lvl1pPr algn="ctr">
              <a:buNone/>
              <a:defRPr lang="en-US" sz="1500" i="1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15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15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1500" i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15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63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46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579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68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1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6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5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5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427A2-F2D1-3A4D-A9DC-ADA59556532C}" type="datetimeFigureOut">
              <a:rPr lang="en-AU" smtClean="0"/>
              <a:t>8/4/2025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C0150-D3A8-E24A-A214-BB4F40ACC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94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198663"/>
            <a:ext cx="8222974" cy="5415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826" y="859972"/>
            <a:ext cx="8222974" cy="3907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7256" y="5286809"/>
            <a:ext cx="6539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spc="225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0D33460-D9D4-5621-0746-B1B2257F35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3897" y="4787079"/>
            <a:ext cx="50269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>
                <a:solidFill>
                  <a:srgbClr val="2238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Australia’s largest direct seller of telecommunications and essential services</a:t>
            </a:r>
          </a:p>
        </p:txBody>
      </p:sp>
      <p:pic>
        <p:nvPicPr>
          <p:cNvPr id="9" name="Picture 8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A23F193C-5CAA-8281-B172-929CCCC458D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4790855"/>
            <a:ext cx="760070" cy="19230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98A051A9-4518-8EAA-918F-A23C64D016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6135" y="4813390"/>
            <a:ext cx="22407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r" eaLnBrk="1" hangingPunct="1"/>
            <a:r>
              <a:rPr lang="en-US" altLang="en-US" sz="700" b="0" i="0" baseline="0" dirty="0">
                <a:solidFill>
                  <a:srgbClr val="07344D"/>
                </a:solidFill>
                <a:latin typeface="Aptos" panose="020B0004020202020204" pitchFamily="34" charset="0"/>
              </a:rPr>
              <a:t>Commercial in confidence</a:t>
            </a:r>
          </a:p>
        </p:txBody>
      </p:sp>
      <p:pic>
        <p:nvPicPr>
          <p:cNvPr id="13" name="Picture 12" descr="A grey and black logo&#10;&#10;AI-generated content may be incorrect.">
            <a:extLst>
              <a:ext uri="{FF2B5EF4-FFF2-40B4-BE49-F238E27FC236}">
                <a16:creationId xmlns:a16="http://schemas.microsoft.com/office/drawing/2014/main" id="{EA54A284-018D-93FE-6262-99BE2CE0F98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10000"/>
          </a:blip>
          <a:stretch>
            <a:fillRect/>
          </a:stretch>
        </p:blipFill>
        <p:spPr>
          <a:xfrm>
            <a:off x="6404746" y="968891"/>
            <a:ext cx="3993740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07344D"/>
          </a:solidFill>
          <a:latin typeface="Montserrat" pitchFamily="2" charset="77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4A12E"/>
        </a:buClr>
        <a:buSzPct val="70000"/>
        <a:buFont typeface="Arial" panose="020B0604020202020204" pitchFamily="34" charset="0"/>
        <a:buChar char="•"/>
        <a:defRPr sz="1800" kern="1200">
          <a:solidFill>
            <a:srgbClr val="333F48"/>
          </a:solidFill>
          <a:latin typeface="Montserrat" pitchFamily="2" charset="77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75"/>
        </a:spcBef>
        <a:buClr>
          <a:srgbClr val="C4A12E"/>
        </a:buClr>
        <a:buSzPct val="70000"/>
        <a:buFont typeface="Arial" panose="020B0604020202020204" pitchFamily="34" charset="0"/>
        <a:buChar char="•"/>
        <a:defRPr sz="1500" kern="1200">
          <a:solidFill>
            <a:srgbClr val="333F48"/>
          </a:solidFill>
          <a:latin typeface="Montserrat" pitchFamily="2" charset="77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75"/>
        </a:spcBef>
        <a:buClr>
          <a:srgbClr val="C4A12E"/>
        </a:buClr>
        <a:buSzPct val="70000"/>
        <a:buFont typeface="Arial" panose="020B0604020202020204" pitchFamily="34" charset="0"/>
        <a:buChar char="•"/>
        <a:defRPr sz="1350" kern="1200">
          <a:solidFill>
            <a:srgbClr val="333F48"/>
          </a:solidFill>
          <a:latin typeface="Montserrat" pitchFamily="2" charset="77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75"/>
        </a:spcBef>
        <a:buClr>
          <a:srgbClr val="C4A12E"/>
        </a:buClr>
        <a:buSzPct val="70000"/>
        <a:buFont typeface="Arial" panose="020B0604020202020204" pitchFamily="34" charset="0"/>
        <a:buChar char="•"/>
        <a:defRPr sz="1200" kern="1200">
          <a:solidFill>
            <a:srgbClr val="333F48"/>
          </a:solidFill>
          <a:latin typeface="Montserrat" pitchFamily="2" charset="77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75"/>
        </a:spcBef>
        <a:buClr>
          <a:srgbClr val="C4A12E"/>
        </a:buClr>
        <a:buSzPct val="70000"/>
        <a:buFont typeface="Arial" panose="020B0604020202020204" pitchFamily="34" charset="0"/>
        <a:buChar char="•"/>
        <a:defRPr sz="1200" kern="1200">
          <a:solidFill>
            <a:srgbClr val="333F48"/>
          </a:solidFill>
          <a:latin typeface="Montserrat" pitchFamily="2" charset="77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204">
          <p15:clr>
            <a:srgbClr val="F26B43"/>
          </p15:clr>
        </p15:guide>
        <p15:guide id="4" pos="2556">
          <p15:clr>
            <a:srgbClr val="F26B43"/>
          </p15:clr>
        </p15:guide>
        <p15:guide id="5" orient="horz" pos="324">
          <p15:clr>
            <a:srgbClr val="F26B43"/>
          </p15:clr>
        </p15:guide>
        <p15:guide id="6" pos="2250">
          <p15:clr>
            <a:srgbClr val="F26B43"/>
          </p15:clr>
        </p15:guide>
        <p15:guide id="7" pos="1926">
          <p15:clr>
            <a:srgbClr val="F26B43"/>
          </p15:clr>
        </p15:guide>
        <p15:guide id="8" pos="1602">
          <p15:clr>
            <a:srgbClr val="F26B43"/>
          </p15:clr>
        </p15:guide>
        <p15:guide id="9" pos="324">
          <p15:clr>
            <a:srgbClr val="F26B43"/>
          </p15:clr>
        </p15:guide>
        <p15:guide id="10" pos="648">
          <p15:clr>
            <a:srgbClr val="F26B43"/>
          </p15:clr>
        </p15:guide>
        <p15:guide id="11" pos="972">
          <p15:clr>
            <a:srgbClr val="F26B43"/>
          </p15:clr>
        </p15:guide>
        <p15:guide id="12" pos="1296">
          <p15:clr>
            <a:srgbClr val="F26B43"/>
          </p15:clr>
        </p15:guide>
        <p15:guide id="13" pos="5436">
          <p15:clr>
            <a:srgbClr val="F26B43"/>
          </p15:clr>
        </p15:guide>
        <p15:guide id="14" pos="5130">
          <p15:clr>
            <a:srgbClr val="F26B43"/>
          </p15:clr>
        </p15:guide>
        <p15:guide id="15" pos="4806">
          <p15:clr>
            <a:srgbClr val="F26B43"/>
          </p15:clr>
        </p15:guide>
        <p15:guide id="16" pos="4500">
          <p15:clr>
            <a:srgbClr val="F26B43"/>
          </p15:clr>
        </p15:guide>
        <p15:guide id="17" pos="4176">
          <p15:clr>
            <a:srgbClr val="F26B43"/>
          </p15:clr>
        </p15:guide>
        <p15:guide id="18" pos="3852">
          <p15:clr>
            <a:srgbClr val="F26B43"/>
          </p15:clr>
        </p15:guide>
        <p15:guide id="19" pos="3528">
          <p15:clr>
            <a:srgbClr val="F26B43"/>
          </p15:clr>
        </p15:guide>
        <p15:guide id="20" orient="horz" pos="2916">
          <p15:clr>
            <a:srgbClr val="F26B43"/>
          </p15:clr>
        </p15:guide>
        <p15:guide id="21" orient="horz" pos="2592">
          <p15:clr>
            <a:srgbClr val="F26B43"/>
          </p15:clr>
        </p15:guide>
        <p15:guide id="22" orient="horz" pos="648">
          <p15:clr>
            <a:srgbClr val="F26B43"/>
          </p15:clr>
        </p15:guide>
        <p15:guide id="23" orient="horz" pos="972">
          <p15:clr>
            <a:srgbClr val="F26B43"/>
          </p15:clr>
        </p15:guide>
        <p15:guide id="24" orient="horz" pos="1296">
          <p15:clr>
            <a:srgbClr val="F26B43"/>
          </p15:clr>
        </p15:guide>
        <p15:guide id="25" orient="horz" pos="2268">
          <p15:clr>
            <a:srgbClr val="F26B43"/>
          </p15:clr>
        </p15:guide>
        <p15:guide id="26" orient="horz" pos="19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1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hild&#10;&#10;AI-generated content may be incorrect.">
            <a:extLst>
              <a:ext uri="{FF2B5EF4-FFF2-40B4-BE49-F238E27FC236}">
                <a16:creationId xmlns:a16="http://schemas.microsoft.com/office/drawing/2014/main" id="{CDD75BE3-1248-EA30-37E1-ABD2E91492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55"/>
          <a:stretch/>
        </p:blipFill>
        <p:spPr>
          <a:xfrm>
            <a:off x="0" y="814239"/>
            <a:ext cx="9144000" cy="3437721"/>
          </a:xfrm>
          <a:prstGeom prst="rect">
            <a:avLst/>
          </a:prstGeom>
        </p:spPr>
      </p:pic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CAB8C31F-0527-FE60-057B-364F1712D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905" y="4456083"/>
            <a:ext cx="689185" cy="493671"/>
          </a:xfrm>
          <a:prstGeom prst="rect">
            <a:avLst/>
          </a:prstGeom>
        </p:spPr>
      </p:pic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578343B-D14C-8D25-0F1C-EDF332A5D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37" t="7028" r="11861" b="38918"/>
          <a:stretch/>
        </p:blipFill>
        <p:spPr>
          <a:xfrm>
            <a:off x="240958" y="2133358"/>
            <a:ext cx="2666834" cy="2657975"/>
          </a:xfrm>
          <a:prstGeom prst="rect">
            <a:avLst/>
          </a:prstGeom>
        </p:spPr>
      </p:pic>
      <p:pic>
        <p:nvPicPr>
          <p:cNvPr id="11" name="Picture 10" descr="A logo with white text&#10;&#10;AI-generated content may be incorrect.">
            <a:extLst>
              <a:ext uri="{FF2B5EF4-FFF2-40B4-BE49-F238E27FC236}">
                <a16:creationId xmlns:a16="http://schemas.microsoft.com/office/drawing/2014/main" id="{F9F59E74-A716-2E3E-085E-A6AA1484B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607" y="4415801"/>
            <a:ext cx="1066435" cy="533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75EBA1-0A15-6F91-E45E-21F49C5BD660}"/>
              </a:ext>
            </a:extLst>
          </p:cNvPr>
          <p:cNvSpPr txBox="1"/>
          <p:nvPr/>
        </p:nvSpPr>
        <p:spPr>
          <a:xfrm>
            <a:off x="240958" y="221186"/>
            <a:ext cx="8903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Feeding everyday people in need throughout Australia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AC8482-A307-4146-6E2C-5DB5AFD38C7E}"/>
              </a:ext>
            </a:extLst>
          </p:cNvPr>
          <p:cNvSpPr txBox="1"/>
          <p:nvPr/>
        </p:nvSpPr>
        <p:spPr>
          <a:xfrm>
            <a:off x="3255267" y="4365396"/>
            <a:ext cx="312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Scan QR Code to Donate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4A9BE-DA50-D5C0-E499-B48EDA196983}"/>
              </a:ext>
            </a:extLst>
          </p:cNvPr>
          <p:cNvSpPr txBox="1"/>
          <p:nvPr/>
        </p:nvSpPr>
        <p:spPr>
          <a:xfrm>
            <a:off x="127892" y="4815316"/>
            <a:ext cx="2871340" cy="2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" dirty="0" err="1">
                <a:solidFill>
                  <a:schemeClr val="bg1"/>
                </a:solidFill>
                <a:latin typeface="Helvetica" pitchFamily="2" charset="0"/>
              </a:rPr>
              <a:t>www.foodbank.org.au</a:t>
            </a:r>
            <a:r>
              <a:rPr lang="en-US" sz="920" dirty="0">
                <a:solidFill>
                  <a:schemeClr val="bg1"/>
                </a:solidFill>
                <a:latin typeface="Helvetica" pitchFamily="2" charset="0"/>
              </a:rPr>
              <a:t>/acn-fundraiser-for-foodbank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AD7E5BE4-FB53-0DE4-3DAD-C87C5D094B12}"/>
              </a:ext>
            </a:extLst>
          </p:cNvPr>
          <p:cNvSpPr/>
          <p:nvPr/>
        </p:nvSpPr>
        <p:spPr>
          <a:xfrm rot="16200000">
            <a:off x="3071045" y="4470074"/>
            <a:ext cx="235911" cy="13253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22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1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6438-7B70-EB20-6C14-48DCA2B4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9" y="862444"/>
            <a:ext cx="2990407" cy="613065"/>
          </a:xfrm>
        </p:spPr>
        <p:txBody>
          <a:bodyPr>
            <a:normAutofit/>
          </a:bodyPr>
          <a:lstStyle/>
          <a:p>
            <a:r>
              <a:rPr lang="en-AU" sz="2400" b="0" dirty="0">
                <a:latin typeface="Montserrat Medium" pitchFamily="2" charset="77"/>
              </a:rPr>
              <a:t>Giving 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87B22-3D63-6BEC-5A0D-8FAA8D5C2E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133" y="1743293"/>
            <a:ext cx="3072716" cy="781023"/>
          </a:xfrm>
        </p:spPr>
        <p:txBody>
          <a:bodyPr>
            <a:normAutofit/>
          </a:bodyPr>
          <a:lstStyle/>
          <a:p>
            <a:r>
              <a:rPr lang="en-AU" sz="1200" i="0" dirty="0">
                <a:latin typeface="Montserrat Medium" pitchFamily="2" charset="77"/>
              </a:rPr>
              <a:t>Over </a:t>
            </a:r>
            <a:r>
              <a:rPr lang="en-AU" sz="1200" b="1" i="0" dirty="0">
                <a:latin typeface="Montserrat Medium" pitchFamily="2" charset="77"/>
              </a:rPr>
              <a:t>$100,000</a:t>
            </a:r>
            <a:r>
              <a:rPr lang="en-AU" sz="1200" i="0" dirty="0">
                <a:latin typeface="Montserrat Medium" pitchFamily="2" charset="77"/>
              </a:rPr>
              <a:t> raised and over </a:t>
            </a:r>
            <a:r>
              <a:rPr lang="en-AU" sz="1200" b="1" i="0" dirty="0">
                <a:latin typeface="Montserrat Medium" pitchFamily="2" charset="77"/>
              </a:rPr>
              <a:t>200,000</a:t>
            </a:r>
            <a:r>
              <a:rPr lang="en-AU" sz="1200" i="0" dirty="0">
                <a:latin typeface="Montserrat Medium" pitchFamily="2" charset="77"/>
              </a:rPr>
              <a:t> meals have been donated to people in need.</a:t>
            </a:r>
            <a:endParaRPr lang="en-AU" dirty="0">
              <a:latin typeface="Montserrat Medium" pitchFamily="2" charset="77"/>
            </a:endParaRPr>
          </a:p>
        </p:txBody>
      </p:sp>
      <p:pic>
        <p:nvPicPr>
          <p:cNvPr id="10" name="Picture Placeholder 9" descr="A person and child lying on a couch&#10;&#10;AI-generated content may be incorrect.">
            <a:extLst>
              <a:ext uri="{FF2B5EF4-FFF2-40B4-BE49-F238E27FC236}">
                <a16:creationId xmlns:a16="http://schemas.microsoft.com/office/drawing/2014/main" id="{FC9018E4-5492-BC95-E164-C2A62EA4D2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661" r="6661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pic>
        <p:nvPicPr>
          <p:cNvPr id="12" name="Picture Placeholder 11" descr="A group of people standing next to a truck&#10;&#10;AI-generated content may be incorrect.">
            <a:extLst>
              <a:ext uri="{FF2B5EF4-FFF2-40B4-BE49-F238E27FC236}">
                <a16:creationId xmlns:a16="http://schemas.microsoft.com/office/drawing/2014/main" id="{043E0F18-0F33-0A35-2BC6-728A8937E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4459" r="24459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pic>
        <p:nvPicPr>
          <p:cNvPr id="16" name="Picture Placeholder 15" descr="A group of people in orange vests&#10;&#10;AI-generated content may be incorrect.">
            <a:extLst>
              <a:ext uri="{FF2B5EF4-FFF2-40B4-BE49-F238E27FC236}">
                <a16:creationId xmlns:a16="http://schemas.microsoft.com/office/drawing/2014/main" id="{36D33611-F5AA-E914-4898-812152235F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4459" r="24459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pic>
        <p:nvPicPr>
          <p:cNvPr id="20" name="Picture Placeholder 19" descr="A group of kids eating at a table&#10;&#10;AI-generated content may be incorrect.">
            <a:extLst>
              <a:ext uri="{FF2B5EF4-FFF2-40B4-BE49-F238E27FC236}">
                <a16:creationId xmlns:a16="http://schemas.microsoft.com/office/drawing/2014/main" id="{36E0F1BE-CABF-AB42-2BCC-85473B70D3F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3556" r="23556"/>
          <a:stretch>
            <a:fillRect/>
          </a:stretch>
        </p:blipFill>
        <p:spPr>
          <a:ln>
            <a:solidFill>
              <a:schemeClr val="bg1"/>
            </a:solidFill>
          </a:ln>
        </p:spPr>
      </p:pic>
      <p:pic>
        <p:nvPicPr>
          <p:cNvPr id="21" name="Picture 20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E23F99B-B302-09BE-E930-10EF26DB3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740" y="872681"/>
            <a:ext cx="689185" cy="4936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2308120-72D6-C970-244A-B1D5990271B4}"/>
              </a:ext>
            </a:extLst>
          </p:cNvPr>
          <p:cNvGrpSpPr/>
          <p:nvPr/>
        </p:nvGrpSpPr>
        <p:grpSpPr>
          <a:xfrm>
            <a:off x="444068" y="3272865"/>
            <a:ext cx="875614" cy="647068"/>
            <a:chOff x="6934790" y="3197081"/>
            <a:chExt cx="1281985" cy="1146319"/>
          </a:xfrm>
          <a:solidFill>
            <a:schemeClr val="bg1"/>
          </a:solidFill>
        </p:grpSpPr>
        <p:pic>
          <p:nvPicPr>
            <p:cNvPr id="36" name="Graphic 35" descr="Right pointing backhand index outline">
              <a:extLst>
                <a:ext uri="{FF2B5EF4-FFF2-40B4-BE49-F238E27FC236}">
                  <a16:creationId xmlns:a16="http://schemas.microsoft.com/office/drawing/2014/main" id="{57BC91CA-FED8-5D65-0EB2-378424E1A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6934790" y="3429000"/>
              <a:ext cx="914400" cy="914400"/>
            </a:xfrm>
            <a:prstGeom prst="rect">
              <a:avLst/>
            </a:prstGeom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3594BBA-70CE-6763-C57A-35657CE86A56}"/>
                </a:ext>
              </a:extLst>
            </p:cNvPr>
            <p:cNvSpPr/>
            <p:nvPr/>
          </p:nvSpPr>
          <p:spPr>
            <a:xfrm>
              <a:off x="6977092" y="3197081"/>
              <a:ext cx="1239683" cy="384352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350" dirty="0">
                <a:solidFill>
                  <a:prstClr val="white"/>
                </a:solidFill>
                <a:latin typeface="Montserrat Medium" pitchFamily="2" charset="77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2001A7-1547-7AB5-A056-222468860972}"/>
                </a:ext>
              </a:extLst>
            </p:cNvPr>
            <p:cNvSpPr/>
            <p:nvPr/>
          </p:nvSpPr>
          <p:spPr>
            <a:xfrm>
              <a:off x="7270750" y="3561921"/>
              <a:ext cx="73025" cy="95611"/>
            </a:xfrm>
            <a:prstGeom prst="rect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AU" sz="1350">
                <a:solidFill>
                  <a:prstClr val="white"/>
                </a:solidFill>
                <a:latin typeface="Montserrat Medium" pitchFamily="2" charset="77"/>
              </a:endParaRPr>
            </a:p>
          </p:txBody>
        </p:sp>
      </p:grpSp>
      <p:pic>
        <p:nvPicPr>
          <p:cNvPr id="40" name="Graphic 39" descr="User outline">
            <a:extLst>
              <a:ext uri="{FF2B5EF4-FFF2-40B4-BE49-F238E27FC236}">
                <a16:creationId xmlns:a16="http://schemas.microsoft.com/office/drawing/2014/main" id="{A862C708-35CB-5622-33FE-97B2431745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3640" y="3139943"/>
            <a:ext cx="687003" cy="68700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5241A65-4A0B-05CE-9E5B-8EF66AB6D2D4}"/>
              </a:ext>
            </a:extLst>
          </p:cNvPr>
          <p:cNvGrpSpPr/>
          <p:nvPr/>
        </p:nvGrpSpPr>
        <p:grpSpPr>
          <a:xfrm>
            <a:off x="3406739" y="3241116"/>
            <a:ext cx="755703" cy="775553"/>
            <a:chOff x="8636559" y="3595726"/>
            <a:chExt cx="1338773" cy="1662467"/>
          </a:xfrm>
          <a:solidFill>
            <a:schemeClr val="bg1"/>
          </a:solidFill>
        </p:grpSpPr>
        <p:pic>
          <p:nvPicPr>
            <p:cNvPr id="42" name="Graphic 41" descr="Open hand outline">
              <a:extLst>
                <a:ext uri="{FF2B5EF4-FFF2-40B4-BE49-F238E27FC236}">
                  <a16:creationId xmlns:a16="http://schemas.microsoft.com/office/drawing/2014/main" id="{7B9EEA41-7FAB-5D3C-7D5A-5497F1EF3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636559" y="3919420"/>
              <a:ext cx="1338773" cy="1338773"/>
            </a:xfrm>
            <a:prstGeom prst="rect">
              <a:avLst/>
            </a:prstGeom>
          </p:spPr>
        </p:pic>
        <p:pic>
          <p:nvPicPr>
            <p:cNvPr id="43" name="Graphic 42" descr="Lunch Box with solid fill">
              <a:extLst>
                <a:ext uri="{FF2B5EF4-FFF2-40B4-BE49-F238E27FC236}">
                  <a16:creationId xmlns:a16="http://schemas.microsoft.com/office/drawing/2014/main" id="{165415A7-5897-2218-457B-63F4DF63B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28093" y="3595726"/>
              <a:ext cx="755703" cy="755703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0F42DF5-F36E-9EA3-B669-EB2DB712A7F1}"/>
              </a:ext>
            </a:extLst>
          </p:cNvPr>
          <p:cNvSpPr txBox="1"/>
          <p:nvPr/>
        </p:nvSpPr>
        <p:spPr>
          <a:xfrm>
            <a:off x="1306627" y="3422900"/>
            <a:ext cx="74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AU" sz="1200" dirty="0">
                <a:solidFill>
                  <a:prstClr val="white"/>
                </a:solidFill>
                <a:latin typeface="Montserrat Medium" pitchFamily="2" charset="77"/>
              </a:rPr>
              <a:t>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1C9D46-D3D4-CA00-70BF-853505F46E58}"/>
              </a:ext>
            </a:extLst>
          </p:cNvPr>
          <p:cNvSpPr txBox="1"/>
          <p:nvPr/>
        </p:nvSpPr>
        <p:spPr>
          <a:xfrm>
            <a:off x="2648026" y="3361343"/>
            <a:ext cx="74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AU" sz="2000" dirty="0">
                <a:solidFill>
                  <a:prstClr val="white"/>
                </a:solidFill>
                <a:latin typeface="Montserrat Medium" pitchFamily="2" charset="77"/>
              </a:rPr>
              <a:t>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E901B4-0405-2853-4941-F83D6386957E}"/>
              </a:ext>
            </a:extLst>
          </p:cNvPr>
          <p:cNvSpPr txBox="1"/>
          <p:nvPr/>
        </p:nvSpPr>
        <p:spPr>
          <a:xfrm>
            <a:off x="170322" y="3919934"/>
            <a:ext cx="11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fontAlgn="base"/>
            <a:r>
              <a:rPr lang="en-AU" sz="900" dirty="0">
                <a:solidFill>
                  <a:prstClr val="white"/>
                </a:solidFill>
                <a:latin typeface="Montserrat Medium" pitchFamily="2" charset="77"/>
                <a:ea typeface="Times New Roman" panose="02020603050405020304" pitchFamily="18" charset="0"/>
              </a:rPr>
              <a:t>1 new service signed up</a:t>
            </a:r>
            <a:endParaRPr lang="en-001" sz="900" dirty="0">
              <a:solidFill>
                <a:prstClr val="white"/>
              </a:solidFill>
              <a:latin typeface="Montserrat Medium" pitchFamily="2" charset="77"/>
              <a:ea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DF1BA7-A94A-8933-8DFD-0A0152789BEE}"/>
              </a:ext>
            </a:extLst>
          </p:cNvPr>
          <p:cNvSpPr txBox="1"/>
          <p:nvPr/>
        </p:nvSpPr>
        <p:spPr>
          <a:xfrm>
            <a:off x="1662446" y="3919934"/>
            <a:ext cx="120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fontAlgn="base"/>
            <a:r>
              <a:rPr lang="en-AU" sz="900" dirty="0">
                <a:solidFill>
                  <a:prstClr val="white"/>
                </a:solidFill>
                <a:latin typeface="Montserrat Medium" pitchFamily="2" charset="77"/>
                <a:ea typeface="Times New Roman" panose="02020603050405020304" pitchFamily="18" charset="0"/>
              </a:rPr>
              <a:t>1 new IBO joins your business</a:t>
            </a:r>
            <a:endParaRPr lang="en-001" sz="900" dirty="0">
              <a:solidFill>
                <a:prstClr val="white"/>
              </a:solidFill>
              <a:latin typeface="Montserrat Medium" pitchFamily="2" charset="77"/>
              <a:ea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760278-47E6-1435-C8D7-463FDA29263E}"/>
              </a:ext>
            </a:extLst>
          </p:cNvPr>
          <p:cNvSpPr txBox="1"/>
          <p:nvPr/>
        </p:nvSpPr>
        <p:spPr>
          <a:xfrm>
            <a:off x="3083514" y="3919934"/>
            <a:ext cx="148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 fontAlgn="base"/>
            <a:r>
              <a:rPr lang="en-AU" sz="900" dirty="0" err="1">
                <a:solidFill>
                  <a:prstClr val="white"/>
                </a:solidFill>
                <a:latin typeface="Montserrat Medium" pitchFamily="2" charset="77"/>
                <a:ea typeface="Times New Roman" panose="02020603050405020304" pitchFamily="18" charset="0"/>
              </a:rPr>
              <a:t>Conxxion</a:t>
            </a:r>
            <a:r>
              <a:rPr lang="en-AU" sz="900" dirty="0">
                <a:solidFill>
                  <a:prstClr val="white"/>
                </a:solidFill>
                <a:latin typeface="Montserrat Medium" pitchFamily="2" charset="77"/>
                <a:ea typeface="Times New Roman" panose="02020603050405020304" pitchFamily="18" charset="0"/>
              </a:rPr>
              <a:t> donates one meal to Foodbank</a:t>
            </a:r>
            <a:endParaRPr lang="en-001" sz="900" dirty="0">
              <a:solidFill>
                <a:prstClr val="white"/>
              </a:solidFill>
              <a:latin typeface="Montserrat Medium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5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1E7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52345-5DC4-8BC0-0BF5-59CFFD42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FECE8AC-62AB-4245-448B-B93A5B043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048" y="4209246"/>
            <a:ext cx="689185" cy="493671"/>
          </a:xfrm>
          <a:prstGeom prst="rect">
            <a:avLst/>
          </a:prstGeom>
        </p:spPr>
      </p:pic>
      <p:pic>
        <p:nvPicPr>
          <p:cNvPr id="11" name="Picture 10" descr="A logo with white text&#10;&#10;AI-generated content may be incorrect.">
            <a:extLst>
              <a:ext uri="{FF2B5EF4-FFF2-40B4-BE49-F238E27FC236}">
                <a16:creationId xmlns:a16="http://schemas.microsoft.com/office/drawing/2014/main" id="{028A1038-8841-5337-D680-80C86F505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932" y="4189473"/>
            <a:ext cx="1066435" cy="533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B104BF-E848-DC63-AC28-CB78F9E877CD}"/>
              </a:ext>
            </a:extLst>
          </p:cNvPr>
          <p:cNvSpPr txBox="1"/>
          <p:nvPr/>
        </p:nvSpPr>
        <p:spPr>
          <a:xfrm>
            <a:off x="240958" y="221186"/>
            <a:ext cx="8903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Montserrat" pitchFamily="2" charset="77"/>
              </a:rPr>
              <a:t>Foodbank heavily relies on volunteers like YOU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F1B54367-2048-A782-DC47-103A48D296AF}"/>
              </a:ext>
            </a:extLst>
          </p:cNvPr>
          <p:cNvSpPr/>
          <p:nvPr/>
        </p:nvSpPr>
        <p:spPr>
          <a:xfrm rot="16200000">
            <a:off x="3322562" y="3887870"/>
            <a:ext cx="235911" cy="13253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A33E0-1704-3722-4A2B-E779588E28F5}"/>
              </a:ext>
            </a:extLst>
          </p:cNvPr>
          <p:cNvSpPr txBox="1"/>
          <p:nvPr/>
        </p:nvSpPr>
        <p:spPr>
          <a:xfrm>
            <a:off x="3506784" y="3574401"/>
            <a:ext cx="3122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Scan QR to Discover Volunteering Opportunities Near You</a:t>
            </a:r>
          </a:p>
        </p:txBody>
      </p:sp>
      <p:pic>
        <p:nvPicPr>
          <p:cNvPr id="16" name="Picture 1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453277F-631D-2467-7154-3C2DE6F57E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t="24812" b="29230"/>
          <a:stretch/>
        </p:blipFill>
        <p:spPr>
          <a:xfrm>
            <a:off x="0" y="1276212"/>
            <a:ext cx="9144000" cy="2363817"/>
          </a:xfrm>
          <a:prstGeom prst="rect">
            <a:avLst/>
          </a:prstGeom>
        </p:spPr>
      </p:pic>
      <p:pic>
        <p:nvPicPr>
          <p:cNvPr id="18" name="Picture 17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902675A-8831-F3A1-9355-85884C682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952" y="3043293"/>
            <a:ext cx="1585775" cy="15857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5D42EE-5B5A-8457-88EB-B2F9DA7BFDB9}"/>
              </a:ext>
            </a:extLst>
          </p:cNvPr>
          <p:cNvSpPr txBox="1"/>
          <p:nvPr/>
        </p:nvSpPr>
        <p:spPr>
          <a:xfrm>
            <a:off x="240958" y="647894"/>
            <a:ext cx="7896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serrat"/>
              </a:rPr>
              <a:t>Volunteering at your local Foodbank distribution </a:t>
            </a:r>
            <a:r>
              <a:rPr lang="en-US" sz="1400" dirty="0" err="1">
                <a:solidFill>
                  <a:schemeClr val="bg1"/>
                </a:solidFill>
                <a:latin typeface="Monserrat"/>
              </a:rPr>
              <a:t>centre</a:t>
            </a:r>
            <a:r>
              <a:rPr lang="en-US" sz="1400" dirty="0">
                <a:solidFill>
                  <a:schemeClr val="bg1"/>
                </a:solidFill>
                <a:latin typeface="Monserrat"/>
              </a:rPr>
              <a:t> is a great way to give back, bond as a team, and see </a:t>
            </a:r>
            <a:r>
              <a:rPr lang="en-US" sz="1400" dirty="0" err="1">
                <a:solidFill>
                  <a:schemeClr val="bg1"/>
                </a:solidFill>
                <a:latin typeface="Monserrat"/>
              </a:rPr>
              <a:t>Conxxion’s</a:t>
            </a:r>
            <a:r>
              <a:rPr lang="en-US" sz="1400" dirty="0">
                <a:solidFill>
                  <a:schemeClr val="bg1"/>
                </a:solidFill>
                <a:latin typeface="Monserrat"/>
              </a:rPr>
              <a:t> impact firsthand. </a:t>
            </a:r>
            <a:endParaRPr lang="en-AU" sz="1400" dirty="0">
              <a:solidFill>
                <a:schemeClr val="bg1"/>
              </a:solidFill>
              <a:latin typeface="Mon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DA016-254A-5F21-5D67-5F8CAC04A502}"/>
              </a:ext>
            </a:extLst>
          </p:cNvPr>
          <p:cNvSpPr txBox="1"/>
          <p:nvPr/>
        </p:nvSpPr>
        <p:spPr>
          <a:xfrm>
            <a:off x="1708195" y="4622664"/>
            <a:ext cx="15072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Monserrat"/>
              </a:rPr>
              <a:t>www.acnpacific.com/giving-back/</a:t>
            </a:r>
            <a:endParaRPr lang="en-AU" sz="700" dirty="0">
              <a:solidFill>
                <a:schemeClr val="bg1"/>
              </a:solidFill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val="61366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Frame_Win32_LW_SL_v4" id="{66350BB4-053A-4187-9D4E-23A2C0603A88}" vid="{E45D63AB-3B63-492D-ACC7-7815E78CAC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109</Words>
  <Application>Microsoft Macintosh PowerPoint</Application>
  <PresentationFormat>On-screen Show (16:9)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Helvetica</vt:lpstr>
      <vt:lpstr>Monserrat</vt:lpstr>
      <vt:lpstr>Montserrat</vt:lpstr>
      <vt:lpstr>Montserrat Medium</vt:lpstr>
      <vt:lpstr>Office Theme</vt:lpstr>
      <vt:lpstr>ClassicFrameVTI</vt:lpstr>
      <vt:lpstr>PowerPoint Presentation</vt:lpstr>
      <vt:lpstr>Giving 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Walid Zahab</dc:creator>
  <cp:lastModifiedBy>Walid Zahab</cp:lastModifiedBy>
  <cp:revision>4</cp:revision>
  <dcterms:created xsi:type="dcterms:W3CDTF">2025-02-24T23:34:24Z</dcterms:created>
  <dcterms:modified xsi:type="dcterms:W3CDTF">2025-04-08T02:06:13Z</dcterms:modified>
</cp:coreProperties>
</file>