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88" r:id="rId5"/>
  </p:sldMasterIdLst>
  <p:notesMasterIdLst>
    <p:notesMasterId r:id="rId8"/>
  </p:notesMasterIdLst>
  <p:handoutMasterIdLst>
    <p:handoutMasterId r:id="rId9"/>
  </p:handoutMasterIdLst>
  <p:sldIdLst>
    <p:sldId id="4693" r:id="rId6"/>
    <p:sldId id="314" r:id="rId7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C7130B-9124-F883-8137-02A2988148B1}" name="Kate Spence" initials="KS" userId="S::Kate.Spence@acnpacific.com::d9a270eb-b59e-40b2-a9d0-23be8292bd6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B76"/>
    <a:srgbClr val="377BC9"/>
    <a:srgbClr val="01A2C3"/>
    <a:srgbClr val="C2A02E"/>
    <a:srgbClr val="63C8C8"/>
    <a:srgbClr val="63C7C8"/>
    <a:srgbClr val="06354C"/>
    <a:srgbClr val="C49A6C"/>
    <a:srgbClr val="F1732B"/>
    <a:srgbClr val="002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1918" autoAdjust="0"/>
  </p:normalViewPr>
  <p:slideViewPr>
    <p:cSldViewPr snapToGrid="0">
      <p:cViewPr varScale="1">
        <p:scale>
          <a:sx n="105" d="100"/>
          <a:sy n="105" d="100"/>
        </p:scale>
        <p:origin x="216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159" d="100"/>
          <a:sy n="159" d="100"/>
        </p:scale>
        <p:origin x="48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b="1" smtClean="0">
                <a:latin typeface="Myriad Pro Light" panose="020B0603030403020204" pitchFamily="34" charset="0"/>
              </a:rPr>
              <a:t>7/28/25</a:t>
            </a:fld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b="1" dirty="0">
              <a:latin typeface="Myriad Pro Light" panose="020B06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b="1" smtClean="0">
                <a:latin typeface="Myriad Pro Light" panose="020B0603030403020204" pitchFamily="34" charset="0"/>
              </a:rPr>
              <a:t>‹#›</a:t>
            </a:fld>
            <a:endParaRPr lang="en-US" b="1" dirty="0"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9CCBFCDA-31AB-2045-BFF1-A4EAA4ED94AB}" type="datetimeFigureOut">
              <a:rPr lang="en-US" smtClean="0"/>
              <a:pPr/>
              <a:t>7/28/25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ptos" panose="020B0004020202020204" pitchFamily="34" charset="0"/>
              </a:defRPr>
            </a:lvl1pPr>
          </a:lstStyle>
          <a:p>
            <a:fld id="{4B046C15-D264-D248-97BB-DD0DFD1AAA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7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7729" y="2816220"/>
            <a:ext cx="8514522" cy="835379"/>
          </a:xfrm>
        </p:spPr>
        <p:txBody>
          <a:bodyPr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6" indent="0" algn="ctr">
              <a:buNone/>
              <a:defRPr/>
            </a:lvl2pPr>
            <a:lvl3pPr marL="914412" indent="0" algn="ctr">
              <a:buNone/>
              <a:defRPr/>
            </a:lvl3pPr>
            <a:lvl4pPr marL="1371617" indent="0" algn="ctr">
              <a:buNone/>
              <a:defRPr/>
            </a:lvl4pPr>
            <a:lvl5pPr marL="1828823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2733" y="3740265"/>
            <a:ext cx="8513585" cy="620184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6" indent="0" algn="ctr">
              <a:buNone/>
              <a:defRPr sz="2400">
                <a:solidFill>
                  <a:srgbClr val="251675"/>
                </a:solidFill>
              </a:defRPr>
            </a:lvl2pPr>
            <a:lvl3pPr marL="914412" indent="0" algn="ctr">
              <a:buNone/>
              <a:defRPr sz="2400">
                <a:solidFill>
                  <a:srgbClr val="251675"/>
                </a:solidFill>
              </a:defRPr>
            </a:lvl3pPr>
            <a:lvl4pPr marL="1371617" indent="0" algn="ctr">
              <a:buNone/>
              <a:defRPr sz="2400">
                <a:solidFill>
                  <a:srgbClr val="251675"/>
                </a:solidFill>
              </a:defRPr>
            </a:lvl4pPr>
            <a:lvl5pPr marL="1828823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8" name="Picture 7" descr="A logo with white text&#10;&#10;Description automatically generated">
            <a:extLst>
              <a:ext uri="{FF2B5EF4-FFF2-40B4-BE49-F238E27FC236}">
                <a16:creationId xmlns:a16="http://schemas.microsoft.com/office/drawing/2014/main" id="{C46BA6DB-EEEF-BA99-E44D-286E5FE548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248" y="-1319648"/>
            <a:ext cx="2081825" cy="1040914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090AD204-1C79-5A65-80F0-4472B1B870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704" y="513039"/>
            <a:ext cx="2770912" cy="75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50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E18B2F-53EA-DAC0-94E0-80E203B9D0B5}"/>
              </a:ext>
            </a:extLst>
          </p:cNvPr>
          <p:cNvSpPr/>
          <p:nvPr userDrawn="1"/>
        </p:nvSpPr>
        <p:spPr>
          <a:xfrm>
            <a:off x="-90152" y="2283858"/>
            <a:ext cx="12372304" cy="1914660"/>
          </a:xfrm>
          <a:prstGeom prst="rect">
            <a:avLst/>
          </a:prstGeom>
          <a:solidFill>
            <a:schemeClr val="tx1">
              <a:alpha val="7932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A450D9D-7C27-8F1F-C403-5CA508C8F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0744" y="2502141"/>
            <a:ext cx="7455877" cy="8353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5333" b="0" i="0">
                <a:solidFill>
                  <a:schemeClr val="bg1"/>
                </a:solidFill>
                <a:latin typeface="Helvetica Light" panose="020B0403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95" indent="0" algn="ctr">
              <a:buNone/>
              <a:defRPr/>
            </a:lvl2pPr>
            <a:lvl3pPr marL="914389" indent="0" algn="ctr">
              <a:buNone/>
              <a:defRPr/>
            </a:lvl3pPr>
            <a:lvl4pPr marL="1371583" indent="0" algn="ctr">
              <a:buNone/>
              <a:defRPr/>
            </a:lvl4pPr>
            <a:lvl5pPr marL="1828777" indent="0" algn="ctr">
              <a:buNone/>
              <a:defRPr/>
            </a:lvl5pPr>
          </a:lstStyle>
          <a:p>
            <a:pPr lvl="0"/>
            <a:r>
              <a:rPr lang="en-US" dirty="0"/>
              <a:t>Heading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3A82-4502-D364-FA83-2AD97C45BF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0744" y="3337520"/>
            <a:ext cx="7455877" cy="620184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95" indent="0" algn="ctr">
              <a:buNone/>
              <a:defRPr sz="2400">
                <a:solidFill>
                  <a:srgbClr val="251675"/>
                </a:solidFill>
              </a:defRPr>
            </a:lvl2pPr>
            <a:lvl3pPr marL="914389" indent="0" algn="ctr">
              <a:buNone/>
              <a:defRPr sz="2400">
                <a:solidFill>
                  <a:srgbClr val="251675"/>
                </a:solidFill>
              </a:defRPr>
            </a:lvl3pPr>
            <a:lvl4pPr marL="1371583" indent="0" algn="ctr">
              <a:buNone/>
              <a:defRPr sz="2400">
                <a:solidFill>
                  <a:srgbClr val="251675"/>
                </a:solidFill>
              </a:defRPr>
            </a:lvl4pPr>
            <a:lvl5pPr marL="1828777" indent="0" algn="ctr">
              <a:buNone/>
              <a:defRPr sz="2400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Name and title</a:t>
            </a:r>
          </a:p>
        </p:txBody>
      </p:sp>
      <p:pic>
        <p:nvPicPr>
          <p:cNvPr id="9" name="Picture 8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6BEA63F7-1046-1E11-4A08-938B5ECA5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30" y="202170"/>
            <a:ext cx="3632237" cy="146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479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20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488" y="1095021"/>
            <a:ext cx="11763215" cy="5305779"/>
          </a:xfrm>
        </p:spPr>
        <p:txBody>
          <a:bodyPr/>
          <a:lstStyle>
            <a:lvl1pPr>
              <a:defRPr b="0" i="0">
                <a:solidFill>
                  <a:srgbClr val="44546A"/>
                </a:solidFill>
              </a:defRPr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74988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60422" y="2612185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60422" y="3162519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8470391" y="1383340"/>
            <a:ext cx="2997628" cy="3028291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latin typeface="Aptos" panose="020B0004020202020204" pitchFamily="34" charset="0"/>
                </a:rPr>
                <a:t>¥¥¥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Aptos" panose="020B00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0" i="0" dirty="0"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4495589" y="1383340"/>
            <a:ext cx="2997628" cy="3028291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latin typeface="Aptos" panose="020B0004020202020204" pitchFamily="34" charset="0"/>
                </a:rPr>
                <a:t>¥¥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Aptos" panose="020B00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0" i="0" dirty="0">
                <a:latin typeface="+mj-lt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730008" y="1471589"/>
            <a:ext cx="2940043" cy="294004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ptos" panose="020B00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672422" y="1383342"/>
            <a:ext cx="2934927" cy="295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Aptos" panose="020B00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737891" y="1471589"/>
            <a:ext cx="2814639" cy="2814639"/>
          </a:xfrm>
          <a:prstGeom prst="ellipse">
            <a:avLst/>
          </a:prstGeom>
          <a:solidFill>
            <a:srgbClr val="020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 b="0" i="0" dirty="0">
              <a:latin typeface="+mj-lt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53280" y="4589963"/>
            <a:ext cx="1734971" cy="1764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917" y="4581552"/>
            <a:ext cx="1734971" cy="17641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3752" y="4601271"/>
            <a:ext cx="1734971" cy="17444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330C00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 userDrawn="1">
            <p:ph type="body" sz="quarter" idx="18" hasCustomPrompt="1"/>
          </p:nvPr>
        </p:nvSpPr>
        <p:spPr>
          <a:xfrm>
            <a:off x="5407816" y="2266489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 userDrawn="1">
            <p:ph type="body" sz="quarter" idx="19" hasCustomPrompt="1"/>
          </p:nvPr>
        </p:nvSpPr>
        <p:spPr>
          <a:xfrm>
            <a:off x="9405386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CD05280F-4C5A-EBAD-3411-B460DA4BBB7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24507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 b="0" i="0">
                <a:solidFill>
                  <a:schemeClr val="bg1"/>
                </a:solidFill>
                <a:effectLst/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358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518833" y="1672860"/>
            <a:ext cx="3642915" cy="3680179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+mj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20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400" b="0" i="0" dirty="0">
                <a:latin typeface="+mj-lt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10" y="2853369"/>
            <a:ext cx="5859559" cy="767817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rgbClr val="FFC000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78" indent="0">
              <a:buNone/>
              <a:defRPr sz="3200" b="1">
                <a:solidFill>
                  <a:srgbClr val="251675"/>
                </a:solidFill>
              </a:defRPr>
            </a:lvl2pPr>
            <a:lvl3pPr marL="914354" indent="0">
              <a:buNone/>
              <a:defRPr sz="3200" b="1">
                <a:solidFill>
                  <a:srgbClr val="251675"/>
                </a:solidFill>
              </a:defRPr>
            </a:lvl3pPr>
            <a:lvl4pPr marL="1371532" indent="0">
              <a:buNone/>
              <a:defRPr sz="3200" b="1">
                <a:solidFill>
                  <a:srgbClr val="251675"/>
                </a:solidFill>
              </a:defRPr>
            </a:lvl4pPr>
            <a:lvl5pPr marL="1828709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2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rgbClr val="330C00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9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6121669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hite-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564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ft Side-Colour Whit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31204EF6-5D89-4DC7-8B9D-C82B44E81E57}"/>
              </a:ext>
            </a:extLst>
          </p:cNvPr>
          <p:cNvSpPr/>
          <p:nvPr userDrawn="1"/>
        </p:nvSpPr>
        <p:spPr>
          <a:xfrm>
            <a:off x="0" y="3"/>
            <a:ext cx="7216048" cy="6857997"/>
          </a:xfrm>
          <a:prstGeom prst="rect">
            <a:avLst/>
          </a:prstGeom>
          <a:solidFill>
            <a:srgbClr val="020300"/>
          </a:solidFill>
          <a:ln w="12700">
            <a:noFill/>
            <a:miter lim="400000"/>
          </a:ln>
        </p:spPr>
        <p:txBody>
          <a:bodyPr lIns="71433" tIns="71433" rIns="71433" bIns="71433" anchor="ctr"/>
          <a:lstStyle/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3623EA4-26A6-21D8-A9CA-0207EA79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9088" y="341314"/>
            <a:ext cx="6335712" cy="5848599"/>
          </a:xfrm>
        </p:spPr>
        <p:txBody>
          <a:bodyPr/>
          <a:lstStyle>
            <a:lvl1pPr marL="342891" indent="-342891"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</a:defRPr>
            </a:lvl1pPr>
            <a:lvl2pPr>
              <a:defRPr b="0" i="0">
                <a:solidFill>
                  <a:schemeClr val="bg1"/>
                </a:solidFill>
              </a:defRPr>
            </a:lvl2pPr>
            <a:lvl3pPr>
              <a:defRPr b="0" i="0">
                <a:solidFill>
                  <a:schemeClr val="bg1"/>
                </a:solidFill>
              </a:defRPr>
            </a:lvl3pPr>
            <a:lvl4pPr>
              <a:defRPr b="0" i="0">
                <a:solidFill>
                  <a:schemeClr val="bg1"/>
                </a:solidFill>
              </a:defRPr>
            </a:lvl4pPr>
            <a:lvl5pPr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137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707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3F3BF8C-DB3E-94DC-7FB6-9E90530A5D06}"/>
              </a:ext>
            </a:extLst>
          </p:cNvPr>
          <p:cNvSpPr/>
          <p:nvPr/>
        </p:nvSpPr>
        <p:spPr>
          <a:xfrm>
            <a:off x="174999" y="438912"/>
            <a:ext cx="3600000" cy="5797296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F890EBD-CD66-3243-B68E-19F8A4F3E0FB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36943" y="985839"/>
            <a:ext cx="3474901" cy="460375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CDF769BC-7C97-60BC-C931-1AB1F08F3F7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36943" y="1577151"/>
            <a:ext cx="3474901" cy="449043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FB56A00-B6F3-C16D-D71D-AC3CD9AB5141}"/>
              </a:ext>
            </a:extLst>
          </p:cNvPr>
          <p:cNvSpPr/>
          <p:nvPr/>
        </p:nvSpPr>
        <p:spPr>
          <a:xfrm>
            <a:off x="4296000" y="438912"/>
            <a:ext cx="3600000" cy="5797296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8DA5D60-4BFC-9CF3-5C2E-8FC47C5CABDA}"/>
              </a:ext>
            </a:extLst>
          </p:cNvPr>
          <p:cNvSpPr/>
          <p:nvPr/>
        </p:nvSpPr>
        <p:spPr>
          <a:xfrm>
            <a:off x="8354451" y="438912"/>
            <a:ext cx="3600000" cy="5797296"/>
          </a:xfrm>
          <a:prstGeom prst="roundRect">
            <a:avLst>
              <a:gd name="adj" fmla="val 6667"/>
            </a:avLst>
          </a:prstGeom>
          <a:solidFill>
            <a:srgbClr val="020300">
              <a:alpha val="8493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6" name="Text Placeholder 47">
            <a:extLst>
              <a:ext uri="{FF2B5EF4-FFF2-40B4-BE49-F238E27FC236}">
                <a16:creationId xmlns:a16="http://schemas.microsoft.com/office/drawing/2014/main" id="{7CDAEC96-E219-9774-AE72-CFCA17DB61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7002" y="935547"/>
            <a:ext cx="3474901" cy="460375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7" name="Text Placeholder 49">
            <a:extLst>
              <a:ext uri="{FF2B5EF4-FFF2-40B4-BE49-F238E27FC236}">
                <a16:creationId xmlns:a16="http://schemas.microsoft.com/office/drawing/2014/main" id="{7D6E2EF7-0534-668E-E519-EBD6279344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7002" y="1526858"/>
            <a:ext cx="3474901" cy="449043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71" name="Text Placeholder 47">
            <a:extLst>
              <a:ext uri="{FF2B5EF4-FFF2-40B4-BE49-F238E27FC236}">
                <a16:creationId xmlns:a16="http://schemas.microsoft.com/office/drawing/2014/main" id="{90926650-3DD1-D998-A2FB-602C288D05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57944" y="985839"/>
            <a:ext cx="3474901" cy="460375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  <a:endParaRPr lang="en-AU" dirty="0"/>
          </a:p>
        </p:txBody>
      </p:sp>
      <p:sp>
        <p:nvSpPr>
          <p:cNvPr id="72" name="Text Placeholder 49">
            <a:extLst>
              <a:ext uri="{FF2B5EF4-FFF2-40B4-BE49-F238E27FC236}">
                <a16:creationId xmlns:a16="http://schemas.microsoft.com/office/drawing/2014/main" id="{21EA4A75-C14A-2CB2-7D66-5E1AF0B07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7944" y="1577151"/>
            <a:ext cx="3474901" cy="4490435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CF12DD-58F9-A79F-8AEC-4DAF77974B08}"/>
              </a:ext>
            </a:extLst>
          </p:cNvPr>
          <p:cNvSpPr/>
          <p:nvPr userDrawn="1"/>
        </p:nvSpPr>
        <p:spPr>
          <a:xfrm>
            <a:off x="1566028" y="54965"/>
            <a:ext cx="816731" cy="816731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733" b="0" i="0" dirty="0">
              <a:latin typeface="Aptos" panose="020B00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639A54-C43E-D58B-6EE3-143CDC8D5A86}"/>
              </a:ext>
            </a:extLst>
          </p:cNvPr>
          <p:cNvSpPr/>
          <p:nvPr userDrawn="1"/>
        </p:nvSpPr>
        <p:spPr>
          <a:xfrm>
            <a:off x="5687029" y="55192"/>
            <a:ext cx="816731" cy="816731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733" b="0" i="0" dirty="0">
              <a:latin typeface="Aptos" panose="020B00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580C48-1349-1975-A544-73459DCC7E00}"/>
              </a:ext>
            </a:extLst>
          </p:cNvPr>
          <p:cNvSpPr/>
          <p:nvPr userDrawn="1"/>
        </p:nvSpPr>
        <p:spPr>
          <a:xfrm>
            <a:off x="9746085" y="54965"/>
            <a:ext cx="816731" cy="816731"/>
          </a:xfrm>
          <a:prstGeom prst="ellipse">
            <a:avLst/>
          </a:prstGeom>
          <a:solidFill>
            <a:srgbClr val="FFC000"/>
          </a:solidFill>
          <a:ln w="444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3733" b="0" i="0" dirty="0">
              <a:latin typeface="Aptos" panose="020B0004020202020204" pitchFamily="34" charset="0"/>
            </a:endParaRP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EDC08F14-6F0D-8376-8720-A2AB965154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0859" y="100876"/>
            <a:ext cx="1087068" cy="742993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AU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EDA05777-A62E-99A6-23E4-5ACFB3AC6C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51861" y="112152"/>
            <a:ext cx="1087068" cy="816729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45D1880A-45CF-43C0-84F8-04D5E80558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10917" y="112152"/>
            <a:ext cx="1087068" cy="742993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09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animBg="1"/>
      <p:bldP spid="74" grpId="0" animBg="1"/>
      <p:bldP spid="7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  <p:bldP spid="3" grpId="0" animBg="1"/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94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al BG">
    <p:bg>
      <p:bgPr>
        <a:solidFill>
          <a:srgbClr val="020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7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39328-D534-434C-0110-CEB4B3BF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207E3C-E09C-1116-3761-DFBB7216E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2741" y="1174750"/>
            <a:ext cx="11469961" cy="51054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514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6A93B3A-4DC5-DC6F-041D-74026C2907FC}"/>
              </a:ext>
            </a:extLst>
          </p:cNvPr>
          <p:cNvCxnSpPr>
            <a:cxnSpLocks/>
          </p:cNvCxnSpPr>
          <p:nvPr userDrawn="1"/>
        </p:nvCxnSpPr>
        <p:spPr>
          <a:xfrm>
            <a:off x="160421" y="2612185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BD4F68-F158-13A8-A280-B695B67C6C7F}"/>
              </a:ext>
            </a:extLst>
          </p:cNvPr>
          <p:cNvCxnSpPr>
            <a:cxnSpLocks/>
          </p:cNvCxnSpPr>
          <p:nvPr userDrawn="1"/>
        </p:nvCxnSpPr>
        <p:spPr>
          <a:xfrm>
            <a:off x="160421" y="3162518"/>
            <a:ext cx="11847095" cy="0"/>
          </a:xfrm>
          <a:prstGeom prst="line">
            <a:avLst/>
          </a:prstGeom>
          <a:ln>
            <a:solidFill>
              <a:srgbClr val="63C8C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B762FBA-9DE3-E5A4-8F71-1AD840555D14}"/>
              </a:ext>
            </a:extLst>
          </p:cNvPr>
          <p:cNvGrpSpPr/>
          <p:nvPr userDrawn="1"/>
        </p:nvGrpSpPr>
        <p:grpSpPr>
          <a:xfrm>
            <a:off x="8470390" y="1383340"/>
            <a:ext cx="2997628" cy="3028291"/>
            <a:chOff x="1518834" y="1672860"/>
            <a:chExt cx="3642914" cy="368017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4775BC7-78C5-BDF8-428E-31E0A6FA4579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120E938-DF33-1528-DAE1-558E1EFA5F20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928D63-B89D-C6A3-7D41-EDE0F2AF500B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2D3A99-8A8C-C4BD-C997-FE0D316EC906}"/>
              </a:ext>
            </a:extLst>
          </p:cNvPr>
          <p:cNvGrpSpPr/>
          <p:nvPr userDrawn="1"/>
        </p:nvGrpSpPr>
        <p:grpSpPr>
          <a:xfrm>
            <a:off x="4495588" y="1383340"/>
            <a:ext cx="2997628" cy="3028291"/>
            <a:chOff x="1518834" y="1672860"/>
            <a:chExt cx="3642914" cy="368017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53197FE-2C33-1E31-6A2F-C97D2A5776B2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0" i="0" dirty="0">
                  <a:latin typeface="Candara" panose="020E0502030303020204" pitchFamily="34" charset="0"/>
                </a:rPr>
                <a:t>¥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B8A512-C6AA-061B-5B01-7362BE0AFBE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0780A9-8B61-C625-CAD1-F73EF59902F3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DB309B8A-A5A5-A465-F71D-1576A19EB03D}"/>
              </a:ext>
            </a:extLst>
          </p:cNvPr>
          <p:cNvSpPr/>
          <p:nvPr userDrawn="1"/>
        </p:nvSpPr>
        <p:spPr>
          <a:xfrm>
            <a:off x="730007" y="1471588"/>
            <a:ext cx="2940043" cy="2940043"/>
          </a:xfrm>
          <a:prstGeom prst="ellipse">
            <a:avLst/>
          </a:prstGeom>
          <a:solidFill>
            <a:srgbClr val="C2A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B04091C-D2DD-9615-BCB7-99860F70A29D}"/>
              </a:ext>
            </a:extLst>
          </p:cNvPr>
          <p:cNvSpPr/>
          <p:nvPr userDrawn="1"/>
        </p:nvSpPr>
        <p:spPr>
          <a:xfrm>
            <a:off x="672422" y="1383340"/>
            <a:ext cx="2934926" cy="2958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5CAF6-B736-B088-1BA3-0DB4FA6DB398}"/>
              </a:ext>
            </a:extLst>
          </p:cNvPr>
          <p:cNvSpPr/>
          <p:nvPr userDrawn="1"/>
        </p:nvSpPr>
        <p:spPr>
          <a:xfrm>
            <a:off x="732566" y="1471588"/>
            <a:ext cx="2814638" cy="2814638"/>
          </a:xfrm>
          <a:prstGeom prst="ellipse">
            <a:avLst/>
          </a:prstGeom>
          <a:solidFill>
            <a:srgbClr val="016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0" i="0" dirty="0">
              <a:latin typeface="Candara" panose="020E0502030303020204" pitchFamily="34" charset="0"/>
            </a:endParaRP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DD41E879-9BED-9322-13A5-D74999D2252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53279" y="458996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THREE TOPIC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A12A2C3D-9CEF-E2AB-066E-1AD260AD745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26917" y="4581552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TWO TOPIC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2E718F0A-4A95-984D-4C00-54DA7F9E5B9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303751" y="4601270"/>
            <a:ext cx="1734971" cy="1925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 i="0" baseline="0">
                <a:solidFill>
                  <a:srgbClr val="06354C"/>
                </a:solidFill>
                <a:effectLst/>
                <a:latin typeface="Aptos" panose="020B00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PART ONE TOPIC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57685A5-A4F8-11FE-8BCE-21CCD50EE6A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584649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DC896C34-E9DD-2494-2691-378D19F13E8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407815" y="2266488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62D9139-3E6D-5DC1-BB27-9920759DF8C8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9405385" y="2266487"/>
            <a:ext cx="1230757" cy="126199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10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88570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2F120E9-3843-19BB-4BB7-EAF05C194EAC}"/>
              </a:ext>
            </a:extLst>
          </p:cNvPr>
          <p:cNvGrpSpPr/>
          <p:nvPr userDrawn="1"/>
        </p:nvGrpSpPr>
        <p:grpSpPr>
          <a:xfrm>
            <a:off x="1518834" y="1672860"/>
            <a:ext cx="3642914" cy="3680178"/>
            <a:chOff x="1518834" y="1672860"/>
            <a:chExt cx="3642914" cy="368017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AF8FCBD-BC02-FD9D-9F2F-2EE99F37A4B5}"/>
                </a:ext>
              </a:extLst>
            </p:cNvPr>
            <p:cNvSpPr/>
            <p:nvPr userDrawn="1"/>
          </p:nvSpPr>
          <p:spPr>
            <a:xfrm>
              <a:off x="1588815" y="1780105"/>
              <a:ext cx="3572933" cy="3572933"/>
            </a:xfrm>
            <a:prstGeom prst="ellipse">
              <a:avLst/>
            </a:prstGeom>
            <a:solidFill>
              <a:srgbClr val="C2A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FB8D7A-B4ED-8079-6DB1-10B1C3A3D788}"/>
                </a:ext>
              </a:extLst>
            </p:cNvPr>
            <p:cNvSpPr/>
            <p:nvPr userDrawn="1"/>
          </p:nvSpPr>
          <p:spPr>
            <a:xfrm>
              <a:off x="1518834" y="1672860"/>
              <a:ext cx="3566715" cy="3594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314B11-016A-EE24-3181-DF16997D18C8}"/>
                </a:ext>
              </a:extLst>
            </p:cNvPr>
            <p:cNvSpPr/>
            <p:nvPr userDrawn="1"/>
          </p:nvSpPr>
          <p:spPr>
            <a:xfrm>
              <a:off x="1603024" y="1772356"/>
              <a:ext cx="3420533" cy="3420533"/>
            </a:xfrm>
            <a:prstGeom prst="ellipse">
              <a:avLst/>
            </a:prstGeom>
            <a:solidFill>
              <a:srgbClr val="016B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0" i="0" dirty="0">
                <a:latin typeface="Candara" panose="020E0502030303020204" pitchFamily="34" charset="0"/>
              </a:endParaRPr>
            </a:p>
          </p:txBody>
        </p:sp>
      </p:grp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24BFFD2-9219-F746-5750-84E357C9E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1008" y="2971800"/>
            <a:ext cx="6060991" cy="64938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016B76"/>
                </a:solidFill>
              </a:defRPr>
            </a:lvl1pPr>
            <a:lvl2pPr marL="457189" indent="0">
              <a:buNone/>
              <a:defRPr sz="3200" b="1">
                <a:solidFill>
                  <a:srgbClr val="251675"/>
                </a:solidFill>
              </a:defRPr>
            </a:lvl2pPr>
            <a:lvl3pPr marL="914377" indent="0">
              <a:buNone/>
              <a:defRPr sz="3200" b="1">
                <a:solidFill>
                  <a:srgbClr val="251675"/>
                </a:solidFill>
              </a:defRPr>
            </a:lvl3pPr>
            <a:lvl4pPr marL="1371566" indent="0">
              <a:buNone/>
              <a:defRPr sz="3200" b="1">
                <a:solidFill>
                  <a:srgbClr val="251675"/>
                </a:solidFill>
              </a:defRPr>
            </a:lvl4pPr>
            <a:lvl5pPr marL="1828754" indent="0">
              <a:buNone/>
              <a:defRPr sz="3200" b="1">
                <a:solidFill>
                  <a:srgbClr val="251675"/>
                </a:solidFill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69E2559E-9BC5-CB9E-A587-C6E766CEE0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1010" y="3811723"/>
            <a:ext cx="5533769" cy="102412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7" name="Text Placeholder 20">
            <a:extLst>
              <a:ext uri="{FF2B5EF4-FFF2-40B4-BE49-F238E27FC236}">
                <a16:creationId xmlns:a16="http://schemas.microsoft.com/office/drawing/2014/main" id="{21B2B68C-B0FF-62A8-980A-EA64038A1D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3024" y="2606738"/>
            <a:ext cx="3420535" cy="164676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66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BDD28E5-4399-470F-735E-FB9255D0BEBE}"/>
              </a:ext>
            </a:extLst>
          </p:cNvPr>
          <p:cNvCxnSpPr>
            <a:cxnSpLocks/>
          </p:cNvCxnSpPr>
          <p:nvPr userDrawn="1"/>
        </p:nvCxnSpPr>
        <p:spPr>
          <a:xfrm>
            <a:off x="6121667" y="3720041"/>
            <a:ext cx="554311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11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B248046-5DDB-9550-87EE-33D6186F4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8" y="6499316"/>
            <a:ext cx="1068305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Blue AC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ogo with black background&#10;&#10;Description automatically generated">
            <a:extLst>
              <a:ext uri="{FF2B5EF4-FFF2-40B4-BE49-F238E27FC236}">
                <a16:creationId xmlns:a16="http://schemas.microsoft.com/office/drawing/2014/main" id="{A2998796-70A8-9DFB-CA97-C2F62AA6A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133" y="6347911"/>
            <a:ext cx="1481161" cy="40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6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bg>
      <p:bgPr>
        <a:gradFill flip="none" rotWithShape="1">
          <a:gsLst>
            <a:gs pos="0">
              <a:srgbClr val="123868"/>
            </a:gs>
            <a:gs pos="100000">
              <a:srgbClr val="091B32"/>
            </a:gs>
          </a:gsLst>
          <a:lin ang="528029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N_Logo_White.png" descr="ACN_Logo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6258" y="6269679"/>
            <a:ext cx="748544" cy="1946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45599" y="6289041"/>
            <a:ext cx="136803" cy="134619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r">
              <a:defRPr sz="600" b="0" i="0">
                <a:latin typeface="Aptos" panose="020B0004020202020204" pitchFamily="34" charset="0"/>
              </a:defRPr>
            </a:lvl1pPr>
          </a:lstStyle>
          <a:p>
            <a:fld id="{86CB4B4D-7CA3-9044-876B-883B54F8677D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A44352-5D1A-4A0F-BE77-CBFB20589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4105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Myriad Pro Light" panose="020B06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0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F912785-208C-A841-9D10-3A4CAB6A84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341421"/>
            <a:ext cx="12192000" cy="599704"/>
          </a:xfrm>
          <a:prstGeom prst="rect">
            <a:avLst/>
          </a:prstGeom>
          <a:solidFill>
            <a:srgbClr val="016B7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i="0" dirty="0">
              <a:solidFill>
                <a:schemeClr val="lt1"/>
              </a:solidFill>
              <a:latin typeface="Aptos" panose="020B0004020202020204" pitchFamily="34" charset="0"/>
              <a:ea typeface="+mn-ea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2E9B526-3A28-2049-9FB0-46FDF9F61C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72321" y="6471996"/>
            <a:ext cx="7815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r>
              <a:rPr lang="en-US" altLang="en-US" sz="1600" b="0" i="0" baseline="0" dirty="0">
                <a:solidFill>
                  <a:schemeClr val="bg1"/>
                </a:solidFill>
                <a:latin typeface="Aptos" panose="020B0004020202020204" pitchFamily="34" charset="0"/>
              </a:rPr>
              <a:t>Australia’s largest direct seller of telecommunications and essential services</a:t>
            </a:r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69454" y="118835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7901" y="1253330"/>
            <a:ext cx="11554800" cy="4978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E69B4D0D-DECE-58A2-3B1C-5224244E48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38" y="6499316"/>
            <a:ext cx="1068305" cy="29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66" r:id="rId2"/>
    <p:sldLayoutId id="2147483778" r:id="rId3"/>
    <p:sldLayoutId id="2147483779" r:id="rId4"/>
    <p:sldLayoutId id="2147483780" r:id="rId5"/>
    <p:sldLayoutId id="2147483781" r:id="rId6"/>
    <p:sldLayoutId id="2147483786" r:id="rId7"/>
    <p:sldLayoutId id="2147483782" r:id="rId8"/>
    <p:sldLayoutId id="2147483801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16B76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2A02E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C2973D6B-3564-735B-44B6-C195C3E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11" y="26047"/>
            <a:ext cx="11853092" cy="962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A39732-BD77-24C3-8242-31B6160BD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611" y="1082675"/>
            <a:ext cx="11759189" cy="5252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328119-7C73-B2D0-FE2A-DC2B9CE8FA21}"/>
              </a:ext>
            </a:extLst>
          </p:cNvPr>
          <p:cNvSpPr/>
          <p:nvPr userDrawn="1"/>
        </p:nvSpPr>
        <p:spPr>
          <a:xfrm rot="20545522">
            <a:off x="10842530" y="6043357"/>
            <a:ext cx="2111609" cy="1342927"/>
          </a:xfrm>
          <a:prstGeom prst="ellipse">
            <a:avLst/>
          </a:prstGeom>
          <a:solidFill>
            <a:srgbClr val="390C20"/>
          </a:solidFill>
          <a:ln w="19050">
            <a:solidFill>
              <a:schemeClr val="bg1"/>
            </a:solidFill>
          </a:ln>
          <a:effectLst>
            <a:outerShdw dist="32531" dir="17220000" algn="tl" rotWithShape="0">
              <a:prstClr val="black">
                <a:alpha val="1491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5" name="Picture 4" descr="A black and white text with a gold line&#10;&#10;Description automatically generated">
            <a:extLst>
              <a:ext uri="{FF2B5EF4-FFF2-40B4-BE49-F238E27FC236}">
                <a16:creationId xmlns:a16="http://schemas.microsoft.com/office/drawing/2014/main" id="{569AD37A-7A84-BCF1-56F3-B591123AB9A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4147" y="6358397"/>
            <a:ext cx="1001352" cy="3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7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20300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59991" indent="-359991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32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000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ptos" panose="020B000402020202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D3A91-A8B2-A73B-CA9D-935824E232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Corporate Profile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124C5-BA76-AF4A-E8D9-EB4D44F329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19140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2215" y="2322269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Conxxion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Partners</a:t>
            </a:r>
          </a:p>
        </p:txBody>
      </p:sp>
      <p:sp>
        <p:nvSpPr>
          <p:cNvPr id="20" name="7 CuadroTexto"/>
          <p:cNvSpPr txBox="1"/>
          <p:nvPr/>
        </p:nvSpPr>
        <p:spPr>
          <a:xfrm>
            <a:off x="592215" y="620971"/>
            <a:ext cx="90727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Conxxion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is the Australia’s largest direct seller of telecommunications, energy</a:t>
            </a:r>
            <a:b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 essential services for home and business. </a:t>
            </a:r>
          </a:p>
          <a:p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Conxxion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has a broad and robust portfolio for both residential and business customers, partnering with some of the most respected service providers.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8BE258F-EB51-9702-31C7-2AFE1F3C5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6" y="3925825"/>
            <a:ext cx="1224856" cy="327683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BD166A5-1472-C12B-BC57-A1C7452A5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025" y="2981890"/>
            <a:ext cx="2435041" cy="584410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ABA2B7C-A2C8-34EF-B13E-9AADAF8FA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66" y="3073468"/>
            <a:ext cx="1373615" cy="360452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588D8B3-65E4-9CED-5427-406DF7361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16" y="3168438"/>
            <a:ext cx="1886364" cy="360451"/>
          </a:xfrm>
          <a:prstGeom prst="rect">
            <a:avLst/>
          </a:prstGeom>
        </p:spPr>
      </p:pic>
      <p:pic>
        <p:nvPicPr>
          <p:cNvPr id="23" name="Picture 22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DF2E7482-89BF-16C3-FC8A-4B891E5E5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166" y="3931437"/>
            <a:ext cx="1331797" cy="4689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6723BC-A81B-2E1F-DCF9-79ABF1E986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3689" y="3043863"/>
            <a:ext cx="1625600" cy="609600"/>
          </a:xfrm>
          <a:prstGeom prst="rect">
            <a:avLst/>
          </a:prstGeom>
        </p:spPr>
      </p:pic>
      <p:pic>
        <p:nvPicPr>
          <p:cNvPr id="4" name="Picture 3" descr="A purple and green letter on a black background&#10;&#10;Description automatically generated">
            <a:extLst>
              <a:ext uri="{FF2B5EF4-FFF2-40B4-BE49-F238E27FC236}">
                <a16:creationId xmlns:a16="http://schemas.microsoft.com/office/drawing/2014/main" id="{5AC41AFE-4388-40CE-B8C0-BB9007EDF1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79" y="3925825"/>
            <a:ext cx="1397934" cy="452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B2B567-E30F-1F55-9222-526CDD800439}"/>
              </a:ext>
            </a:extLst>
          </p:cNvPr>
          <p:cNvSpPr txBox="1"/>
          <p:nvPr/>
        </p:nvSpPr>
        <p:spPr>
          <a:xfrm>
            <a:off x="748516" y="4751025"/>
            <a:ext cx="4085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err="1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Conxxion</a:t>
            </a:r>
            <a:r>
              <a:rPr lang="en-A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Affiliations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BCAC2F-11FF-A6B9-5288-A93F13BEE5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r="79728" b="15224"/>
          <a:stretch>
            <a:fillRect/>
          </a:stretch>
        </p:blipFill>
        <p:spPr>
          <a:xfrm>
            <a:off x="748516" y="5329362"/>
            <a:ext cx="1717791" cy="88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4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Custom 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4E7BBA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C6FC"/>
      </a:accent1>
      <a:accent2>
        <a:srgbClr val="0DA9E2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0938B2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7fee1f-55ea-46db-87a7-45e1e5177bf8">
      <Terms xmlns="http://schemas.microsoft.com/office/infopath/2007/PartnerControls"/>
    </lcf76f155ced4ddcb4097134ff3c332f>
    <TaxCatchAll xmlns="fbab14ec-3c68-49ab-892a-f9c4d79292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64970890E1347BA4A9771C514140C" ma:contentTypeVersion="15" ma:contentTypeDescription="Create a new document." ma:contentTypeScope="" ma:versionID="f9208da385529d2bc4d54a460a17e5e8">
  <xsd:schema xmlns:xsd="http://www.w3.org/2001/XMLSchema" xmlns:xs="http://www.w3.org/2001/XMLSchema" xmlns:p="http://schemas.microsoft.com/office/2006/metadata/properties" xmlns:ns2="317fee1f-55ea-46db-87a7-45e1e5177bf8" xmlns:ns3="fbab14ec-3c68-49ab-892a-f9c4d792924e" targetNamespace="http://schemas.microsoft.com/office/2006/metadata/properties" ma:root="true" ma:fieldsID="0900c533736af56d02167d80fe181cf6" ns2:_="" ns3:_="">
    <xsd:import namespace="317fee1f-55ea-46db-87a7-45e1e5177bf8"/>
    <xsd:import namespace="fbab14ec-3c68-49ab-892a-f9c4d79292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3:TaxCatchAll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ee1f-55ea-46db-87a7-45e1e5177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fc7c60e-21a8-4e7a-8837-f9dbf9a722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ab14ec-3c68-49ab-892a-f9c4d792924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f1bb777-5566-45be-850f-c40d90c234e8}" ma:internalName="TaxCatchAll" ma:showField="CatchAllData" ma:web="fbab14ec-3c68-49ab-892a-f9c4d7929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1F76F8-45BD-4285-87B0-8C1FD28BA4F1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317fee1f-55ea-46db-87a7-45e1e5177bf8"/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fbab14ec-3c68-49ab-892a-f9c4d792924e"/>
  </ds:schemaRefs>
</ds:datastoreItem>
</file>

<file path=customXml/itemProps2.xml><?xml version="1.0" encoding="utf-8"?>
<ds:datastoreItem xmlns:ds="http://schemas.openxmlformats.org/officeDocument/2006/customXml" ds:itemID="{4B3D3630-3D05-4BE9-8263-FDDE5B7D67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0A54E0-23ED-4556-B25A-68F1F81084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ee1f-55ea-46db-87a7-45e1e5177bf8"/>
    <ds:schemaRef ds:uri="fbab14ec-3c68-49ab-892a-f9c4d7929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21408</TotalTime>
  <Words>50</Words>
  <Application>Microsoft Macintosh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Aptos Light</vt:lpstr>
      <vt:lpstr>Arial</vt:lpstr>
      <vt:lpstr>Candara</vt:lpstr>
      <vt:lpstr>Georgia</vt:lpstr>
      <vt:lpstr>Helvetica Light</vt:lpstr>
      <vt:lpstr>Myriad Pro Light</vt:lpstr>
      <vt:lpstr>Verdana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Walid Zahab</cp:lastModifiedBy>
  <cp:revision>1765</cp:revision>
  <cp:lastPrinted>2019-02-01T12:14:13Z</cp:lastPrinted>
  <dcterms:created xsi:type="dcterms:W3CDTF">2014-10-14T06:21:58Z</dcterms:created>
  <dcterms:modified xsi:type="dcterms:W3CDTF">2025-07-28T05:02:05Z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0x01010082C64970890E1347BA4A9771C514140C</vt:lpwstr>
  </property>
  <property fmtid="{D5CDD505-2E9C-101B-9397-08002B2CF9AE}" pid="3" name="MediaServiceImageTags">
    <vt:lpwstr/>
  </property>
</Properties>
</file>