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  <p:sldMasterId id="2147483788" r:id="rId5"/>
  </p:sldMasterIdLst>
  <p:notesMasterIdLst>
    <p:notesMasterId r:id="rId83"/>
  </p:notesMasterIdLst>
  <p:handoutMasterIdLst>
    <p:handoutMasterId r:id="rId84"/>
  </p:handoutMasterIdLst>
  <p:sldIdLst>
    <p:sldId id="4693" r:id="rId6"/>
    <p:sldId id="4687" r:id="rId7"/>
    <p:sldId id="4591" r:id="rId8"/>
    <p:sldId id="4592" r:id="rId9"/>
    <p:sldId id="4593" r:id="rId10"/>
    <p:sldId id="4594" r:id="rId11"/>
    <p:sldId id="4595" r:id="rId12"/>
    <p:sldId id="4596" r:id="rId13"/>
    <p:sldId id="4597" r:id="rId14"/>
    <p:sldId id="4598" r:id="rId15"/>
    <p:sldId id="4599" r:id="rId16"/>
    <p:sldId id="4600" r:id="rId17"/>
    <p:sldId id="4601" r:id="rId18"/>
    <p:sldId id="4602" r:id="rId19"/>
    <p:sldId id="3467" r:id="rId20"/>
    <p:sldId id="370" r:id="rId21"/>
    <p:sldId id="3469" r:id="rId22"/>
    <p:sldId id="376" r:id="rId23"/>
    <p:sldId id="371" r:id="rId24"/>
    <p:sldId id="377" r:id="rId25"/>
    <p:sldId id="4606" r:id="rId26"/>
    <p:sldId id="4609" r:id="rId27"/>
    <p:sldId id="4681" r:id="rId28"/>
    <p:sldId id="4682" r:id="rId29"/>
    <p:sldId id="4686" r:id="rId30"/>
    <p:sldId id="4683" r:id="rId31"/>
    <p:sldId id="4708" r:id="rId32"/>
    <p:sldId id="4637" r:id="rId33"/>
    <p:sldId id="4638" r:id="rId34"/>
    <p:sldId id="4684" r:id="rId35"/>
    <p:sldId id="4639" r:id="rId36"/>
    <p:sldId id="4640" r:id="rId37"/>
    <p:sldId id="4641" r:id="rId38"/>
    <p:sldId id="4642" r:id="rId39"/>
    <p:sldId id="4643" r:id="rId40"/>
    <p:sldId id="4644" r:id="rId41"/>
    <p:sldId id="4645" r:id="rId42"/>
    <p:sldId id="4646" r:id="rId43"/>
    <p:sldId id="4647" r:id="rId44"/>
    <p:sldId id="4648" r:id="rId45"/>
    <p:sldId id="4694" r:id="rId46"/>
    <p:sldId id="4696" r:id="rId47"/>
    <p:sldId id="4695" r:id="rId48"/>
    <p:sldId id="953" r:id="rId49"/>
    <p:sldId id="4649" r:id="rId50"/>
    <p:sldId id="4709" r:id="rId51"/>
    <p:sldId id="4688" r:id="rId52"/>
    <p:sldId id="4689" r:id="rId53"/>
    <p:sldId id="4652" r:id="rId54"/>
    <p:sldId id="4653" r:id="rId55"/>
    <p:sldId id="4654" r:id="rId56"/>
    <p:sldId id="4655" r:id="rId57"/>
    <p:sldId id="4656" r:id="rId58"/>
    <p:sldId id="4657" r:id="rId59"/>
    <p:sldId id="4658" r:id="rId60"/>
    <p:sldId id="4659" r:id="rId61"/>
    <p:sldId id="4660" r:id="rId62"/>
    <p:sldId id="4661" r:id="rId63"/>
    <p:sldId id="4662" r:id="rId64"/>
    <p:sldId id="4663" r:id="rId65"/>
    <p:sldId id="4664" r:id="rId66"/>
    <p:sldId id="4665" r:id="rId67"/>
    <p:sldId id="4667" r:id="rId68"/>
    <p:sldId id="4668" r:id="rId69"/>
    <p:sldId id="4669" r:id="rId70"/>
    <p:sldId id="4670" r:id="rId71"/>
    <p:sldId id="4671" r:id="rId72"/>
    <p:sldId id="4672" r:id="rId73"/>
    <p:sldId id="4674" r:id="rId74"/>
    <p:sldId id="4673" r:id="rId75"/>
    <p:sldId id="4675" r:id="rId76"/>
    <p:sldId id="4676" r:id="rId77"/>
    <p:sldId id="4677" r:id="rId78"/>
    <p:sldId id="4678" r:id="rId79"/>
    <p:sldId id="4679" r:id="rId80"/>
    <p:sldId id="260" r:id="rId81"/>
    <p:sldId id="4680" r:id="rId82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C7130B-9124-F883-8137-02A2988148B1}" name="Kate Spence" initials="KS" userId="S::Kate.Spence@acnpacific.com::d9a270eb-b59e-40b2-a9d0-23be8292bd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B76"/>
    <a:srgbClr val="377BC9"/>
    <a:srgbClr val="01A2C3"/>
    <a:srgbClr val="C2A02E"/>
    <a:srgbClr val="63C8C8"/>
    <a:srgbClr val="63C7C8"/>
    <a:srgbClr val="06354C"/>
    <a:srgbClr val="C49A6C"/>
    <a:srgbClr val="F1732B"/>
    <a:srgbClr val="002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5A206-A35E-07EE-C96F-39799CDCF12B}" v="140" dt="2025-07-31T06:51:26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1918" autoAdjust="0"/>
  </p:normalViewPr>
  <p:slideViewPr>
    <p:cSldViewPr snapToGrid="0">
      <p:cViewPr varScale="1">
        <p:scale>
          <a:sx n="116" d="100"/>
          <a:sy n="116" d="100"/>
        </p:scale>
        <p:origin x="9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2560"/>
    </p:cViewPr>
  </p:sorterViewPr>
  <p:notesViewPr>
    <p:cSldViewPr snapToGrid="0">
      <p:cViewPr varScale="1">
        <p:scale>
          <a:sx n="159" d="100"/>
          <a:sy n="159" d="100"/>
        </p:scale>
        <p:origin x="48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handoutMaster" Target="handoutMasters/handoutMaster1.xml"/><Relationship Id="rId89" Type="http://schemas.microsoft.com/office/2016/11/relationships/changesInfo" Target="changesInfos/changesInfo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90" Type="http://schemas.microsoft.com/office/2015/10/relationships/revisionInfo" Target="revisionInfo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9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theme" Target="theme/theme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id Zahab" userId="b319b8f4-1c45-467e-93b9-030871f9fe49" providerId="ADAL" clId="{7FCD1491-C28B-4E40-9130-AE8C7A63D3BD}"/>
    <pc:docChg chg="undo custSel modSld">
      <pc:chgData name="Walid Zahab" userId="b319b8f4-1c45-467e-93b9-030871f9fe49" providerId="ADAL" clId="{7FCD1491-C28B-4E40-9130-AE8C7A63D3BD}" dt="2025-07-28T00:17:42.246" v="35" actId="1036"/>
      <pc:docMkLst>
        <pc:docMk/>
      </pc:docMkLst>
      <pc:sldChg chg="addSp delSp modSp mod">
        <pc:chgData name="Walid Zahab" userId="b319b8f4-1c45-467e-93b9-030871f9fe49" providerId="ADAL" clId="{7FCD1491-C28B-4E40-9130-AE8C7A63D3BD}" dt="2025-07-28T00:17:13.671" v="11" actId="6549"/>
        <pc:sldMkLst>
          <pc:docMk/>
          <pc:sldMk cId="492110070" sldId="3469"/>
        </pc:sldMkLst>
        <pc:spChg chg="mod">
          <ac:chgData name="Walid Zahab" userId="b319b8f4-1c45-467e-93b9-030871f9fe49" providerId="ADAL" clId="{7FCD1491-C28B-4E40-9130-AE8C7A63D3BD}" dt="2025-07-28T00:15:56.203" v="8" actId="14826"/>
          <ac:spMkLst>
            <pc:docMk/>
            <pc:sldMk cId="492110070" sldId="3469"/>
            <ac:spMk id="9" creationId="{DAE5E13F-CF2A-2291-5CFF-08A6DECC7941}"/>
          </ac:spMkLst>
        </pc:spChg>
        <pc:spChg chg="mod">
          <ac:chgData name="Walid Zahab" userId="b319b8f4-1c45-467e-93b9-030871f9fe49" providerId="ADAL" clId="{7FCD1491-C28B-4E40-9130-AE8C7A63D3BD}" dt="2025-07-28T00:15:56.203" v="8" actId="14826"/>
          <ac:spMkLst>
            <pc:docMk/>
            <pc:sldMk cId="492110070" sldId="3469"/>
            <ac:spMk id="10" creationId="{4E61A7B7-3C89-698E-1113-BC0012246A09}"/>
          </ac:spMkLst>
        </pc:spChg>
        <pc:spChg chg="mod">
          <ac:chgData name="Walid Zahab" userId="b319b8f4-1c45-467e-93b9-030871f9fe49" providerId="ADAL" clId="{7FCD1491-C28B-4E40-9130-AE8C7A63D3BD}" dt="2025-07-28T00:15:56.203" v="8" actId="14826"/>
          <ac:spMkLst>
            <pc:docMk/>
            <pc:sldMk cId="492110070" sldId="3469"/>
            <ac:spMk id="14" creationId="{6843BEB4-8EAE-D49B-CA45-ECB35EE750F0}"/>
          </ac:spMkLst>
        </pc:spChg>
        <pc:spChg chg="mod">
          <ac:chgData name="Walid Zahab" userId="b319b8f4-1c45-467e-93b9-030871f9fe49" providerId="ADAL" clId="{7FCD1491-C28B-4E40-9130-AE8C7A63D3BD}" dt="2025-07-28T00:15:56.203" v="8" actId="14826"/>
          <ac:spMkLst>
            <pc:docMk/>
            <pc:sldMk cId="492110070" sldId="3469"/>
            <ac:spMk id="18" creationId="{FA5BAE6A-3A84-F1B5-6D25-CB05AE282A33}"/>
          </ac:spMkLst>
        </pc:spChg>
        <pc:spChg chg="mod">
          <ac:chgData name="Walid Zahab" userId="b319b8f4-1c45-467e-93b9-030871f9fe49" providerId="ADAL" clId="{7FCD1491-C28B-4E40-9130-AE8C7A63D3BD}" dt="2025-07-28T00:15:56.203" v="8" actId="14826"/>
          <ac:spMkLst>
            <pc:docMk/>
            <pc:sldMk cId="492110070" sldId="3469"/>
            <ac:spMk id="21" creationId="{3E359BCB-415B-27E1-6807-9636DB46C9AE}"/>
          </ac:spMkLst>
        </pc:spChg>
        <pc:spChg chg="mod">
          <ac:chgData name="Walid Zahab" userId="b319b8f4-1c45-467e-93b9-030871f9fe49" providerId="ADAL" clId="{7FCD1491-C28B-4E40-9130-AE8C7A63D3BD}" dt="2025-07-28T00:15:56.203" v="8" actId="14826"/>
          <ac:spMkLst>
            <pc:docMk/>
            <pc:sldMk cId="492110070" sldId="3469"/>
            <ac:spMk id="24" creationId="{7E767604-0C85-635B-AA55-B48A54B3CA24}"/>
          </ac:spMkLst>
        </pc:spChg>
        <pc:spChg chg="mod">
          <ac:chgData name="Walid Zahab" userId="b319b8f4-1c45-467e-93b9-030871f9fe49" providerId="ADAL" clId="{7FCD1491-C28B-4E40-9130-AE8C7A63D3BD}" dt="2025-07-28T00:15:56.203" v="8" actId="14826"/>
          <ac:spMkLst>
            <pc:docMk/>
            <pc:sldMk cId="492110070" sldId="3469"/>
            <ac:spMk id="25" creationId="{119C416C-4732-CA4C-A939-A946CE18715D}"/>
          </ac:spMkLst>
        </pc:spChg>
        <pc:spChg chg="mod">
          <ac:chgData name="Walid Zahab" userId="b319b8f4-1c45-467e-93b9-030871f9fe49" providerId="ADAL" clId="{7FCD1491-C28B-4E40-9130-AE8C7A63D3BD}" dt="2025-07-28T00:15:56.203" v="8" actId="14826"/>
          <ac:spMkLst>
            <pc:docMk/>
            <pc:sldMk cId="492110070" sldId="3469"/>
            <ac:spMk id="34" creationId="{402E79CF-9BDD-A20C-44F6-874B57B47031}"/>
          </ac:spMkLst>
        </pc:spChg>
        <pc:spChg chg="mod">
          <ac:chgData name="Walid Zahab" userId="b319b8f4-1c45-467e-93b9-030871f9fe49" providerId="ADAL" clId="{7FCD1491-C28B-4E40-9130-AE8C7A63D3BD}" dt="2025-07-28T00:17:13.671" v="11" actId="6549"/>
          <ac:spMkLst>
            <pc:docMk/>
            <pc:sldMk cId="492110070" sldId="3469"/>
            <ac:spMk id="35" creationId="{2D6677E0-16C2-DAB9-1E38-D98A76B5D331}"/>
          </ac:spMkLst>
        </pc:spChg>
        <pc:spChg chg="mod">
          <ac:chgData name="Walid Zahab" userId="b319b8f4-1c45-467e-93b9-030871f9fe49" providerId="ADAL" clId="{7FCD1491-C28B-4E40-9130-AE8C7A63D3BD}" dt="2025-07-28T00:17:02.101" v="9" actId="20577"/>
          <ac:spMkLst>
            <pc:docMk/>
            <pc:sldMk cId="492110070" sldId="3469"/>
            <ac:spMk id="43" creationId="{D310A116-F2C2-5C73-CB16-83D08E315B12}"/>
          </ac:spMkLst>
        </pc:spChg>
        <pc:picChg chg="mod">
          <ac:chgData name="Walid Zahab" userId="b319b8f4-1c45-467e-93b9-030871f9fe49" providerId="ADAL" clId="{7FCD1491-C28B-4E40-9130-AE8C7A63D3BD}" dt="2025-07-28T00:15:56.203" v="8" actId="14826"/>
          <ac:picMkLst>
            <pc:docMk/>
            <pc:sldMk cId="492110070" sldId="3469"/>
            <ac:picMk id="40" creationId="{477A95E5-E9A9-A654-D2B5-CA452B6EFCB9}"/>
          </ac:picMkLst>
        </pc:picChg>
        <pc:picChg chg="add del mod">
          <ac:chgData name="Walid Zahab" userId="b319b8f4-1c45-467e-93b9-030871f9fe49" providerId="ADAL" clId="{7FCD1491-C28B-4E40-9130-AE8C7A63D3BD}" dt="2025-07-28T00:15:56.203" v="8" actId="14826"/>
          <ac:picMkLst>
            <pc:docMk/>
            <pc:sldMk cId="492110070" sldId="3469"/>
            <ac:picMk id="45" creationId="{7AF62DC2-9320-9FC6-9DE1-6BE5D22CBF6A}"/>
          </ac:picMkLst>
        </pc:picChg>
      </pc:sldChg>
      <pc:sldChg chg="modSp mod">
        <pc:chgData name="Walid Zahab" userId="b319b8f4-1c45-467e-93b9-030871f9fe49" providerId="ADAL" clId="{7FCD1491-C28B-4E40-9130-AE8C7A63D3BD}" dt="2025-07-28T00:14:55.152" v="5" actId="20577"/>
        <pc:sldMkLst>
          <pc:docMk/>
          <pc:sldMk cId="1956191403" sldId="4693"/>
        </pc:sldMkLst>
        <pc:spChg chg="mod">
          <ac:chgData name="Walid Zahab" userId="b319b8f4-1c45-467e-93b9-030871f9fe49" providerId="ADAL" clId="{7FCD1491-C28B-4E40-9130-AE8C7A63D3BD}" dt="2025-07-28T00:14:55.152" v="5" actId="20577"/>
          <ac:spMkLst>
            <pc:docMk/>
            <pc:sldMk cId="1956191403" sldId="4693"/>
            <ac:spMk id="3" creationId="{FFC5DA61-BCF6-0796-7F50-DF0E4AC1E53B}"/>
          </ac:spMkLst>
        </pc:spChg>
      </pc:sldChg>
      <pc:sldChg chg="delSp modSp mod">
        <pc:chgData name="Walid Zahab" userId="b319b8f4-1c45-467e-93b9-030871f9fe49" providerId="ADAL" clId="{7FCD1491-C28B-4E40-9130-AE8C7A63D3BD}" dt="2025-07-28T00:17:42.246" v="35" actId="1036"/>
        <pc:sldMkLst>
          <pc:docMk/>
          <pc:sldMk cId="1073559568" sldId="4709"/>
        </pc:sldMkLst>
        <pc:picChg chg="mod">
          <ac:chgData name="Walid Zahab" userId="b319b8f4-1c45-467e-93b9-030871f9fe49" providerId="ADAL" clId="{7FCD1491-C28B-4E40-9130-AE8C7A63D3BD}" dt="2025-07-28T00:17:42.246" v="35" actId="1036"/>
          <ac:picMkLst>
            <pc:docMk/>
            <pc:sldMk cId="1073559568" sldId="4709"/>
            <ac:picMk id="20" creationId="{D60AFC9F-71DC-B9F9-FFCD-2437A4E79C07}"/>
          </ac:picMkLst>
        </pc:picChg>
        <pc:picChg chg="mod">
          <ac:chgData name="Walid Zahab" userId="b319b8f4-1c45-467e-93b9-030871f9fe49" providerId="ADAL" clId="{7FCD1491-C28B-4E40-9130-AE8C7A63D3BD}" dt="2025-07-28T00:17:42.246" v="35" actId="1036"/>
          <ac:picMkLst>
            <pc:docMk/>
            <pc:sldMk cId="1073559568" sldId="4709"/>
            <ac:picMk id="22" creationId="{89370630-1BD9-2E3D-3AD5-A76267866958}"/>
          </ac:picMkLst>
        </pc:picChg>
        <pc:picChg chg="mod">
          <ac:chgData name="Walid Zahab" userId="b319b8f4-1c45-467e-93b9-030871f9fe49" providerId="ADAL" clId="{7FCD1491-C28B-4E40-9130-AE8C7A63D3BD}" dt="2025-07-28T00:17:42.246" v="35" actId="1036"/>
          <ac:picMkLst>
            <pc:docMk/>
            <pc:sldMk cId="1073559568" sldId="4709"/>
            <ac:picMk id="24" creationId="{6CB6D7B9-52D1-2472-E946-CCBD6DB76FB9}"/>
          </ac:picMkLst>
        </pc:picChg>
      </pc:sldChg>
    </pc:docChg>
  </pc:docChgLst>
  <pc:docChgLst>
    <pc:chgData name="Katherine Cole" userId="S::katherine.cole@conxxion.com::9bc67c13-e118-4b85-b073-ec5293c1cd41" providerId="AD" clId="Web-{2375A206-A35E-07EE-C96F-39799CDCF12B}"/>
    <pc:docChg chg="modSld">
      <pc:chgData name="Katherine Cole" userId="S::katherine.cole@conxxion.com::9bc67c13-e118-4b85-b073-ec5293c1cd41" providerId="AD" clId="Web-{2375A206-A35E-07EE-C96F-39799CDCF12B}" dt="2025-07-31T06:51:26.831" v="92"/>
      <pc:docMkLst>
        <pc:docMk/>
      </pc:docMkLst>
      <pc:sldChg chg="addSp delSp modSp">
        <pc:chgData name="Katherine Cole" userId="S::katherine.cole@conxxion.com::9bc67c13-e118-4b85-b073-ec5293c1cd41" providerId="AD" clId="Web-{2375A206-A35E-07EE-C96F-39799CDCF12B}" dt="2025-07-31T06:51:26.831" v="92"/>
        <pc:sldMkLst>
          <pc:docMk/>
          <pc:sldMk cId="2626495531" sldId="4595"/>
        </pc:sldMkLst>
        <pc:spChg chg="add mod">
          <ac:chgData name="Katherine Cole" userId="S::katherine.cole@conxxion.com::9bc67c13-e118-4b85-b073-ec5293c1cd41" providerId="AD" clId="Web-{2375A206-A35E-07EE-C96F-39799CDCF12B}" dt="2025-07-31T06:51:05.423" v="89" actId="20577"/>
          <ac:spMkLst>
            <pc:docMk/>
            <pc:sldMk cId="2626495531" sldId="4595"/>
            <ac:spMk id="3" creationId="{B4BBEA11-0EC3-AAC8-59C2-8441B8D44CD7}"/>
          </ac:spMkLst>
        </pc:spChg>
        <pc:spChg chg="add mod">
          <ac:chgData name="Katherine Cole" userId="S::katherine.cole@conxxion.com::9bc67c13-e118-4b85-b073-ec5293c1cd41" providerId="AD" clId="Web-{2375A206-A35E-07EE-C96F-39799CDCF12B}" dt="2025-07-31T06:47:56.659" v="61" actId="1076"/>
          <ac:spMkLst>
            <pc:docMk/>
            <pc:sldMk cId="2626495531" sldId="4595"/>
            <ac:spMk id="4" creationId="{79E2153C-DA59-ECE5-872E-9BAAB5047075}"/>
          </ac:spMkLst>
        </pc:spChg>
        <pc:spChg chg="add del">
          <ac:chgData name="Katherine Cole" userId="S::katherine.cole@conxxion.com::9bc67c13-e118-4b85-b073-ec5293c1cd41" providerId="AD" clId="Web-{2375A206-A35E-07EE-C96F-39799CDCF12B}" dt="2025-07-31T06:48:36.442" v="63"/>
          <ac:spMkLst>
            <pc:docMk/>
            <pc:sldMk cId="2626495531" sldId="4595"/>
            <ac:spMk id="6" creationId="{6C30EE00-FE6D-8186-9452-47240FFA5042}"/>
          </ac:spMkLst>
        </pc:spChg>
        <pc:spChg chg="add mod">
          <ac:chgData name="Katherine Cole" userId="S::katherine.cole@conxxion.com::9bc67c13-e118-4b85-b073-ec5293c1cd41" providerId="AD" clId="Web-{2375A206-A35E-07EE-C96F-39799CDCF12B}" dt="2025-07-31T06:50:22.131" v="81" actId="20577"/>
          <ac:spMkLst>
            <pc:docMk/>
            <pc:sldMk cId="2626495531" sldId="4595"/>
            <ac:spMk id="8" creationId="{BF72FF38-3784-E8A3-1C07-B3BE291CBA98}"/>
          </ac:spMkLst>
        </pc:spChg>
        <pc:spChg chg="add mod">
          <ac:chgData name="Katherine Cole" userId="S::katherine.cole@conxxion.com::9bc67c13-e118-4b85-b073-ec5293c1cd41" providerId="AD" clId="Web-{2375A206-A35E-07EE-C96F-39799CDCF12B}" dt="2025-07-31T06:50:45.528" v="86" actId="20577"/>
          <ac:spMkLst>
            <pc:docMk/>
            <pc:sldMk cId="2626495531" sldId="4595"/>
            <ac:spMk id="9" creationId="{825D6F4A-0D8B-2BA3-E9CE-407E1E8EF2C4}"/>
          </ac:spMkLst>
        </pc:spChg>
        <pc:spChg chg="add del mod">
          <ac:chgData name="Katherine Cole" userId="S::katherine.cole@conxxion.com::9bc67c13-e118-4b85-b073-ec5293c1cd41" providerId="AD" clId="Web-{2375A206-A35E-07EE-C96F-39799CDCF12B}" dt="2025-07-31T06:51:26.831" v="92"/>
          <ac:spMkLst>
            <pc:docMk/>
            <pc:sldMk cId="2626495531" sldId="4595"/>
            <ac:spMk id="11" creationId="{DBFAAC05-A8CB-83B6-32C6-5FFCC32AA114}"/>
          </ac:spMkLst>
        </pc:spChg>
        <pc:spChg chg="mod">
          <ac:chgData name="Katherine Cole" userId="S::katherine.cole@conxxion.com::9bc67c13-e118-4b85-b073-ec5293c1cd41" providerId="AD" clId="Web-{2375A206-A35E-07EE-C96F-39799CDCF12B}" dt="2025-07-31T06:46:20.688" v="3" actId="1076"/>
          <ac:spMkLst>
            <pc:docMk/>
            <pc:sldMk cId="2626495531" sldId="4595"/>
            <ac:spMk id="25" creationId="{B692CE42-6829-A021-B39E-A0517384B691}"/>
          </ac:spMkLst>
        </pc:spChg>
        <pc:spChg chg="del mod">
          <ac:chgData name="Katherine Cole" userId="S::katherine.cole@conxxion.com::9bc67c13-e118-4b85-b073-ec5293c1cd41" providerId="AD" clId="Web-{2375A206-A35E-07EE-C96F-39799CDCF12B}" dt="2025-07-31T06:49:15.974" v="66"/>
          <ac:spMkLst>
            <pc:docMk/>
            <pc:sldMk cId="2626495531" sldId="4595"/>
            <ac:spMk id="26" creationId="{3EB35ACC-5C81-FD7F-99FC-642CFC824EE2}"/>
          </ac:spMkLst>
        </pc:spChg>
        <pc:spChg chg="mod">
          <ac:chgData name="Katherine Cole" userId="S::katherine.cole@conxxion.com::9bc67c13-e118-4b85-b073-ec5293c1cd41" providerId="AD" clId="Web-{2375A206-A35E-07EE-C96F-39799CDCF12B}" dt="2025-07-31T06:47:15.221" v="34" actId="20577"/>
          <ac:spMkLst>
            <pc:docMk/>
            <pc:sldMk cId="2626495531" sldId="4595"/>
            <ac:spMk id="32" creationId="{74C7E7C9-892C-FCA4-0210-4301A11D5C88}"/>
          </ac:spMkLst>
        </pc:spChg>
        <pc:spChg chg="mod">
          <ac:chgData name="Katherine Cole" userId="S::katherine.cole@conxxion.com::9bc67c13-e118-4b85-b073-ec5293c1cd41" providerId="AD" clId="Web-{2375A206-A35E-07EE-C96F-39799CDCF12B}" dt="2025-07-31T06:47:23.627" v="40" actId="20577"/>
          <ac:spMkLst>
            <pc:docMk/>
            <pc:sldMk cId="2626495531" sldId="4595"/>
            <ac:spMk id="33" creationId="{63F052C0-E1F3-4624-DFD3-3BDC745D461B}"/>
          </ac:spMkLst>
        </pc:spChg>
        <pc:grpChg chg="mod">
          <ac:chgData name="Katherine Cole" userId="S::katherine.cole@conxxion.com::9bc67c13-e118-4b85-b073-ec5293c1cd41" providerId="AD" clId="Web-{2375A206-A35E-07EE-C96F-39799CDCF12B}" dt="2025-07-31T06:47:40.737" v="42" actId="1076"/>
          <ac:grpSpMkLst>
            <pc:docMk/>
            <pc:sldMk cId="2626495531" sldId="4595"/>
            <ac:grpSpMk id="13" creationId="{24E3E973-04BE-FEAF-0FDC-F4A216805262}"/>
          </ac:grpSpMkLst>
        </pc:grpChg>
        <pc:grpChg chg="mod">
          <ac:chgData name="Katherine Cole" userId="S::katherine.cole@conxxion.com::9bc67c13-e118-4b85-b073-ec5293c1cd41" providerId="AD" clId="Web-{2375A206-A35E-07EE-C96F-39799CDCF12B}" dt="2025-07-31T06:46:08.812" v="0" actId="1076"/>
          <ac:grpSpMkLst>
            <pc:docMk/>
            <pc:sldMk cId="2626495531" sldId="4595"/>
            <ac:grpSpMk id="17" creationId="{99FC0609-A4A8-E737-D609-7CBFD5C4041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85A9-19D8-454E-881B-EC9DC2CA071D}" type="datetimeFigureOut">
              <a:rPr lang="en-US" b="1" smtClean="0">
                <a:latin typeface="Myriad Pro Light" panose="020B0603030403020204" pitchFamily="34" charset="0"/>
              </a:rPr>
              <a:t>7/30/2025</a:t>
            </a:fld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b="1" smtClean="0">
                <a:latin typeface="Myriad Pro Light" panose="020B0603030403020204" pitchFamily="34" charset="0"/>
              </a:rPr>
              <a:t>‹#›</a:t>
            </a:fld>
            <a:endParaRPr lang="en-US" b="1" dirty="0"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9CCBFCDA-31AB-2045-BFF1-A4EAA4ED94AB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4B046C15-D264-D248-97BB-DD0DFD1AAA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7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08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89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44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4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72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69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14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30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09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78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2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58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55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67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99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68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38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90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4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7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53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66CB2-0C69-4B8D-A5D9-FD17253DEAD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 Medium"/>
                <a:cs typeface="Helvetica Neue Medium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elvetica Neue Medium"/>
              <a:cs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8806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71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BBB0-E5E8-4D34-85C0-B3D745B36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C46421-5B44-63CC-C700-4BF787323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D24C5-683D-CC27-87D4-7F10F5C9B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2A227-2523-9AF3-6E62-EFDFCD873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66CB2-0C69-4B8D-A5D9-FD17253DEAD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 Medium"/>
                <a:cs typeface="Helvetica Neue Medium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elvetica Neue Medium"/>
              <a:cs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00643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66CB2-0C69-4B8D-A5D9-FD17253DEAD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 Medium"/>
                <a:cs typeface="Helvetica Neue Medium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elvetica Neue Medium"/>
              <a:cs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84372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70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80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59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973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682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52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29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1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134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916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381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048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759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748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37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626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762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56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4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543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068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8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6C15-D264-D248-97BB-DD0DFD1AAAAC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0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3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4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3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4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A450D9D-7C27-8F1F-C403-5CA508C8F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7729" y="2816220"/>
            <a:ext cx="8514522" cy="835379"/>
          </a:xfrm>
        </p:spPr>
        <p:txBody>
          <a:bodyPr>
            <a:no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6" indent="0" algn="ctr">
              <a:buNone/>
              <a:defRPr/>
            </a:lvl2pPr>
            <a:lvl3pPr marL="914412" indent="0" algn="ctr">
              <a:buNone/>
              <a:defRPr/>
            </a:lvl3pPr>
            <a:lvl4pPr marL="1371617" indent="0" algn="ctr">
              <a:buNone/>
              <a:defRPr/>
            </a:lvl4pPr>
            <a:lvl5pPr marL="1828823" indent="0" algn="ctr">
              <a:buNone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3A82-4502-D364-FA83-2AD97C45B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2733" y="3740265"/>
            <a:ext cx="8513585" cy="62018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6" indent="0" algn="ctr">
              <a:buNone/>
              <a:defRPr sz="2400">
                <a:solidFill>
                  <a:srgbClr val="251675"/>
                </a:solidFill>
              </a:defRPr>
            </a:lvl2pPr>
            <a:lvl3pPr marL="914412" indent="0" algn="ctr">
              <a:buNone/>
              <a:defRPr sz="2400">
                <a:solidFill>
                  <a:srgbClr val="251675"/>
                </a:solidFill>
              </a:defRPr>
            </a:lvl3pPr>
            <a:lvl4pPr marL="1371617" indent="0" algn="ctr">
              <a:buNone/>
              <a:defRPr sz="2400">
                <a:solidFill>
                  <a:srgbClr val="251675"/>
                </a:solidFill>
              </a:defRPr>
            </a:lvl4pPr>
            <a:lvl5pPr marL="1828823" indent="0" algn="ctr">
              <a:buNone/>
              <a:defRPr sz="2400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Name and title</a:t>
            </a:r>
          </a:p>
        </p:txBody>
      </p:sp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C46BA6DB-EEEF-BA99-E44D-286E5FE548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248" y="-1319648"/>
            <a:ext cx="2081825" cy="1040914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090AD204-1C79-5A65-80F0-4472B1B870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04" y="513039"/>
            <a:ext cx="2770912" cy="7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5502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245D-7AF0-CA4D-9336-28C5B575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0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hite Te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979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E18B2F-53EA-DAC0-94E0-80E203B9D0B5}"/>
              </a:ext>
            </a:extLst>
          </p:cNvPr>
          <p:cNvSpPr/>
          <p:nvPr userDrawn="1"/>
        </p:nvSpPr>
        <p:spPr>
          <a:xfrm>
            <a:off x="-90152" y="2283858"/>
            <a:ext cx="12372304" cy="1914660"/>
          </a:xfrm>
          <a:prstGeom prst="rect">
            <a:avLst/>
          </a:prstGeom>
          <a:solidFill>
            <a:schemeClr val="tx1">
              <a:alpha val="7932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A450D9D-7C27-8F1F-C403-5CA508C8F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744" y="2502141"/>
            <a:ext cx="7455877" cy="83537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333" b="0" i="0">
                <a:solidFill>
                  <a:schemeClr val="bg1"/>
                </a:solidFill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95" indent="0" algn="ctr">
              <a:buNone/>
              <a:defRPr/>
            </a:lvl2pPr>
            <a:lvl3pPr marL="914389" indent="0" algn="ctr">
              <a:buNone/>
              <a:defRPr/>
            </a:lvl3pPr>
            <a:lvl4pPr marL="1371583" indent="0" algn="ctr">
              <a:buNone/>
              <a:defRPr/>
            </a:lvl4pPr>
            <a:lvl5pPr marL="1828777" indent="0" algn="ctr">
              <a:buNone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3A82-4502-D364-FA83-2AD97C45B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744" y="3337520"/>
            <a:ext cx="7455877" cy="620184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95" indent="0" algn="ctr">
              <a:buNone/>
              <a:defRPr sz="2400">
                <a:solidFill>
                  <a:srgbClr val="251675"/>
                </a:solidFill>
              </a:defRPr>
            </a:lvl2pPr>
            <a:lvl3pPr marL="914389" indent="0" algn="ctr">
              <a:buNone/>
              <a:defRPr sz="2400">
                <a:solidFill>
                  <a:srgbClr val="251675"/>
                </a:solidFill>
              </a:defRPr>
            </a:lvl3pPr>
            <a:lvl4pPr marL="1371583" indent="0" algn="ctr">
              <a:buNone/>
              <a:defRPr sz="2400">
                <a:solidFill>
                  <a:srgbClr val="251675"/>
                </a:solidFill>
              </a:defRPr>
            </a:lvl4pPr>
            <a:lvl5pPr marL="1828777" indent="0" algn="ctr">
              <a:buNone/>
              <a:defRPr sz="2400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Name and title</a:t>
            </a:r>
          </a:p>
        </p:txBody>
      </p:sp>
      <p:pic>
        <p:nvPicPr>
          <p:cNvPr id="9" name="Picture 8" descr="A black and white text with a gold line&#10;&#10;Description automatically generated">
            <a:extLst>
              <a:ext uri="{FF2B5EF4-FFF2-40B4-BE49-F238E27FC236}">
                <a16:creationId xmlns:a16="http://schemas.microsoft.com/office/drawing/2014/main" id="{6BEA63F7-1046-1E11-4A08-938B5ECA5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30" y="202170"/>
            <a:ext cx="3632237" cy="14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479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9328-D534-434C-0110-CEB4B3BF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20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07E3C-E09C-1116-3761-DFBB7216E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9488" y="1095021"/>
            <a:ext cx="11763215" cy="5305779"/>
          </a:xfrm>
        </p:spPr>
        <p:txBody>
          <a:bodyPr/>
          <a:lstStyle>
            <a:lvl1pPr>
              <a:defRPr b="0" i="0">
                <a:solidFill>
                  <a:srgbClr val="44546A"/>
                </a:solidFill>
              </a:defRPr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4988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A93B3A-4DC5-DC6F-041D-74026C2907FC}"/>
              </a:ext>
            </a:extLst>
          </p:cNvPr>
          <p:cNvCxnSpPr>
            <a:cxnSpLocks/>
          </p:cNvCxnSpPr>
          <p:nvPr userDrawn="1"/>
        </p:nvCxnSpPr>
        <p:spPr>
          <a:xfrm>
            <a:off x="160422" y="2612185"/>
            <a:ext cx="11847095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BD4F68-F158-13A8-A280-B695B67C6C7F}"/>
              </a:ext>
            </a:extLst>
          </p:cNvPr>
          <p:cNvCxnSpPr>
            <a:cxnSpLocks/>
          </p:cNvCxnSpPr>
          <p:nvPr userDrawn="1"/>
        </p:nvCxnSpPr>
        <p:spPr>
          <a:xfrm>
            <a:off x="160422" y="3162519"/>
            <a:ext cx="11847095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B762FBA-9DE3-E5A4-8F71-1AD840555D14}"/>
              </a:ext>
            </a:extLst>
          </p:cNvPr>
          <p:cNvGrpSpPr/>
          <p:nvPr userDrawn="1"/>
        </p:nvGrpSpPr>
        <p:grpSpPr>
          <a:xfrm>
            <a:off x="8470391" y="1383340"/>
            <a:ext cx="2997628" cy="3028291"/>
            <a:chOff x="1518834" y="1672860"/>
            <a:chExt cx="3642914" cy="36801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775BC7-78C5-BDF8-428E-31E0A6FA4579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>
                  <a:latin typeface="Aptos" panose="020B0004020202020204" pitchFamily="34" charset="0"/>
                </a:rPr>
                <a:t>¥¥¥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20E938-DF33-1528-DAE1-558E1EFA5F20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Aptos" panose="020B00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928D63-B89D-C6A3-7D41-EDE0F2AF500B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400" b="0" i="0" dirty="0"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2D3A99-8A8C-C4BD-C997-FE0D316EC906}"/>
              </a:ext>
            </a:extLst>
          </p:cNvPr>
          <p:cNvGrpSpPr/>
          <p:nvPr userDrawn="1"/>
        </p:nvGrpSpPr>
        <p:grpSpPr>
          <a:xfrm>
            <a:off x="4495589" y="1383340"/>
            <a:ext cx="2997628" cy="3028291"/>
            <a:chOff x="1518834" y="1672860"/>
            <a:chExt cx="3642914" cy="36801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3197FE-2C33-1E31-6A2F-C97D2A5776B2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>
                  <a:latin typeface="Aptos" panose="020B0004020202020204" pitchFamily="34" charset="0"/>
                </a:rPr>
                <a:t>¥¥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B8A512-C6AA-061B-5B01-7362BE0AFBE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Aptos" panose="020B00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0780A9-8B61-C625-CAD1-F73EF59902F3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400" b="0" i="0" dirty="0">
                <a:latin typeface="+mj-lt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B309B8A-A5A5-A465-F71D-1576A19EB03D}"/>
              </a:ext>
            </a:extLst>
          </p:cNvPr>
          <p:cNvSpPr/>
          <p:nvPr userDrawn="1"/>
        </p:nvSpPr>
        <p:spPr>
          <a:xfrm>
            <a:off x="730008" y="1471589"/>
            <a:ext cx="2940043" cy="294004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Aptos" panose="020B00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04091C-D2DD-9615-BCB7-99860F70A29D}"/>
              </a:ext>
            </a:extLst>
          </p:cNvPr>
          <p:cNvSpPr/>
          <p:nvPr userDrawn="1"/>
        </p:nvSpPr>
        <p:spPr>
          <a:xfrm>
            <a:off x="672422" y="1383342"/>
            <a:ext cx="2934927" cy="2958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Aptos" panose="020B00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5CAF6-B736-B088-1BA3-0DB4FA6DB398}"/>
              </a:ext>
            </a:extLst>
          </p:cNvPr>
          <p:cNvSpPr/>
          <p:nvPr userDrawn="1"/>
        </p:nvSpPr>
        <p:spPr>
          <a:xfrm>
            <a:off x="737891" y="1471589"/>
            <a:ext cx="2814639" cy="2814639"/>
          </a:xfrm>
          <a:prstGeom prst="ellipse">
            <a:avLst/>
          </a:prstGeom>
          <a:solidFill>
            <a:srgbClr val="02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b="0" i="0" dirty="0">
              <a:latin typeface="+mj-lt"/>
            </a:endParaRP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41E879-9BED-9322-13A5-D74999D2252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53280" y="4589963"/>
            <a:ext cx="1734971" cy="17641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330C00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THREE TOPIC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A12A2C3D-9CEF-E2AB-066E-1AD260AD745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26917" y="4581552"/>
            <a:ext cx="1734971" cy="17641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330C00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TWO TOPIC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2E718F0A-4A95-984D-4C00-54DA7F9E5B9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03752" y="4601271"/>
            <a:ext cx="1734971" cy="17444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330C00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ONE TOPIC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C896C34-E9DD-2494-2691-378D19F13E8A}"/>
              </a:ext>
            </a:extLst>
          </p:cNvPr>
          <p:cNvSpPr>
            <a:spLocks noGrp="1" noChangeAspect="1"/>
          </p:cNvSpPr>
          <p:nvPr userDrawn="1">
            <p:ph type="body" sz="quarter" idx="18" hasCustomPrompt="1"/>
          </p:nvPr>
        </p:nvSpPr>
        <p:spPr>
          <a:xfrm>
            <a:off x="5407816" y="2266489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 b="0" i="0">
                <a:solidFill>
                  <a:schemeClr val="bg1"/>
                </a:solidFill>
                <a:effectLst/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62D9139-3E6D-5DC1-BB27-9920759DF8C8}"/>
              </a:ext>
            </a:extLst>
          </p:cNvPr>
          <p:cNvSpPr>
            <a:spLocks noGrp="1" noChangeAspect="1"/>
          </p:cNvSpPr>
          <p:nvPr userDrawn="1">
            <p:ph type="body" sz="quarter" idx="19" hasCustomPrompt="1"/>
          </p:nvPr>
        </p:nvSpPr>
        <p:spPr>
          <a:xfrm>
            <a:off x="9405386" y="2266488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 b="0" i="0">
                <a:solidFill>
                  <a:schemeClr val="bg1"/>
                </a:solidFill>
                <a:effectLst/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CD05280F-4C5A-EBAD-3411-B460DA4BBB7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524507" y="2266488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 b="0" i="0">
                <a:solidFill>
                  <a:schemeClr val="bg1"/>
                </a:solidFill>
                <a:effectLst/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358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2F120E9-3843-19BB-4BB7-EAF05C194EAC}"/>
              </a:ext>
            </a:extLst>
          </p:cNvPr>
          <p:cNvGrpSpPr/>
          <p:nvPr userDrawn="1"/>
        </p:nvGrpSpPr>
        <p:grpSpPr>
          <a:xfrm>
            <a:off x="1518833" y="1672860"/>
            <a:ext cx="3642915" cy="3680179"/>
            <a:chOff x="1518834" y="1672860"/>
            <a:chExt cx="3642914" cy="368017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AF8FCBD-BC02-FD9D-9F2F-2EE99F37A4B5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+mj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FB8D7A-B4ED-8079-6DB1-10B1C3A3D78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+mj-l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314B11-016A-EE24-3181-DF16997D18C8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400" b="0" i="0" dirty="0">
                <a:latin typeface="+mj-lt"/>
              </a:endParaRPr>
            </a:p>
          </p:txBody>
        </p:sp>
      </p:grp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E24BFFD2-9219-F746-5750-84E357C9E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1010" y="2853369"/>
            <a:ext cx="5859559" cy="767817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rgbClr val="FFC000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78" indent="0">
              <a:buNone/>
              <a:defRPr sz="3200" b="1">
                <a:solidFill>
                  <a:srgbClr val="251675"/>
                </a:solidFill>
              </a:defRPr>
            </a:lvl2pPr>
            <a:lvl3pPr marL="914354" indent="0">
              <a:buNone/>
              <a:defRPr sz="3200" b="1">
                <a:solidFill>
                  <a:srgbClr val="251675"/>
                </a:solidFill>
              </a:defRPr>
            </a:lvl3pPr>
            <a:lvl4pPr marL="1371532" indent="0">
              <a:buNone/>
              <a:defRPr sz="3200" b="1">
                <a:solidFill>
                  <a:srgbClr val="251675"/>
                </a:solidFill>
              </a:defRPr>
            </a:lvl4pPr>
            <a:lvl5pPr marL="1828709" indent="0">
              <a:buNone/>
              <a:defRPr sz="3200" b="1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69E2559E-9BC5-CB9E-A587-C6E766CEE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1012" y="3811723"/>
            <a:ext cx="5533769" cy="1024124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330C00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21B2B68C-B0FF-62A8-980A-EA64038A1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024" y="2606739"/>
            <a:ext cx="3420535" cy="164676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66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D28E5-4399-470F-735E-FB9255D0BEBE}"/>
              </a:ext>
            </a:extLst>
          </p:cNvPr>
          <p:cNvCxnSpPr>
            <a:cxnSpLocks/>
          </p:cNvCxnSpPr>
          <p:nvPr userDrawn="1"/>
        </p:nvCxnSpPr>
        <p:spPr>
          <a:xfrm>
            <a:off x="6121669" y="3720041"/>
            <a:ext cx="554311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hite-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56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Side-Colour White 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31204EF6-5D89-4DC7-8B9D-C82B44E81E57}"/>
              </a:ext>
            </a:extLst>
          </p:cNvPr>
          <p:cNvSpPr/>
          <p:nvPr userDrawn="1"/>
        </p:nvSpPr>
        <p:spPr>
          <a:xfrm>
            <a:off x="0" y="3"/>
            <a:ext cx="7216048" cy="6857997"/>
          </a:xfrm>
          <a:prstGeom prst="rect">
            <a:avLst/>
          </a:prstGeom>
          <a:solidFill>
            <a:srgbClr val="020300"/>
          </a:solidFill>
          <a:ln w="12700">
            <a:noFill/>
            <a:miter lim="400000"/>
          </a:ln>
        </p:spPr>
        <p:txBody>
          <a:bodyPr lIns="71433" tIns="71433" rIns="71433" bIns="71433" anchor="ctr"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3623EA4-26A6-21D8-A9CA-0207EA79BE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088" y="341314"/>
            <a:ext cx="6335712" cy="5848599"/>
          </a:xfr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1374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 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707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3F3BF8C-DB3E-94DC-7FB6-9E90530A5D06}"/>
              </a:ext>
            </a:extLst>
          </p:cNvPr>
          <p:cNvSpPr/>
          <p:nvPr/>
        </p:nvSpPr>
        <p:spPr>
          <a:xfrm>
            <a:off x="174999" y="438912"/>
            <a:ext cx="3600000" cy="5797296"/>
          </a:xfrm>
          <a:prstGeom prst="roundRect">
            <a:avLst>
              <a:gd name="adj" fmla="val 6667"/>
            </a:avLst>
          </a:prstGeom>
          <a:solidFill>
            <a:srgbClr val="020300">
              <a:alpha val="8493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F890EBD-CD66-3243-B68E-19F8A4F3E0F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6943" y="985839"/>
            <a:ext cx="3474901" cy="460375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DF769BC-7C97-60BC-C931-1AB1F08F3F7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6943" y="1577151"/>
            <a:ext cx="3474901" cy="449043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FB56A00-B6F3-C16D-D71D-AC3CD9AB5141}"/>
              </a:ext>
            </a:extLst>
          </p:cNvPr>
          <p:cNvSpPr/>
          <p:nvPr/>
        </p:nvSpPr>
        <p:spPr>
          <a:xfrm>
            <a:off x="4296000" y="438912"/>
            <a:ext cx="3600000" cy="5797296"/>
          </a:xfrm>
          <a:prstGeom prst="roundRect">
            <a:avLst>
              <a:gd name="adj" fmla="val 6667"/>
            </a:avLst>
          </a:prstGeom>
          <a:solidFill>
            <a:srgbClr val="020300">
              <a:alpha val="8493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8DA5D60-4BFC-9CF3-5C2E-8FC47C5CABDA}"/>
              </a:ext>
            </a:extLst>
          </p:cNvPr>
          <p:cNvSpPr/>
          <p:nvPr/>
        </p:nvSpPr>
        <p:spPr>
          <a:xfrm>
            <a:off x="8354451" y="438912"/>
            <a:ext cx="3600000" cy="5797296"/>
          </a:xfrm>
          <a:prstGeom prst="roundRect">
            <a:avLst>
              <a:gd name="adj" fmla="val 6667"/>
            </a:avLst>
          </a:prstGeom>
          <a:solidFill>
            <a:srgbClr val="020300">
              <a:alpha val="8493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6" name="Text Placeholder 47">
            <a:extLst>
              <a:ext uri="{FF2B5EF4-FFF2-40B4-BE49-F238E27FC236}">
                <a16:creationId xmlns:a16="http://schemas.microsoft.com/office/drawing/2014/main" id="{7CDAEC96-E219-9774-AE72-CFCA17DB6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7002" y="935547"/>
            <a:ext cx="3474901" cy="460375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77" name="Text Placeholder 49">
            <a:extLst>
              <a:ext uri="{FF2B5EF4-FFF2-40B4-BE49-F238E27FC236}">
                <a16:creationId xmlns:a16="http://schemas.microsoft.com/office/drawing/2014/main" id="{7D6E2EF7-0534-668E-E519-EBD6279344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7002" y="1526858"/>
            <a:ext cx="3474901" cy="449043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71" name="Text Placeholder 47">
            <a:extLst>
              <a:ext uri="{FF2B5EF4-FFF2-40B4-BE49-F238E27FC236}">
                <a16:creationId xmlns:a16="http://schemas.microsoft.com/office/drawing/2014/main" id="{90926650-3DD1-D998-A2FB-602C288D0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7944" y="985839"/>
            <a:ext cx="3474901" cy="460375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72" name="Text Placeholder 49">
            <a:extLst>
              <a:ext uri="{FF2B5EF4-FFF2-40B4-BE49-F238E27FC236}">
                <a16:creationId xmlns:a16="http://schemas.microsoft.com/office/drawing/2014/main" id="{21EA4A75-C14A-2CB2-7D66-5E1AF0B07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7944" y="1577151"/>
            <a:ext cx="3474901" cy="449043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CF12DD-58F9-A79F-8AEC-4DAF77974B08}"/>
              </a:ext>
            </a:extLst>
          </p:cNvPr>
          <p:cNvSpPr/>
          <p:nvPr userDrawn="1"/>
        </p:nvSpPr>
        <p:spPr>
          <a:xfrm>
            <a:off x="1566028" y="54965"/>
            <a:ext cx="816731" cy="816731"/>
          </a:xfrm>
          <a:prstGeom prst="ellipse">
            <a:avLst/>
          </a:prstGeom>
          <a:solidFill>
            <a:srgbClr val="FFC000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733" b="0" i="0" dirty="0">
              <a:latin typeface="Aptos" panose="020B00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639A54-C43E-D58B-6EE3-143CDC8D5A86}"/>
              </a:ext>
            </a:extLst>
          </p:cNvPr>
          <p:cNvSpPr/>
          <p:nvPr userDrawn="1"/>
        </p:nvSpPr>
        <p:spPr>
          <a:xfrm>
            <a:off x="5687029" y="55192"/>
            <a:ext cx="816731" cy="816731"/>
          </a:xfrm>
          <a:prstGeom prst="ellipse">
            <a:avLst/>
          </a:prstGeom>
          <a:solidFill>
            <a:srgbClr val="FFC000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733" b="0" i="0" dirty="0">
              <a:latin typeface="Aptos" panose="020B00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580C48-1349-1975-A544-73459DCC7E00}"/>
              </a:ext>
            </a:extLst>
          </p:cNvPr>
          <p:cNvSpPr/>
          <p:nvPr userDrawn="1"/>
        </p:nvSpPr>
        <p:spPr>
          <a:xfrm>
            <a:off x="9746085" y="54965"/>
            <a:ext cx="816731" cy="816731"/>
          </a:xfrm>
          <a:prstGeom prst="ellipse">
            <a:avLst/>
          </a:prstGeom>
          <a:solidFill>
            <a:srgbClr val="FFC000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733" b="0" i="0" dirty="0">
              <a:latin typeface="Aptos" panose="020B0004020202020204" pitchFamily="34" charset="0"/>
            </a:endParaRP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EDC08F14-6F0D-8376-8720-A2AB96515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0859" y="100876"/>
            <a:ext cx="1087068" cy="742993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AU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DA05777-A62E-99A6-23E4-5ACFB3AC6C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51861" y="112152"/>
            <a:ext cx="1087068" cy="816729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A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45D1880A-45CF-43C0-84F8-04D5E80558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10917" y="112152"/>
            <a:ext cx="1087068" cy="742993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09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animBg="1"/>
      <p:bldP spid="74" grpId="0" animBg="1"/>
      <p:bldP spid="7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  <p:bldP spid="3" grpId="0" animBg="1"/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9328-D534-434C-0110-CEB4B3BF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07E3C-E09C-1116-3761-DFBB7216E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41" y="1174750"/>
            <a:ext cx="11469961" cy="51054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5148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94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al BG">
    <p:bg>
      <p:bgPr>
        <a:solidFill>
          <a:srgbClr val="02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79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A93B3A-4DC5-DC6F-041D-74026C2907FC}"/>
              </a:ext>
            </a:extLst>
          </p:cNvPr>
          <p:cNvCxnSpPr>
            <a:cxnSpLocks/>
          </p:cNvCxnSpPr>
          <p:nvPr userDrawn="1"/>
        </p:nvCxnSpPr>
        <p:spPr>
          <a:xfrm>
            <a:off x="160421" y="2612185"/>
            <a:ext cx="11847095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BD4F68-F158-13A8-A280-B695B67C6C7F}"/>
              </a:ext>
            </a:extLst>
          </p:cNvPr>
          <p:cNvCxnSpPr>
            <a:cxnSpLocks/>
          </p:cNvCxnSpPr>
          <p:nvPr userDrawn="1"/>
        </p:nvCxnSpPr>
        <p:spPr>
          <a:xfrm>
            <a:off x="160421" y="3162518"/>
            <a:ext cx="11847095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B762FBA-9DE3-E5A4-8F71-1AD840555D14}"/>
              </a:ext>
            </a:extLst>
          </p:cNvPr>
          <p:cNvGrpSpPr/>
          <p:nvPr userDrawn="1"/>
        </p:nvGrpSpPr>
        <p:grpSpPr>
          <a:xfrm>
            <a:off x="8470390" y="1383340"/>
            <a:ext cx="2997628" cy="3028291"/>
            <a:chOff x="1518834" y="1672860"/>
            <a:chExt cx="3642914" cy="36801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775BC7-78C5-BDF8-428E-31E0A6FA4579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C2A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20E938-DF33-1528-DAE1-558E1EFA5F20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928D63-B89D-C6A3-7D41-EDE0F2AF500B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2D3A99-8A8C-C4BD-C997-FE0D316EC906}"/>
              </a:ext>
            </a:extLst>
          </p:cNvPr>
          <p:cNvGrpSpPr/>
          <p:nvPr userDrawn="1"/>
        </p:nvGrpSpPr>
        <p:grpSpPr>
          <a:xfrm>
            <a:off x="4495588" y="1383340"/>
            <a:ext cx="2997628" cy="3028291"/>
            <a:chOff x="1518834" y="1672860"/>
            <a:chExt cx="3642914" cy="36801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3197FE-2C33-1E31-6A2F-C97D2A5776B2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C2A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>
                  <a:latin typeface="Candara" panose="020E0502030303020204" pitchFamily="34" charset="0"/>
                </a:rPr>
                <a:t>¥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B8A512-C6AA-061B-5B01-7362BE0AFBE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0780A9-8B61-C625-CAD1-F73EF59902F3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B309B8A-A5A5-A465-F71D-1576A19EB03D}"/>
              </a:ext>
            </a:extLst>
          </p:cNvPr>
          <p:cNvSpPr/>
          <p:nvPr userDrawn="1"/>
        </p:nvSpPr>
        <p:spPr>
          <a:xfrm>
            <a:off x="730007" y="1471588"/>
            <a:ext cx="2940043" cy="2940043"/>
          </a:xfrm>
          <a:prstGeom prst="ellipse">
            <a:avLst/>
          </a:prstGeom>
          <a:solidFill>
            <a:srgbClr val="C2A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04091C-D2DD-9615-BCB7-99860F70A29D}"/>
              </a:ext>
            </a:extLst>
          </p:cNvPr>
          <p:cNvSpPr/>
          <p:nvPr userDrawn="1"/>
        </p:nvSpPr>
        <p:spPr>
          <a:xfrm>
            <a:off x="672422" y="1383340"/>
            <a:ext cx="2934926" cy="2958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5CAF6-B736-B088-1BA3-0DB4FA6DB398}"/>
              </a:ext>
            </a:extLst>
          </p:cNvPr>
          <p:cNvSpPr/>
          <p:nvPr userDrawn="1"/>
        </p:nvSpPr>
        <p:spPr>
          <a:xfrm>
            <a:off x="732566" y="1471588"/>
            <a:ext cx="2814638" cy="2814638"/>
          </a:xfrm>
          <a:prstGeom prst="ellipse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41E879-9BED-9322-13A5-D74999D2252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53279" y="4589962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06354C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THREE TOPIC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A12A2C3D-9CEF-E2AB-066E-1AD260AD745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26917" y="4581552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06354C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TWO TOPIC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2E718F0A-4A95-984D-4C00-54DA7F9E5B9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03751" y="4601270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06354C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ONE TOPIC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57685A5-A4F8-11FE-8BCE-21CCD50EE6A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584649" y="2266488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C896C34-E9DD-2494-2691-378D19F13E8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407815" y="2266488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62D9139-3E6D-5DC1-BB27-9920759DF8C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9405385" y="2266487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88570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2F120E9-3843-19BB-4BB7-EAF05C194EAC}"/>
              </a:ext>
            </a:extLst>
          </p:cNvPr>
          <p:cNvGrpSpPr/>
          <p:nvPr userDrawn="1"/>
        </p:nvGrpSpPr>
        <p:grpSpPr>
          <a:xfrm>
            <a:off x="1518834" y="1672860"/>
            <a:ext cx="3642914" cy="3680178"/>
            <a:chOff x="1518834" y="1672860"/>
            <a:chExt cx="3642914" cy="368017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AF8FCBD-BC02-FD9D-9F2F-2EE99F37A4B5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C2A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FB8D7A-B4ED-8079-6DB1-10B1C3A3D78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314B11-016A-EE24-3181-DF16997D18C8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</p:grp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E24BFFD2-9219-F746-5750-84E357C9E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1008" y="2971800"/>
            <a:ext cx="6060991" cy="64938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16B76"/>
                </a:solidFill>
              </a:defRPr>
            </a:lvl1pPr>
            <a:lvl2pPr marL="457189" indent="0">
              <a:buNone/>
              <a:defRPr sz="3200" b="1">
                <a:solidFill>
                  <a:srgbClr val="251675"/>
                </a:solidFill>
              </a:defRPr>
            </a:lvl2pPr>
            <a:lvl3pPr marL="914377" indent="0">
              <a:buNone/>
              <a:defRPr sz="3200" b="1">
                <a:solidFill>
                  <a:srgbClr val="251675"/>
                </a:solidFill>
              </a:defRPr>
            </a:lvl3pPr>
            <a:lvl4pPr marL="1371566" indent="0">
              <a:buNone/>
              <a:defRPr sz="3200" b="1">
                <a:solidFill>
                  <a:srgbClr val="251675"/>
                </a:solidFill>
              </a:defRPr>
            </a:lvl4pPr>
            <a:lvl5pPr marL="1828754" indent="0">
              <a:buNone/>
              <a:defRPr sz="3200" b="1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69E2559E-9BC5-CB9E-A587-C6E766CEE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1010" y="3811723"/>
            <a:ext cx="5533769" cy="102412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21B2B68C-B0FF-62A8-980A-EA64038A1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024" y="2606738"/>
            <a:ext cx="3420535" cy="164676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6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D28E5-4399-470F-735E-FB9255D0BEBE}"/>
              </a:ext>
            </a:extLst>
          </p:cNvPr>
          <p:cNvCxnSpPr>
            <a:cxnSpLocks/>
          </p:cNvCxnSpPr>
          <p:nvPr userDrawn="1"/>
        </p:nvCxnSpPr>
        <p:spPr>
          <a:xfrm>
            <a:off x="6121667" y="3720041"/>
            <a:ext cx="554311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62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11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B248046-5DDB-9550-87EE-33D6186F4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38" y="6499316"/>
            <a:ext cx="1068305" cy="2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0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Blue 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logo with black background&#10;&#10;Description automatically generated">
            <a:extLst>
              <a:ext uri="{FF2B5EF4-FFF2-40B4-BE49-F238E27FC236}">
                <a16:creationId xmlns:a16="http://schemas.microsoft.com/office/drawing/2014/main" id="{A2998796-70A8-9DFB-CA97-C2F62AA6A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133" y="6347911"/>
            <a:ext cx="1481161" cy="4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6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bg>
      <p:bgPr>
        <a:gradFill flip="none" rotWithShape="1">
          <a:gsLst>
            <a:gs pos="0">
              <a:srgbClr val="123868"/>
            </a:gs>
            <a:gs pos="100000">
              <a:srgbClr val="091B32"/>
            </a:gs>
          </a:gsLst>
          <a:lin ang="528029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N_Logo_White.png" descr="ACN_Logo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258" y="6269679"/>
            <a:ext cx="748544" cy="19462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45599" y="6289041"/>
            <a:ext cx="136803" cy="13461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600" b="0" i="0">
                <a:latin typeface="Aptos" panose="020B0004020202020204" pitchFamily="34" charset="0"/>
              </a:defRPr>
            </a:lvl1pPr>
          </a:lstStyle>
          <a:p>
            <a:fld id="{86CB4B4D-7CA3-9044-876B-883B54F8677D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4A44352-5D1A-4A0F-BE77-CBFB205898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4105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B0F4-CB85-A54A-A11F-3A88EE82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ptos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EBE44-D8BA-EC4D-8E6D-73A86684E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  <a:lvl2pPr>
              <a:defRPr b="0" i="0">
                <a:latin typeface="Aptos" panose="020B0004020202020204" pitchFamily="34" charset="0"/>
              </a:defRPr>
            </a:lvl2pPr>
            <a:lvl3pPr>
              <a:defRPr b="0" i="0">
                <a:latin typeface="Aptos" panose="020B0004020202020204" pitchFamily="34" charset="0"/>
              </a:defRPr>
            </a:lvl3pPr>
            <a:lvl4pPr>
              <a:defRPr b="0" i="0">
                <a:latin typeface="Aptos" panose="020B0004020202020204" pitchFamily="34" charset="0"/>
              </a:defRPr>
            </a:lvl4pPr>
            <a:lvl5pPr>
              <a:defRPr b="0" i="0"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0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912785-208C-A841-9D10-3A4CAB6A84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41421"/>
            <a:ext cx="12192000" cy="599704"/>
          </a:xfrm>
          <a:prstGeom prst="rect">
            <a:avLst/>
          </a:prstGeom>
          <a:solidFill>
            <a:srgbClr val="016B7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i="0" dirty="0">
              <a:solidFill>
                <a:schemeClr val="lt1"/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2E9B526-3A28-2049-9FB0-46FDF9F61C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72321" y="6471996"/>
            <a:ext cx="7815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1600" b="0" i="0" baseline="0" dirty="0">
                <a:solidFill>
                  <a:schemeClr val="bg1"/>
                </a:solidFill>
                <a:latin typeface="Aptos" panose="020B0004020202020204" pitchFamily="34" charset="0"/>
              </a:rPr>
              <a:t>Australia’s largest direct seller of telecommunications and essential services</a:t>
            </a: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C2973D6B-3564-735B-44B6-C195C3E6BD5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9454" y="118835"/>
            <a:ext cx="11853092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A39732-BD77-24C3-8242-31B6160BDA6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7901" y="1253330"/>
            <a:ext cx="11554800" cy="4978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E69B4D0D-DECE-58A2-3B1C-5224244E48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38" y="6499316"/>
            <a:ext cx="1068305" cy="2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66" r:id="rId2"/>
    <p:sldLayoutId id="2147483778" r:id="rId3"/>
    <p:sldLayoutId id="2147483779" r:id="rId4"/>
    <p:sldLayoutId id="2147483780" r:id="rId5"/>
    <p:sldLayoutId id="2147483781" r:id="rId6"/>
    <p:sldLayoutId id="2147483786" r:id="rId7"/>
    <p:sldLayoutId id="2147483782" r:id="rId8"/>
    <p:sldLayoutId id="2147483783" r:id="rId9"/>
    <p:sldLayoutId id="2147483787" r:id="rId10"/>
    <p:sldLayoutId id="214748379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6B76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2A02E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2A02E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2A02E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2A02E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2A02E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C2973D6B-3564-735B-44B6-C195C3E6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11" y="26047"/>
            <a:ext cx="11853092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A39732-BD77-24C3-8242-31B6160B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611" y="1082675"/>
            <a:ext cx="11759189" cy="525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328119-7C73-B2D0-FE2A-DC2B9CE8FA21}"/>
              </a:ext>
            </a:extLst>
          </p:cNvPr>
          <p:cNvSpPr/>
          <p:nvPr userDrawn="1"/>
        </p:nvSpPr>
        <p:spPr>
          <a:xfrm rot="20545522">
            <a:off x="10842530" y="6043357"/>
            <a:ext cx="2111609" cy="1342927"/>
          </a:xfrm>
          <a:prstGeom prst="ellipse">
            <a:avLst/>
          </a:prstGeom>
          <a:solidFill>
            <a:srgbClr val="390C20"/>
          </a:solidFill>
          <a:ln w="19050">
            <a:solidFill>
              <a:schemeClr val="bg1"/>
            </a:solidFill>
          </a:ln>
          <a:effectLst>
            <a:outerShdw dist="32531" dir="17220000" algn="tl" rotWithShape="0">
              <a:prstClr val="black">
                <a:alpha val="1491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pic>
        <p:nvPicPr>
          <p:cNvPr id="5" name="Picture 4" descr="A black and white text with a gold line&#10;&#10;Description automatically generated">
            <a:extLst>
              <a:ext uri="{FF2B5EF4-FFF2-40B4-BE49-F238E27FC236}">
                <a16:creationId xmlns:a16="http://schemas.microsoft.com/office/drawing/2014/main" id="{569AD37A-7A84-BCF1-56F3-B591123AB9A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147" y="6358397"/>
            <a:ext cx="1001352" cy="3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7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20300"/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59991" indent="-359991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3200" b="0" i="0" kern="1200">
          <a:solidFill>
            <a:schemeClr val="tx2"/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cnpacific.com/ibo/wp-content/uploads/sites/4/2019/11/LaunchingYourACNbusiness_au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29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61.emf"/><Relationship Id="rId18" Type="http://schemas.openxmlformats.org/officeDocument/2006/relationships/image" Target="../media/image66.png"/><Relationship Id="rId26" Type="http://schemas.openxmlformats.org/officeDocument/2006/relationships/image" Target="../media/image74.sv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emf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emf"/><Relationship Id="rId24" Type="http://schemas.openxmlformats.org/officeDocument/2006/relationships/image" Target="../media/image72.svg"/><Relationship Id="rId5" Type="http://schemas.openxmlformats.org/officeDocument/2006/relationships/image" Target="../media/image53.emf"/><Relationship Id="rId15" Type="http://schemas.openxmlformats.org/officeDocument/2006/relationships/image" Target="../media/image63.emf"/><Relationship Id="rId23" Type="http://schemas.openxmlformats.org/officeDocument/2006/relationships/image" Target="../media/image71.png"/><Relationship Id="rId28" Type="http://schemas.openxmlformats.org/officeDocument/2006/relationships/image" Target="../media/image76.sv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emf"/><Relationship Id="rId9" Type="http://schemas.openxmlformats.org/officeDocument/2006/relationships/image" Target="../media/image57.emf"/><Relationship Id="rId14" Type="http://schemas.openxmlformats.org/officeDocument/2006/relationships/image" Target="../media/image62.png"/><Relationship Id="rId22" Type="http://schemas.openxmlformats.org/officeDocument/2006/relationships/image" Target="../media/image70.svg"/><Relationship Id="rId27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image" Target="../media/image87.png"/><Relationship Id="rId7" Type="http://schemas.openxmlformats.org/officeDocument/2006/relationships/image" Target="../media/image9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image" Target="../media/image89.svg"/><Relationship Id="rId4" Type="http://schemas.openxmlformats.org/officeDocument/2006/relationships/image" Target="../media/image88.png"/><Relationship Id="rId9" Type="http://schemas.openxmlformats.org/officeDocument/2006/relationships/image" Target="../media/image23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sv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sv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FD90DD-E225-CD55-2117-35F2F065F9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CORE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5DA61-BCF6-0796-7F50-DF0E4AC1E5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August</a:t>
            </a:r>
            <a:r>
              <a:rPr lang="en-AU" dirty="0">
                <a:latin typeface="Aptos Light" panose="020B000402020202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561914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0B3F-FD72-2504-C80C-68E3EC1B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IBO - Considerations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F5FC61-FCC9-D119-0466-B49E97595E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41" y="1174750"/>
            <a:ext cx="11469961" cy="1071300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Has the prospect been involved in </a:t>
            </a:r>
            <a:r>
              <a:rPr lang="en-AU" dirty="0" err="1"/>
              <a:t>Conxxion</a:t>
            </a:r>
            <a:r>
              <a:rPr lang="en-AU" dirty="0"/>
              <a:t> before?</a:t>
            </a:r>
          </a:p>
          <a:p>
            <a:pPr marL="0" indent="0" algn="ctr">
              <a:buNone/>
            </a:pPr>
            <a:r>
              <a:rPr lang="en-AU" dirty="0"/>
              <a:t>Is the prospect’s spouse/de facto already an IBO?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5D29C-8A56-63CE-7A54-79D8902507F2}"/>
              </a:ext>
            </a:extLst>
          </p:cNvPr>
          <p:cNvGrpSpPr/>
          <p:nvPr/>
        </p:nvGrpSpPr>
        <p:grpSpPr>
          <a:xfrm>
            <a:off x="497162" y="2542086"/>
            <a:ext cx="11317987" cy="3428632"/>
            <a:chOff x="1105319" y="6457212"/>
            <a:chExt cx="20050504" cy="607403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D9EFE13-C433-F0AE-22CA-958F093BE1E3}"/>
                </a:ext>
              </a:extLst>
            </p:cNvPr>
            <p:cNvCxnSpPr/>
            <p:nvPr/>
          </p:nvCxnSpPr>
          <p:spPr>
            <a:xfrm>
              <a:off x="2845016" y="7791239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CE39216-A65E-60A3-ED74-4D4853298B05}"/>
                </a:ext>
              </a:extLst>
            </p:cNvPr>
            <p:cNvCxnSpPr/>
            <p:nvPr/>
          </p:nvCxnSpPr>
          <p:spPr>
            <a:xfrm>
              <a:off x="1724991" y="8199460"/>
              <a:ext cx="2240056" cy="971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65AE71C-8E81-B53C-2CB4-C0C61704301B}"/>
                </a:ext>
              </a:extLst>
            </p:cNvPr>
            <p:cNvCxnSpPr/>
            <p:nvPr/>
          </p:nvCxnSpPr>
          <p:spPr>
            <a:xfrm>
              <a:off x="1728187" y="8209175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8C2FC9-B160-8C0F-2A08-3B699CB2F2B7}"/>
                </a:ext>
              </a:extLst>
            </p:cNvPr>
            <p:cNvCxnSpPr/>
            <p:nvPr/>
          </p:nvCxnSpPr>
          <p:spPr>
            <a:xfrm>
              <a:off x="3940525" y="8209175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E00423-EA22-A5BF-CBEF-F36C365EB3E6}"/>
                </a:ext>
              </a:extLst>
            </p:cNvPr>
            <p:cNvCxnSpPr/>
            <p:nvPr/>
          </p:nvCxnSpPr>
          <p:spPr>
            <a:xfrm>
              <a:off x="4848868" y="10059392"/>
              <a:ext cx="2594008" cy="1543221"/>
            </a:xfrm>
            <a:prstGeom prst="straightConnector1">
              <a:avLst/>
            </a:prstGeom>
            <a:ln w="28575" cmpd="sng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F9D65E-E874-85C0-41DB-8331A9F651C9}"/>
                </a:ext>
              </a:extLst>
            </p:cNvPr>
            <p:cNvCxnSpPr/>
            <p:nvPr/>
          </p:nvCxnSpPr>
          <p:spPr>
            <a:xfrm>
              <a:off x="10294472" y="7848562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78E6CA-50E2-6E8C-0964-9BBC76FB184D}"/>
                </a:ext>
              </a:extLst>
            </p:cNvPr>
            <p:cNvCxnSpPr/>
            <p:nvPr/>
          </p:nvCxnSpPr>
          <p:spPr>
            <a:xfrm>
              <a:off x="9174447" y="8256783"/>
              <a:ext cx="2240056" cy="971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E1CDED-103C-2503-24C7-A48CD4DB92C5}"/>
                </a:ext>
              </a:extLst>
            </p:cNvPr>
            <p:cNvCxnSpPr/>
            <p:nvPr/>
          </p:nvCxnSpPr>
          <p:spPr>
            <a:xfrm>
              <a:off x="9177643" y="8266498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32BD2EC-C301-B8DE-0999-AB13AE8934FE}"/>
                </a:ext>
              </a:extLst>
            </p:cNvPr>
            <p:cNvCxnSpPr/>
            <p:nvPr/>
          </p:nvCxnSpPr>
          <p:spPr>
            <a:xfrm>
              <a:off x="11389981" y="8266498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AF5E97-22CC-5335-5076-AC7E35F2B759}"/>
                </a:ext>
              </a:extLst>
            </p:cNvPr>
            <p:cNvCxnSpPr/>
            <p:nvPr/>
          </p:nvCxnSpPr>
          <p:spPr>
            <a:xfrm>
              <a:off x="9174443" y="9997450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C739D94-A6CA-99E1-7DC9-ACCBBF3DFF03}"/>
                </a:ext>
              </a:extLst>
            </p:cNvPr>
            <p:cNvCxnSpPr/>
            <p:nvPr/>
          </p:nvCxnSpPr>
          <p:spPr>
            <a:xfrm>
              <a:off x="8054417" y="10405671"/>
              <a:ext cx="2240056" cy="971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C41293D-B827-11A4-E4EA-F7D717B5FFB8}"/>
                </a:ext>
              </a:extLst>
            </p:cNvPr>
            <p:cNvCxnSpPr/>
            <p:nvPr/>
          </p:nvCxnSpPr>
          <p:spPr>
            <a:xfrm>
              <a:off x="8057613" y="10415386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2B7B89-83D6-CCC9-50B9-35EB992FC52D}"/>
                </a:ext>
              </a:extLst>
            </p:cNvPr>
            <p:cNvCxnSpPr/>
            <p:nvPr/>
          </p:nvCxnSpPr>
          <p:spPr>
            <a:xfrm>
              <a:off x="10269952" y="10415386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A9C2B8-8EA9-2766-66A7-3549FC5211CD}"/>
                </a:ext>
              </a:extLst>
            </p:cNvPr>
            <p:cNvCxnSpPr/>
            <p:nvPr/>
          </p:nvCxnSpPr>
          <p:spPr>
            <a:xfrm>
              <a:off x="18307115" y="8302290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36482C-2AAD-0BB7-8401-464B6CC8F4F6}"/>
                </a:ext>
              </a:extLst>
            </p:cNvPr>
            <p:cNvCxnSpPr/>
            <p:nvPr/>
          </p:nvCxnSpPr>
          <p:spPr>
            <a:xfrm>
              <a:off x="17187089" y="8710511"/>
              <a:ext cx="2240056" cy="971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14ACDE6-C056-AECB-0661-B774D2A3A123}"/>
                </a:ext>
              </a:extLst>
            </p:cNvPr>
            <p:cNvCxnSpPr/>
            <p:nvPr/>
          </p:nvCxnSpPr>
          <p:spPr>
            <a:xfrm>
              <a:off x="17190285" y="8720226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E79EA5E-E3A9-30F8-F09E-D0E450F65887}"/>
                </a:ext>
              </a:extLst>
            </p:cNvPr>
            <p:cNvCxnSpPr/>
            <p:nvPr/>
          </p:nvCxnSpPr>
          <p:spPr>
            <a:xfrm>
              <a:off x="19402624" y="8720226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BB0C37-134B-DDC7-2537-BA34C9D83A01}"/>
                </a:ext>
              </a:extLst>
            </p:cNvPr>
            <p:cNvCxnSpPr/>
            <p:nvPr/>
          </p:nvCxnSpPr>
          <p:spPr>
            <a:xfrm>
              <a:off x="19427141" y="10380634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C768443-58C7-6859-C629-BDF69ED2E0FC}"/>
                </a:ext>
              </a:extLst>
            </p:cNvPr>
            <p:cNvCxnSpPr/>
            <p:nvPr/>
          </p:nvCxnSpPr>
          <p:spPr>
            <a:xfrm>
              <a:off x="18307116" y="10788855"/>
              <a:ext cx="2240056" cy="971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60DC0E-6AEF-056C-768C-6A91390AEEB7}"/>
                </a:ext>
              </a:extLst>
            </p:cNvPr>
            <p:cNvCxnSpPr/>
            <p:nvPr/>
          </p:nvCxnSpPr>
          <p:spPr>
            <a:xfrm>
              <a:off x="18310312" y="10798570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96B4740-F7BE-C053-B264-39413F93547F}"/>
                </a:ext>
              </a:extLst>
            </p:cNvPr>
            <p:cNvCxnSpPr/>
            <p:nvPr/>
          </p:nvCxnSpPr>
          <p:spPr>
            <a:xfrm>
              <a:off x="20522651" y="10798570"/>
              <a:ext cx="0" cy="4082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A07023-A4FF-D9F3-1AF1-FD6874A7E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11844" y="6457212"/>
              <a:ext cx="1266344" cy="125523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8F52437-4789-69FA-BD49-FD2CF7747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61300" y="6525489"/>
              <a:ext cx="1266344" cy="125523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4588641-674B-91DC-74EC-C6FF052E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05319" y="8717209"/>
              <a:ext cx="1266344" cy="125523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EEFCCAB-A429-B668-CB44-AD1908EF0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57460" y="8770393"/>
              <a:ext cx="1266344" cy="125523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5180904-21F3-9CD8-93AD-DFD353F99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42919" y="10891103"/>
              <a:ext cx="1266344" cy="125523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C3DE2E4-020A-0BE1-98EE-074B2226D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769796" y="8770391"/>
              <a:ext cx="1266344" cy="125523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96F1163-40B4-8F66-4674-A748E3C60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769452" y="9200287"/>
              <a:ext cx="1266344" cy="125523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499A61E-541D-A920-113F-11D8BF7E1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73940" y="11276007"/>
              <a:ext cx="1266344" cy="125523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47A85D3-E17E-F923-7C38-1F4DFE6C3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889479" y="11268916"/>
              <a:ext cx="1266344" cy="125523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0B2F495-96DA-31D9-5CAE-B3D0DA78B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6545296" y="9176012"/>
              <a:ext cx="1312240" cy="152648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5F5FA10-7E3B-6235-B246-C9B261A92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402379" y="10890177"/>
              <a:ext cx="1312240" cy="152648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2AC14B3-B024-5C1A-4379-5F610628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85568" y="8728067"/>
              <a:ext cx="1316539" cy="148493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29DAC09-238A-CF93-8566-866DC778D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7631968" y="6726896"/>
              <a:ext cx="1316539" cy="1484933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D5132B5-A2CF-C641-34F7-C5A9422863A4}"/>
                </a:ext>
              </a:extLst>
            </p:cNvPr>
            <p:cNvSpPr/>
            <p:nvPr/>
          </p:nvSpPr>
          <p:spPr>
            <a:xfrm>
              <a:off x="5056477" y="9197452"/>
              <a:ext cx="3053797" cy="1799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38430" hangingPunct="1">
                <a:spcBef>
                  <a:spcPts val="1600"/>
                </a:spcBef>
                <a:spcAft>
                  <a:spcPts val="1600"/>
                </a:spcAft>
                <a:buClr>
                  <a:srgbClr val="1F2123"/>
                </a:buClr>
                <a:defRPr/>
              </a:pPr>
              <a:r>
                <a:rPr lang="en-AU" sz="6000" dirty="0">
                  <a:solidFill>
                    <a:srgbClr val="C00000"/>
                  </a:solidFill>
                  <a:latin typeface="Aptos" panose="020B00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49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0B82-7AF4-8DC3-60D4-EC8E1BF3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10" y="251632"/>
            <a:ext cx="11853092" cy="962025"/>
          </a:xfrm>
        </p:spPr>
        <p:txBody>
          <a:bodyPr>
            <a:normAutofit fontScale="90000"/>
          </a:bodyPr>
          <a:lstStyle/>
          <a:p>
            <a:r>
              <a:rPr lang="en-AU" dirty="0"/>
              <a:t>We </a:t>
            </a:r>
            <a:r>
              <a:rPr lang="en-AU" dirty="0">
                <a:solidFill>
                  <a:srgbClr val="01A2C3"/>
                </a:solidFill>
              </a:rPr>
              <a:t>ARE</a:t>
            </a:r>
            <a:r>
              <a:rPr lang="en-AU" dirty="0"/>
              <a:t> in the </a:t>
            </a:r>
            <a:r>
              <a:rPr lang="en-AU" dirty="0">
                <a:solidFill>
                  <a:srgbClr val="01A2C3"/>
                </a:solidFill>
              </a:rPr>
              <a:t>SORTING</a:t>
            </a:r>
            <a:r>
              <a:rPr lang="en-AU" dirty="0"/>
              <a:t> Business</a:t>
            </a:r>
            <a:br>
              <a:rPr lang="en-AU" dirty="0"/>
            </a:br>
            <a:r>
              <a:rPr lang="en-AU" dirty="0">
                <a:solidFill>
                  <a:srgbClr val="C00000"/>
                </a:solidFill>
              </a:rPr>
              <a:t>NOT</a:t>
            </a:r>
            <a:r>
              <a:rPr lang="en-AU" dirty="0"/>
              <a:t> in the </a:t>
            </a:r>
            <a:r>
              <a:rPr lang="en-AU" dirty="0">
                <a:solidFill>
                  <a:srgbClr val="C00000"/>
                </a:solidFill>
              </a:rPr>
              <a:t>SELLING</a:t>
            </a:r>
            <a:r>
              <a:rPr lang="en-AU" dirty="0"/>
              <a:t> Business!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B9856-51D5-8C62-0B31-F77356ED0EBE}"/>
              </a:ext>
            </a:extLst>
          </p:cNvPr>
          <p:cNvGrpSpPr/>
          <p:nvPr/>
        </p:nvGrpSpPr>
        <p:grpSpPr>
          <a:xfrm>
            <a:off x="630217" y="1347092"/>
            <a:ext cx="2082566" cy="2179499"/>
            <a:chOff x="2077277" y="1255875"/>
            <a:chExt cx="2082566" cy="23974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525B54-0A1F-AA3A-CCC3-665236AF1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7277" y="1255875"/>
              <a:ext cx="2082566" cy="2397449"/>
            </a:xfrm>
            <a:prstGeom prst="rect">
              <a:avLst/>
            </a:prstGeom>
          </p:spPr>
        </p:pic>
        <p:sp>
          <p:nvSpPr>
            <p:cNvPr id="8" name="Shape 58">
              <a:extLst>
                <a:ext uri="{FF2B5EF4-FFF2-40B4-BE49-F238E27FC236}">
                  <a16:creationId xmlns:a16="http://schemas.microsoft.com/office/drawing/2014/main" id="{E8D70A89-22F9-E848-9C19-0189990F320D}"/>
                </a:ext>
              </a:extLst>
            </p:cNvPr>
            <p:cNvSpPr/>
            <p:nvPr/>
          </p:nvSpPr>
          <p:spPr>
            <a:xfrm>
              <a:off x="2269033" y="2204228"/>
              <a:ext cx="1721049" cy="8381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 anchor="ctr">
              <a:spAutoFit/>
            </a:bodyPr>
            <a:lstStyle/>
            <a:p>
              <a:pPr marL="0" marR="0" lvl="0" indent="0" algn="ctr" defTabSz="2190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AU" sz="2300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Red</a:t>
              </a:r>
              <a:br>
                <a:rPr kumimoji="0" lang="en-AU" sz="2300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</a:br>
              <a:r>
                <a:rPr kumimoji="0" lang="en-AU" sz="2300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Apples</a:t>
              </a:r>
              <a:endParaRPr kumimoji="0" sz="2300" u="none" strike="noStrike" kern="0" cap="none" spc="-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Arial"/>
                <a:cs typeface="Candara"/>
                <a:sym typeface="Helvetica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1E7E35-68AA-1032-C12F-384143EFDA14}"/>
              </a:ext>
            </a:extLst>
          </p:cNvPr>
          <p:cNvGrpSpPr/>
          <p:nvPr/>
        </p:nvGrpSpPr>
        <p:grpSpPr>
          <a:xfrm>
            <a:off x="5055126" y="1346170"/>
            <a:ext cx="2082157" cy="2181345"/>
            <a:chOff x="4656330" y="1254860"/>
            <a:chExt cx="2082157" cy="23994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50DD47-6579-8D9F-5336-CA62FA86E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6330" y="1254860"/>
              <a:ext cx="2082157" cy="2399479"/>
            </a:xfrm>
            <a:prstGeom prst="rect">
              <a:avLst/>
            </a:prstGeom>
          </p:spPr>
        </p:pic>
        <p:sp>
          <p:nvSpPr>
            <p:cNvPr id="9" name="Shape 59">
              <a:extLst>
                <a:ext uri="{FF2B5EF4-FFF2-40B4-BE49-F238E27FC236}">
                  <a16:creationId xmlns:a16="http://schemas.microsoft.com/office/drawing/2014/main" id="{6C02C52C-D355-47FF-58C8-A6407AAF73EA}"/>
                </a:ext>
              </a:extLst>
            </p:cNvPr>
            <p:cNvSpPr/>
            <p:nvPr/>
          </p:nvSpPr>
          <p:spPr>
            <a:xfrm>
              <a:off x="4864595" y="2398898"/>
              <a:ext cx="1721644" cy="4488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 anchor="ctr">
              <a:spAutoFit/>
            </a:bodyPr>
            <a:lstStyle/>
            <a:p>
              <a:pPr marL="0" marR="0" lvl="0" indent="0" algn="ctr" defTabSz="2190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AU" sz="2300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Green Apples</a:t>
              </a:r>
              <a:endParaRPr kumimoji="0" sz="2300" u="none" strike="noStrike" kern="0" cap="none" spc="-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Arial"/>
                <a:cs typeface="Candara"/>
                <a:sym typeface="Helvetica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868529-787D-F51C-D872-CFBF3103DAF7}"/>
              </a:ext>
            </a:extLst>
          </p:cNvPr>
          <p:cNvGrpSpPr/>
          <p:nvPr/>
        </p:nvGrpSpPr>
        <p:grpSpPr>
          <a:xfrm>
            <a:off x="9479626" y="1346170"/>
            <a:ext cx="2082157" cy="2181345"/>
            <a:chOff x="7235177" y="1254860"/>
            <a:chExt cx="2082157" cy="23994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0477BE-0AD1-6867-0630-6015A7A9A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5177" y="1254860"/>
              <a:ext cx="2082157" cy="2399479"/>
            </a:xfrm>
            <a:prstGeom prst="rect">
              <a:avLst/>
            </a:prstGeom>
          </p:spPr>
        </p:pic>
        <p:sp>
          <p:nvSpPr>
            <p:cNvPr id="10" name="Shape 60">
              <a:extLst>
                <a:ext uri="{FF2B5EF4-FFF2-40B4-BE49-F238E27FC236}">
                  <a16:creationId xmlns:a16="http://schemas.microsoft.com/office/drawing/2014/main" id="{8C3D1461-FE1E-AC75-4C6E-F2E0C5D76BA1}"/>
                </a:ext>
              </a:extLst>
            </p:cNvPr>
            <p:cNvSpPr/>
            <p:nvPr/>
          </p:nvSpPr>
          <p:spPr>
            <a:xfrm>
              <a:off x="7460753" y="2398896"/>
              <a:ext cx="1721048" cy="4488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 anchor="ctr">
              <a:spAutoFit/>
            </a:bodyPr>
            <a:lstStyle/>
            <a:p>
              <a:pPr marL="0" marR="0" lvl="0" indent="0" algn="ctr" defTabSz="2190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AU" sz="2300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Brown Apples</a:t>
              </a:r>
              <a:endParaRPr kumimoji="0" sz="2300" u="none" strike="noStrike" kern="0" cap="none" spc="-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Arial"/>
                <a:cs typeface="Candara"/>
                <a:sym typeface="Helvetica"/>
              </a:endParaRPr>
            </a:p>
          </p:txBody>
        </p:sp>
      </p:grpSp>
      <p:sp>
        <p:nvSpPr>
          <p:cNvPr id="14" name="Shape 61">
            <a:extLst>
              <a:ext uri="{FF2B5EF4-FFF2-40B4-BE49-F238E27FC236}">
                <a16:creationId xmlns:a16="http://schemas.microsoft.com/office/drawing/2014/main" id="{5B833DF9-9459-4393-B1D8-046F999BB23F}"/>
              </a:ext>
            </a:extLst>
          </p:cNvPr>
          <p:cNvSpPr/>
          <p:nvPr/>
        </p:nvSpPr>
        <p:spPr>
          <a:xfrm>
            <a:off x="810975" y="3553450"/>
            <a:ext cx="1721049" cy="35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marL="0" marR="0" lvl="0" indent="0" algn="ctr" defTabSz="219028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AU" sz="2600" u="none" strike="noStrike" kern="0" cap="none" spc="-79" normalizeH="0" baseline="0" noProof="0" dirty="0">
                <a:ln>
                  <a:noFill/>
                </a:ln>
                <a:solidFill>
                  <a:srgbClr val="67787B">
                    <a:lumMod val="7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Arial"/>
                <a:cs typeface="Candara"/>
                <a:sym typeface="Helvetica"/>
              </a:rPr>
              <a:t>YES</a:t>
            </a:r>
            <a:endParaRPr kumimoji="0" sz="2600" u="none" strike="noStrike" kern="0" cap="none" spc="-79" normalizeH="0" baseline="0" noProof="0" dirty="0">
              <a:ln>
                <a:noFill/>
              </a:ln>
              <a:solidFill>
                <a:srgbClr val="67787B">
                  <a:lumMod val="75000"/>
                </a:srgbClr>
              </a:solidFill>
              <a:effectLst/>
              <a:uLnTx/>
              <a:uFillTx/>
              <a:latin typeface="Aptos" panose="020B0004020202020204" pitchFamily="34" charset="0"/>
              <a:ea typeface="Arial"/>
              <a:cs typeface="Candara"/>
              <a:sym typeface="Helvetica"/>
            </a:endParaRPr>
          </a:p>
        </p:txBody>
      </p:sp>
      <p:sp>
        <p:nvSpPr>
          <p:cNvPr id="15" name="Shape 62">
            <a:extLst>
              <a:ext uri="{FF2B5EF4-FFF2-40B4-BE49-F238E27FC236}">
                <a16:creationId xmlns:a16="http://schemas.microsoft.com/office/drawing/2014/main" id="{AA30E3C5-BC9A-F586-57A3-9DCFE2177CE1}"/>
              </a:ext>
            </a:extLst>
          </p:cNvPr>
          <p:cNvSpPr/>
          <p:nvPr/>
        </p:nvSpPr>
        <p:spPr>
          <a:xfrm>
            <a:off x="5235178" y="3491304"/>
            <a:ext cx="1721644" cy="800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marL="0" marR="0" lvl="0" indent="0" algn="ctr" defTabSz="219028" rtl="0" eaLnBrk="1" fontAlgn="auto" latinLnBrk="0" hangingPunct="1">
              <a:spcBef>
                <a:spcPts val="200"/>
              </a:spcBef>
              <a:buClrTx/>
              <a:buSzTx/>
              <a:buFontTx/>
              <a:buNone/>
              <a:tabLst/>
              <a:defRPr sz="1800"/>
            </a:pPr>
            <a:r>
              <a:rPr kumimoji="0" lang="en-AU" sz="2600" u="none" strike="noStrike" kern="0" cap="none" spc="-79" normalizeH="0" baseline="0" noProof="0" dirty="0">
                <a:ln>
                  <a:noFill/>
                </a:ln>
                <a:solidFill>
                  <a:srgbClr val="67787B">
                    <a:lumMod val="7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Arial"/>
                <a:cs typeface="Candara"/>
                <a:sym typeface="Helvetica"/>
              </a:rPr>
              <a:t>MAYBE</a:t>
            </a:r>
          </a:p>
          <a:p>
            <a:pPr marL="0" marR="0" lvl="0" indent="0" algn="ctr" defTabSz="219028" rtl="0" eaLnBrk="1" fontAlgn="auto" latinLnBrk="0" hangingPunct="1">
              <a:spcBef>
                <a:spcPts val="200"/>
              </a:spcBef>
              <a:buClrTx/>
              <a:buSzTx/>
              <a:buFontTx/>
              <a:buNone/>
              <a:tabLst/>
              <a:defRPr sz="1800"/>
            </a:pPr>
            <a:r>
              <a:rPr lang="en-AU" sz="2000" kern="0" spc="-79" dirty="0">
                <a:solidFill>
                  <a:srgbClr val="67787B">
                    <a:lumMod val="75000"/>
                  </a:srgbClr>
                </a:solidFill>
                <a:latin typeface="Aptos" panose="020B0004020202020204" pitchFamily="34" charset="0"/>
                <a:ea typeface="Arial"/>
                <a:cs typeface="Candara"/>
                <a:sym typeface="Helvetica"/>
              </a:rPr>
              <a:t>Questions</a:t>
            </a:r>
            <a:endParaRPr kumimoji="0" sz="2000" u="none" strike="noStrike" kern="0" cap="none" spc="-79" normalizeH="0" baseline="0" noProof="0" dirty="0">
              <a:ln>
                <a:noFill/>
              </a:ln>
              <a:solidFill>
                <a:srgbClr val="67787B">
                  <a:lumMod val="75000"/>
                </a:srgbClr>
              </a:solidFill>
              <a:effectLst/>
              <a:uLnTx/>
              <a:uFillTx/>
              <a:latin typeface="Aptos" panose="020B0004020202020204" pitchFamily="34" charset="0"/>
              <a:ea typeface="Arial"/>
              <a:cs typeface="Candara"/>
              <a:sym typeface="Helvetica"/>
            </a:endParaRPr>
          </a:p>
        </p:txBody>
      </p:sp>
      <p:sp>
        <p:nvSpPr>
          <p:cNvPr id="16" name="Shape 63">
            <a:extLst>
              <a:ext uri="{FF2B5EF4-FFF2-40B4-BE49-F238E27FC236}">
                <a16:creationId xmlns:a16="http://schemas.microsoft.com/office/drawing/2014/main" id="{ED136662-175B-F2A3-B4EC-3D4BCEE57BBF}"/>
              </a:ext>
            </a:extLst>
          </p:cNvPr>
          <p:cNvSpPr/>
          <p:nvPr/>
        </p:nvSpPr>
        <p:spPr>
          <a:xfrm>
            <a:off x="9659977" y="3553450"/>
            <a:ext cx="1721048" cy="35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marL="0" marR="0" lvl="0" indent="0" algn="ctr" defTabSz="219028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AU" sz="2600" u="none" strike="noStrike" kern="0" cap="none" spc="-79" normalizeH="0" baseline="0" noProof="0" dirty="0">
                <a:ln>
                  <a:noFill/>
                </a:ln>
                <a:solidFill>
                  <a:srgbClr val="67787B">
                    <a:lumMod val="7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Arial"/>
                <a:cs typeface="Candara"/>
                <a:sym typeface="Helvetica"/>
              </a:rPr>
              <a:t>NO</a:t>
            </a:r>
            <a:endParaRPr kumimoji="0" sz="2600" u="none" strike="noStrike" kern="0" cap="none" spc="-79" normalizeH="0" baseline="0" noProof="0" dirty="0">
              <a:ln>
                <a:noFill/>
              </a:ln>
              <a:solidFill>
                <a:srgbClr val="67787B">
                  <a:lumMod val="75000"/>
                </a:srgbClr>
              </a:solidFill>
              <a:effectLst/>
              <a:uLnTx/>
              <a:uFillTx/>
              <a:latin typeface="Aptos" panose="020B0004020202020204" pitchFamily="34" charset="0"/>
              <a:ea typeface="Arial"/>
              <a:cs typeface="Candara"/>
              <a:sym typeface="Helvetica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480A53-FD03-E278-0F83-576D0BADD515}"/>
              </a:ext>
            </a:extLst>
          </p:cNvPr>
          <p:cNvSpPr txBox="1">
            <a:spLocks/>
          </p:cNvSpPr>
          <p:nvPr/>
        </p:nvSpPr>
        <p:spPr>
          <a:xfrm>
            <a:off x="195120" y="5065750"/>
            <a:ext cx="11853092" cy="127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53A8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800" dirty="0">
                <a:solidFill>
                  <a:schemeClr val="tx2"/>
                </a:solidFill>
                <a:latin typeface="Aptos" panose="020B0004020202020204" pitchFamily="34" charset="0"/>
              </a:rPr>
              <a:t>People typically fall into one of three categories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800" dirty="0">
                <a:solidFill>
                  <a:schemeClr val="tx2"/>
                </a:solidFill>
                <a:latin typeface="Aptos" panose="020B0004020202020204" pitchFamily="34" charset="0"/>
              </a:rPr>
              <a:t>Your </a:t>
            </a:r>
            <a:r>
              <a:rPr lang="en-AU" sz="2800" dirty="0">
                <a:solidFill>
                  <a:srgbClr val="01A2C3"/>
                </a:solidFill>
                <a:latin typeface="Aptos" panose="020B0004020202020204" pitchFamily="34" charset="0"/>
              </a:rPr>
              <a:t>contact's response </a:t>
            </a:r>
            <a:r>
              <a:rPr lang="en-AU" sz="2800" dirty="0">
                <a:solidFill>
                  <a:schemeClr val="tx2"/>
                </a:solidFill>
                <a:latin typeface="Aptos" panose="020B0004020202020204" pitchFamily="34" charset="0"/>
              </a:rPr>
              <a:t>is all about </a:t>
            </a:r>
            <a:r>
              <a:rPr lang="en-AU" sz="2800" dirty="0">
                <a:solidFill>
                  <a:srgbClr val="01A2C3"/>
                </a:solidFill>
                <a:latin typeface="Aptos" panose="020B0004020202020204" pitchFamily="34" charset="0"/>
              </a:rPr>
              <a:t>timing</a:t>
            </a:r>
            <a:r>
              <a:rPr lang="en-AU" sz="2800" dirty="0">
                <a:solidFill>
                  <a:schemeClr val="tx2"/>
                </a:solidFill>
                <a:latin typeface="Aptos" panose="020B0004020202020204" pitchFamily="34" charset="0"/>
              </a:rPr>
              <a:t>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3F48E2-DC2B-A5D5-7C35-7DEA09CE62E9}"/>
              </a:ext>
            </a:extLst>
          </p:cNvPr>
          <p:cNvGrpSpPr/>
          <p:nvPr/>
        </p:nvGrpSpPr>
        <p:grpSpPr>
          <a:xfrm>
            <a:off x="264683" y="4355195"/>
            <a:ext cx="2835627" cy="571578"/>
            <a:chOff x="264683" y="4355195"/>
            <a:chExt cx="2835627" cy="571578"/>
          </a:xfrm>
        </p:grpSpPr>
        <p:sp>
          <p:nvSpPr>
            <p:cNvPr id="17" name="Shape 61">
              <a:extLst>
                <a:ext uri="{FF2B5EF4-FFF2-40B4-BE49-F238E27FC236}">
                  <a16:creationId xmlns:a16="http://schemas.microsoft.com/office/drawing/2014/main" id="{AFCA2922-3611-286B-504D-5F3C6A11FF66}"/>
                </a:ext>
              </a:extLst>
            </p:cNvPr>
            <p:cNvSpPr/>
            <p:nvPr/>
          </p:nvSpPr>
          <p:spPr>
            <a:xfrm>
              <a:off x="264683" y="4537539"/>
              <a:ext cx="2835627" cy="3328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 anchor="ctr">
              <a:spAutoFit/>
            </a:bodyPr>
            <a:lstStyle/>
            <a:p>
              <a:pPr marL="0" marR="0" lvl="0" indent="0" algn="ctr" defTabSz="219028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AU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8</a:t>
              </a:r>
              <a:r>
                <a:rPr kumimoji="0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0% of</a:t>
              </a:r>
              <a:r>
                <a:rPr kumimoji="0" lang="en-AU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 y</a:t>
              </a:r>
              <a:r>
                <a:rPr kumimoji="0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our </a:t>
              </a:r>
              <a:r>
                <a:rPr kumimoji="0" lang="en-AU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t</a:t>
              </a:r>
              <a:r>
                <a:rPr kumimoji="0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ime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1E69D5-1E02-C3DA-B0EB-EDC0CEC040FE}"/>
                </a:ext>
              </a:extLst>
            </p:cNvPr>
            <p:cNvSpPr/>
            <p:nvPr/>
          </p:nvSpPr>
          <p:spPr>
            <a:xfrm>
              <a:off x="371218" y="4355195"/>
              <a:ext cx="2620560" cy="57157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918B37-80C9-6FB1-9EBA-04FE81BBAD5F}"/>
              </a:ext>
            </a:extLst>
          </p:cNvPr>
          <p:cNvGrpSpPr/>
          <p:nvPr/>
        </p:nvGrpSpPr>
        <p:grpSpPr>
          <a:xfrm>
            <a:off x="4811386" y="4357603"/>
            <a:ext cx="2620560" cy="571578"/>
            <a:chOff x="4811386" y="4357603"/>
            <a:chExt cx="2620560" cy="571578"/>
          </a:xfrm>
        </p:grpSpPr>
        <p:sp>
          <p:nvSpPr>
            <p:cNvPr id="18" name="Shape 62">
              <a:extLst>
                <a:ext uri="{FF2B5EF4-FFF2-40B4-BE49-F238E27FC236}">
                  <a16:creationId xmlns:a16="http://schemas.microsoft.com/office/drawing/2014/main" id="{A1957F7B-C71D-F66B-9521-AD943296787A}"/>
                </a:ext>
              </a:extLst>
            </p:cNvPr>
            <p:cNvSpPr/>
            <p:nvPr/>
          </p:nvSpPr>
          <p:spPr>
            <a:xfrm>
              <a:off x="4925275" y="4537539"/>
              <a:ext cx="2461762" cy="3328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 anchor="ctr">
              <a:spAutoFit/>
            </a:bodyPr>
            <a:lstStyle/>
            <a:p>
              <a:pPr marL="0" marR="0" lvl="0" indent="0" algn="ctr" defTabSz="219028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AU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2</a:t>
              </a:r>
              <a:r>
                <a:rPr kumimoji="0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0% of</a:t>
              </a:r>
              <a:r>
                <a:rPr kumimoji="0" lang="en-AU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 y</a:t>
              </a:r>
              <a:r>
                <a:rPr kumimoji="0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our </a:t>
              </a:r>
              <a:r>
                <a:rPr kumimoji="0" lang="en-AU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t</a:t>
              </a:r>
              <a:r>
                <a:rPr kumimoji="0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ime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04C8BDB-396B-E8B0-D7C2-B71298794FD2}"/>
                </a:ext>
              </a:extLst>
            </p:cNvPr>
            <p:cNvSpPr/>
            <p:nvPr/>
          </p:nvSpPr>
          <p:spPr>
            <a:xfrm>
              <a:off x="4811386" y="4357603"/>
              <a:ext cx="2620560" cy="57157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13B3E9-9D28-BBF2-101E-3CD243E34609}"/>
              </a:ext>
            </a:extLst>
          </p:cNvPr>
          <p:cNvGrpSpPr/>
          <p:nvPr/>
        </p:nvGrpSpPr>
        <p:grpSpPr>
          <a:xfrm>
            <a:off x="9148209" y="4355195"/>
            <a:ext cx="2835033" cy="571578"/>
            <a:chOff x="9148209" y="4355195"/>
            <a:chExt cx="2835033" cy="571578"/>
          </a:xfrm>
        </p:grpSpPr>
        <p:sp>
          <p:nvSpPr>
            <p:cNvPr id="19" name="Shape 63">
              <a:extLst>
                <a:ext uri="{FF2B5EF4-FFF2-40B4-BE49-F238E27FC236}">
                  <a16:creationId xmlns:a16="http://schemas.microsoft.com/office/drawing/2014/main" id="{7591E868-7228-85C8-D4ED-DD51068CBFB3}"/>
                </a:ext>
              </a:extLst>
            </p:cNvPr>
            <p:cNvSpPr/>
            <p:nvPr/>
          </p:nvSpPr>
          <p:spPr>
            <a:xfrm>
              <a:off x="9148209" y="4537539"/>
              <a:ext cx="2835033" cy="3328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 anchor="ctr">
              <a:spAutoFit/>
            </a:bodyPr>
            <a:lstStyle/>
            <a:p>
              <a:pPr marL="0" marR="0" lvl="0" indent="0" algn="ctr" defTabSz="219028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0% </a:t>
              </a:r>
              <a:r>
                <a:rPr kumimoji="0" lang="en-AU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o</a:t>
              </a:r>
              <a:r>
                <a:rPr kumimoji="0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f</a:t>
              </a:r>
              <a:r>
                <a:rPr kumimoji="0" lang="en-AU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 y</a:t>
              </a:r>
              <a:r>
                <a:rPr kumimoji="0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our </a:t>
              </a:r>
              <a:r>
                <a:rPr kumimoji="0" lang="en-AU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t</a:t>
              </a:r>
              <a:r>
                <a:rPr kumimoji="0" sz="2400" u="none" strike="noStrike" kern="0" cap="none" spc="-79" normalizeH="0" baseline="0" noProof="0" dirty="0">
                  <a:ln>
                    <a:noFill/>
                  </a:ln>
                  <a:solidFill>
                    <a:srgbClr val="67787B">
                      <a:lumMod val="75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rPr>
                <a:t>ime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414814-F3F9-ABAA-98C8-9229E3578C59}"/>
                </a:ext>
              </a:extLst>
            </p:cNvPr>
            <p:cNvSpPr/>
            <p:nvPr/>
          </p:nvSpPr>
          <p:spPr>
            <a:xfrm>
              <a:off x="9247463" y="4355195"/>
              <a:ext cx="2620560" cy="571578"/>
            </a:xfrm>
            <a:prstGeom prst="rect">
              <a:avLst/>
            </a:prstGeom>
            <a:noFill/>
            <a:ln w="28575">
              <a:solidFill>
                <a:srgbClr val="C49A6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0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W / SW / SW">
            <a:extLst>
              <a:ext uri="{FF2B5EF4-FFF2-40B4-BE49-F238E27FC236}">
                <a16:creationId xmlns:a16="http://schemas.microsoft.com/office/drawing/2014/main" id="{0B796F2F-AD18-8E34-5E0B-B4B6C661BDEA}"/>
              </a:ext>
            </a:extLst>
          </p:cNvPr>
          <p:cNvSpPr txBox="1"/>
          <p:nvPr/>
        </p:nvSpPr>
        <p:spPr>
          <a:xfrm>
            <a:off x="1175585" y="149672"/>
            <a:ext cx="9450142" cy="162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71433" tIns="71433" rIns="71433" bIns="71433" anchor="ctr">
            <a:spAutoFit/>
          </a:bodyPr>
          <a:lstStyle/>
          <a:p>
            <a:pPr defTabSz="825500">
              <a:defRPr sz="20000" b="1" spc="-600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9600" dirty="0">
                <a:solidFill>
                  <a:srgbClr val="01A2C3"/>
                </a:solidFill>
                <a:latin typeface="Aptos" panose="020B0004020202020204" pitchFamily="34" charset="0"/>
              </a:rPr>
              <a:t>SW / SW / SW</a:t>
            </a:r>
            <a:r>
              <a:rPr lang="en-US" sz="9600" dirty="0">
                <a:solidFill>
                  <a:srgbClr val="01A2C3"/>
                </a:solidFill>
                <a:latin typeface="Aptos" panose="020B0004020202020204" pitchFamily="34" charset="0"/>
              </a:rPr>
              <a:t> / SW</a:t>
            </a:r>
            <a:endParaRPr sz="9600" dirty="0">
              <a:solidFill>
                <a:srgbClr val="01A2C3"/>
              </a:solidFill>
              <a:latin typeface="Aptos" panose="020B0004020202020204" pitchFamily="34" charset="0"/>
            </a:endParaRPr>
          </a:p>
        </p:txBody>
      </p:sp>
      <p:sp>
        <p:nvSpPr>
          <p:cNvPr id="3" name="NEXT">
            <a:extLst>
              <a:ext uri="{FF2B5EF4-FFF2-40B4-BE49-F238E27FC236}">
                <a16:creationId xmlns:a16="http://schemas.microsoft.com/office/drawing/2014/main" id="{0FFAB895-CBE0-ED47-B39F-712B4D30A257}"/>
              </a:ext>
            </a:extLst>
          </p:cNvPr>
          <p:cNvSpPr txBox="1"/>
          <p:nvPr/>
        </p:nvSpPr>
        <p:spPr>
          <a:xfrm>
            <a:off x="2873967" y="1603461"/>
            <a:ext cx="5488673" cy="3222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71433" tIns="71433" rIns="71433" bIns="71433" anchor="ctr">
            <a:spAutoFit/>
          </a:bodyPr>
          <a:lstStyle>
            <a:lvl1pPr defTabSz="825500">
              <a:defRPr sz="35000" spc="-10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20000" dirty="0">
                <a:solidFill>
                  <a:srgbClr val="016B76"/>
                </a:solidFill>
                <a:latin typeface="Aptos" panose="020B0004020202020204" pitchFamily="34" charset="0"/>
              </a:rPr>
              <a:t>NEXT</a:t>
            </a:r>
          </a:p>
        </p:txBody>
      </p:sp>
      <p:sp>
        <p:nvSpPr>
          <p:cNvPr id="4" name="Some Will / Some Won’t / So What">
            <a:extLst>
              <a:ext uri="{FF2B5EF4-FFF2-40B4-BE49-F238E27FC236}">
                <a16:creationId xmlns:a16="http://schemas.microsoft.com/office/drawing/2014/main" id="{DCCC310E-3E98-7E56-C4AC-6EADBC558AE6}"/>
              </a:ext>
            </a:extLst>
          </p:cNvPr>
          <p:cNvSpPr txBox="1"/>
          <p:nvPr/>
        </p:nvSpPr>
        <p:spPr>
          <a:xfrm>
            <a:off x="0" y="4527865"/>
            <a:ext cx="12192000" cy="88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 algn="ctr" defTabSz="825500">
              <a:defRPr sz="10000" i="1" spc="-300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800" dirty="0">
                <a:solidFill>
                  <a:srgbClr val="01A2C3"/>
                </a:solidFill>
                <a:latin typeface="Aptos" panose="020B0004020202020204" pitchFamily="34" charset="0"/>
              </a:rPr>
              <a:t>Some Will / </a:t>
            </a:r>
            <a:r>
              <a:rPr lang="en-US" sz="4800" dirty="0">
                <a:solidFill>
                  <a:srgbClr val="01A2C3"/>
                </a:solidFill>
                <a:latin typeface="Aptos" panose="020B0004020202020204" pitchFamily="34" charset="0"/>
              </a:rPr>
              <a:t>Some Wait / </a:t>
            </a:r>
            <a:r>
              <a:rPr sz="4800" dirty="0">
                <a:solidFill>
                  <a:srgbClr val="01A2C3"/>
                </a:solidFill>
                <a:latin typeface="Aptos" panose="020B0004020202020204" pitchFamily="34" charset="0"/>
              </a:rPr>
              <a:t>Some Won’t</a:t>
            </a:r>
          </a:p>
        </p:txBody>
      </p:sp>
      <p:sp>
        <p:nvSpPr>
          <p:cNvPr id="5" name="Some Will / Some Won’t / So What">
            <a:extLst>
              <a:ext uri="{FF2B5EF4-FFF2-40B4-BE49-F238E27FC236}">
                <a16:creationId xmlns:a16="http://schemas.microsoft.com/office/drawing/2014/main" id="{AECC7F47-DFD1-18F6-6973-D0CDD5A4ED41}"/>
              </a:ext>
            </a:extLst>
          </p:cNvPr>
          <p:cNvSpPr txBox="1"/>
          <p:nvPr/>
        </p:nvSpPr>
        <p:spPr>
          <a:xfrm>
            <a:off x="0" y="5364623"/>
            <a:ext cx="12192000" cy="975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16B76"/>
                </a:solidFill>
                <a:latin typeface="Aptos" panose="020B0004020202020204" pitchFamily="34" charset="0"/>
              </a:rPr>
              <a:t>SO WHAT!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A26DAA2-3768-8275-20F9-2CC272115144}"/>
              </a:ext>
            </a:extLst>
          </p:cNvPr>
          <p:cNvSpPr/>
          <p:nvPr/>
        </p:nvSpPr>
        <p:spPr>
          <a:xfrm>
            <a:off x="2675193" y="1842285"/>
            <a:ext cx="6841607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>
              <a:latin typeface="Aptos" panose="020B0004020202020204" pitchFamily="34" charset="0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92089C38-4ED8-BAA5-C94E-5CA99F0384F5}"/>
              </a:ext>
            </a:extLst>
          </p:cNvPr>
          <p:cNvSpPr/>
          <p:nvPr/>
        </p:nvSpPr>
        <p:spPr>
          <a:xfrm>
            <a:off x="2675193" y="4303710"/>
            <a:ext cx="684161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0672C9-A037-7DCF-3CD5-E987632742DD}"/>
              </a:ext>
            </a:extLst>
          </p:cNvPr>
          <p:cNvGrpSpPr/>
          <p:nvPr/>
        </p:nvGrpSpPr>
        <p:grpSpPr>
          <a:xfrm>
            <a:off x="384839" y="3551069"/>
            <a:ext cx="11422322" cy="2583402"/>
            <a:chOff x="384839" y="3586580"/>
            <a:chExt cx="11422322" cy="2583402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96F6DB45-D386-62FB-B79E-A3EB55AF4BA6}"/>
                </a:ext>
              </a:extLst>
            </p:cNvPr>
            <p:cNvSpPr/>
            <p:nvPr/>
          </p:nvSpPr>
          <p:spPr>
            <a:xfrm>
              <a:off x="384839" y="3586580"/>
              <a:ext cx="11422322" cy="2583402"/>
            </a:xfrm>
            <a:prstGeom prst="rect">
              <a:avLst/>
            </a:prstGeom>
            <a:solidFill>
              <a:srgbClr val="016B76">
                <a:alpha val="93000"/>
              </a:srgbClr>
            </a:solidFill>
            <a:ln w="12700">
              <a:noFill/>
              <a:miter lim="400000"/>
            </a:ln>
          </p:spPr>
          <p:txBody>
            <a:bodyPr lIns="71433" tIns="71433" rIns="71433" bIns="71433" anchor="ctr"/>
            <a:lstStyle/>
            <a:p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EA2901CF-02B1-228C-78CA-507F0C6DC902}"/>
                </a:ext>
              </a:extLst>
            </p:cNvPr>
            <p:cNvSpPr/>
            <p:nvPr/>
          </p:nvSpPr>
          <p:spPr>
            <a:xfrm>
              <a:off x="2651347" y="4140809"/>
              <a:ext cx="6889306" cy="1447800"/>
            </a:xfrm>
            <a:prstGeom prst="rect">
              <a:avLst/>
            </a:prstGeom>
            <a:ln w="12700">
              <a:solidFill>
                <a:srgbClr val="FFFFFF"/>
              </a:solidFill>
            </a:ln>
            <a:effectLst/>
          </p:spPr>
          <p:txBody>
            <a:bodyPr lIns="71433" tIns="71433" rIns="71433" bIns="71433" anchor="ctr"/>
            <a:lstStyle/>
            <a:p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E3E0A6-7A7D-6DD7-677D-B7F8B6B2296F}"/>
                </a:ext>
              </a:extLst>
            </p:cNvPr>
            <p:cNvSpPr txBox="1"/>
            <p:nvPr/>
          </p:nvSpPr>
          <p:spPr>
            <a:xfrm>
              <a:off x="2651347" y="4302645"/>
              <a:ext cx="68893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>
                  <a:solidFill>
                    <a:schemeClr val="bg1"/>
                  </a:solidFill>
                  <a:latin typeface="Aptos" panose="020B0004020202020204" pitchFamily="34" charset="0"/>
                </a:rPr>
                <a:t>Mastering the </a:t>
              </a:r>
              <a:r>
                <a:rPr lang="en-AU" sz="3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Conxxion</a:t>
              </a:r>
              <a:r>
                <a:rPr lang="en-AU" sz="36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n-AU" sz="3600" dirty="0">
                  <a:solidFill>
                    <a:schemeClr val="bg1"/>
                  </a:solidFill>
                  <a:latin typeface="Aptos" panose="020B0004020202020204" pitchFamily="34" charset="0"/>
                </a:rPr>
                <a:t>Compensation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81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W / SW / SW">
            <a:extLst>
              <a:ext uri="{FF2B5EF4-FFF2-40B4-BE49-F238E27FC236}">
                <a16:creationId xmlns:a16="http://schemas.microsoft.com/office/drawing/2014/main" id="{0B796F2F-AD18-8E34-5E0B-B4B6C661BDEA}"/>
              </a:ext>
            </a:extLst>
          </p:cNvPr>
          <p:cNvSpPr txBox="1"/>
          <p:nvPr/>
        </p:nvSpPr>
        <p:spPr>
          <a:xfrm>
            <a:off x="-2" y="1166460"/>
            <a:ext cx="12191999" cy="1067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 algn="ctr" defTabSz="825500">
              <a:defRPr sz="20000" b="1" spc="-600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6000" spc="300" dirty="0">
                <a:solidFill>
                  <a:srgbClr val="01A2C3"/>
                </a:solidFill>
                <a:latin typeface="Aptos" panose="020B0004020202020204" pitchFamily="34" charset="0"/>
              </a:rPr>
              <a:t>Learn it</a:t>
            </a:r>
            <a:endParaRPr sz="6000" spc="300" dirty="0">
              <a:solidFill>
                <a:srgbClr val="01A2C3"/>
              </a:solidFill>
              <a:latin typeface="Aptos" panose="020B0004020202020204" pitchFamily="34" charset="0"/>
            </a:endParaRP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A26DAA2-3768-8275-20F9-2CC272115144}"/>
              </a:ext>
            </a:extLst>
          </p:cNvPr>
          <p:cNvSpPr/>
          <p:nvPr/>
        </p:nvSpPr>
        <p:spPr>
          <a:xfrm>
            <a:off x="586759" y="2286170"/>
            <a:ext cx="11018478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>
              <a:latin typeface="Aptos" panose="020B0004020202020204" pitchFamily="34" charset="0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92089C38-4ED8-BAA5-C94E-5CA99F0384F5}"/>
              </a:ext>
            </a:extLst>
          </p:cNvPr>
          <p:cNvSpPr/>
          <p:nvPr/>
        </p:nvSpPr>
        <p:spPr>
          <a:xfrm>
            <a:off x="586758" y="4250448"/>
            <a:ext cx="11018481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715E7-A656-4AB0-4578-F1F6154F7FF6}"/>
              </a:ext>
            </a:extLst>
          </p:cNvPr>
          <p:cNvSpPr txBox="1"/>
          <p:nvPr/>
        </p:nvSpPr>
        <p:spPr>
          <a:xfrm>
            <a:off x="-1" y="2760957"/>
            <a:ext cx="12191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>
                <a:solidFill>
                  <a:srgbClr val="016B76"/>
                </a:solidFill>
                <a:latin typeface="Aptos" panose="020B0004020202020204" pitchFamily="34" charset="0"/>
              </a:rPr>
              <a:t>IT WILL MOTIVATE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1046B-119F-4E4F-3F0D-CF6C6FEA6928}"/>
              </a:ext>
            </a:extLst>
          </p:cNvPr>
          <p:cNvSpPr txBox="1"/>
          <p:nvPr/>
        </p:nvSpPr>
        <p:spPr>
          <a:xfrm>
            <a:off x="-1" y="4488192"/>
            <a:ext cx="121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01A2C3"/>
                </a:solidFill>
                <a:latin typeface="Aptos" panose="020B0004020202020204" pitchFamily="34" charset="0"/>
              </a:rPr>
              <a:t>It will show you where to focus your efforts</a:t>
            </a:r>
          </a:p>
        </p:txBody>
      </p:sp>
    </p:spTree>
    <p:extLst>
      <p:ext uri="{BB962C8B-B14F-4D97-AF65-F5344CB8AC3E}">
        <p14:creationId xmlns:p14="http://schemas.microsoft.com/office/powerpoint/2010/main" val="39164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B26FA7-66F6-3DD7-16B1-798C14C4D71B}"/>
              </a:ext>
            </a:extLst>
          </p:cNvPr>
          <p:cNvGrpSpPr/>
          <p:nvPr/>
        </p:nvGrpSpPr>
        <p:grpSpPr>
          <a:xfrm>
            <a:off x="-463941" y="218750"/>
            <a:ext cx="11916091" cy="4979488"/>
            <a:chOff x="-927877" y="143043"/>
            <a:chExt cx="23832178" cy="9958972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955D8F-F93B-D091-9E8E-1113C164A2DF}"/>
                </a:ext>
              </a:extLst>
            </p:cNvPr>
            <p:cNvSpPr/>
            <p:nvPr/>
          </p:nvSpPr>
          <p:spPr>
            <a:xfrm rot="824397">
              <a:off x="20237359" y="1968893"/>
              <a:ext cx="580398" cy="1815038"/>
            </a:xfrm>
            <a:prstGeom prst="triangle">
              <a:avLst/>
            </a:prstGeom>
            <a:solidFill>
              <a:srgbClr val="63C8C8"/>
            </a:solidFill>
            <a:ln w="25400" cap="flat">
              <a:solidFill>
                <a:srgbClr val="63C8C8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38100" rtlCol="0" anchor="ctr">
              <a:spAutoFit/>
            </a:bodyPr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This is Your Business Plan">
              <a:extLst>
                <a:ext uri="{FF2B5EF4-FFF2-40B4-BE49-F238E27FC236}">
                  <a16:creationId xmlns:a16="http://schemas.microsoft.com/office/drawing/2014/main" id="{48DF6CAE-C9CC-D922-1D64-30ED7A8F8048}"/>
                </a:ext>
              </a:extLst>
            </p:cNvPr>
            <p:cNvSpPr txBox="1"/>
            <p:nvPr/>
          </p:nvSpPr>
          <p:spPr>
            <a:xfrm>
              <a:off x="15241679" y="7738555"/>
              <a:ext cx="7662622" cy="15196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 algn="l" defTabSz="457200">
                <a:lnSpc>
                  <a:spcPct val="130000"/>
                </a:lnSpc>
                <a:spcBef>
                  <a:spcPts val="900"/>
                </a:spcBef>
                <a:defRPr sz="11300" spc="-33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ts val="450"/>
                </a:spcBef>
                <a:spcAft>
                  <a:spcPct val="0"/>
                </a:spcAft>
              </a:pPr>
              <a:r>
                <a:rPr lang="en-US" sz="3600" b="1" kern="0" spc="0" dirty="0">
                  <a:solidFill>
                    <a:srgbClr val="63C8C8"/>
                  </a:solidFill>
                  <a:latin typeface="Aptos" panose="020B0004020202020204" pitchFamily="34" charset="0"/>
                </a:rPr>
                <a:t>Residual Income</a:t>
              </a:r>
              <a:endParaRPr sz="3600" b="1" kern="0" spc="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1" name="This is Your Business Plan">
              <a:extLst>
                <a:ext uri="{FF2B5EF4-FFF2-40B4-BE49-F238E27FC236}">
                  <a16:creationId xmlns:a16="http://schemas.microsoft.com/office/drawing/2014/main" id="{0A6F6EF2-854C-69BB-72AC-C0D8A9BC70F6}"/>
                </a:ext>
              </a:extLst>
            </p:cNvPr>
            <p:cNvSpPr txBox="1"/>
            <p:nvPr/>
          </p:nvSpPr>
          <p:spPr>
            <a:xfrm>
              <a:off x="17165521" y="7139329"/>
              <a:ext cx="3919294" cy="10746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 algn="l" defTabSz="457200">
                <a:lnSpc>
                  <a:spcPct val="130000"/>
                </a:lnSpc>
                <a:spcBef>
                  <a:spcPts val="900"/>
                </a:spcBef>
                <a:defRPr sz="11300" spc="-33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ts val="450"/>
                </a:spcBef>
                <a:spcAft>
                  <a:spcPct val="0"/>
                </a:spcAft>
              </a:pPr>
              <a:r>
                <a:rPr lang="en-US" sz="2400" kern="0" spc="0" dirty="0">
                  <a:solidFill>
                    <a:srgbClr val="016B76"/>
                  </a:solidFill>
                  <a:latin typeface="Aptos" panose="020B0004020202020204" pitchFamily="34" charset="0"/>
                </a:rPr>
                <a:t>Paid Monthly</a:t>
              </a:r>
              <a:endParaRPr sz="2400" kern="0" spc="0" dirty="0">
                <a:solidFill>
                  <a:srgbClr val="016B76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" name="This is Your Business Plan">
              <a:extLst>
                <a:ext uri="{FF2B5EF4-FFF2-40B4-BE49-F238E27FC236}">
                  <a16:creationId xmlns:a16="http://schemas.microsoft.com/office/drawing/2014/main" id="{30D81C1E-87CC-D5D4-3A23-437DD7AB9E23}"/>
                </a:ext>
              </a:extLst>
            </p:cNvPr>
            <p:cNvSpPr txBox="1"/>
            <p:nvPr/>
          </p:nvSpPr>
          <p:spPr>
            <a:xfrm>
              <a:off x="15412431" y="9050453"/>
              <a:ext cx="7425470" cy="10515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 algn="l" defTabSz="457200">
                <a:lnSpc>
                  <a:spcPct val="130000"/>
                </a:lnSpc>
                <a:spcBef>
                  <a:spcPts val="900"/>
                </a:spcBef>
                <a:defRPr sz="11300" spc="-33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</a:pPr>
              <a:r>
                <a:rPr lang="en-US" sz="1200" kern="0" spc="0" dirty="0">
                  <a:solidFill>
                    <a:schemeClr val="tx2"/>
                  </a:solidFill>
                  <a:latin typeface="Aptos" panose="020B0004020202020204" pitchFamily="34" charset="0"/>
                </a:rPr>
                <a:t>Personal Residual Income</a:t>
              </a:r>
            </a:p>
            <a:p>
              <a:pPr algn="ctr" defTabSz="228600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</a:pPr>
              <a:r>
                <a:rPr lang="en-US" sz="1200" kern="0" spc="0" dirty="0">
                  <a:solidFill>
                    <a:schemeClr val="tx2"/>
                  </a:solidFill>
                  <a:latin typeface="Aptos" panose="020B0004020202020204" pitchFamily="34" charset="0"/>
                </a:rPr>
                <a:t>Team Residual Income</a:t>
              </a:r>
              <a:endParaRPr sz="1200" kern="0" spc="0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84F2D140-8957-FB7E-B2ED-86B8D167B985}"/>
                </a:ext>
              </a:extLst>
            </p:cNvPr>
            <p:cNvSpPr/>
            <p:nvPr/>
          </p:nvSpPr>
          <p:spPr>
            <a:xfrm rot="4514048">
              <a:off x="5201161" y="-5985995"/>
              <a:ext cx="9451200" cy="21709276"/>
            </a:xfrm>
            <a:prstGeom prst="arc">
              <a:avLst>
                <a:gd name="adj1" fmla="val 16365938"/>
                <a:gd name="adj2" fmla="val 3948030"/>
              </a:avLst>
            </a:prstGeom>
            <a:noFill/>
            <a:ln w="76200" cap="flat">
              <a:solidFill>
                <a:srgbClr val="63C8C8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22860" rIns="45720" bIns="22860" numCol="1" spcCol="38100" rtlCol="0" anchor="t">
              <a:noAutofit/>
            </a:bodyPr>
            <a:lstStyle/>
            <a:p>
              <a:pPr defTabSz="457200" latinLnBrk="1" hangingPunct="0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7" name="Graphic 6" descr="Dollar with solid fill">
            <a:extLst>
              <a:ext uri="{FF2B5EF4-FFF2-40B4-BE49-F238E27FC236}">
                <a16:creationId xmlns:a16="http://schemas.microsoft.com/office/drawing/2014/main" id="{6453EFD6-F272-13E3-AA93-C667A53A9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534" y="2736429"/>
            <a:ext cx="1179461" cy="11794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558CD28-61CC-D709-1125-E8E051003EBD}"/>
              </a:ext>
            </a:extLst>
          </p:cNvPr>
          <p:cNvGrpSpPr/>
          <p:nvPr/>
        </p:nvGrpSpPr>
        <p:grpSpPr>
          <a:xfrm>
            <a:off x="1629479" y="2576244"/>
            <a:ext cx="9818847" cy="1485447"/>
            <a:chOff x="3258958" y="4952515"/>
            <a:chExt cx="19637688" cy="2970890"/>
          </a:xfrm>
        </p:grpSpPr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91CB6884-A7A6-8EBA-73E6-312BEE463997}"/>
                </a:ext>
              </a:extLst>
            </p:cNvPr>
            <p:cNvSpPr/>
            <p:nvPr/>
          </p:nvSpPr>
          <p:spPr>
            <a:xfrm rot="15306897" flipH="1">
              <a:off x="12342997" y="-1252072"/>
              <a:ext cx="91438" cy="18259515"/>
            </a:xfrm>
            <a:prstGeom prst="downArrow">
              <a:avLst/>
            </a:prstGeom>
            <a:solidFill>
              <a:schemeClr val="bg1"/>
            </a:solidFill>
            <a:ln w="57150" cap="flat">
              <a:solidFill>
                <a:srgbClr val="92D050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38100" rtlCol="0" anchor="ctr">
              <a:spAutoFit/>
            </a:bodyPr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kern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CD81CF2-14CA-F111-6E10-24DCFE9ABACD}"/>
                </a:ext>
              </a:extLst>
            </p:cNvPr>
            <p:cNvSpPr/>
            <p:nvPr/>
          </p:nvSpPr>
          <p:spPr>
            <a:xfrm rot="4216983">
              <a:off x="21698929" y="4335195"/>
              <a:ext cx="580397" cy="1815037"/>
            </a:xfrm>
            <a:prstGeom prst="triangle">
              <a:avLst/>
            </a:prstGeom>
            <a:solidFill>
              <a:srgbClr val="92D050"/>
            </a:solidFill>
            <a:ln w="25400" cap="flat">
              <a:solidFill>
                <a:srgbClr val="92D050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38100" rtlCol="0" anchor="ctr">
              <a:spAutoFit/>
            </a:bodyPr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kern="0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32" name="Graphic 31" descr="Clock with solid fill">
            <a:extLst>
              <a:ext uri="{FF2B5EF4-FFF2-40B4-BE49-F238E27FC236}">
                <a16:creationId xmlns:a16="http://schemas.microsoft.com/office/drawing/2014/main" id="{1BDA59F1-AB30-EB6F-D48C-13469275C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2284" y="5289621"/>
            <a:ext cx="1034826" cy="1034826"/>
          </a:xfrm>
          <a:prstGeom prst="rect">
            <a:avLst/>
          </a:prstGeom>
        </p:spPr>
      </p:pic>
      <p:sp>
        <p:nvSpPr>
          <p:cNvPr id="3" name="This is Your Business Plan">
            <a:extLst>
              <a:ext uri="{FF2B5EF4-FFF2-40B4-BE49-F238E27FC236}">
                <a16:creationId xmlns:a16="http://schemas.microsoft.com/office/drawing/2014/main" id="{39416C2E-D3C1-E2F6-89D2-066C0008E235}"/>
              </a:ext>
            </a:extLst>
          </p:cNvPr>
          <p:cNvSpPr txBox="1"/>
          <p:nvPr/>
        </p:nvSpPr>
        <p:spPr>
          <a:xfrm>
            <a:off x="2147491" y="2963828"/>
            <a:ext cx="4550433" cy="759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3600" b="1" kern="0" spc="-170" dirty="0">
                <a:solidFill>
                  <a:srgbClr val="92D050"/>
                </a:solidFill>
                <a:latin typeface="Aptos" panose="020B0004020202020204" pitchFamily="34" charset="0"/>
              </a:rPr>
              <a:t>Customer Bonuses</a:t>
            </a:r>
            <a:endParaRPr sz="3600" b="1" kern="0" spc="-170" dirty="0">
              <a:solidFill>
                <a:srgbClr val="92D050"/>
              </a:solidFill>
              <a:latin typeface="Aptos" panose="020B0004020202020204" pitchFamily="34" charset="0"/>
            </a:endParaRPr>
          </a:p>
        </p:txBody>
      </p:sp>
      <p:sp>
        <p:nvSpPr>
          <p:cNvPr id="4" name="This is Your Business Plan">
            <a:extLst>
              <a:ext uri="{FF2B5EF4-FFF2-40B4-BE49-F238E27FC236}">
                <a16:creationId xmlns:a16="http://schemas.microsoft.com/office/drawing/2014/main" id="{58FF52BB-5825-73E3-2601-43839CF8EA77}"/>
              </a:ext>
            </a:extLst>
          </p:cNvPr>
          <p:cNvSpPr txBox="1"/>
          <p:nvPr/>
        </p:nvSpPr>
        <p:spPr>
          <a:xfrm>
            <a:off x="1999866" y="2662717"/>
            <a:ext cx="4091218" cy="53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2400" kern="0" spc="0" dirty="0">
                <a:solidFill>
                  <a:schemeClr val="tx2"/>
                </a:solidFill>
                <a:latin typeface="Aptos" panose="020B0004020202020204" pitchFamily="34" charset="0"/>
              </a:rPr>
              <a:t>Paid Weekly as earned</a:t>
            </a:r>
            <a:endParaRPr sz="2400" kern="0" spc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5" name="This is Your Business Plan">
            <a:extLst>
              <a:ext uri="{FF2B5EF4-FFF2-40B4-BE49-F238E27FC236}">
                <a16:creationId xmlns:a16="http://schemas.microsoft.com/office/drawing/2014/main" id="{695F3570-06D5-17FC-3658-A6C3DFEC807C}"/>
              </a:ext>
            </a:extLst>
          </p:cNvPr>
          <p:cNvSpPr txBox="1"/>
          <p:nvPr/>
        </p:nvSpPr>
        <p:spPr>
          <a:xfrm>
            <a:off x="1257101" y="3634246"/>
            <a:ext cx="5576747" cy="52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</a:pPr>
            <a:r>
              <a:rPr lang="en-US" sz="1200" kern="0" spc="0" dirty="0">
                <a:solidFill>
                  <a:schemeClr val="tx2"/>
                </a:solidFill>
                <a:latin typeface="Aptos" panose="020B0004020202020204" pitchFamily="34" charset="0"/>
              </a:rPr>
              <a:t>     Personal Monthly Customer Bonuses</a:t>
            </a:r>
          </a:p>
          <a:p>
            <a:pPr algn="ctr" defTabSz="22860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</a:pPr>
            <a:r>
              <a:rPr lang="en-US" sz="1200" kern="0" spc="0" dirty="0">
                <a:solidFill>
                  <a:schemeClr val="tx2"/>
                </a:solidFill>
                <a:latin typeface="Aptos" panose="020B0004020202020204" pitchFamily="34" charset="0"/>
              </a:rPr>
              <a:t>Team Customer Acquisition Bonuses (CABs)</a:t>
            </a:r>
            <a:endParaRPr sz="1200" kern="0" spc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5DB89F-D795-2B25-397A-379CB3C4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Compensation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59FDC7-5945-E46D-02DB-2B7EF68C16F6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  <p:sp>
        <p:nvSpPr>
          <p:cNvPr id="2" name="Arrow: Left-Up 1">
            <a:extLst>
              <a:ext uri="{FF2B5EF4-FFF2-40B4-BE49-F238E27FC236}">
                <a16:creationId xmlns:a16="http://schemas.microsoft.com/office/drawing/2014/main" id="{2A9B14FE-772E-0AF2-38FA-B153CC214027}"/>
              </a:ext>
            </a:extLst>
          </p:cNvPr>
          <p:cNvSpPr/>
          <p:nvPr/>
        </p:nvSpPr>
        <p:spPr>
          <a:xfrm rot="5400000">
            <a:off x="4341872" y="-1434423"/>
            <a:ext cx="4095108" cy="9681863"/>
          </a:xfrm>
          <a:prstGeom prst="leftUpArrow">
            <a:avLst>
              <a:gd name="adj1" fmla="val 2886"/>
              <a:gd name="adj2" fmla="val 3848"/>
              <a:gd name="adj3" fmla="val 7274"/>
            </a:avLst>
          </a:prstGeom>
          <a:solidFill>
            <a:srgbClr val="016B76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lang="en-US" sz="2500" kern="0" dirty="0">
              <a:solidFill>
                <a:schemeClr val="tx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19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Line">
            <a:extLst>
              <a:ext uri="{FF2B5EF4-FFF2-40B4-BE49-F238E27FC236}">
                <a16:creationId xmlns:a16="http://schemas.microsoft.com/office/drawing/2014/main" id="{330CA8D0-57C6-4500-C97A-43D2BDF7EC25}"/>
              </a:ext>
            </a:extLst>
          </p:cNvPr>
          <p:cNvSpPr/>
          <p:nvPr/>
        </p:nvSpPr>
        <p:spPr>
          <a:xfrm>
            <a:off x="9472469" y="1217537"/>
            <a:ext cx="1268415" cy="1589"/>
          </a:xfrm>
          <a:prstGeom prst="line">
            <a:avLst/>
          </a:prstGeom>
          <a:ln w="101600">
            <a:solidFill>
              <a:srgbClr val="63C7C8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chemeClr val="tx2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1" name="Line">
            <a:extLst>
              <a:ext uri="{FF2B5EF4-FFF2-40B4-BE49-F238E27FC236}">
                <a16:creationId xmlns:a16="http://schemas.microsoft.com/office/drawing/2014/main" id="{7ED965E5-1EF7-919E-D730-590D70D3EA3D}"/>
              </a:ext>
            </a:extLst>
          </p:cNvPr>
          <p:cNvSpPr/>
          <p:nvPr/>
        </p:nvSpPr>
        <p:spPr>
          <a:xfrm flipV="1">
            <a:off x="8283879" y="1211724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chemeClr val="tx2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2" name="Line">
            <a:extLst>
              <a:ext uri="{FF2B5EF4-FFF2-40B4-BE49-F238E27FC236}">
                <a16:creationId xmlns:a16="http://schemas.microsoft.com/office/drawing/2014/main" id="{E0200F00-2A81-B39A-8379-EA8DF1E70CAF}"/>
              </a:ext>
            </a:extLst>
          </p:cNvPr>
          <p:cNvSpPr/>
          <p:nvPr/>
        </p:nvSpPr>
        <p:spPr>
          <a:xfrm>
            <a:off x="7205337" y="1211601"/>
            <a:ext cx="1236664" cy="4688"/>
          </a:xfrm>
          <a:prstGeom prst="line">
            <a:avLst/>
          </a:prstGeom>
          <a:ln w="101600">
            <a:solidFill>
              <a:srgbClr val="63C7C8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chemeClr val="tx2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3" name="Line">
            <a:extLst>
              <a:ext uri="{FF2B5EF4-FFF2-40B4-BE49-F238E27FC236}">
                <a16:creationId xmlns:a16="http://schemas.microsoft.com/office/drawing/2014/main" id="{6BE0FD37-3BE6-BA6D-6D78-0C9D47686E3A}"/>
              </a:ext>
            </a:extLst>
          </p:cNvPr>
          <p:cNvSpPr/>
          <p:nvPr/>
        </p:nvSpPr>
        <p:spPr>
          <a:xfrm>
            <a:off x="5967887" y="1206155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chemeClr val="tx2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4" name="TT">
            <a:extLst>
              <a:ext uri="{FF2B5EF4-FFF2-40B4-BE49-F238E27FC236}">
                <a16:creationId xmlns:a16="http://schemas.microsoft.com/office/drawing/2014/main" id="{07FEC734-ED7C-9820-5FC9-D14DCC6CEC79}"/>
              </a:ext>
            </a:extLst>
          </p:cNvPr>
          <p:cNvSpPr txBox="1"/>
          <p:nvPr/>
        </p:nvSpPr>
        <p:spPr>
          <a:xfrm>
            <a:off x="3546828" y="766157"/>
            <a:ext cx="122555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505" name="ETL">
            <a:extLst>
              <a:ext uri="{FF2B5EF4-FFF2-40B4-BE49-F238E27FC236}">
                <a16:creationId xmlns:a16="http://schemas.microsoft.com/office/drawing/2014/main" id="{F7629E61-2F1D-81A4-2B48-F20E734DC542}"/>
              </a:ext>
            </a:extLst>
          </p:cNvPr>
          <p:cNvSpPr txBox="1"/>
          <p:nvPr/>
        </p:nvSpPr>
        <p:spPr>
          <a:xfrm>
            <a:off x="4781094" y="767745"/>
            <a:ext cx="123031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506" name="RD">
            <a:extLst>
              <a:ext uri="{FF2B5EF4-FFF2-40B4-BE49-F238E27FC236}">
                <a16:creationId xmlns:a16="http://schemas.microsoft.com/office/drawing/2014/main" id="{B4111632-E208-8DF1-255E-D3EC6778161E}"/>
              </a:ext>
            </a:extLst>
          </p:cNvPr>
          <p:cNvSpPr txBox="1"/>
          <p:nvPr/>
        </p:nvSpPr>
        <p:spPr>
          <a:xfrm>
            <a:off x="7168399" y="769564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507" name="RVP">
            <a:extLst>
              <a:ext uri="{FF2B5EF4-FFF2-40B4-BE49-F238E27FC236}">
                <a16:creationId xmlns:a16="http://schemas.microsoft.com/office/drawing/2014/main" id="{61192008-95E6-D51D-152D-D1D4AF4E52E3}"/>
              </a:ext>
            </a:extLst>
          </p:cNvPr>
          <p:cNvSpPr txBox="1"/>
          <p:nvPr/>
        </p:nvSpPr>
        <p:spPr>
          <a:xfrm>
            <a:off x="8307723" y="780768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508" name="SVP">
            <a:extLst>
              <a:ext uri="{FF2B5EF4-FFF2-40B4-BE49-F238E27FC236}">
                <a16:creationId xmlns:a16="http://schemas.microsoft.com/office/drawing/2014/main" id="{C8BA14C0-C4A9-318D-9F2E-1611B6DD0672}"/>
              </a:ext>
            </a:extLst>
          </p:cNvPr>
          <p:cNvSpPr txBox="1"/>
          <p:nvPr/>
        </p:nvSpPr>
        <p:spPr>
          <a:xfrm>
            <a:off x="9520449" y="776317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509" name="RD">
            <a:extLst>
              <a:ext uri="{FF2B5EF4-FFF2-40B4-BE49-F238E27FC236}">
                <a16:creationId xmlns:a16="http://schemas.microsoft.com/office/drawing/2014/main" id="{2D3CE496-5C04-71DA-8E5D-96111B629E20}"/>
              </a:ext>
            </a:extLst>
          </p:cNvPr>
          <p:cNvSpPr txBox="1"/>
          <p:nvPr/>
        </p:nvSpPr>
        <p:spPr>
          <a:xfrm>
            <a:off x="5957495" y="765924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0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510" name="Line">
            <a:extLst>
              <a:ext uri="{FF2B5EF4-FFF2-40B4-BE49-F238E27FC236}">
                <a16:creationId xmlns:a16="http://schemas.microsoft.com/office/drawing/2014/main" id="{E43083B0-2692-7BD3-8D84-686FF6B5A940}"/>
              </a:ext>
            </a:extLst>
          </p:cNvPr>
          <p:cNvSpPr/>
          <p:nvPr/>
        </p:nvSpPr>
        <p:spPr>
          <a:xfrm flipV="1">
            <a:off x="4808156" y="1208764"/>
            <a:ext cx="1308102" cy="10887"/>
          </a:xfrm>
          <a:prstGeom prst="line">
            <a:avLst/>
          </a:prstGeom>
          <a:ln w="101600">
            <a:solidFill>
              <a:srgbClr val="63C7C8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chemeClr val="tx2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1" name="Line">
            <a:extLst>
              <a:ext uri="{FF2B5EF4-FFF2-40B4-BE49-F238E27FC236}">
                <a16:creationId xmlns:a16="http://schemas.microsoft.com/office/drawing/2014/main" id="{D14D22A2-DD07-C921-981B-E8B771764510}"/>
              </a:ext>
            </a:extLst>
          </p:cNvPr>
          <p:cNvSpPr/>
          <p:nvPr/>
        </p:nvSpPr>
        <p:spPr>
          <a:xfrm>
            <a:off x="3539480" y="1211602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chemeClr val="tx2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2" name="TT">
            <a:extLst>
              <a:ext uri="{FF2B5EF4-FFF2-40B4-BE49-F238E27FC236}">
                <a16:creationId xmlns:a16="http://schemas.microsoft.com/office/drawing/2014/main" id="{B9F10A58-0786-A066-B2E2-7507D40E108A}"/>
              </a:ext>
            </a:extLst>
          </p:cNvPr>
          <p:cNvSpPr txBox="1"/>
          <p:nvPr/>
        </p:nvSpPr>
        <p:spPr>
          <a:xfrm>
            <a:off x="3483328" y="1907431"/>
            <a:ext cx="1308102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Customer Qualified</a:t>
            </a:r>
            <a:endParaRPr sz="14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513" name="TT">
            <a:extLst>
              <a:ext uri="{FF2B5EF4-FFF2-40B4-BE49-F238E27FC236}">
                <a16:creationId xmlns:a16="http://schemas.microsoft.com/office/drawing/2014/main" id="{D48A1B7B-58F8-E261-39EC-36E2A5505940}"/>
              </a:ext>
            </a:extLst>
          </p:cNvPr>
          <p:cNvSpPr txBox="1"/>
          <p:nvPr/>
        </p:nvSpPr>
        <p:spPr>
          <a:xfrm>
            <a:off x="4706538" y="1903421"/>
            <a:ext cx="1323920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0" kern="0" dirty="0">
                <a:solidFill>
                  <a:srgbClr val="01A2C3"/>
                </a:solidFill>
                <a:latin typeface="Aptos" panose="020B0004020202020204" pitchFamily="34" charset="0"/>
              </a:rPr>
              <a:t>Executive Team Leader</a:t>
            </a:r>
            <a:endParaRPr sz="1400" b="0" kern="0" dirty="0">
              <a:solidFill>
                <a:srgbClr val="01A2C3"/>
              </a:solidFill>
              <a:latin typeface="Aptos" panose="020B0004020202020204" pitchFamily="34" charset="0"/>
            </a:endParaRPr>
          </a:p>
        </p:txBody>
      </p:sp>
      <p:sp>
        <p:nvSpPr>
          <p:cNvPr id="514" name="TT">
            <a:extLst>
              <a:ext uri="{FF2B5EF4-FFF2-40B4-BE49-F238E27FC236}">
                <a16:creationId xmlns:a16="http://schemas.microsoft.com/office/drawing/2014/main" id="{3C9BD9D9-0603-B2A5-3644-F91B5E467447}"/>
              </a:ext>
            </a:extLst>
          </p:cNvPr>
          <p:cNvSpPr txBox="1"/>
          <p:nvPr/>
        </p:nvSpPr>
        <p:spPr>
          <a:xfrm>
            <a:off x="5993915" y="1907432"/>
            <a:ext cx="1323920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Regional Coordinator</a:t>
            </a:r>
            <a:endParaRPr sz="14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515" name="TT">
            <a:extLst>
              <a:ext uri="{FF2B5EF4-FFF2-40B4-BE49-F238E27FC236}">
                <a16:creationId xmlns:a16="http://schemas.microsoft.com/office/drawing/2014/main" id="{A5002306-AB08-E428-20EC-7F9C4DD2F895}"/>
              </a:ext>
            </a:extLst>
          </p:cNvPr>
          <p:cNvSpPr txBox="1"/>
          <p:nvPr/>
        </p:nvSpPr>
        <p:spPr>
          <a:xfrm>
            <a:off x="7144936" y="1903422"/>
            <a:ext cx="1323920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0" kern="0" dirty="0">
                <a:solidFill>
                  <a:srgbClr val="01A2C3"/>
                </a:solidFill>
                <a:latin typeface="Aptos" panose="020B0004020202020204" pitchFamily="34" charset="0"/>
              </a:rPr>
              <a:t>Regional Director</a:t>
            </a:r>
            <a:endParaRPr sz="1400" b="0" kern="0" dirty="0">
              <a:solidFill>
                <a:srgbClr val="01A2C3"/>
              </a:solidFill>
              <a:latin typeface="Aptos" panose="020B0004020202020204" pitchFamily="34" charset="0"/>
            </a:endParaRPr>
          </a:p>
        </p:txBody>
      </p:sp>
      <p:sp>
        <p:nvSpPr>
          <p:cNvPr id="516" name="TT">
            <a:extLst>
              <a:ext uri="{FF2B5EF4-FFF2-40B4-BE49-F238E27FC236}">
                <a16:creationId xmlns:a16="http://schemas.microsoft.com/office/drawing/2014/main" id="{6DCDC2B3-7ADE-629C-141C-44A887B13CD4}"/>
              </a:ext>
            </a:extLst>
          </p:cNvPr>
          <p:cNvSpPr txBox="1"/>
          <p:nvPr/>
        </p:nvSpPr>
        <p:spPr>
          <a:xfrm>
            <a:off x="8226664" y="1903422"/>
            <a:ext cx="140970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Regional Vice President</a:t>
            </a:r>
            <a:endParaRPr sz="14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517" name="TT">
            <a:extLst>
              <a:ext uri="{FF2B5EF4-FFF2-40B4-BE49-F238E27FC236}">
                <a16:creationId xmlns:a16="http://schemas.microsoft.com/office/drawing/2014/main" id="{97B57D16-32FF-F06C-C3B1-628C256D8A74}"/>
              </a:ext>
            </a:extLst>
          </p:cNvPr>
          <p:cNvSpPr txBox="1"/>
          <p:nvPr/>
        </p:nvSpPr>
        <p:spPr>
          <a:xfrm>
            <a:off x="9384719" y="1903422"/>
            <a:ext cx="1435331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0" kern="0" dirty="0">
                <a:solidFill>
                  <a:srgbClr val="01A2C3"/>
                </a:solidFill>
                <a:latin typeface="Aptos" panose="020B0004020202020204" pitchFamily="34" charset="0"/>
              </a:rPr>
              <a:t>Senior Vice President</a:t>
            </a:r>
            <a:endParaRPr sz="1400" b="0" kern="0" dirty="0">
              <a:solidFill>
                <a:srgbClr val="01A2C3"/>
              </a:solidFill>
              <a:latin typeface="Aptos" panose="020B0004020202020204" pitchFamily="34" charset="0"/>
            </a:endParaRPr>
          </a:p>
        </p:txBody>
      </p:sp>
      <p:sp>
        <p:nvSpPr>
          <p:cNvPr id="518" name="TT">
            <a:extLst>
              <a:ext uri="{FF2B5EF4-FFF2-40B4-BE49-F238E27FC236}">
                <a16:creationId xmlns:a16="http://schemas.microsoft.com/office/drawing/2014/main" id="{0E521087-2EFC-904A-C57E-A8312643E777}"/>
              </a:ext>
            </a:extLst>
          </p:cNvPr>
          <p:cNvSpPr txBox="1"/>
          <p:nvPr/>
        </p:nvSpPr>
        <p:spPr>
          <a:xfrm>
            <a:off x="1385161" y="1532187"/>
            <a:ext cx="1859249" cy="98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228600" hangingPunct="0">
              <a:spcBef>
                <a:spcPts val="600"/>
              </a:spcBef>
            </a:pPr>
            <a:r>
              <a:rPr lang="en-US" sz="1600" kern="0" dirty="0">
                <a:solidFill>
                  <a:srgbClr val="63C7C8"/>
                </a:solidFill>
                <a:latin typeface="Aptos" panose="020B0004020202020204" pitchFamily="34" charset="0"/>
              </a:rPr>
              <a:t>I</a:t>
            </a:r>
            <a:r>
              <a:rPr lang="en-US" sz="1600" b="0" kern="0" dirty="0">
                <a:solidFill>
                  <a:schemeClr val="tx2"/>
                </a:solidFill>
                <a:latin typeface="Aptos" panose="020B0004020202020204" pitchFamily="34" charset="0"/>
              </a:rPr>
              <a:t>ndependent</a:t>
            </a:r>
          </a:p>
          <a:p>
            <a:pPr defTabSz="228600" hangingPunct="0">
              <a:spcBef>
                <a:spcPts val="600"/>
              </a:spcBef>
            </a:pPr>
            <a:r>
              <a:rPr lang="en-US" sz="1600" kern="0" dirty="0">
                <a:solidFill>
                  <a:srgbClr val="63C7C8"/>
                </a:solidFill>
                <a:latin typeface="Aptos" panose="020B0004020202020204" pitchFamily="34" charset="0"/>
              </a:rPr>
              <a:t>B</a:t>
            </a:r>
            <a:r>
              <a:rPr lang="en-US" sz="1600" b="0" kern="0" dirty="0">
                <a:solidFill>
                  <a:schemeClr val="tx2"/>
                </a:solidFill>
                <a:latin typeface="Aptos" panose="020B0004020202020204" pitchFamily="34" charset="0"/>
              </a:rPr>
              <a:t>usiness</a:t>
            </a:r>
          </a:p>
          <a:p>
            <a:pPr defTabSz="228600" hangingPunct="0">
              <a:spcBef>
                <a:spcPts val="600"/>
              </a:spcBef>
            </a:pPr>
            <a:r>
              <a:rPr lang="en-US" sz="1600" kern="0" dirty="0">
                <a:solidFill>
                  <a:srgbClr val="63C7C8"/>
                </a:solidFill>
                <a:latin typeface="Aptos" panose="020B0004020202020204" pitchFamily="34" charset="0"/>
              </a:rPr>
              <a:t>O</a:t>
            </a:r>
            <a:r>
              <a:rPr lang="en-US" sz="1600" b="0" kern="0" dirty="0">
                <a:solidFill>
                  <a:schemeClr val="tx2"/>
                </a:solidFill>
                <a:latin typeface="Aptos" panose="020B0004020202020204" pitchFamily="34" charset="0"/>
              </a:rPr>
              <a:t>wner</a:t>
            </a:r>
            <a:endParaRPr sz="16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520" name="IT WILL MOTIVATE YOU">
            <a:extLst>
              <a:ext uri="{FF2B5EF4-FFF2-40B4-BE49-F238E27FC236}">
                <a16:creationId xmlns:a16="http://schemas.microsoft.com/office/drawing/2014/main" id="{029886E5-6827-68C7-A914-68B68A50F827}"/>
              </a:ext>
            </a:extLst>
          </p:cNvPr>
          <p:cNvSpPr txBox="1"/>
          <p:nvPr/>
        </p:nvSpPr>
        <p:spPr>
          <a:xfrm>
            <a:off x="904875" y="2691491"/>
            <a:ext cx="10495402" cy="1752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292606" rtl="0" latinLnBrk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 sz="14800" b="0" i="0" u="none" strike="noStrike" cap="none" spc="-50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46303">
              <a:spcBef>
                <a:spcPts val="400"/>
              </a:spcBef>
            </a:pPr>
            <a:r>
              <a:rPr lang="en-US" sz="5400" kern="0" spc="-250" dirty="0">
                <a:solidFill>
                  <a:srgbClr val="016B76"/>
                </a:solidFill>
                <a:latin typeface="Aptos" panose="020B0004020202020204" pitchFamily="34" charset="0"/>
              </a:rPr>
              <a:t>Follow the Plan</a:t>
            </a:r>
          </a:p>
        </p:txBody>
      </p:sp>
      <p:sp>
        <p:nvSpPr>
          <p:cNvPr id="521" name="Line">
            <a:extLst>
              <a:ext uri="{FF2B5EF4-FFF2-40B4-BE49-F238E27FC236}">
                <a16:creationId xmlns:a16="http://schemas.microsoft.com/office/drawing/2014/main" id="{3B3B9D5F-1CF9-95E3-1B93-3B11463BE769}"/>
              </a:ext>
            </a:extLst>
          </p:cNvPr>
          <p:cNvSpPr/>
          <p:nvPr/>
        </p:nvSpPr>
        <p:spPr>
          <a:xfrm>
            <a:off x="1020313" y="2587274"/>
            <a:ext cx="10379965" cy="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chemeClr val="tx2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2" name="Line">
            <a:extLst>
              <a:ext uri="{FF2B5EF4-FFF2-40B4-BE49-F238E27FC236}">
                <a16:creationId xmlns:a16="http://schemas.microsoft.com/office/drawing/2014/main" id="{02B1E63B-F0E7-00EF-8EED-0F0D775FD0AD}"/>
              </a:ext>
            </a:extLst>
          </p:cNvPr>
          <p:cNvSpPr/>
          <p:nvPr/>
        </p:nvSpPr>
        <p:spPr>
          <a:xfrm>
            <a:off x="1020312" y="4276461"/>
            <a:ext cx="10379965" cy="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chemeClr val="tx2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3" name="This is Your Business Plan">
            <a:extLst>
              <a:ext uri="{FF2B5EF4-FFF2-40B4-BE49-F238E27FC236}">
                <a16:creationId xmlns:a16="http://schemas.microsoft.com/office/drawing/2014/main" id="{DC78381E-74B9-5D2A-704D-0AED4A09F897}"/>
              </a:ext>
            </a:extLst>
          </p:cNvPr>
          <p:cNvSpPr txBox="1"/>
          <p:nvPr/>
        </p:nvSpPr>
        <p:spPr>
          <a:xfrm>
            <a:off x="19038" y="3500147"/>
            <a:ext cx="12172961" cy="685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sz="3200" kern="0" spc="-170" dirty="0">
                <a:solidFill>
                  <a:srgbClr val="016B76"/>
                </a:solidFill>
                <a:latin typeface="Aptos" panose="020B0004020202020204" pitchFamily="34" charset="0"/>
              </a:rPr>
              <a:t>T</a:t>
            </a:r>
            <a:r>
              <a:rPr lang="en-US" sz="3200" kern="0" spc="-170" dirty="0">
                <a:solidFill>
                  <a:srgbClr val="016B76"/>
                </a:solidFill>
                <a:latin typeface="Aptos" panose="020B0004020202020204" pitchFamily="34" charset="0"/>
              </a:rPr>
              <a:t>hink of this as your “</a:t>
            </a:r>
            <a:r>
              <a:rPr lang="en-US" sz="3200" b="1" kern="0" spc="-170" dirty="0">
                <a:solidFill>
                  <a:srgbClr val="63C7C8"/>
                </a:solidFill>
                <a:latin typeface="Aptos" panose="020B0004020202020204" pitchFamily="34" charset="0"/>
              </a:rPr>
              <a:t>Road Map</a:t>
            </a:r>
            <a:r>
              <a:rPr lang="en-US" sz="3200" kern="0" spc="-170" dirty="0">
                <a:solidFill>
                  <a:srgbClr val="016B76"/>
                </a:solidFill>
                <a:latin typeface="Aptos" panose="020B0004020202020204" pitchFamily="34" charset="0"/>
              </a:rPr>
              <a:t>” or “</a:t>
            </a:r>
            <a:r>
              <a:rPr sz="3200" b="1" kern="0" spc="-170" dirty="0">
                <a:solidFill>
                  <a:srgbClr val="63C7C8"/>
                </a:solidFill>
                <a:latin typeface="Aptos" panose="020B0004020202020204" pitchFamily="34" charset="0"/>
              </a:rPr>
              <a:t>Business Plan</a:t>
            </a:r>
            <a:r>
              <a:rPr lang="en-US" sz="3200" kern="0" spc="-170" dirty="0">
                <a:solidFill>
                  <a:srgbClr val="016B76"/>
                </a:solidFill>
                <a:latin typeface="Aptos" panose="020B0004020202020204" pitchFamily="34" charset="0"/>
              </a:rPr>
              <a:t>”</a:t>
            </a:r>
            <a:endParaRPr sz="3200" kern="0" spc="-170" dirty="0">
              <a:solidFill>
                <a:srgbClr val="016B76"/>
              </a:solidFill>
              <a:latin typeface="Aptos" panose="020B0004020202020204" pitchFamily="34" charset="0"/>
            </a:endParaRPr>
          </a:p>
        </p:txBody>
      </p:sp>
      <p:sp>
        <p:nvSpPr>
          <p:cNvPr id="524" name="Your Business is Growing…">
            <a:extLst>
              <a:ext uri="{FF2B5EF4-FFF2-40B4-BE49-F238E27FC236}">
                <a16:creationId xmlns:a16="http://schemas.microsoft.com/office/drawing/2014/main" id="{B37E34DC-4F9C-3B9C-5C9E-F4C0D3C87B45}"/>
              </a:ext>
            </a:extLst>
          </p:cNvPr>
          <p:cNvSpPr txBox="1"/>
          <p:nvPr/>
        </p:nvSpPr>
        <p:spPr>
          <a:xfrm>
            <a:off x="3794346" y="5081605"/>
            <a:ext cx="4586636" cy="123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590550" indent="-590550" defTabSz="228600" hangingPunct="0">
              <a:lnSpc>
                <a:spcPct val="130000"/>
              </a:lnSpc>
              <a:spcBef>
                <a:spcPts val="450"/>
              </a:spcBef>
              <a:spcAft>
                <a:spcPct val="0"/>
              </a:spcAft>
              <a:buFontTx/>
              <a:buAutoNum type="arabicPeriod"/>
              <a:defRPr sz="8600" spc="-2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800" kern="0" spc="-129" dirty="0">
                <a:solidFill>
                  <a:srgbClr val="016B76"/>
                </a:solidFill>
                <a:latin typeface="Aptos" panose="020B0004020202020204" pitchFamily="34" charset="0"/>
                <a:sym typeface="Helvetica"/>
              </a:rPr>
              <a:t>Your Business is </a:t>
            </a:r>
            <a:r>
              <a:rPr sz="2800" b="1" kern="0" spc="-129" dirty="0">
                <a:solidFill>
                  <a:srgbClr val="63C7C8"/>
                </a:solidFill>
                <a:latin typeface="Aptos" panose="020B0004020202020204" pitchFamily="34" charset="0"/>
                <a:sym typeface="Helvetica"/>
              </a:rPr>
              <a:t>Growing</a:t>
            </a:r>
          </a:p>
          <a:p>
            <a:pPr marL="590550" indent="-590550" defTabSz="228600" hangingPunct="0">
              <a:lnSpc>
                <a:spcPct val="130000"/>
              </a:lnSpc>
              <a:spcBef>
                <a:spcPts val="450"/>
              </a:spcBef>
              <a:spcAft>
                <a:spcPct val="0"/>
              </a:spcAft>
              <a:buFontTx/>
              <a:buAutoNum type="arabicPeriod"/>
              <a:defRPr sz="8600" spc="-2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800" kern="0" spc="-129" dirty="0">
                <a:solidFill>
                  <a:srgbClr val="016B76"/>
                </a:solidFill>
                <a:latin typeface="Aptos" panose="020B0004020202020204" pitchFamily="34" charset="0"/>
                <a:sym typeface="Helvetica"/>
              </a:rPr>
              <a:t>You </a:t>
            </a:r>
            <a:r>
              <a:rPr lang="en-AU" sz="2800" kern="0" spc="-129" dirty="0">
                <a:solidFill>
                  <a:srgbClr val="016B76"/>
                </a:solidFill>
                <a:latin typeface="Aptos" panose="020B0004020202020204" pitchFamily="34" charset="0"/>
                <a:sym typeface="Helvetica"/>
              </a:rPr>
              <a:t>G</a:t>
            </a:r>
            <a:r>
              <a:rPr sz="2800" kern="0" spc="-129" dirty="0">
                <a:solidFill>
                  <a:srgbClr val="016B76"/>
                </a:solidFill>
                <a:latin typeface="Aptos" panose="020B0004020202020204" pitchFamily="34" charset="0"/>
                <a:sym typeface="Helvetica"/>
              </a:rPr>
              <a:t>et Paid </a:t>
            </a:r>
            <a:r>
              <a:rPr sz="2800" b="1" kern="0" spc="-129" dirty="0">
                <a:solidFill>
                  <a:srgbClr val="63C7C8"/>
                </a:solidFill>
                <a:latin typeface="Aptos" panose="020B0004020202020204" pitchFamily="34" charset="0"/>
                <a:sym typeface="Helvetica"/>
              </a:rPr>
              <a:t>More</a:t>
            </a:r>
            <a:r>
              <a:rPr lang="en-US" sz="2800" b="1" kern="0" spc="-129" dirty="0">
                <a:solidFill>
                  <a:srgbClr val="63C7C8"/>
                </a:solidFill>
                <a:latin typeface="Aptos" panose="020B0004020202020204" pitchFamily="34" charset="0"/>
                <a:sym typeface="Helvetica"/>
              </a:rPr>
              <a:t> &amp; Better</a:t>
            </a:r>
            <a:endParaRPr sz="2800" b="1" kern="0" spc="-129" dirty="0">
              <a:solidFill>
                <a:srgbClr val="63C7C8"/>
              </a:solidFill>
              <a:latin typeface="Aptos" panose="020B0004020202020204" pitchFamily="34" charset="0"/>
              <a:sym typeface="Helvetica"/>
            </a:endParaRPr>
          </a:p>
        </p:txBody>
      </p:sp>
      <p:sp>
        <p:nvSpPr>
          <p:cNvPr id="525" name="This is Your Business Plan">
            <a:extLst>
              <a:ext uri="{FF2B5EF4-FFF2-40B4-BE49-F238E27FC236}">
                <a16:creationId xmlns:a16="http://schemas.microsoft.com/office/drawing/2014/main" id="{4BA8F123-E7AE-E853-95BE-4A91EAF079C2}"/>
              </a:ext>
            </a:extLst>
          </p:cNvPr>
          <p:cNvSpPr txBox="1"/>
          <p:nvPr/>
        </p:nvSpPr>
        <p:spPr>
          <a:xfrm>
            <a:off x="1487407" y="4360822"/>
            <a:ext cx="9122045" cy="760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3600" kern="0" spc="-170" dirty="0">
                <a:solidFill>
                  <a:srgbClr val="016B76"/>
                </a:solidFill>
                <a:latin typeface="Aptos" panose="020B0004020202020204" pitchFamily="34" charset="0"/>
              </a:rPr>
              <a:t>The higher of an </a:t>
            </a:r>
            <a:r>
              <a:rPr lang="en-US" sz="3600" b="1" kern="0" spc="-170" dirty="0">
                <a:solidFill>
                  <a:srgbClr val="016B76"/>
                </a:solidFill>
                <a:latin typeface="Aptos" panose="020B0004020202020204" pitchFamily="34" charset="0"/>
              </a:rPr>
              <a:t>EARNED POSITION </a:t>
            </a:r>
            <a:r>
              <a:rPr lang="en-US" sz="3600" kern="0" spc="-170" dirty="0">
                <a:solidFill>
                  <a:srgbClr val="016B76"/>
                </a:solidFill>
                <a:latin typeface="Aptos" panose="020B0004020202020204" pitchFamily="34" charset="0"/>
              </a:rPr>
              <a:t>you achieve…</a:t>
            </a:r>
            <a:endParaRPr sz="3600" kern="0" spc="-170" dirty="0">
              <a:solidFill>
                <a:srgbClr val="016B76"/>
              </a:solidFill>
              <a:latin typeface="Aptos" panose="020B0004020202020204" pitchFamily="34" charset="0"/>
            </a:endParaRPr>
          </a:p>
        </p:txBody>
      </p:sp>
      <p:sp>
        <p:nvSpPr>
          <p:cNvPr id="526" name="Compensation Plan – Personal Residual Income">
            <a:extLst>
              <a:ext uri="{FF2B5EF4-FFF2-40B4-BE49-F238E27FC236}">
                <a16:creationId xmlns:a16="http://schemas.microsoft.com/office/drawing/2014/main" id="{CE685E6D-7068-F9C7-9435-5A189261ED26}"/>
              </a:ext>
            </a:extLst>
          </p:cNvPr>
          <p:cNvSpPr txBox="1"/>
          <p:nvPr/>
        </p:nvSpPr>
        <p:spPr>
          <a:xfrm>
            <a:off x="9520" y="248905"/>
            <a:ext cx="12172961" cy="47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 defTabSz="228600" hangingPunct="0">
              <a:spcBef>
                <a:spcPct val="0"/>
              </a:spcBef>
              <a:spcAft>
                <a:spcPct val="0"/>
              </a:spcAft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500" b="1" kern="0" cap="all" spc="-75" dirty="0">
                <a:solidFill>
                  <a:srgbClr val="016B76"/>
                </a:solidFill>
                <a:latin typeface="Aptos" panose="020B0004020202020204" pitchFamily="34" charset="0"/>
                <a:sym typeface="Helvetica"/>
              </a:rPr>
              <a:t>Compensation Plan – </a:t>
            </a:r>
            <a:r>
              <a:rPr lang="en-US" sz="2500" b="1" kern="0" cap="all" spc="-75" dirty="0">
                <a:solidFill>
                  <a:srgbClr val="016B76"/>
                </a:solidFill>
                <a:latin typeface="Aptos" panose="020B0004020202020204" pitchFamily="34" charset="0"/>
                <a:sym typeface="Helvetica"/>
              </a:rPr>
              <a:t>Earned Positions</a:t>
            </a:r>
            <a:endParaRPr sz="2500" b="1" kern="0" cap="all" spc="-75" dirty="0">
              <a:solidFill>
                <a:srgbClr val="016B76"/>
              </a:solidFill>
              <a:latin typeface="Aptos" panose="020B0004020202020204" pitchFamily="34" charset="0"/>
              <a:sym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D61AF-5D9A-67A7-99F8-9C3C06805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632" y="1302978"/>
            <a:ext cx="585356" cy="585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B28E94-CCAE-9F23-FBD7-3E1A31C97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887" y="1302978"/>
            <a:ext cx="585356" cy="585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DBA6F-DA94-3239-C428-5B416EE4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426" y="1302978"/>
            <a:ext cx="585356" cy="585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9EA16B-6F94-8137-DBD7-62D006765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0084" y="1302978"/>
            <a:ext cx="585356" cy="585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D10E87-488D-6ADC-C250-065FDCD989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2704" y="1302978"/>
            <a:ext cx="585356" cy="585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12E9D-03C7-D336-8706-874E34C93F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8685" y="1302978"/>
            <a:ext cx="585356" cy="5853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941B469-82F2-0226-9931-2BA1577D2109}"/>
              </a:ext>
            </a:extLst>
          </p:cNvPr>
          <p:cNvGrpSpPr/>
          <p:nvPr/>
        </p:nvGrpSpPr>
        <p:grpSpPr>
          <a:xfrm>
            <a:off x="886602" y="940363"/>
            <a:ext cx="1737626" cy="502571"/>
            <a:chOff x="356168" y="949543"/>
            <a:chExt cx="1737626" cy="502571"/>
          </a:xfrm>
        </p:grpSpPr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9AF2FA7E-6819-40E3-C072-AFC4DD6FB995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F84F90-2519-C7AC-0B3B-02D08FC57996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6" name="TT">
              <a:extLst>
                <a:ext uri="{FF2B5EF4-FFF2-40B4-BE49-F238E27FC236}">
                  <a16:creationId xmlns:a16="http://schemas.microsoft.com/office/drawing/2014/main" id="{FF72777A-FD29-0368-3296-D9F4EF1207C6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2B3FFA-4509-52F6-B3F0-6758E5580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8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36003F57-A2A1-C1BB-810E-03B1030332E8}"/>
              </a:ext>
            </a:extLst>
          </p:cNvPr>
          <p:cNvGrpSpPr/>
          <p:nvPr/>
        </p:nvGrpSpPr>
        <p:grpSpPr>
          <a:xfrm>
            <a:off x="5779478" y="1597920"/>
            <a:ext cx="6481430" cy="4645088"/>
            <a:chOff x="5779478" y="1597920"/>
            <a:chExt cx="6481430" cy="46450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5524D8-19BE-E39B-0255-3B6244DB8F57}"/>
                </a:ext>
              </a:extLst>
            </p:cNvPr>
            <p:cNvGrpSpPr/>
            <p:nvPr/>
          </p:nvGrpSpPr>
          <p:grpSpPr>
            <a:xfrm>
              <a:off x="5835626" y="4439961"/>
              <a:ext cx="4491069" cy="624609"/>
              <a:chOff x="4399807" y="4393085"/>
              <a:chExt cx="4316187" cy="62460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61A7B7-3C89-698E-1113-BC0012246A09}"/>
                  </a:ext>
                </a:extLst>
              </p:cNvPr>
              <p:cNvSpPr txBox="1"/>
              <p:nvPr/>
            </p:nvSpPr>
            <p:spPr>
              <a:xfrm>
                <a:off x="6306907" y="4730370"/>
                <a:ext cx="2409087" cy="287323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defTabSz="914377">
                  <a:lnSpc>
                    <a:spcPct val="90000"/>
                  </a:lnSpc>
                  <a:spcBef>
                    <a:spcPts val="400"/>
                  </a:spcBef>
                  <a:defRPr/>
                </a:pPr>
                <a:r>
                  <a:rPr lang="en-US" sz="1400" dirty="0">
                    <a:solidFill>
                      <a:schemeClr val="tx2"/>
                    </a:solidFill>
                    <a:latin typeface="Aptos" panose="020B0004020202020204" pitchFamily="34" charset="0"/>
                    <a:cs typeface="Helvetica"/>
                  </a:rPr>
                  <a:t>Broadband</a:t>
                </a:r>
              </a:p>
            </p:txBody>
          </p:sp>
          <p:sp>
            <p:nvSpPr>
              <p:cNvPr id="9" name="Up Arrow 18">
                <a:extLst>
                  <a:ext uri="{FF2B5EF4-FFF2-40B4-BE49-F238E27FC236}">
                    <a16:creationId xmlns:a16="http://schemas.microsoft.com/office/drawing/2014/main" id="{DAE5E13F-CF2A-2291-5CFF-08A6DECC7941}"/>
                  </a:ext>
                </a:extLst>
              </p:cNvPr>
              <p:cNvSpPr/>
              <p:nvPr/>
            </p:nvSpPr>
            <p:spPr>
              <a:xfrm rot="5400000">
                <a:off x="5138718" y="3654174"/>
                <a:ext cx="334493" cy="1812316"/>
              </a:xfrm>
              <a:prstGeom prst="upArrow">
                <a:avLst/>
              </a:prstGeom>
              <a:solidFill>
                <a:srgbClr val="016B7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endParaRPr lang="en-US" dirty="0">
                  <a:solidFill>
                    <a:schemeClr val="tx2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14" name="Up Arrow 18">
              <a:extLst>
                <a:ext uri="{FF2B5EF4-FFF2-40B4-BE49-F238E27FC236}">
                  <a16:creationId xmlns:a16="http://schemas.microsoft.com/office/drawing/2014/main" id="{6843BEB4-8EAE-D49B-CA45-ECB35EE750F0}"/>
                </a:ext>
              </a:extLst>
            </p:cNvPr>
            <p:cNvSpPr/>
            <p:nvPr/>
          </p:nvSpPr>
          <p:spPr>
            <a:xfrm rot="5400000">
              <a:off x="7616877" y="1322371"/>
              <a:ext cx="334493" cy="3842263"/>
            </a:xfrm>
            <a:prstGeom prst="upArrow">
              <a:avLst/>
            </a:prstGeom>
            <a:solidFill>
              <a:srgbClr val="016B7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endParaRPr lang="en-US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8" name="Up Arrow 18">
              <a:extLst>
                <a:ext uri="{FF2B5EF4-FFF2-40B4-BE49-F238E27FC236}">
                  <a16:creationId xmlns:a16="http://schemas.microsoft.com/office/drawing/2014/main" id="{FA5BAE6A-3A84-F1B5-6D25-CB05AE282A33}"/>
                </a:ext>
              </a:extLst>
            </p:cNvPr>
            <p:cNvSpPr/>
            <p:nvPr/>
          </p:nvSpPr>
          <p:spPr>
            <a:xfrm rot="5400000">
              <a:off x="6582732" y="964167"/>
              <a:ext cx="334493" cy="1941001"/>
            </a:xfrm>
            <a:prstGeom prst="upArrow">
              <a:avLst/>
            </a:prstGeom>
            <a:solidFill>
              <a:srgbClr val="016B7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endParaRPr lang="en-US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359BCB-415B-27E1-6807-9636DB46C9AE}"/>
                </a:ext>
              </a:extLst>
            </p:cNvPr>
            <p:cNvSpPr txBox="1"/>
            <p:nvPr/>
          </p:nvSpPr>
          <p:spPr>
            <a:xfrm>
              <a:off x="7807466" y="2185094"/>
              <a:ext cx="2630398" cy="2873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defTabSz="914377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140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Electricity &amp; Gas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4CD01DC-2947-D40A-57B6-52732FF7B98F}"/>
                </a:ext>
              </a:extLst>
            </p:cNvPr>
            <p:cNvGrpSpPr/>
            <p:nvPr/>
          </p:nvGrpSpPr>
          <p:grpSpPr>
            <a:xfrm>
              <a:off x="5815083" y="5625849"/>
              <a:ext cx="6097897" cy="617159"/>
              <a:chOff x="4368236" y="5578980"/>
              <a:chExt cx="5951404" cy="61715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9C416C-4732-CA4C-A939-A946CE18715D}"/>
                  </a:ext>
                </a:extLst>
              </p:cNvPr>
              <p:cNvSpPr txBox="1"/>
              <p:nvPr/>
            </p:nvSpPr>
            <p:spPr>
              <a:xfrm>
                <a:off x="8260236" y="5908815"/>
                <a:ext cx="2059404" cy="287323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defTabSz="914377">
                  <a:lnSpc>
                    <a:spcPct val="90000"/>
                  </a:lnSpc>
                  <a:spcBef>
                    <a:spcPts val="400"/>
                  </a:spcBef>
                  <a:defRPr/>
                </a:pPr>
                <a:r>
                  <a:rPr lang="en-US" sz="1400" dirty="0">
                    <a:solidFill>
                      <a:schemeClr val="tx2"/>
                    </a:solidFill>
                    <a:latin typeface="Aptos" panose="020B0004020202020204" pitchFamily="34" charset="0"/>
                    <a:cs typeface="Helvetica"/>
                  </a:rPr>
                  <a:t>Mobile</a:t>
                </a:r>
              </a:p>
            </p:txBody>
          </p:sp>
          <p:sp>
            <p:nvSpPr>
              <p:cNvPr id="24" name="Up Arrow 23">
                <a:extLst>
                  <a:ext uri="{FF2B5EF4-FFF2-40B4-BE49-F238E27FC236}">
                    <a16:creationId xmlns:a16="http://schemas.microsoft.com/office/drawing/2014/main" id="{7E767604-0C85-635B-AA55-B48A54B3CA24}"/>
                  </a:ext>
                </a:extLst>
              </p:cNvPr>
              <p:cNvSpPr/>
              <p:nvPr/>
            </p:nvSpPr>
            <p:spPr>
              <a:xfrm rot="5400000">
                <a:off x="6083562" y="3863654"/>
                <a:ext cx="334493" cy="3765146"/>
              </a:xfrm>
              <a:prstGeom prst="upArrow">
                <a:avLst/>
              </a:prstGeom>
              <a:solidFill>
                <a:srgbClr val="016B7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endParaRPr lang="en-US" dirty="0">
                  <a:solidFill>
                    <a:schemeClr val="tx2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2E79CF-9BDD-A20C-44F6-874B57B47031}"/>
                </a:ext>
              </a:extLst>
            </p:cNvPr>
            <p:cNvSpPr txBox="1"/>
            <p:nvPr/>
          </p:nvSpPr>
          <p:spPr>
            <a:xfrm>
              <a:off x="9802884" y="3452522"/>
              <a:ext cx="2458024" cy="2873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defTabSz="914377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140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Home Insurance</a:t>
              </a:r>
            </a:p>
          </p:txBody>
        </p:sp>
        <p:pic>
          <p:nvPicPr>
            <p:cNvPr id="40" name="Picture 39" descr="Logo&#10;&#10;Description automatically generated">
              <a:extLst>
                <a:ext uri="{FF2B5EF4-FFF2-40B4-BE49-F238E27FC236}">
                  <a16:creationId xmlns:a16="http://schemas.microsoft.com/office/drawing/2014/main" id="{477A95E5-E9A9-A654-D2B5-CA452B6EF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9997" y="1597920"/>
              <a:ext cx="2112339" cy="504614"/>
            </a:xfrm>
            <a:prstGeom prst="rect">
              <a:avLst/>
            </a:prstGeom>
          </p:spPr>
        </p:pic>
        <p:pic>
          <p:nvPicPr>
            <p:cNvPr id="39" name="Picture 3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2033E2C-BF22-6239-3281-DC97F6F0A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6807" y="4321001"/>
              <a:ext cx="1235858" cy="32430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F62DC2-9320-9FC6-9DE1-6BE5D22CB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18531" y="5570092"/>
              <a:ext cx="1602358" cy="402370"/>
            </a:xfrm>
            <a:prstGeom prst="rect">
              <a:avLst/>
            </a:prstGeom>
          </p:spPr>
        </p:pic>
        <p:pic>
          <p:nvPicPr>
            <p:cNvPr id="48" name="Picture 47" descr="A red and black logo&#10;&#10;Description automatically generated">
              <a:extLst>
                <a:ext uri="{FF2B5EF4-FFF2-40B4-BE49-F238E27FC236}">
                  <a16:creationId xmlns:a16="http://schemas.microsoft.com/office/drawing/2014/main" id="{79E2A186-30C1-4ACA-AB9F-40D20BA0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1836" y="3006523"/>
              <a:ext cx="1397934" cy="487530"/>
            </a:xfrm>
            <a:prstGeom prst="rect">
              <a:avLst/>
            </a:prstGeom>
          </p:spPr>
        </p:pic>
      </p:grpSp>
      <p:sp>
        <p:nvSpPr>
          <p:cNvPr id="170" name="U.S. RESIDENTIAL…"/>
          <p:cNvSpPr txBox="1"/>
          <p:nvPr/>
        </p:nvSpPr>
        <p:spPr>
          <a:xfrm>
            <a:off x="356879" y="1796701"/>
            <a:ext cx="5714415" cy="1902248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228600">
              <a:spcBef>
                <a:spcPts val="650"/>
              </a:spcBef>
              <a:defRPr sz="3600" b="1" spc="-72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400" dirty="0">
                <a:solidFill>
                  <a:srgbClr val="016B76"/>
                </a:solidFill>
                <a:latin typeface="Aptos" panose="020B0004020202020204" pitchFamily="34" charset="0"/>
              </a:rPr>
              <a:t>RESIDENTIAL</a:t>
            </a:r>
            <a:endParaRPr sz="2400" spc="-18" dirty="0">
              <a:solidFill>
                <a:srgbClr val="016B76"/>
              </a:solidFill>
              <a:latin typeface="Aptos" panose="020B0004020202020204" pitchFamily="34" charset="0"/>
            </a:endParaRPr>
          </a:p>
          <a:p>
            <a:pPr defTabSz="228600">
              <a:lnSpc>
                <a:spcPct val="80000"/>
              </a:lnSpc>
              <a:spcBef>
                <a:spcPts val="65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500" dirty="0">
                <a:solidFill>
                  <a:schemeClr val="tx2"/>
                </a:solidFill>
                <a:latin typeface="Aptos" panose="020B0004020202020204" pitchFamily="34" charset="0"/>
              </a:rPr>
              <a:t>Energy</a:t>
            </a:r>
          </a:p>
          <a:p>
            <a:pPr defTabSz="228600">
              <a:lnSpc>
                <a:spcPct val="80000"/>
              </a:lnSpc>
              <a:spcBef>
                <a:spcPts val="65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500" dirty="0">
                <a:solidFill>
                  <a:schemeClr val="tx2"/>
                </a:solidFill>
                <a:latin typeface="Aptos" panose="020B0004020202020204" pitchFamily="34" charset="0"/>
              </a:rPr>
              <a:t>Mobile</a:t>
            </a:r>
          </a:p>
          <a:p>
            <a:pPr defTabSz="228600">
              <a:lnSpc>
                <a:spcPct val="80000"/>
              </a:lnSpc>
              <a:spcBef>
                <a:spcPts val="65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500" dirty="0">
                <a:solidFill>
                  <a:schemeClr val="tx2"/>
                </a:solidFill>
                <a:latin typeface="Aptos" panose="020B0004020202020204" pitchFamily="34" charset="0"/>
              </a:rPr>
              <a:t>NBN</a:t>
            </a:r>
          </a:p>
          <a:p>
            <a:pPr defTabSz="228600">
              <a:lnSpc>
                <a:spcPct val="80000"/>
              </a:lnSpc>
              <a:spcBef>
                <a:spcPts val="65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500" dirty="0">
                <a:solidFill>
                  <a:schemeClr val="tx2"/>
                </a:solidFill>
                <a:latin typeface="Aptos" panose="020B0004020202020204" pitchFamily="34" charset="0"/>
              </a:rPr>
              <a:t>Broadband</a:t>
            </a:r>
          </a:p>
          <a:p>
            <a:pPr defTabSz="228600">
              <a:lnSpc>
                <a:spcPct val="80000"/>
              </a:lnSpc>
              <a:spcBef>
                <a:spcPts val="65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500" dirty="0">
                <a:solidFill>
                  <a:schemeClr val="tx2"/>
                </a:solidFill>
                <a:latin typeface="Aptos" panose="020B0004020202020204" pitchFamily="34" charset="0"/>
              </a:rPr>
              <a:t>Home Insurance</a:t>
            </a:r>
          </a:p>
        </p:txBody>
      </p:sp>
      <p:sp>
        <p:nvSpPr>
          <p:cNvPr id="171" name="U.S. BUSINESS…"/>
          <p:cNvSpPr txBox="1"/>
          <p:nvPr/>
        </p:nvSpPr>
        <p:spPr>
          <a:xfrm>
            <a:off x="356879" y="3658650"/>
            <a:ext cx="6481765" cy="2451116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228600">
              <a:spcBef>
                <a:spcPts val="650"/>
              </a:spcBef>
              <a:defRPr sz="3600" b="1" spc="-72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400" dirty="0">
                <a:solidFill>
                  <a:srgbClr val="016B76"/>
                </a:solidFill>
                <a:latin typeface="Aptos" panose="020B0004020202020204" pitchFamily="34" charset="0"/>
              </a:rPr>
              <a:t>BUSINESS</a:t>
            </a:r>
            <a:endParaRPr sz="2400" spc="-18" dirty="0">
              <a:solidFill>
                <a:srgbClr val="016B76"/>
              </a:solidFill>
              <a:latin typeface="Aptos" panose="020B0004020202020204" pitchFamily="34" charset="0"/>
            </a:endParaRPr>
          </a:p>
          <a:p>
            <a:pPr defTabSz="228600">
              <a:lnSpc>
                <a:spcPct val="80000"/>
              </a:lnSpc>
              <a:spcBef>
                <a:spcPts val="65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500" dirty="0">
                <a:solidFill>
                  <a:schemeClr val="tx2"/>
                </a:solidFill>
                <a:latin typeface="Aptos" panose="020B0004020202020204" pitchFamily="34" charset="0"/>
              </a:rPr>
              <a:t>Energy</a:t>
            </a:r>
          </a:p>
          <a:p>
            <a:pPr defTabSz="228600">
              <a:lnSpc>
                <a:spcPct val="80000"/>
              </a:lnSpc>
              <a:spcBef>
                <a:spcPts val="65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500" dirty="0">
                <a:solidFill>
                  <a:schemeClr val="tx2"/>
                </a:solidFill>
                <a:latin typeface="Aptos" panose="020B0004020202020204" pitchFamily="34" charset="0"/>
              </a:rPr>
              <a:t>Mobile</a:t>
            </a:r>
          </a:p>
          <a:p>
            <a:pPr defTabSz="228600">
              <a:lnSpc>
                <a:spcPct val="80000"/>
              </a:lnSpc>
              <a:spcBef>
                <a:spcPts val="65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500" dirty="0">
                <a:solidFill>
                  <a:schemeClr val="tx2"/>
                </a:solidFill>
                <a:latin typeface="Aptos" panose="020B0004020202020204" pitchFamily="34" charset="0"/>
              </a:rPr>
              <a:t>NBN</a:t>
            </a:r>
          </a:p>
          <a:p>
            <a:pPr defTabSz="228600">
              <a:lnSpc>
                <a:spcPct val="80000"/>
              </a:lnSpc>
              <a:spcBef>
                <a:spcPts val="65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500" dirty="0">
                <a:solidFill>
                  <a:schemeClr val="tx2"/>
                </a:solidFill>
                <a:latin typeface="Aptos" panose="020B0004020202020204" pitchFamily="34" charset="0"/>
              </a:rPr>
              <a:t>4G/5G Broadband</a:t>
            </a:r>
          </a:p>
          <a:p>
            <a:pPr defTabSz="228600">
              <a:lnSpc>
                <a:spcPct val="80000"/>
              </a:lnSpc>
              <a:spcBef>
                <a:spcPts val="65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500" dirty="0">
                <a:solidFill>
                  <a:schemeClr val="tx2"/>
                </a:solidFill>
                <a:latin typeface="Aptos" panose="020B0004020202020204" pitchFamily="34" charset="0"/>
              </a:rPr>
              <a:t>VoIP</a:t>
            </a:r>
          </a:p>
          <a:p>
            <a:pPr defTabSz="228600">
              <a:lnSpc>
                <a:spcPct val="80000"/>
              </a:lnSpc>
              <a:spcBef>
                <a:spcPts val="65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500" dirty="0">
                <a:solidFill>
                  <a:schemeClr val="tx2"/>
                </a:solidFill>
                <a:latin typeface="Aptos" panose="020B0004020202020204" pitchFamily="34" charset="0"/>
              </a:rPr>
              <a:t>Phone</a:t>
            </a:r>
          </a:p>
          <a:p>
            <a:pPr defTabSz="228600">
              <a:lnSpc>
                <a:spcPct val="80000"/>
              </a:lnSpc>
              <a:spcBef>
                <a:spcPts val="65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500" dirty="0">
                <a:solidFill>
                  <a:schemeClr val="tx2"/>
                </a:solidFill>
                <a:latin typeface="Aptos" panose="020B0004020202020204" pitchFamily="34" charset="0"/>
              </a:rPr>
              <a:t>Payment Processing</a:t>
            </a:r>
            <a:endParaRPr sz="15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D8AB36-DAA6-6F0E-91EB-C50FF2762F94}"/>
              </a:ext>
            </a:extLst>
          </p:cNvPr>
          <p:cNvSpPr/>
          <p:nvPr/>
        </p:nvSpPr>
        <p:spPr>
          <a:xfrm>
            <a:off x="270902" y="885294"/>
            <a:ext cx="5586202" cy="676243"/>
          </a:xfrm>
          <a:prstGeom prst="roundRect">
            <a:avLst>
              <a:gd name="adj" fmla="val 5468"/>
            </a:avLst>
          </a:prstGeom>
          <a:solidFill>
            <a:srgbClr val="016B76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A545C8-8989-F831-16FD-6C9896819BDF}"/>
              </a:ext>
            </a:extLst>
          </p:cNvPr>
          <p:cNvSpPr txBox="1"/>
          <p:nvPr/>
        </p:nvSpPr>
        <p:spPr>
          <a:xfrm>
            <a:off x="347220" y="965649"/>
            <a:ext cx="4706411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85743" indent="-285743" defTabSz="457189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  <a:t>SERVICES</a:t>
            </a: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  <a:t> -</a:t>
            </a: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  <a:t>Range from 1 - 4 Points or more</a:t>
            </a:r>
          </a:p>
          <a:p>
            <a:pPr marL="285743" indent="-285743" defTabSz="457189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  <a:t>CUSTOMERS</a:t>
            </a: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  <a:t> - Can use multiple services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7F1A4E-6171-F33A-74CF-CDDBD4FD64F3}"/>
              </a:ext>
            </a:extLst>
          </p:cNvPr>
          <p:cNvGrpSpPr/>
          <p:nvPr/>
        </p:nvGrpSpPr>
        <p:grpSpPr>
          <a:xfrm>
            <a:off x="2760280" y="1796701"/>
            <a:ext cx="3096824" cy="4191724"/>
            <a:chOff x="5520559" y="3593401"/>
            <a:chExt cx="6193645" cy="8775714"/>
          </a:xfrm>
          <a:effectLst/>
        </p:grpSpPr>
        <p:sp>
          <p:nvSpPr>
            <p:cNvPr id="2" name="Rectangle: Rounded Corners 21">
              <a:extLst>
                <a:ext uri="{FF2B5EF4-FFF2-40B4-BE49-F238E27FC236}">
                  <a16:creationId xmlns:a16="http://schemas.microsoft.com/office/drawing/2014/main" id="{46041DE8-54CB-8D45-DE5A-3C2F85EC9568}"/>
                </a:ext>
              </a:extLst>
            </p:cNvPr>
            <p:cNvSpPr/>
            <p:nvPr/>
          </p:nvSpPr>
          <p:spPr>
            <a:xfrm>
              <a:off x="5520559" y="3593401"/>
              <a:ext cx="6193645" cy="8775714"/>
            </a:xfrm>
            <a:prstGeom prst="roundRect">
              <a:avLst>
                <a:gd name="adj" fmla="val 2121"/>
              </a:avLst>
            </a:prstGeom>
            <a:solidFill>
              <a:srgbClr val="016B76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A1D56C3-DD93-010E-D981-57159D288863}"/>
                </a:ext>
              </a:extLst>
            </p:cNvPr>
            <p:cNvGrpSpPr/>
            <p:nvPr/>
          </p:nvGrpSpPr>
          <p:grpSpPr>
            <a:xfrm>
              <a:off x="5664327" y="5041546"/>
              <a:ext cx="6049875" cy="4795551"/>
              <a:chOff x="1342437" y="2123527"/>
              <a:chExt cx="3004209" cy="239777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171A386-C3EB-EF8C-4AEE-BDE4B56E0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3847" y="2123527"/>
                <a:ext cx="1492226" cy="1883886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21D5FE-D51E-944B-1827-B9D4A7786717}"/>
                  </a:ext>
                </a:extLst>
              </p:cNvPr>
              <p:cNvSpPr txBox="1"/>
              <p:nvPr/>
            </p:nvSpPr>
            <p:spPr>
              <a:xfrm>
                <a:off x="1342437" y="4016222"/>
                <a:ext cx="3004209" cy="505080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 defTabSz="914377">
                  <a:lnSpc>
                    <a:spcPct val="90000"/>
                  </a:lnSpc>
                  <a:spcBef>
                    <a:spcPts val="400"/>
                  </a:spcBef>
                  <a:defRPr/>
                </a:pPr>
                <a:r>
                  <a:rPr lang="en-US" sz="2800" dirty="0">
                    <a:solidFill>
                      <a:schemeClr val="bg1"/>
                    </a:solidFill>
                    <a:latin typeface="Aptos" panose="020B0004020202020204" pitchFamily="34" charset="0"/>
                    <a:cs typeface="Helvetica"/>
                  </a:rPr>
                  <a:t>1 Customer</a:t>
                </a:r>
                <a:r>
                  <a:rPr lang="en-US" sz="2800" dirty="0">
                    <a:solidFill>
                      <a:schemeClr val="tx2"/>
                    </a:solidFill>
                    <a:latin typeface="Aptos" panose="020B0004020202020204" pitchFamily="34" charset="0"/>
                    <a:cs typeface="Helvetica"/>
                  </a:rPr>
                  <a:t> 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7A39FA-AA6B-BA9E-3C08-B77326FE7D04}"/>
                </a:ext>
              </a:extLst>
            </p:cNvPr>
            <p:cNvSpPr txBox="1"/>
            <p:nvPr/>
          </p:nvSpPr>
          <p:spPr>
            <a:xfrm>
              <a:off x="6260359" y="3934726"/>
              <a:ext cx="4714044" cy="96653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en-US" sz="240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Example: </a:t>
              </a:r>
              <a:endParaRPr lang="en-US" sz="24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2F4C8B6-9942-9A6E-7AE5-24CCABB6D5C4}"/>
              </a:ext>
            </a:extLst>
          </p:cNvPr>
          <p:cNvGrpSpPr/>
          <p:nvPr/>
        </p:nvGrpSpPr>
        <p:grpSpPr>
          <a:xfrm>
            <a:off x="2820164" y="1623702"/>
            <a:ext cx="6242427" cy="4652182"/>
            <a:chOff x="5640328" y="3247404"/>
            <a:chExt cx="12484854" cy="9304363"/>
          </a:xfrm>
          <a:effectLst/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EA493C9-59C5-FB88-C720-BC8DE0D891F7}"/>
                </a:ext>
              </a:extLst>
            </p:cNvPr>
            <p:cNvGrpSpPr/>
            <p:nvPr/>
          </p:nvGrpSpPr>
          <p:grpSpPr>
            <a:xfrm>
              <a:off x="12579106" y="3247404"/>
              <a:ext cx="1616148" cy="1882749"/>
              <a:chOff x="4822622" y="1496417"/>
              <a:chExt cx="808074" cy="94137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3AFF9F-D3AA-5FD6-841E-E676E82D6A29}"/>
                  </a:ext>
                </a:extLst>
              </p:cNvPr>
              <p:cNvGrpSpPr/>
              <p:nvPr/>
            </p:nvGrpSpPr>
            <p:grpSpPr>
              <a:xfrm>
                <a:off x="4875071" y="1496417"/>
                <a:ext cx="709028" cy="637953"/>
                <a:chOff x="8416764" y="1589354"/>
                <a:chExt cx="709028" cy="637953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A21B404-F431-CCDE-D4CD-F7567E93CF3A}"/>
                    </a:ext>
                  </a:extLst>
                </p:cNvPr>
                <p:cNvSpPr/>
                <p:nvPr/>
              </p:nvSpPr>
              <p:spPr>
                <a:xfrm>
                  <a:off x="8446353" y="1589354"/>
                  <a:ext cx="637954" cy="637953"/>
                </a:xfrm>
                <a:prstGeom prst="ellipse">
                  <a:avLst/>
                </a:prstGeom>
                <a:solidFill>
                  <a:srgbClr val="C2A02E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77">
                    <a:defRPr/>
                  </a:pPr>
                  <a:endParaRPr lang="en-US" dirty="0">
                    <a:solidFill>
                      <a:schemeClr val="tx2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23BCD42-4982-D39A-DC36-657E3DA9F4BB}"/>
                    </a:ext>
                  </a:extLst>
                </p:cNvPr>
                <p:cNvSpPr txBox="1"/>
                <p:nvPr/>
              </p:nvSpPr>
              <p:spPr>
                <a:xfrm>
                  <a:off x="8416764" y="1711254"/>
                  <a:ext cx="7090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n-US" sz="200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12" name="Rectangle: Rounded Corners 33">
                <a:extLst>
                  <a:ext uri="{FF2B5EF4-FFF2-40B4-BE49-F238E27FC236}">
                    <a16:creationId xmlns:a16="http://schemas.microsoft.com/office/drawing/2014/main" id="{7557F8DD-27EC-7A0F-FC1F-450C8601291C}"/>
                  </a:ext>
                </a:extLst>
              </p:cNvPr>
              <p:cNvSpPr/>
              <p:nvPr/>
            </p:nvSpPr>
            <p:spPr>
              <a:xfrm>
                <a:off x="4822622" y="2150333"/>
                <a:ext cx="808074" cy="287459"/>
              </a:xfrm>
              <a:prstGeom prst="roundRect">
                <a:avLst/>
              </a:prstGeom>
              <a:solidFill>
                <a:srgbClr val="63C8C8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77"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POINTS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C32631-1067-9A30-AC56-1EE2AFE6CF8E}"/>
                </a:ext>
              </a:extLst>
            </p:cNvPr>
            <p:cNvGrpSpPr/>
            <p:nvPr/>
          </p:nvGrpSpPr>
          <p:grpSpPr>
            <a:xfrm>
              <a:off x="16509034" y="5771900"/>
              <a:ext cx="1616148" cy="1882749"/>
              <a:chOff x="4822622" y="1496417"/>
              <a:chExt cx="808074" cy="94137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7CD567E-BCEE-744C-F3FA-ED5F03476B1D}"/>
                  </a:ext>
                </a:extLst>
              </p:cNvPr>
              <p:cNvGrpSpPr/>
              <p:nvPr/>
            </p:nvGrpSpPr>
            <p:grpSpPr>
              <a:xfrm>
                <a:off x="4875071" y="1496417"/>
                <a:ext cx="709028" cy="637953"/>
                <a:chOff x="8416764" y="1589354"/>
                <a:chExt cx="709028" cy="637953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4231FFC-C18C-A851-D009-EE43191970F6}"/>
                    </a:ext>
                  </a:extLst>
                </p:cNvPr>
                <p:cNvSpPr/>
                <p:nvPr/>
              </p:nvSpPr>
              <p:spPr>
                <a:xfrm>
                  <a:off x="8446353" y="1589354"/>
                  <a:ext cx="637954" cy="637953"/>
                </a:xfrm>
                <a:prstGeom prst="ellipse">
                  <a:avLst/>
                </a:prstGeom>
                <a:solidFill>
                  <a:srgbClr val="C2A02E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77">
                    <a:defRPr/>
                  </a:pPr>
                  <a:endParaRPr lang="en-US" dirty="0">
                    <a:solidFill>
                      <a:schemeClr val="tx2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C8E49B8-08F7-7E4B-2377-A4378190FA7E}"/>
                    </a:ext>
                  </a:extLst>
                </p:cNvPr>
                <p:cNvSpPr txBox="1"/>
                <p:nvPr/>
              </p:nvSpPr>
              <p:spPr>
                <a:xfrm>
                  <a:off x="8416764" y="1711254"/>
                  <a:ext cx="7090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n-US" sz="200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5</a:t>
                  </a:r>
                </a:p>
              </p:txBody>
            </p:sp>
          </p:grpSp>
          <p:sp>
            <p:nvSpPr>
              <p:cNvPr id="19" name="Rectangle: Rounded Corners 33">
                <a:extLst>
                  <a:ext uri="{FF2B5EF4-FFF2-40B4-BE49-F238E27FC236}">
                    <a16:creationId xmlns:a16="http://schemas.microsoft.com/office/drawing/2014/main" id="{0E3F27A2-718D-3D01-60CE-51E8738A3D5F}"/>
                  </a:ext>
                </a:extLst>
              </p:cNvPr>
              <p:cNvSpPr/>
              <p:nvPr/>
            </p:nvSpPr>
            <p:spPr>
              <a:xfrm>
                <a:off x="4822622" y="2150333"/>
                <a:ext cx="808074" cy="287459"/>
              </a:xfrm>
              <a:prstGeom prst="roundRect">
                <a:avLst/>
              </a:prstGeom>
              <a:solidFill>
                <a:srgbClr val="63C8C8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77"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POINTS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B9C4913-0105-3B69-74BC-2FBD461F940A}"/>
                </a:ext>
              </a:extLst>
            </p:cNvPr>
            <p:cNvGrpSpPr/>
            <p:nvPr/>
          </p:nvGrpSpPr>
          <p:grpSpPr>
            <a:xfrm>
              <a:off x="12894704" y="8457853"/>
              <a:ext cx="1616148" cy="1882749"/>
              <a:chOff x="4822622" y="1496417"/>
              <a:chExt cx="808074" cy="94137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5D80322-9FE9-3F27-FB83-9B339F0309D2}"/>
                  </a:ext>
                </a:extLst>
              </p:cNvPr>
              <p:cNvGrpSpPr/>
              <p:nvPr/>
            </p:nvGrpSpPr>
            <p:grpSpPr>
              <a:xfrm>
                <a:off x="4875071" y="1496417"/>
                <a:ext cx="709028" cy="637953"/>
                <a:chOff x="8416764" y="1589354"/>
                <a:chExt cx="709028" cy="637953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630E06E3-6D90-76A5-3499-68112179AE54}"/>
                    </a:ext>
                  </a:extLst>
                </p:cNvPr>
                <p:cNvSpPr/>
                <p:nvPr/>
              </p:nvSpPr>
              <p:spPr>
                <a:xfrm>
                  <a:off x="8446353" y="1589354"/>
                  <a:ext cx="637954" cy="637953"/>
                </a:xfrm>
                <a:prstGeom prst="ellipse">
                  <a:avLst/>
                </a:prstGeom>
                <a:solidFill>
                  <a:srgbClr val="C2A02E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77">
                    <a:defRPr/>
                  </a:pPr>
                  <a:endParaRPr lang="en-US" dirty="0">
                    <a:solidFill>
                      <a:schemeClr val="tx2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8D46893-028B-7483-19C1-99B3DF56777C}"/>
                    </a:ext>
                  </a:extLst>
                </p:cNvPr>
                <p:cNvSpPr txBox="1"/>
                <p:nvPr/>
              </p:nvSpPr>
              <p:spPr>
                <a:xfrm>
                  <a:off x="8416764" y="1711254"/>
                  <a:ext cx="7090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n-US" sz="200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31" name="Rectangle: Rounded Corners 33">
                <a:extLst>
                  <a:ext uri="{FF2B5EF4-FFF2-40B4-BE49-F238E27FC236}">
                    <a16:creationId xmlns:a16="http://schemas.microsoft.com/office/drawing/2014/main" id="{8DC92183-134E-9D16-CCE7-6BA6B6B983C8}"/>
                  </a:ext>
                </a:extLst>
              </p:cNvPr>
              <p:cNvSpPr/>
              <p:nvPr/>
            </p:nvSpPr>
            <p:spPr>
              <a:xfrm>
                <a:off x="4822622" y="2150333"/>
                <a:ext cx="808074" cy="287459"/>
              </a:xfrm>
              <a:prstGeom prst="roundRect">
                <a:avLst/>
              </a:prstGeom>
              <a:solidFill>
                <a:srgbClr val="63C8C8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77"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POINTS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3D848DF-B29E-9C6F-A233-A00122DEB8D6}"/>
                </a:ext>
              </a:extLst>
            </p:cNvPr>
            <p:cNvGrpSpPr/>
            <p:nvPr/>
          </p:nvGrpSpPr>
          <p:grpSpPr>
            <a:xfrm>
              <a:off x="16332870" y="10669018"/>
              <a:ext cx="1616148" cy="1882749"/>
              <a:chOff x="4821927" y="1206743"/>
              <a:chExt cx="808074" cy="941375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2DAEC01-5357-B7E2-9E39-9AA45676A736}"/>
                  </a:ext>
                </a:extLst>
              </p:cNvPr>
              <p:cNvGrpSpPr/>
              <p:nvPr/>
            </p:nvGrpSpPr>
            <p:grpSpPr>
              <a:xfrm>
                <a:off x="4874376" y="1206743"/>
                <a:ext cx="709028" cy="637953"/>
                <a:chOff x="8416069" y="1299680"/>
                <a:chExt cx="709028" cy="637953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B9A2E472-3C39-478D-1F2A-20019849F364}"/>
                    </a:ext>
                  </a:extLst>
                </p:cNvPr>
                <p:cNvSpPr/>
                <p:nvPr/>
              </p:nvSpPr>
              <p:spPr>
                <a:xfrm>
                  <a:off x="8445658" y="1299680"/>
                  <a:ext cx="637954" cy="637953"/>
                </a:xfrm>
                <a:prstGeom prst="ellipse">
                  <a:avLst/>
                </a:prstGeom>
                <a:solidFill>
                  <a:srgbClr val="C2A02E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77">
                    <a:defRPr/>
                  </a:pPr>
                  <a:endParaRPr lang="en-US" dirty="0">
                    <a:solidFill>
                      <a:schemeClr val="tx2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310A116-F2C2-5C73-CB16-83D08E315B12}"/>
                    </a:ext>
                  </a:extLst>
                </p:cNvPr>
                <p:cNvSpPr txBox="1"/>
                <p:nvPr/>
              </p:nvSpPr>
              <p:spPr>
                <a:xfrm>
                  <a:off x="8416069" y="1421580"/>
                  <a:ext cx="7090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n-US" sz="200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38" name="Rectangle: Rounded Corners 33">
                <a:extLst>
                  <a:ext uri="{FF2B5EF4-FFF2-40B4-BE49-F238E27FC236}">
                    <a16:creationId xmlns:a16="http://schemas.microsoft.com/office/drawing/2014/main" id="{B696320D-B5B5-546A-0401-04DE158CE3DA}"/>
                  </a:ext>
                </a:extLst>
              </p:cNvPr>
              <p:cNvSpPr/>
              <p:nvPr/>
            </p:nvSpPr>
            <p:spPr>
              <a:xfrm>
                <a:off x="4821927" y="1860659"/>
                <a:ext cx="808074" cy="287459"/>
              </a:xfrm>
              <a:prstGeom prst="roundRect">
                <a:avLst/>
              </a:prstGeom>
              <a:solidFill>
                <a:srgbClr val="63C8C8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77"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POINTS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6677E0-16C2-DAB9-1E38-D98A76B5D331}"/>
                </a:ext>
              </a:extLst>
            </p:cNvPr>
            <p:cNvSpPr txBox="1"/>
            <p:nvPr/>
          </p:nvSpPr>
          <p:spPr>
            <a:xfrm>
              <a:off x="5640328" y="9590027"/>
              <a:ext cx="5941340" cy="18426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5 Services</a:t>
              </a:r>
            </a:p>
            <a:p>
              <a:pPr algn="ctr" defTabSz="914377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2800" dirty="0">
                  <a:solidFill>
                    <a:srgbClr val="FFC000"/>
                  </a:solidFill>
                  <a:latin typeface="Aptos" panose="020B0004020202020204" pitchFamily="34" charset="0"/>
                  <a:cs typeface="Helvetica"/>
                </a:rPr>
                <a:t>13 Points</a:t>
              </a:r>
            </a:p>
          </p:txBody>
        </p:sp>
      </p:grpSp>
      <p:sp>
        <p:nvSpPr>
          <p:cNvPr id="47" name="Title 46">
            <a:extLst>
              <a:ext uri="{FF2B5EF4-FFF2-40B4-BE49-F238E27FC236}">
                <a16:creationId xmlns:a16="http://schemas.microsoft.com/office/drawing/2014/main" id="{2563A6AF-1B6E-33F0-166E-8EEDB33F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10" y="33596"/>
            <a:ext cx="11853092" cy="962025"/>
          </a:xfrm>
          <a:effectLst/>
        </p:spPr>
        <p:txBody>
          <a:bodyPr>
            <a:normAutofit/>
          </a:bodyPr>
          <a:lstStyle/>
          <a:p>
            <a:r>
              <a:rPr lang="en-AU" dirty="0"/>
              <a:t>Compensation Plan – </a:t>
            </a:r>
            <a:r>
              <a:rPr lang="en-AU" b="1" dirty="0"/>
              <a:t>Points System</a:t>
            </a:r>
            <a:endParaRPr lang="en-A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36D2F8-3702-865F-CCAB-D80650A7E9A0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4921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>
            <a:extLst>
              <a:ext uri="{FF2B5EF4-FFF2-40B4-BE49-F238E27FC236}">
                <a16:creationId xmlns:a16="http://schemas.microsoft.com/office/drawing/2014/main" id="{0D2D6AB7-DBD2-6045-4642-79AD0888DCD4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3C7C8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chemeClr val="tx2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68E6CD40-7606-44B2-20EF-727616963BA8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chemeClr val="tx2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1F3C9E13-CCEB-B0E8-4CAC-DCB3B02D30E7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3C7C8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chemeClr val="tx2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63D59554-5DAD-A3E8-C4BD-D46998C24DB7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chemeClr val="tx2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09770F49-5BC2-C743-472C-FC14A6AE47EA}"/>
              </a:ext>
            </a:extLst>
          </p:cNvPr>
          <p:cNvSpPr txBox="1"/>
          <p:nvPr/>
        </p:nvSpPr>
        <p:spPr>
          <a:xfrm>
            <a:off x="3719726" y="1002552"/>
            <a:ext cx="122555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0AC5B84B-8D3D-489D-4C74-BE1741D66DAA}"/>
              </a:ext>
            </a:extLst>
          </p:cNvPr>
          <p:cNvSpPr txBox="1"/>
          <p:nvPr/>
        </p:nvSpPr>
        <p:spPr>
          <a:xfrm>
            <a:off x="4953993" y="1004140"/>
            <a:ext cx="123031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693F9E1F-58BC-38FA-684E-D6A9C4A3D582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ADF05C96-881D-A0DE-2835-4CEEC605847E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B1C65288-3271-6615-7FFD-9690CC9754CB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85C58B14-C9A1-F0FE-1C4D-A07125D16A0E}"/>
              </a:ext>
            </a:extLst>
          </p:cNvPr>
          <p:cNvSpPr txBox="1"/>
          <p:nvPr/>
        </p:nvSpPr>
        <p:spPr>
          <a:xfrm>
            <a:off x="6130394" y="100231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00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90903D2B-3DC4-9E62-DC78-351CDDA58E73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3C7C8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chemeClr val="tx2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C028AA6B-8D19-6BD1-8707-83D8A2D32375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chemeClr val="tx2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This is Your Business Plan">
            <a:extLst>
              <a:ext uri="{FF2B5EF4-FFF2-40B4-BE49-F238E27FC236}">
                <a16:creationId xmlns:a16="http://schemas.microsoft.com/office/drawing/2014/main" id="{9B9BF7D4-87EF-FC93-D796-4F57AD03E295}"/>
              </a:ext>
            </a:extLst>
          </p:cNvPr>
          <p:cNvSpPr txBox="1"/>
          <p:nvPr/>
        </p:nvSpPr>
        <p:spPr>
          <a:xfrm>
            <a:off x="4224675" y="1928912"/>
            <a:ext cx="6448425" cy="3704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3600" kern="0" spc="-170" dirty="0">
                <a:solidFill>
                  <a:schemeClr val="tx2"/>
                </a:solidFill>
                <a:latin typeface="Aptos" panose="020B0004020202020204" pitchFamily="34" charset="0"/>
              </a:rPr>
              <a:t>You can earn </a:t>
            </a:r>
            <a:r>
              <a:rPr lang="en-US" sz="3600" b="1" kern="0" spc="-170" dirty="0">
                <a:solidFill>
                  <a:srgbClr val="63C7C8"/>
                </a:solidFill>
                <a:latin typeface="Aptos" panose="020B0004020202020204" pitchFamily="34" charset="0"/>
              </a:rPr>
              <a:t>up to 20% Residual Income</a:t>
            </a:r>
            <a:r>
              <a:rPr lang="en-US" sz="3600" kern="0" spc="-170" dirty="0">
                <a:solidFill>
                  <a:schemeClr val="tx2"/>
                </a:solidFill>
                <a:latin typeface="Aptos" panose="020B0004020202020204" pitchFamily="34" charset="0"/>
              </a:rPr>
              <a:t> on all the “Commissionable Revenue” generated by YOUR </a:t>
            </a:r>
          </a:p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3600" b="1" kern="0" spc="-170" dirty="0">
                <a:solidFill>
                  <a:srgbClr val="63C7C8"/>
                </a:solidFill>
                <a:latin typeface="Aptos" panose="020B0004020202020204" pitchFamily="34" charset="0"/>
              </a:rPr>
              <a:t>PERSONAL CUSTOMERS  </a:t>
            </a:r>
            <a:endParaRPr sz="3600" b="1" kern="0" spc="-170" dirty="0">
              <a:solidFill>
                <a:srgbClr val="63C7C8"/>
              </a:solidFill>
              <a:latin typeface="Aptos" panose="020B0004020202020204" pitchFamily="34" charset="0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5955E1E5-BA54-EAC3-943C-AEFF1423E18C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A35FEA-F0C3-2F15-540B-A3EFE321B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Compensation Plan – </a:t>
            </a:r>
            <a:r>
              <a:rPr lang="en-AU" sz="3600" b="1" dirty="0"/>
              <a:t>Personal Residual Income</a:t>
            </a:r>
            <a:endParaRPr lang="en-AU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5F45C8-F381-E7CF-A7BA-D65F71EADB7B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0A5F7F95-24B3-BB3D-DA2C-8236FA9B9BFF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06580B-F41C-E08E-E4A8-CD39D45FF9AA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9" name="TT">
              <a:extLst>
                <a:ext uri="{FF2B5EF4-FFF2-40B4-BE49-F238E27FC236}">
                  <a16:creationId xmlns:a16="http://schemas.microsoft.com/office/drawing/2014/main" id="{EB7B9FB0-774D-6BCF-B486-87CF9B32147D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176725-93FC-2C55-ED76-8E01C91D3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7C30D00-2EDD-15A7-8DF4-6A3884848A50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5457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45DB238-C07D-7544-8DA5-62B8F5EE8488}"/>
              </a:ext>
            </a:extLst>
          </p:cNvPr>
          <p:cNvSpPr txBox="1"/>
          <p:nvPr/>
        </p:nvSpPr>
        <p:spPr>
          <a:xfrm>
            <a:off x="3198758" y="1945627"/>
            <a:ext cx="8824800" cy="2862322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>
            <a:spAutoFit/>
          </a:bodyPr>
          <a:lstStyle/>
          <a:p>
            <a:pPr defTabSz="457189">
              <a:spcBef>
                <a:spcPct val="0"/>
              </a:spcBef>
              <a:spcAft>
                <a:spcPct val="0"/>
              </a:spcAft>
              <a:tabLst>
                <a:tab pos="428615" algn="l"/>
                <a:tab pos="659590" algn="l"/>
                <a:tab pos="1087410" algn="l"/>
                <a:tab pos="2059730" algn="l"/>
                <a:tab pos="2771706" algn="l"/>
                <a:tab pos="3055861" algn="l"/>
              </a:tabLst>
              <a:defRPr/>
            </a:pPr>
            <a:r>
              <a:rPr lang="en-US" sz="2200" dirty="0">
                <a:solidFill>
                  <a:schemeClr val="tx2"/>
                </a:solidFill>
                <a:cs typeface="Helvetica"/>
                <a:sym typeface="Helvetica Neue"/>
              </a:rPr>
              <a:t>     </a:t>
            </a:r>
            <a:r>
              <a:rPr lang="en-US" sz="3000" dirty="0">
                <a:solidFill>
                  <a:schemeClr val="tx2"/>
                </a:solidFill>
                <a:cs typeface="Helvetica"/>
                <a:sym typeface="Helvetica Neue"/>
              </a:rPr>
              <a:t>1	 -	39    </a:t>
            </a:r>
            <a:r>
              <a:rPr lang="en-US" sz="3000" dirty="0">
                <a:solidFill>
                  <a:srgbClr val="63C7C8"/>
                </a:solidFill>
                <a:cs typeface="Helvetica"/>
                <a:sym typeface="Helvetica Neue"/>
              </a:rPr>
              <a:t>Personal Customer Points	 =    3%</a:t>
            </a:r>
          </a:p>
          <a:p>
            <a:pPr defTabSz="457189">
              <a:spcBef>
                <a:spcPct val="0"/>
              </a:spcBef>
              <a:spcAft>
                <a:spcPct val="0"/>
              </a:spcAft>
              <a:tabLst>
                <a:tab pos="428615" algn="l"/>
                <a:tab pos="659590" algn="l"/>
                <a:tab pos="1087410" algn="l"/>
                <a:tab pos="2059730" algn="l"/>
                <a:tab pos="2771706" algn="l"/>
                <a:tab pos="3055861" algn="l"/>
              </a:tabLst>
              <a:defRPr/>
            </a:pPr>
            <a:r>
              <a:rPr lang="en-US" sz="3000" dirty="0">
                <a:solidFill>
                  <a:schemeClr val="tx2"/>
                </a:solidFill>
                <a:cs typeface="Helvetica"/>
                <a:sym typeface="Helvetica Neue"/>
              </a:rPr>
              <a:t>  40	 -	59    </a:t>
            </a:r>
            <a:r>
              <a:rPr lang="en-US" sz="3000" dirty="0">
                <a:solidFill>
                  <a:srgbClr val="63C7C8"/>
                </a:solidFill>
                <a:cs typeface="Helvetica"/>
                <a:sym typeface="Helvetica Neue"/>
              </a:rPr>
              <a:t>Personal Customer Points	 =    5%</a:t>
            </a:r>
          </a:p>
          <a:p>
            <a:pPr defTabSz="457189">
              <a:spcBef>
                <a:spcPct val="0"/>
              </a:spcBef>
              <a:spcAft>
                <a:spcPct val="0"/>
              </a:spcAft>
              <a:tabLst>
                <a:tab pos="428615" algn="l"/>
                <a:tab pos="659590" algn="l"/>
                <a:tab pos="1087410" algn="l"/>
                <a:tab pos="2059730" algn="l"/>
                <a:tab pos="2771706" algn="l"/>
                <a:tab pos="3055861" algn="l"/>
              </a:tabLst>
              <a:defRPr/>
            </a:pPr>
            <a:r>
              <a:rPr lang="en-US" sz="3000" dirty="0">
                <a:solidFill>
                  <a:schemeClr val="tx2"/>
                </a:solidFill>
                <a:cs typeface="Helvetica"/>
                <a:sym typeface="Helvetica Neue"/>
              </a:rPr>
              <a:t>  60	 -	99    </a:t>
            </a:r>
            <a:r>
              <a:rPr lang="en-US" sz="3000" dirty="0">
                <a:solidFill>
                  <a:srgbClr val="63C7C8"/>
                </a:solidFill>
                <a:cs typeface="Helvetica"/>
                <a:sym typeface="Helvetica Neue"/>
              </a:rPr>
              <a:t>Personal Customer Points	 =  10%</a:t>
            </a:r>
          </a:p>
          <a:p>
            <a:pPr defTabSz="457189">
              <a:spcBef>
                <a:spcPct val="0"/>
              </a:spcBef>
              <a:spcAft>
                <a:spcPct val="0"/>
              </a:spcAft>
              <a:tabLst>
                <a:tab pos="428615" algn="l"/>
                <a:tab pos="659590" algn="l"/>
                <a:tab pos="1087410" algn="l"/>
                <a:tab pos="2059730" algn="l"/>
                <a:tab pos="2771706" algn="l"/>
                <a:tab pos="3055861" algn="l"/>
              </a:tabLst>
              <a:defRPr/>
            </a:pPr>
            <a:r>
              <a:rPr lang="en-US" sz="3000" dirty="0">
                <a:solidFill>
                  <a:schemeClr val="tx2"/>
                </a:solidFill>
                <a:cs typeface="Helvetica"/>
                <a:sym typeface="Helvetica Neue"/>
              </a:rPr>
              <a:t>100	 -	149  </a:t>
            </a:r>
            <a:r>
              <a:rPr lang="en-US" sz="3000" dirty="0">
                <a:solidFill>
                  <a:srgbClr val="63C7C8"/>
                </a:solidFill>
                <a:cs typeface="Helvetica"/>
                <a:sym typeface="Helvetica Neue"/>
              </a:rPr>
              <a:t>Personal Customer Points	 =  14%</a:t>
            </a:r>
          </a:p>
          <a:p>
            <a:pPr defTabSz="457189">
              <a:spcBef>
                <a:spcPct val="0"/>
              </a:spcBef>
              <a:spcAft>
                <a:spcPct val="0"/>
              </a:spcAft>
              <a:tabLst>
                <a:tab pos="428615" algn="l"/>
                <a:tab pos="659590" algn="l"/>
                <a:tab pos="1087410" algn="l"/>
                <a:tab pos="2059730" algn="l"/>
                <a:tab pos="2771706" algn="l"/>
                <a:tab pos="3055861" algn="l"/>
              </a:tabLst>
              <a:defRPr/>
            </a:pPr>
            <a:r>
              <a:rPr lang="en-US" sz="3000" dirty="0">
                <a:solidFill>
                  <a:schemeClr val="tx2"/>
                </a:solidFill>
                <a:cs typeface="Helvetica"/>
                <a:sym typeface="Helvetica Neue"/>
              </a:rPr>
              <a:t>150	 -	199  </a:t>
            </a:r>
            <a:r>
              <a:rPr lang="en-US" sz="3000" dirty="0">
                <a:solidFill>
                  <a:srgbClr val="63C7C8"/>
                </a:solidFill>
                <a:cs typeface="Helvetica"/>
                <a:sym typeface="Helvetica Neue"/>
              </a:rPr>
              <a:t>Personal Customer Points	 =  17%</a:t>
            </a:r>
          </a:p>
          <a:p>
            <a:pPr defTabSz="457189">
              <a:spcBef>
                <a:spcPct val="0"/>
              </a:spcBef>
              <a:spcAft>
                <a:spcPct val="0"/>
              </a:spcAft>
              <a:tabLst>
                <a:tab pos="428615" algn="l"/>
                <a:tab pos="659590" algn="l"/>
                <a:tab pos="1116779" algn="l"/>
                <a:tab pos="2059730" algn="l"/>
                <a:tab pos="2771706" algn="l"/>
                <a:tab pos="3055861" algn="l"/>
              </a:tabLst>
              <a:defRPr/>
            </a:pPr>
            <a:r>
              <a:rPr lang="en-US" sz="3000" dirty="0">
                <a:solidFill>
                  <a:schemeClr val="tx2"/>
                </a:solidFill>
                <a:cs typeface="Helvetica"/>
                <a:sym typeface="Helvetica Neue"/>
              </a:rPr>
              <a:t>200 + </a:t>
            </a:r>
            <a:r>
              <a:rPr lang="en-US" sz="3000" kern="0" dirty="0">
                <a:solidFill>
                  <a:schemeClr val="tx2"/>
                </a:solidFill>
                <a:ea typeface="Helvetica Neue"/>
                <a:cs typeface="Helvetica"/>
                <a:sym typeface="Helvetica Neue"/>
              </a:rPr>
              <a:t>  </a:t>
            </a:r>
            <a:r>
              <a:rPr lang="en-US" sz="3000" dirty="0">
                <a:solidFill>
                  <a:schemeClr val="tx2"/>
                </a:solidFill>
                <a:cs typeface="Helvetica"/>
                <a:sym typeface="Helvetica Neue"/>
              </a:rPr>
              <a:t>      </a:t>
            </a:r>
            <a:r>
              <a:rPr lang="en-US" sz="3000" dirty="0">
                <a:solidFill>
                  <a:srgbClr val="63C7C8"/>
                </a:solidFill>
                <a:cs typeface="Helvetica"/>
                <a:sym typeface="Helvetica Neue"/>
              </a:rPr>
              <a:t>Personal Customer Points	 	 =  20%</a:t>
            </a:r>
            <a:endParaRPr lang="en-US" sz="2200" dirty="0">
              <a:solidFill>
                <a:srgbClr val="63C7C8"/>
              </a:solidFill>
              <a:sym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E53847-5FCC-8C1F-E56E-ED102D1350A4}"/>
              </a:ext>
            </a:extLst>
          </p:cNvPr>
          <p:cNvSpPr txBox="1"/>
          <p:nvPr/>
        </p:nvSpPr>
        <p:spPr>
          <a:xfrm>
            <a:off x="2716775" y="4990163"/>
            <a:ext cx="8946346" cy="9233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457189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schemeClr val="tx2"/>
                </a:solidFill>
                <a:cs typeface="Helvetica"/>
                <a:sym typeface="Helvetica Neue"/>
              </a:rPr>
              <a:t>Each </a:t>
            </a:r>
            <a:r>
              <a:rPr lang="en-US" sz="2700" b="1" dirty="0">
                <a:solidFill>
                  <a:srgbClr val="63C7C8"/>
                </a:solidFill>
                <a:cs typeface="Helvetica"/>
                <a:sym typeface="Helvetica Neue"/>
              </a:rPr>
              <a:t>increase in commissions </a:t>
            </a:r>
            <a:r>
              <a:rPr lang="en-US" sz="2700" dirty="0">
                <a:solidFill>
                  <a:schemeClr val="tx2"/>
                </a:solidFill>
                <a:cs typeface="Helvetica"/>
                <a:sym typeface="Helvetica Neue"/>
              </a:rPr>
              <a:t>applies to BOTH your</a:t>
            </a:r>
          </a:p>
          <a:p>
            <a:pPr algn="ctr" defTabSz="457189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srgbClr val="63C7C8"/>
                </a:solidFill>
                <a:cs typeface="Helvetica"/>
                <a:sym typeface="Helvetica Neue"/>
              </a:rPr>
              <a:t>NEW &amp; EXISTING </a:t>
            </a:r>
            <a:r>
              <a:rPr lang="en-US" sz="2700" dirty="0">
                <a:solidFill>
                  <a:schemeClr val="tx2"/>
                </a:solidFill>
                <a:cs typeface="Helvetica"/>
                <a:sym typeface="Helvetica Neue"/>
              </a:rPr>
              <a:t>Customers Commissionable Revenue </a:t>
            </a:r>
            <a:endParaRPr lang="en-US" sz="2700" dirty="0">
              <a:solidFill>
                <a:schemeClr val="tx2"/>
              </a:solidFill>
              <a:sym typeface="Helvetica Neue"/>
            </a:endParaRPr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FDD9E38-B6FA-4E9C-20EA-08BA9B11D626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3C7C8"/>
            </a:solidFill>
            <a:tailEnd type="triangle"/>
          </a:ln>
          <a:effectLst/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>
              <a:solidFill>
                <a:srgbClr val="63C8C8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D62AA202-EC88-A9DC-A555-D2D4A5D19255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  <a:effectLst/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>
              <a:solidFill>
                <a:srgbClr val="63C8C8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Line">
            <a:extLst>
              <a:ext uri="{FF2B5EF4-FFF2-40B4-BE49-F238E27FC236}">
                <a16:creationId xmlns:a16="http://schemas.microsoft.com/office/drawing/2014/main" id="{70DDD902-006A-99CA-92A4-CEFFBB28C90A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3C7C8"/>
            </a:solidFill>
            <a:tailEnd type="triangle"/>
          </a:ln>
          <a:effectLst/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>
              <a:solidFill>
                <a:srgbClr val="63C8C8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Line">
            <a:extLst>
              <a:ext uri="{FF2B5EF4-FFF2-40B4-BE49-F238E27FC236}">
                <a16:creationId xmlns:a16="http://schemas.microsoft.com/office/drawing/2014/main" id="{3F911811-A918-820C-B575-6DADE9717D60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  <a:effectLst/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>
              <a:solidFill>
                <a:srgbClr val="63C8C8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TT">
            <a:extLst>
              <a:ext uri="{FF2B5EF4-FFF2-40B4-BE49-F238E27FC236}">
                <a16:creationId xmlns:a16="http://schemas.microsoft.com/office/drawing/2014/main" id="{DC866D8A-D988-9E0B-5EED-49CAC7B8353E}"/>
              </a:ext>
            </a:extLst>
          </p:cNvPr>
          <p:cNvSpPr txBox="1"/>
          <p:nvPr/>
        </p:nvSpPr>
        <p:spPr>
          <a:xfrm>
            <a:off x="3719726" y="1002552"/>
            <a:ext cx="1225552" cy="40010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</a:rPr>
              <a:t>CQ</a:t>
            </a:r>
          </a:p>
        </p:txBody>
      </p:sp>
      <p:sp>
        <p:nvSpPr>
          <p:cNvPr id="59" name="ETL">
            <a:extLst>
              <a:ext uri="{FF2B5EF4-FFF2-40B4-BE49-F238E27FC236}">
                <a16:creationId xmlns:a16="http://schemas.microsoft.com/office/drawing/2014/main" id="{B859DF57-D666-5FF1-569C-1804C7DCECFB}"/>
              </a:ext>
            </a:extLst>
          </p:cNvPr>
          <p:cNvSpPr txBox="1"/>
          <p:nvPr/>
        </p:nvSpPr>
        <p:spPr>
          <a:xfrm>
            <a:off x="4953993" y="1004140"/>
            <a:ext cx="1230314" cy="40010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</a:rPr>
              <a:t>ETL</a:t>
            </a:r>
          </a:p>
        </p:txBody>
      </p:sp>
      <p:sp>
        <p:nvSpPr>
          <p:cNvPr id="60" name="RD">
            <a:extLst>
              <a:ext uri="{FF2B5EF4-FFF2-40B4-BE49-F238E27FC236}">
                <a16:creationId xmlns:a16="http://schemas.microsoft.com/office/drawing/2014/main" id="{7AD0A694-8B90-F264-941D-ECFB623FF74B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</a:rPr>
              <a:t>RD</a:t>
            </a:r>
          </a:p>
        </p:txBody>
      </p:sp>
      <p:sp>
        <p:nvSpPr>
          <p:cNvPr id="61" name="RVP">
            <a:extLst>
              <a:ext uri="{FF2B5EF4-FFF2-40B4-BE49-F238E27FC236}">
                <a16:creationId xmlns:a16="http://schemas.microsoft.com/office/drawing/2014/main" id="{7931ED34-12D3-AE4B-1A0E-8777E45C2A9B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</a:rPr>
              <a:t>RVP</a:t>
            </a:r>
          </a:p>
        </p:txBody>
      </p:sp>
      <p:sp>
        <p:nvSpPr>
          <p:cNvPr id="62" name="SVP">
            <a:extLst>
              <a:ext uri="{FF2B5EF4-FFF2-40B4-BE49-F238E27FC236}">
                <a16:creationId xmlns:a16="http://schemas.microsoft.com/office/drawing/2014/main" id="{46665D0E-B242-4045-3944-1BB3BFFC19D9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</a:rPr>
              <a:t>SVP</a:t>
            </a:r>
          </a:p>
        </p:txBody>
      </p:sp>
      <p:sp>
        <p:nvSpPr>
          <p:cNvPr id="63" name="RD">
            <a:extLst>
              <a:ext uri="{FF2B5EF4-FFF2-40B4-BE49-F238E27FC236}">
                <a16:creationId xmlns:a16="http://schemas.microsoft.com/office/drawing/2014/main" id="{D20886A2-5BFE-33E2-1B27-D11F054E5934}"/>
              </a:ext>
            </a:extLst>
          </p:cNvPr>
          <p:cNvSpPr txBox="1"/>
          <p:nvPr/>
        </p:nvSpPr>
        <p:spPr>
          <a:xfrm>
            <a:off x="6130394" y="1002318"/>
            <a:ext cx="1228726" cy="40010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kern="0" dirty="0">
                <a:solidFill>
                  <a:schemeClr val="tx2"/>
                </a:solidFill>
              </a:rPr>
              <a:t>RC</a:t>
            </a:r>
            <a:endParaRPr sz="2000" b="0" kern="0" dirty="0">
              <a:solidFill>
                <a:schemeClr val="tx2"/>
              </a:solidFill>
            </a:endParaRPr>
          </a:p>
        </p:txBody>
      </p:sp>
      <p:sp>
        <p:nvSpPr>
          <p:cNvPr id="474" name="Line">
            <a:extLst>
              <a:ext uri="{FF2B5EF4-FFF2-40B4-BE49-F238E27FC236}">
                <a16:creationId xmlns:a16="http://schemas.microsoft.com/office/drawing/2014/main" id="{1B1E54EE-0BB4-E919-D2B0-F5D74DA0849E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3C7C8"/>
            </a:solidFill>
            <a:tailEnd type="triangle"/>
          </a:ln>
          <a:effectLst/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>
              <a:solidFill>
                <a:srgbClr val="63C8C8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5" name="Line">
            <a:extLst>
              <a:ext uri="{FF2B5EF4-FFF2-40B4-BE49-F238E27FC236}">
                <a16:creationId xmlns:a16="http://schemas.microsoft.com/office/drawing/2014/main" id="{A0CBF280-9DC1-CE59-A804-29098EA597C1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  <a:effectLst/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>
              <a:solidFill>
                <a:srgbClr val="63C8C8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991380-0E83-9BBC-D374-7FD8CC22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latin typeface="+mn-lt"/>
              </a:rPr>
              <a:t>Compensation Plan – </a:t>
            </a:r>
            <a:r>
              <a:rPr lang="en-AU" sz="3600" b="1" dirty="0">
                <a:latin typeface="+mn-lt"/>
              </a:rPr>
              <a:t>Personal Residual Income</a:t>
            </a:r>
            <a:endParaRPr lang="en-AU" sz="3600" dirty="0"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C6005E4-BE08-CD91-D0F1-7E2A2C8F24E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cs typeface="Helvetica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1B6AD5-E5D2-F72E-181C-68AF57C2324B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4" name="Rectangle">
              <a:extLst>
                <a:ext uri="{FF2B5EF4-FFF2-40B4-BE49-F238E27FC236}">
                  <a16:creationId xmlns:a16="http://schemas.microsoft.com/office/drawing/2014/main" id="{35104DF2-5EE9-9EBC-3C07-828D41041455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AC280EE-A617-6C1F-F21F-75080456EEF3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7803E2F0-18A8-AFB5-3CEC-DA8372EE2E5C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F6ABCD-08EF-FB66-1890-619BE839C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8DBEEBA-A3F8-A536-475A-53C79E60D74D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26427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564255C9-4905-DA93-0425-408F5A30FB54}"/>
              </a:ext>
            </a:extLst>
          </p:cNvPr>
          <p:cNvSpPr/>
          <p:nvPr/>
        </p:nvSpPr>
        <p:spPr>
          <a:xfrm>
            <a:off x="0" y="0"/>
            <a:ext cx="12192000" cy="2847902"/>
          </a:xfrm>
          <a:prstGeom prst="rect">
            <a:avLst/>
          </a:prstGeom>
          <a:gradFill>
            <a:gsLst>
              <a:gs pos="7000">
                <a:srgbClr val="016B76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12700">
            <a:noFill/>
            <a:miter lim="400000"/>
          </a:ln>
        </p:spPr>
        <p:txBody>
          <a:bodyPr lIns="71433" tIns="71433" rIns="71433" bIns="71433" anchor="ctr"/>
          <a:lstStyle/>
          <a:p>
            <a:endParaRPr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E9D9C-F8B8-35D6-44ED-1ACE5A6728D6}"/>
              </a:ext>
            </a:extLst>
          </p:cNvPr>
          <p:cNvSpPr txBox="1"/>
          <p:nvPr/>
        </p:nvSpPr>
        <p:spPr>
          <a:xfrm>
            <a:off x="447123" y="929888"/>
            <a:ext cx="5971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  <a:latin typeface="Aptos" panose="020B0004020202020204" pitchFamily="34" charset="0"/>
              </a:rPr>
              <a:t>Core Training</a:t>
            </a: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D75941F5-0D08-D480-C643-2727FB28D6B5}"/>
              </a:ext>
            </a:extLst>
          </p:cNvPr>
          <p:cNvSpPr/>
          <p:nvPr/>
        </p:nvSpPr>
        <p:spPr>
          <a:xfrm>
            <a:off x="447123" y="1737037"/>
            <a:ext cx="5648878" cy="4130363"/>
          </a:xfrm>
          <a:prstGeom prst="rect">
            <a:avLst/>
          </a:prstGeom>
          <a:solidFill>
            <a:srgbClr val="016B76">
              <a:alpha val="93000"/>
            </a:srgbClr>
          </a:solidFill>
          <a:ln w="12700">
            <a:noFill/>
            <a:miter lim="400000"/>
          </a:ln>
        </p:spPr>
        <p:txBody>
          <a:bodyPr lIns="71433" tIns="71433" rIns="71433" bIns="71433" anchor="ctr"/>
          <a:lstStyle/>
          <a:p>
            <a:endParaRPr dirty="0"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81628B-A666-53FE-2E31-91307243BB21}"/>
              </a:ext>
            </a:extLst>
          </p:cNvPr>
          <p:cNvSpPr txBox="1"/>
          <p:nvPr/>
        </p:nvSpPr>
        <p:spPr>
          <a:xfrm>
            <a:off x="683581" y="1953077"/>
            <a:ext cx="57349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chemeClr val="bg1"/>
                </a:solidFill>
                <a:latin typeface="Aptos" panose="020B0004020202020204" pitchFamily="34" charset="0"/>
              </a:rPr>
              <a:t>PEOPLE CLOSEST TO YOU</a:t>
            </a:r>
          </a:p>
          <a:p>
            <a:pPr marL="360000" indent="-3600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AU" sz="2400" dirty="0">
                <a:solidFill>
                  <a:schemeClr val="bg1"/>
                </a:solidFill>
                <a:latin typeface="Aptos" panose="020B0004020202020204" pitchFamily="34" charset="0"/>
              </a:rPr>
              <a:t>Getting Started and Mindset for Success</a:t>
            </a:r>
          </a:p>
          <a:p>
            <a:pPr marL="360000" indent="-3600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AU" sz="2400" dirty="0">
                <a:solidFill>
                  <a:schemeClr val="bg1"/>
                </a:solidFill>
                <a:latin typeface="Aptos" panose="020B0004020202020204" pitchFamily="34" charset="0"/>
              </a:rPr>
              <a:t>The Compensation Plan</a:t>
            </a:r>
          </a:p>
          <a:p>
            <a:pPr marL="360000" indent="-3600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AU" sz="2400" dirty="0">
                <a:solidFill>
                  <a:schemeClr val="bg1"/>
                </a:solidFill>
                <a:latin typeface="Aptos" panose="020B0004020202020204" pitchFamily="34" charset="0"/>
              </a:rPr>
              <a:t>Customer Acquisition</a:t>
            </a:r>
          </a:p>
          <a:p>
            <a:pPr marL="360000" indent="-3600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AU" sz="2400" dirty="0">
                <a:solidFill>
                  <a:schemeClr val="bg1"/>
                </a:solidFill>
                <a:latin typeface="Aptos" panose="020B0004020202020204" pitchFamily="34" charset="0"/>
              </a:rPr>
              <a:t>Team Building</a:t>
            </a:r>
          </a:p>
          <a:p>
            <a:pPr marL="360000" indent="-3600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AU" sz="2400" dirty="0">
                <a:solidFill>
                  <a:schemeClr val="bg1"/>
                </a:solidFill>
                <a:latin typeface="Aptos" panose="020B0004020202020204" pitchFamily="34" charset="0"/>
              </a:rPr>
              <a:t>Promoting Training Events</a:t>
            </a:r>
          </a:p>
        </p:txBody>
      </p:sp>
    </p:spTree>
    <p:extLst>
      <p:ext uri="{BB962C8B-B14F-4D97-AF65-F5344CB8AC3E}">
        <p14:creationId xmlns:p14="http://schemas.microsoft.com/office/powerpoint/2010/main" val="4086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01299" y="1453932"/>
            <a:ext cx="1268415" cy="1589"/>
          </a:xfrm>
          <a:prstGeom prst="line">
            <a:avLst/>
          </a:prstGeom>
          <a:ln w="101600">
            <a:solidFill>
              <a:srgbClr val="63C7C8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45185" y="1447995"/>
            <a:ext cx="1236664" cy="4688"/>
          </a:xfrm>
          <a:prstGeom prst="line">
            <a:avLst/>
          </a:prstGeom>
          <a:ln w="101600">
            <a:solidFill>
              <a:srgbClr val="63C7C8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1002552"/>
            <a:ext cx="122555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1004140"/>
            <a:ext cx="123031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100231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0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48003" y="1445159"/>
            <a:ext cx="1308102" cy="10887"/>
          </a:xfrm>
          <a:prstGeom prst="line">
            <a:avLst/>
          </a:prstGeom>
          <a:ln w="101600">
            <a:solidFill>
              <a:srgbClr val="63C7C8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This is Your Business Plan">
            <a:extLst>
              <a:ext uri="{FF2B5EF4-FFF2-40B4-BE49-F238E27FC236}">
                <a16:creationId xmlns:a16="http://schemas.microsoft.com/office/drawing/2014/main" id="{4976C720-0A72-4DE3-5232-F407E6C69613}"/>
              </a:ext>
            </a:extLst>
          </p:cNvPr>
          <p:cNvSpPr txBox="1"/>
          <p:nvPr/>
        </p:nvSpPr>
        <p:spPr>
          <a:xfrm>
            <a:off x="4655897" y="1884194"/>
            <a:ext cx="6599528" cy="426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3300" kern="0" spc="0" dirty="0">
                <a:solidFill>
                  <a:schemeClr val="tx2"/>
                </a:solidFill>
                <a:latin typeface="Aptos" panose="020B0004020202020204" pitchFamily="34" charset="0"/>
              </a:rPr>
              <a:t>You can earn </a:t>
            </a:r>
            <a:r>
              <a:rPr lang="en-US" sz="3300" b="1" kern="0" spc="0" dirty="0">
                <a:solidFill>
                  <a:srgbClr val="63C7C8"/>
                </a:solidFill>
                <a:latin typeface="Aptos" panose="020B0004020202020204" pitchFamily="34" charset="0"/>
              </a:rPr>
              <a:t>3% </a:t>
            </a:r>
          </a:p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3300" b="1" kern="0" spc="0" dirty="0">
                <a:solidFill>
                  <a:srgbClr val="63C7C8"/>
                </a:solidFill>
                <a:latin typeface="Aptos" panose="020B0004020202020204" pitchFamily="34" charset="0"/>
              </a:rPr>
              <a:t>Team Residual Income </a:t>
            </a:r>
          </a:p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3300" kern="0" spc="0" dirty="0">
                <a:solidFill>
                  <a:srgbClr val="63C7C8"/>
                </a:solidFill>
                <a:latin typeface="Aptos" panose="020B0004020202020204" pitchFamily="34" charset="0"/>
              </a:rPr>
              <a:t>through 5 Levels </a:t>
            </a:r>
            <a:r>
              <a:rPr lang="en-US" sz="3300" kern="0" spc="0" dirty="0">
                <a:solidFill>
                  <a:schemeClr val="tx2"/>
                </a:solidFill>
                <a:latin typeface="Aptos" panose="020B0004020202020204" pitchFamily="34" charset="0"/>
              </a:rPr>
              <a:t>on all the “Commissionable Revenue” </a:t>
            </a:r>
          </a:p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3300" kern="0" spc="0" dirty="0">
                <a:solidFill>
                  <a:schemeClr val="tx2"/>
                </a:solidFill>
                <a:latin typeface="Aptos" panose="020B0004020202020204" pitchFamily="34" charset="0"/>
              </a:rPr>
              <a:t>generated by your </a:t>
            </a:r>
          </a:p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3300" b="1" kern="0" spc="0" dirty="0">
                <a:solidFill>
                  <a:srgbClr val="63C7C8"/>
                </a:solidFill>
                <a:latin typeface="Aptos" panose="020B0004020202020204" pitchFamily="34" charset="0"/>
              </a:rPr>
              <a:t>TEAM’s CUSTOMERS  </a:t>
            </a:r>
            <a:endParaRPr sz="3300" b="1" kern="0" spc="0" dirty="0">
              <a:solidFill>
                <a:srgbClr val="63C7C8"/>
              </a:solidFill>
              <a:latin typeface="Aptos" panose="020B00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Compensation Plan – </a:t>
            </a:r>
            <a:r>
              <a:rPr lang="en-AU" sz="3600" b="1" dirty="0"/>
              <a:t>Team Residual Income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0117B-4886-184D-7ADE-99234791A491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7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7A355-D578-6CF1-23D8-4C1F8D0DAA88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7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1E09F0-D7A3-F6A4-77CB-3565D666127B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7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A6854D-1099-4CDB-F472-4898A82211D8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7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73EC5E-4D1E-1D37-48AF-E6BD4EADE39A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7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97929B-3AEF-D62A-A3E4-DF0E863ECFF4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28" name="Rectangle">
              <a:extLst>
                <a:ext uri="{FF2B5EF4-FFF2-40B4-BE49-F238E27FC236}">
                  <a16:creationId xmlns:a16="http://schemas.microsoft.com/office/drawing/2014/main" id="{9933D584-EA56-510F-FAE7-6B1C9F3C15CA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10F27B2-5C1A-35C9-0D20-F2B48D2D6DED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31" name="TT">
              <a:extLst>
                <a:ext uri="{FF2B5EF4-FFF2-40B4-BE49-F238E27FC236}">
                  <a16:creationId xmlns:a16="http://schemas.microsoft.com/office/drawing/2014/main" id="{14692CB9-3010-AAD7-D97D-D8AD33BFBB9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7DED275-A613-8089-00C0-9B4575C55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9B7D4B0-673B-342F-CA79-3752DA324DD8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12400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roup 500">
            <a:extLst>
              <a:ext uri="{FF2B5EF4-FFF2-40B4-BE49-F238E27FC236}">
                <a16:creationId xmlns:a16="http://schemas.microsoft.com/office/drawing/2014/main" id="{23790A29-AE5F-8991-B3A3-DEFF70E2B9E5}"/>
              </a:ext>
            </a:extLst>
          </p:cNvPr>
          <p:cNvGrpSpPr/>
          <p:nvPr/>
        </p:nvGrpSpPr>
        <p:grpSpPr>
          <a:xfrm>
            <a:off x="3058783" y="3210852"/>
            <a:ext cx="5351804" cy="1215531"/>
            <a:chOff x="3058783" y="3210852"/>
            <a:chExt cx="5351804" cy="1215531"/>
          </a:xfrm>
        </p:grpSpPr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D1A540E6-AE50-A4FF-5C82-D04EBF6A5AF7}"/>
                </a:ext>
              </a:extLst>
            </p:cNvPr>
            <p:cNvGrpSpPr/>
            <p:nvPr/>
          </p:nvGrpSpPr>
          <p:grpSpPr>
            <a:xfrm>
              <a:off x="7682322" y="3210852"/>
              <a:ext cx="392462" cy="513881"/>
              <a:chOff x="4824250" y="3211052"/>
              <a:chExt cx="392462" cy="513881"/>
            </a:xfrm>
          </p:grpSpPr>
          <p:cxnSp>
            <p:nvCxnSpPr>
              <p:cNvPr id="515" name="Straight Connector 514">
                <a:extLst>
                  <a:ext uri="{FF2B5EF4-FFF2-40B4-BE49-F238E27FC236}">
                    <a16:creationId xmlns:a16="http://schemas.microsoft.com/office/drawing/2014/main" id="{FDB27D4B-022E-823F-84C2-4C49F6A845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0799" y="3211052"/>
                <a:ext cx="0" cy="104319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6" name="Picture 515">
                <a:extLst>
                  <a:ext uri="{FF2B5EF4-FFF2-40B4-BE49-F238E27FC236}">
                    <a16:creationId xmlns:a16="http://schemas.microsoft.com/office/drawing/2014/main" id="{1D891563-4967-0EB1-E67D-857A10E07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24250" y="3335914"/>
                <a:ext cx="392462" cy="389019"/>
              </a:xfrm>
              <a:prstGeom prst="rect">
                <a:avLst/>
              </a:prstGeom>
            </p:spPr>
          </p:pic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574379B3-A855-8EC4-04D7-B9452D893D9B}"/>
                </a:ext>
              </a:extLst>
            </p:cNvPr>
            <p:cNvGrpSpPr/>
            <p:nvPr/>
          </p:nvGrpSpPr>
          <p:grpSpPr>
            <a:xfrm>
              <a:off x="3058783" y="3718576"/>
              <a:ext cx="5351804" cy="707807"/>
              <a:chOff x="3058783" y="3718576"/>
              <a:chExt cx="5351804" cy="707807"/>
            </a:xfrm>
          </p:grpSpPr>
          <p:grpSp>
            <p:nvGrpSpPr>
              <p:cNvPr id="504" name="Group 503">
                <a:extLst>
                  <a:ext uri="{FF2B5EF4-FFF2-40B4-BE49-F238E27FC236}">
                    <a16:creationId xmlns:a16="http://schemas.microsoft.com/office/drawing/2014/main" id="{324F2A9A-BAB0-7C8B-4362-DC96ABB4532B}"/>
                  </a:ext>
                </a:extLst>
              </p:cNvPr>
              <p:cNvGrpSpPr/>
              <p:nvPr/>
            </p:nvGrpSpPr>
            <p:grpSpPr>
              <a:xfrm>
                <a:off x="7333766" y="3718576"/>
                <a:ext cx="1076821" cy="618200"/>
                <a:chOff x="7333766" y="3718576"/>
                <a:chExt cx="1076821" cy="618200"/>
              </a:xfrm>
            </p:grpSpPr>
            <p:cxnSp>
              <p:nvCxnSpPr>
                <p:cNvPr id="506" name="Straight Connector 505">
                  <a:extLst>
                    <a:ext uri="{FF2B5EF4-FFF2-40B4-BE49-F238E27FC236}">
                      <a16:creationId xmlns:a16="http://schemas.microsoft.com/office/drawing/2014/main" id="{D478BFA7-F1A5-168B-83D3-5CE8B250AF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77047" y="3718576"/>
                  <a:ext cx="0" cy="104319"/>
                </a:xfrm>
                <a:prstGeom prst="line">
                  <a:avLst/>
                </a:prstGeom>
                <a:ln w="19050" cap="rnd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7" name="Group 506">
                  <a:extLst>
                    <a:ext uri="{FF2B5EF4-FFF2-40B4-BE49-F238E27FC236}">
                      <a16:creationId xmlns:a16="http://schemas.microsoft.com/office/drawing/2014/main" id="{29825FF6-6A82-8966-8128-0A9DE0F485A1}"/>
                    </a:ext>
                  </a:extLst>
                </p:cNvPr>
                <p:cNvGrpSpPr/>
                <p:nvPr/>
              </p:nvGrpSpPr>
              <p:grpSpPr>
                <a:xfrm>
                  <a:off x="7333766" y="3822895"/>
                  <a:ext cx="1076821" cy="513881"/>
                  <a:chOff x="7359120" y="4587359"/>
                  <a:chExt cx="1076821" cy="513881"/>
                </a:xfrm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A886C9A4-41D3-1D47-334D-48C43C0045E5}"/>
                      </a:ext>
                    </a:extLst>
                  </p:cNvPr>
                  <p:cNvGrpSpPr/>
                  <p:nvPr/>
                </p:nvGrpSpPr>
                <p:grpSpPr>
                  <a:xfrm>
                    <a:off x="8043479" y="4587359"/>
                    <a:ext cx="392462" cy="513881"/>
                    <a:chOff x="4824250" y="3211052"/>
                    <a:chExt cx="392462" cy="513881"/>
                  </a:xfrm>
                </p:grpSpPr>
                <p:cxnSp>
                  <p:nvCxnSpPr>
                    <p:cNvPr id="513" name="Straight Connector 512">
                      <a:extLst>
                        <a:ext uri="{FF2B5EF4-FFF2-40B4-BE49-F238E27FC236}">
                          <a16:creationId xmlns:a16="http://schemas.microsoft.com/office/drawing/2014/main" id="{40603F2B-67CB-1812-F85B-B49523B911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0799" y="3211052"/>
                      <a:ext cx="0" cy="104319"/>
                    </a:xfrm>
                    <a:prstGeom prst="line">
                      <a:avLst/>
                    </a:prstGeom>
                    <a:ln w="19050" cap="rnd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514" name="Picture 513">
                      <a:extLst>
                        <a:ext uri="{FF2B5EF4-FFF2-40B4-BE49-F238E27FC236}">
                          <a16:creationId xmlns:a16="http://schemas.microsoft.com/office/drawing/2014/main" id="{8E1DDE8B-8A96-9831-C2CC-D645F6D5343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duotone>
                        <a:prstClr val="black"/>
                        <a:schemeClr val="accent1">
                          <a:tint val="45000"/>
                          <a:satMod val="400000"/>
                        </a:schemeClr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4824250" y="3335914"/>
                      <a:ext cx="392462" cy="389019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26F6223B-3527-E7AE-4A7F-E11D96F98309}"/>
                      </a:ext>
                    </a:extLst>
                  </p:cNvPr>
                  <p:cNvGrpSpPr/>
                  <p:nvPr/>
                </p:nvGrpSpPr>
                <p:grpSpPr>
                  <a:xfrm>
                    <a:off x="7359120" y="4587359"/>
                    <a:ext cx="392462" cy="513881"/>
                    <a:chOff x="4824250" y="3211052"/>
                    <a:chExt cx="392462" cy="513881"/>
                  </a:xfrm>
                </p:grpSpPr>
                <p:cxnSp>
                  <p:nvCxnSpPr>
                    <p:cNvPr id="511" name="Straight Connector 510">
                      <a:extLst>
                        <a:ext uri="{FF2B5EF4-FFF2-40B4-BE49-F238E27FC236}">
                          <a16:creationId xmlns:a16="http://schemas.microsoft.com/office/drawing/2014/main" id="{38F593CF-DA80-75E9-DBCF-76EB28922B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0799" y="3211052"/>
                      <a:ext cx="0" cy="104319"/>
                    </a:xfrm>
                    <a:prstGeom prst="line">
                      <a:avLst/>
                    </a:prstGeom>
                    <a:ln w="19050" cap="rnd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512" name="Picture 511">
                      <a:extLst>
                        <a:ext uri="{FF2B5EF4-FFF2-40B4-BE49-F238E27FC236}">
                          <a16:creationId xmlns:a16="http://schemas.microsoft.com/office/drawing/2014/main" id="{3304EB18-AC8B-9284-223D-73A0BD1BE6D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duotone>
                        <a:prstClr val="black"/>
                        <a:schemeClr val="accent1">
                          <a:tint val="45000"/>
                          <a:satMod val="400000"/>
                        </a:schemeClr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4824250" y="3335914"/>
                      <a:ext cx="392462" cy="389019"/>
                    </a:xfrm>
                    <a:prstGeom prst="rect">
                      <a:avLst/>
                    </a:prstGeom>
                  </p:spPr>
                </p:pic>
              </p:grpSp>
            </p:grp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A39060E1-ED72-FBD9-C0D6-114581D08D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9997" y="3822895"/>
                  <a:ext cx="684359" cy="0"/>
                </a:xfrm>
                <a:prstGeom prst="line">
                  <a:avLst/>
                </a:prstGeom>
                <a:ln w="19050" cap="rnd" cmpd="sng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5" name="Arrow: Down 1">
                <a:extLst>
                  <a:ext uri="{FF2B5EF4-FFF2-40B4-BE49-F238E27FC236}">
                    <a16:creationId xmlns:a16="http://schemas.microsoft.com/office/drawing/2014/main" id="{90E52C62-4D97-7158-2677-5F96E56252DB}"/>
                  </a:ext>
                </a:extLst>
              </p:cNvPr>
              <p:cNvSpPr/>
              <p:nvPr/>
            </p:nvSpPr>
            <p:spPr>
              <a:xfrm rot="16200000">
                <a:off x="4933422" y="2240400"/>
                <a:ext cx="311344" cy="4060622"/>
              </a:xfrm>
              <a:prstGeom prst="downArrow">
                <a:avLst/>
              </a:prstGeom>
              <a:gradFill>
                <a:gsLst>
                  <a:gs pos="0">
                    <a:srgbClr val="63C8C8"/>
                  </a:gs>
                  <a:gs pos="100000">
                    <a:schemeClr val="tx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63C8C8"/>
                  </a:solidFill>
                  <a:latin typeface="Aptos" panose="020B0004020202020204" pitchFamily="34" charset="0"/>
                  <a:sym typeface="Helvetica Neue"/>
                </a:endParaRPr>
              </a:p>
            </p:txBody>
          </p:sp>
        </p:grp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6304A673-63BD-2608-B9D0-B715E7CAF075}"/>
              </a:ext>
            </a:extLst>
          </p:cNvPr>
          <p:cNvGrpSpPr/>
          <p:nvPr/>
        </p:nvGrpSpPr>
        <p:grpSpPr>
          <a:xfrm>
            <a:off x="6730900" y="2426558"/>
            <a:ext cx="392462" cy="789704"/>
            <a:chOff x="6730900" y="2426558"/>
            <a:chExt cx="392462" cy="789704"/>
          </a:xfrm>
        </p:grpSpPr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A7A8458F-EBA4-60EE-6000-6A1E8916CC91}"/>
                </a:ext>
              </a:extLst>
            </p:cNvPr>
            <p:cNvCxnSpPr>
              <a:cxnSpLocks/>
            </p:cNvCxnSpPr>
            <p:nvPr/>
          </p:nvCxnSpPr>
          <p:spPr>
            <a:xfrm>
              <a:off x="6919974" y="2426558"/>
              <a:ext cx="0" cy="37061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id="{215D967A-B25B-4361-E8A4-CA9A4FD9B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730900" y="2827243"/>
              <a:ext cx="392462" cy="389019"/>
            </a:xfrm>
            <a:prstGeom prst="rect">
              <a:avLst/>
            </a:prstGeom>
          </p:spPr>
        </p:pic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63BD4D96-B49E-69A2-124D-A83302CD1F74}"/>
              </a:ext>
            </a:extLst>
          </p:cNvPr>
          <p:cNvGrpSpPr/>
          <p:nvPr/>
        </p:nvGrpSpPr>
        <p:grpSpPr>
          <a:xfrm>
            <a:off x="3068265" y="3205102"/>
            <a:ext cx="4051140" cy="519831"/>
            <a:chOff x="3068265" y="3205102"/>
            <a:chExt cx="4051140" cy="519831"/>
          </a:xfrm>
        </p:grpSpPr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E793FD2E-EF81-86FF-4B53-6E2313EA10D0}"/>
                </a:ext>
              </a:extLst>
            </p:cNvPr>
            <p:cNvGrpSpPr/>
            <p:nvPr/>
          </p:nvGrpSpPr>
          <p:grpSpPr>
            <a:xfrm>
              <a:off x="6726943" y="3205102"/>
              <a:ext cx="392462" cy="513881"/>
              <a:chOff x="4824250" y="3211052"/>
              <a:chExt cx="392462" cy="513881"/>
            </a:xfrm>
          </p:grpSpPr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EC7484D2-3709-6F3D-BF91-1008CE5698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0799" y="3211052"/>
                <a:ext cx="0" cy="104319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5" name="Picture 484">
                <a:extLst>
                  <a:ext uri="{FF2B5EF4-FFF2-40B4-BE49-F238E27FC236}">
                    <a16:creationId xmlns:a16="http://schemas.microsoft.com/office/drawing/2014/main" id="{B2F1CD48-578D-B68E-A7BB-FDD7B335A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24250" y="3335914"/>
                <a:ext cx="392462" cy="389019"/>
              </a:xfrm>
              <a:prstGeom prst="rect">
                <a:avLst/>
              </a:prstGeom>
            </p:spPr>
          </p:pic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8DEF652B-B1E5-6938-83CE-AEC26AB8CC28}"/>
                </a:ext>
              </a:extLst>
            </p:cNvPr>
            <p:cNvGrpSpPr/>
            <p:nvPr/>
          </p:nvGrpSpPr>
          <p:grpSpPr>
            <a:xfrm>
              <a:off x="4824250" y="3211052"/>
              <a:ext cx="392462" cy="513881"/>
              <a:chOff x="4824250" y="3211052"/>
              <a:chExt cx="392462" cy="513881"/>
            </a:xfrm>
          </p:grpSpPr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0909BD40-14B4-3944-39E7-60B2270F8A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0799" y="3211052"/>
                <a:ext cx="0" cy="104319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3" name="Picture 482">
                <a:extLst>
                  <a:ext uri="{FF2B5EF4-FFF2-40B4-BE49-F238E27FC236}">
                    <a16:creationId xmlns:a16="http://schemas.microsoft.com/office/drawing/2014/main" id="{D9895316-982C-0622-CA8F-4290A1B73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24250" y="3335914"/>
                <a:ext cx="392462" cy="389019"/>
              </a:xfrm>
              <a:prstGeom prst="rect">
                <a:avLst/>
              </a:prstGeom>
            </p:spPr>
          </p:pic>
        </p:grpSp>
        <p:sp>
          <p:nvSpPr>
            <p:cNvPr id="481" name="Arrow: Down 1">
              <a:extLst>
                <a:ext uri="{FF2B5EF4-FFF2-40B4-BE49-F238E27FC236}">
                  <a16:creationId xmlns:a16="http://schemas.microsoft.com/office/drawing/2014/main" id="{4AB5332E-A501-3EE3-DFC4-A9946EB21D13}"/>
                </a:ext>
              </a:extLst>
            </p:cNvPr>
            <p:cNvSpPr/>
            <p:nvPr/>
          </p:nvSpPr>
          <p:spPr>
            <a:xfrm rot="16200000">
              <a:off x="3716278" y="2735096"/>
              <a:ext cx="311344" cy="160737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E894F8-B2D9-3840-6B13-BCD418CBCBB2}"/>
              </a:ext>
            </a:extLst>
          </p:cNvPr>
          <p:cNvGrpSpPr/>
          <p:nvPr/>
        </p:nvGrpSpPr>
        <p:grpSpPr>
          <a:xfrm>
            <a:off x="3068267" y="2426558"/>
            <a:ext cx="5000141" cy="789704"/>
            <a:chOff x="3068267" y="2426558"/>
            <a:chExt cx="5000141" cy="78970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D04816E-B8DF-DAB2-44D5-87544CD134D9}"/>
                </a:ext>
              </a:extLst>
            </p:cNvPr>
            <p:cNvGrpSpPr/>
            <p:nvPr/>
          </p:nvGrpSpPr>
          <p:grpSpPr>
            <a:xfrm>
              <a:off x="5773386" y="2426558"/>
              <a:ext cx="2295022" cy="789704"/>
              <a:chOff x="5773386" y="2426558"/>
              <a:chExt cx="2295022" cy="789704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658875D-5D94-DC8E-77B2-AA3D939E1A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19974" y="2426558"/>
                <a:ext cx="0" cy="37061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048CDCC-EFBE-6032-DA71-7E135344D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730900" y="2827243"/>
                <a:ext cx="392462" cy="389019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CBDF334-35A4-59E8-12AF-C5D4BA221367}"/>
                  </a:ext>
                </a:extLst>
              </p:cNvPr>
              <p:cNvGrpSpPr/>
              <p:nvPr/>
            </p:nvGrpSpPr>
            <p:grpSpPr>
              <a:xfrm>
                <a:off x="5975160" y="2699837"/>
                <a:ext cx="1900489" cy="97338"/>
                <a:chOff x="5975160" y="2699837"/>
                <a:chExt cx="1900489" cy="97338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CFB7137A-A232-284C-5B2B-7E7D9841ED54}"/>
                    </a:ext>
                  </a:extLst>
                </p:cNvPr>
                <p:cNvGrpSpPr/>
                <p:nvPr/>
              </p:nvGrpSpPr>
              <p:grpSpPr>
                <a:xfrm>
                  <a:off x="5975160" y="2700868"/>
                  <a:ext cx="1900489" cy="96307"/>
                  <a:chOff x="5975160" y="2700868"/>
                  <a:chExt cx="1900489" cy="96307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F738C3B6-4C45-6AD0-E438-86FBDC4251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75160" y="2700868"/>
                    <a:ext cx="1900489" cy="0"/>
                  </a:xfrm>
                  <a:prstGeom prst="line">
                    <a:avLst/>
                  </a:prstGeom>
                  <a:ln w="19050" cap="rnd" cmpd="sng">
                    <a:solidFill>
                      <a:schemeClr val="tx2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F9DAD67C-5DCF-D100-3E73-CBF14E17FB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74653" y="2714793"/>
                    <a:ext cx="996" cy="82382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972957F1-F567-E0D2-9A43-D59622D1437C}"/>
                    </a:ext>
                  </a:extLst>
                </p:cNvPr>
                <p:cNvGrpSpPr/>
                <p:nvPr/>
              </p:nvGrpSpPr>
              <p:grpSpPr>
                <a:xfrm>
                  <a:off x="5975160" y="2699837"/>
                  <a:ext cx="996" cy="97338"/>
                  <a:chOff x="7874653" y="2700868"/>
                  <a:chExt cx="996" cy="97338"/>
                </a:xfrm>
              </p:grpSpPr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5571363B-197A-9EEE-E054-53DCA85E66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74653" y="2700868"/>
                    <a:ext cx="996" cy="0"/>
                  </a:xfrm>
                  <a:prstGeom prst="line">
                    <a:avLst/>
                  </a:prstGeom>
                  <a:ln w="19050" cap="rnd" cmpd="sng">
                    <a:solidFill>
                      <a:schemeClr val="tx2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88A350D0-C1CE-337D-2A47-38B25DD480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74653" y="2714793"/>
                    <a:ext cx="0" cy="83413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FB1C980C-0806-D316-99F2-567CF6D99B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74653" y="2699849"/>
                  <a:ext cx="0" cy="0"/>
                </a:xfrm>
                <a:prstGeom prst="line">
                  <a:avLst/>
                </a:prstGeom>
                <a:ln w="19050" cap="rnd" cmpd="sng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DE92BB3-80C7-06D4-0CED-99E84452D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773386" y="2827243"/>
                <a:ext cx="392462" cy="389019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1DA8BF5-8B63-B8F8-9BEA-3D0904C5A6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675946" y="2827243"/>
                <a:ext cx="392462" cy="389019"/>
              </a:xfrm>
              <a:prstGeom prst="rect">
                <a:avLst/>
              </a:prstGeom>
            </p:spPr>
          </p:pic>
        </p:grpSp>
        <p:sp>
          <p:nvSpPr>
            <p:cNvPr id="34" name="Arrow: Down 1">
              <a:extLst>
                <a:ext uri="{FF2B5EF4-FFF2-40B4-BE49-F238E27FC236}">
                  <a16:creationId xmlns:a16="http://schemas.microsoft.com/office/drawing/2014/main" id="{11F085C8-0A51-EEBD-19A2-2D1BE51B9736}"/>
                </a:ext>
              </a:extLst>
            </p:cNvPr>
            <p:cNvSpPr/>
            <p:nvPr/>
          </p:nvSpPr>
          <p:spPr>
            <a:xfrm rot="16200000">
              <a:off x="4079413" y="1689723"/>
              <a:ext cx="311344" cy="2333636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</p:grp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1002552"/>
            <a:ext cx="122555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1004140"/>
            <a:ext cx="123031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100231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0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Compensation Plan – </a:t>
            </a:r>
            <a:r>
              <a:rPr lang="en-AU" sz="3600" b="1" dirty="0"/>
              <a:t>Team Residual Income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DB370D-B2DC-4D4A-292E-AB4B5C4E6F6F}"/>
              </a:ext>
            </a:extLst>
          </p:cNvPr>
          <p:cNvSpPr txBox="1"/>
          <p:nvPr/>
        </p:nvSpPr>
        <p:spPr>
          <a:xfrm>
            <a:off x="3865411" y="5355729"/>
            <a:ext cx="6096000" cy="59368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  <a:sym typeface="Helvetica Neue"/>
              </a:rPr>
              <a:t>What is a LEVEL?</a:t>
            </a:r>
          </a:p>
        </p:txBody>
      </p: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84FD7F8B-B047-DCAA-76F2-EAAA7A44F748}"/>
              </a:ext>
            </a:extLst>
          </p:cNvPr>
          <p:cNvGrpSpPr/>
          <p:nvPr/>
        </p:nvGrpSpPr>
        <p:grpSpPr>
          <a:xfrm>
            <a:off x="3068266" y="2426558"/>
            <a:ext cx="6909907" cy="796054"/>
            <a:chOff x="3068266" y="2426558"/>
            <a:chExt cx="6909907" cy="796054"/>
          </a:xfrm>
        </p:grpSpPr>
        <p:sp>
          <p:nvSpPr>
            <p:cNvPr id="449" name="Arrow: Down 1">
              <a:extLst>
                <a:ext uri="{FF2B5EF4-FFF2-40B4-BE49-F238E27FC236}">
                  <a16:creationId xmlns:a16="http://schemas.microsoft.com/office/drawing/2014/main" id="{11DA586A-7D40-0AA0-E4E6-7E4C43CA87BE}"/>
                </a:ext>
              </a:extLst>
            </p:cNvPr>
            <p:cNvSpPr/>
            <p:nvPr/>
          </p:nvSpPr>
          <p:spPr>
            <a:xfrm rot="16200000">
              <a:off x="3293624" y="2475511"/>
              <a:ext cx="311344" cy="762059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6110F999-7741-6CD6-AEE6-18CCB863F55C}"/>
                </a:ext>
              </a:extLst>
            </p:cNvPr>
            <p:cNvGrpSpPr/>
            <p:nvPr/>
          </p:nvGrpSpPr>
          <p:grpSpPr>
            <a:xfrm>
              <a:off x="3871730" y="2426558"/>
              <a:ext cx="6106443" cy="796054"/>
              <a:chOff x="3871730" y="2426558"/>
              <a:chExt cx="6106443" cy="796054"/>
            </a:xfrm>
          </p:grpSpPr>
          <p:cxnSp>
            <p:nvCxnSpPr>
              <p:cNvPr id="451" name="Straight Connector 450">
                <a:extLst>
                  <a:ext uri="{FF2B5EF4-FFF2-40B4-BE49-F238E27FC236}">
                    <a16:creationId xmlns:a16="http://schemas.microsoft.com/office/drawing/2014/main" id="{DB5459DA-96E9-3924-2176-7401AA1C1F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19974" y="2426558"/>
                <a:ext cx="0" cy="386492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8" name="Picture 457">
                <a:extLst>
                  <a:ext uri="{FF2B5EF4-FFF2-40B4-BE49-F238E27FC236}">
                    <a16:creationId xmlns:a16="http://schemas.microsoft.com/office/drawing/2014/main" id="{CABBF13E-CF0F-91BB-BFC7-FB3671BB3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730900" y="2833593"/>
                <a:ext cx="392462" cy="389019"/>
              </a:xfrm>
              <a:prstGeom prst="rect">
                <a:avLst/>
              </a:prstGeom>
            </p:spPr>
          </p:pic>
          <p:grpSp>
            <p:nvGrpSpPr>
              <p:cNvPr id="459" name="Group 458">
                <a:extLst>
                  <a:ext uri="{FF2B5EF4-FFF2-40B4-BE49-F238E27FC236}">
                    <a16:creationId xmlns:a16="http://schemas.microsoft.com/office/drawing/2014/main" id="{3A7338C9-9E1B-A2D2-EBA8-348EBE9247A7}"/>
                  </a:ext>
                </a:extLst>
              </p:cNvPr>
              <p:cNvGrpSpPr/>
              <p:nvPr/>
            </p:nvGrpSpPr>
            <p:grpSpPr>
              <a:xfrm>
                <a:off x="4064806" y="2699837"/>
                <a:ext cx="5721197" cy="113213"/>
                <a:chOff x="4064806" y="2699837"/>
                <a:chExt cx="5721197" cy="113213"/>
              </a:xfrm>
            </p:grpSpPr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00335117-6316-AF58-FF2E-45C64D451DBB}"/>
                    </a:ext>
                  </a:extLst>
                </p:cNvPr>
                <p:cNvGrpSpPr/>
                <p:nvPr/>
              </p:nvGrpSpPr>
              <p:grpSpPr>
                <a:xfrm>
                  <a:off x="5964299" y="2700868"/>
                  <a:ext cx="1911350" cy="112182"/>
                  <a:chOff x="5964299" y="2700868"/>
                  <a:chExt cx="1911350" cy="112182"/>
                </a:xfrm>
              </p:grpSpPr>
              <p:cxnSp>
                <p:nvCxnSpPr>
                  <p:cNvPr id="476" name="Straight Connector 475">
                    <a:extLst>
                      <a:ext uri="{FF2B5EF4-FFF2-40B4-BE49-F238E27FC236}">
                        <a16:creationId xmlns:a16="http://schemas.microsoft.com/office/drawing/2014/main" id="{CB1C5651-A16A-F15D-C432-CC34DC043A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64299" y="2700868"/>
                    <a:ext cx="1911350" cy="0"/>
                  </a:xfrm>
                  <a:prstGeom prst="line">
                    <a:avLst/>
                  </a:prstGeom>
                  <a:ln w="19050" cap="rnd" cmpd="sng">
                    <a:solidFill>
                      <a:schemeClr val="tx2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Straight Connector 476">
                    <a:extLst>
                      <a:ext uri="{FF2B5EF4-FFF2-40B4-BE49-F238E27FC236}">
                        <a16:creationId xmlns:a16="http://schemas.microsoft.com/office/drawing/2014/main" id="{0431BC06-046C-D84C-3AF7-876296B87E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74653" y="2714793"/>
                    <a:ext cx="0" cy="98257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9" name="Group 468">
                  <a:extLst>
                    <a:ext uri="{FF2B5EF4-FFF2-40B4-BE49-F238E27FC236}">
                      <a16:creationId xmlns:a16="http://schemas.microsoft.com/office/drawing/2014/main" id="{BA15D97D-2591-6962-5A69-D0E57D300DC5}"/>
                    </a:ext>
                  </a:extLst>
                </p:cNvPr>
                <p:cNvGrpSpPr/>
                <p:nvPr/>
              </p:nvGrpSpPr>
              <p:grpSpPr>
                <a:xfrm>
                  <a:off x="4064806" y="2699837"/>
                  <a:ext cx="1911350" cy="113213"/>
                  <a:chOff x="5964299" y="2700868"/>
                  <a:chExt cx="1911350" cy="113213"/>
                </a:xfrm>
              </p:grpSpPr>
              <p:cxnSp>
                <p:nvCxnSpPr>
                  <p:cNvPr id="473" name="Straight Connector 472">
                    <a:extLst>
                      <a:ext uri="{FF2B5EF4-FFF2-40B4-BE49-F238E27FC236}">
                        <a16:creationId xmlns:a16="http://schemas.microsoft.com/office/drawing/2014/main" id="{8A03A2CC-F76E-E35B-6834-11C9FE07AD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64496" y="2703180"/>
                    <a:ext cx="0" cy="110901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" name="Straight Connector 473">
                    <a:extLst>
                      <a:ext uri="{FF2B5EF4-FFF2-40B4-BE49-F238E27FC236}">
                        <a16:creationId xmlns:a16="http://schemas.microsoft.com/office/drawing/2014/main" id="{2559C653-0ECA-8C9C-2F06-CB1628B7F8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64299" y="2700868"/>
                    <a:ext cx="1911350" cy="0"/>
                  </a:xfrm>
                  <a:prstGeom prst="line">
                    <a:avLst/>
                  </a:prstGeom>
                  <a:ln w="19050" cap="rnd" cmpd="sng">
                    <a:solidFill>
                      <a:schemeClr val="tx2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474">
                    <a:extLst>
                      <a:ext uri="{FF2B5EF4-FFF2-40B4-BE49-F238E27FC236}">
                        <a16:creationId xmlns:a16="http://schemas.microsoft.com/office/drawing/2014/main" id="{4466664E-4743-5D03-2300-24E6A521EB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74653" y="2714793"/>
                    <a:ext cx="0" cy="99288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4542B3AC-4F11-9BDD-75BA-C802B1E10C8A}"/>
                    </a:ext>
                  </a:extLst>
                </p:cNvPr>
                <p:cNvGrpSpPr/>
                <p:nvPr/>
              </p:nvGrpSpPr>
              <p:grpSpPr>
                <a:xfrm>
                  <a:off x="7874653" y="2699849"/>
                  <a:ext cx="1911350" cy="113201"/>
                  <a:chOff x="5964299" y="2700868"/>
                  <a:chExt cx="1911350" cy="113201"/>
                </a:xfrm>
              </p:grpSpPr>
              <p:cxnSp>
                <p:nvCxnSpPr>
                  <p:cNvPr id="471" name="Straight Connector 470">
                    <a:extLst>
                      <a:ext uri="{FF2B5EF4-FFF2-40B4-BE49-F238E27FC236}">
                        <a16:creationId xmlns:a16="http://schemas.microsoft.com/office/drawing/2014/main" id="{DBCC86EF-0D59-D878-2D43-D156B98CAA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64299" y="2700868"/>
                    <a:ext cx="1911350" cy="0"/>
                  </a:xfrm>
                  <a:prstGeom prst="line">
                    <a:avLst/>
                  </a:prstGeom>
                  <a:ln w="19050" cap="rnd" cmpd="sng">
                    <a:solidFill>
                      <a:schemeClr val="tx2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" name="Straight Connector 471">
                    <a:extLst>
                      <a:ext uri="{FF2B5EF4-FFF2-40B4-BE49-F238E27FC236}">
                        <a16:creationId xmlns:a16="http://schemas.microsoft.com/office/drawing/2014/main" id="{A8520870-900A-CB58-06AA-28505D78B3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74653" y="2714793"/>
                    <a:ext cx="0" cy="99276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460" name="Picture 459">
                <a:extLst>
                  <a:ext uri="{FF2B5EF4-FFF2-40B4-BE49-F238E27FC236}">
                    <a16:creationId xmlns:a16="http://schemas.microsoft.com/office/drawing/2014/main" id="{5D41F20D-A4FC-BF5E-11FC-AC244A36F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773386" y="2833593"/>
                <a:ext cx="392462" cy="389019"/>
              </a:xfrm>
              <a:prstGeom prst="rect">
                <a:avLst/>
              </a:prstGeom>
            </p:spPr>
          </p:pic>
          <p:pic>
            <p:nvPicPr>
              <p:cNvPr id="461" name="Picture 460">
                <a:extLst>
                  <a:ext uri="{FF2B5EF4-FFF2-40B4-BE49-F238E27FC236}">
                    <a16:creationId xmlns:a16="http://schemas.microsoft.com/office/drawing/2014/main" id="{21B43E4D-B211-97FA-132C-52260EEE07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871730" y="2833593"/>
                <a:ext cx="392462" cy="389019"/>
              </a:xfrm>
              <a:prstGeom prst="rect">
                <a:avLst/>
              </a:prstGeom>
            </p:spPr>
          </p:pic>
          <p:pic>
            <p:nvPicPr>
              <p:cNvPr id="462" name="Picture 461">
                <a:extLst>
                  <a:ext uri="{FF2B5EF4-FFF2-40B4-BE49-F238E27FC236}">
                    <a16:creationId xmlns:a16="http://schemas.microsoft.com/office/drawing/2014/main" id="{8A8B7F53-657C-CA02-A8AD-C9AEEE452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9585711" y="2833593"/>
                <a:ext cx="392462" cy="389019"/>
              </a:xfrm>
              <a:prstGeom prst="rect">
                <a:avLst/>
              </a:prstGeom>
            </p:spPr>
          </p:pic>
          <p:pic>
            <p:nvPicPr>
              <p:cNvPr id="463" name="Picture 462">
                <a:extLst>
                  <a:ext uri="{FF2B5EF4-FFF2-40B4-BE49-F238E27FC236}">
                    <a16:creationId xmlns:a16="http://schemas.microsoft.com/office/drawing/2014/main" id="{A79BA434-BC32-CADB-1F81-2CD1917AB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675946" y="2833593"/>
                <a:ext cx="392462" cy="389019"/>
              </a:xfrm>
              <a:prstGeom prst="rect">
                <a:avLst/>
              </a:prstGeom>
            </p:spPr>
          </p:pic>
          <p:cxnSp>
            <p:nvCxnSpPr>
              <p:cNvPr id="464" name="Straight Connector 463">
                <a:extLst>
                  <a:ext uri="{FF2B5EF4-FFF2-40B4-BE49-F238E27FC236}">
                    <a16:creationId xmlns:a16="http://schemas.microsoft.com/office/drawing/2014/main" id="{1F7D36C1-E02C-A3F4-7727-3103E86513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0481" y="2708731"/>
                <a:ext cx="0" cy="104319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>
                <a:extLst>
                  <a:ext uri="{FF2B5EF4-FFF2-40B4-BE49-F238E27FC236}">
                    <a16:creationId xmlns:a16="http://schemas.microsoft.com/office/drawing/2014/main" id="{C9606D9D-BD24-D151-1E2B-A5D16930F6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2091" y="2716598"/>
                <a:ext cx="0" cy="96452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6" name="Picture 465">
                <a:extLst>
                  <a:ext uri="{FF2B5EF4-FFF2-40B4-BE49-F238E27FC236}">
                    <a16:creationId xmlns:a16="http://schemas.microsoft.com/office/drawing/2014/main" id="{027D84FE-C117-5261-FF7F-9642BC8C2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23932" y="2833593"/>
                <a:ext cx="392462" cy="389019"/>
              </a:xfrm>
              <a:prstGeom prst="rect">
                <a:avLst/>
              </a:prstGeom>
            </p:spPr>
          </p:pic>
          <p:pic>
            <p:nvPicPr>
              <p:cNvPr id="467" name="Picture 466">
                <a:extLst>
                  <a:ext uri="{FF2B5EF4-FFF2-40B4-BE49-F238E27FC236}">
                    <a16:creationId xmlns:a16="http://schemas.microsoft.com/office/drawing/2014/main" id="{2FC8FDEA-1DA5-495F-9F6C-31F392B78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8585860" y="2833593"/>
                <a:ext cx="392462" cy="389019"/>
              </a:xfrm>
              <a:prstGeom prst="rect">
                <a:avLst/>
              </a:prstGeom>
            </p:spPr>
          </p:pic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94E483-F380-0491-24CA-72F5AD12D1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131" y="1729632"/>
            <a:ext cx="686560" cy="757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81C02B-FF2D-7D5C-DDFA-8C568E62FD2C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01EB47-6251-F5C5-1735-D19FDA687D35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3D3E2B-725A-6473-22DE-95BA5CFBBE8D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E1890D-481B-E84D-726E-17F7A72F63AD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A3EA86-EFDE-209C-F83B-2B01255FF356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623CDF-8CC9-DEF9-D711-7040F50EA464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26081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1002552"/>
            <a:ext cx="122555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1004140"/>
            <a:ext cx="123031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100231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0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Compensation Plan – </a:t>
            </a:r>
            <a:r>
              <a:rPr lang="en-AU" sz="3600" b="1" dirty="0"/>
              <a:t>Team Residual Income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53" name="This is Your Business Plan">
            <a:extLst>
              <a:ext uri="{FF2B5EF4-FFF2-40B4-BE49-F238E27FC236}">
                <a16:creationId xmlns:a16="http://schemas.microsoft.com/office/drawing/2014/main" id="{DF59053D-8C08-36ED-4F49-B9BE15465970}"/>
              </a:ext>
            </a:extLst>
          </p:cNvPr>
          <p:cNvSpPr txBox="1"/>
          <p:nvPr/>
        </p:nvSpPr>
        <p:spPr>
          <a:xfrm>
            <a:off x="3203890" y="1974736"/>
            <a:ext cx="8843653" cy="366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2800" kern="0" spc="0" dirty="0">
                <a:solidFill>
                  <a:schemeClr val="tx2"/>
                </a:solidFill>
                <a:latin typeface="Aptos" panose="020B0004020202020204" pitchFamily="34" charset="0"/>
              </a:rPr>
              <a:t>The </a:t>
            </a:r>
            <a:r>
              <a:rPr lang="en-US" sz="2800" b="1" kern="0" spc="0" dirty="0">
                <a:solidFill>
                  <a:srgbClr val="63C8C8"/>
                </a:solidFill>
                <a:latin typeface="Aptos" panose="020B0004020202020204" pitchFamily="34" charset="0"/>
              </a:rPr>
              <a:t>GOAL, BENEFIT &amp; INTENT </a:t>
            </a:r>
            <a:r>
              <a:rPr lang="en-US" sz="2800" kern="0" spc="0" dirty="0">
                <a:solidFill>
                  <a:schemeClr val="tx2"/>
                </a:solidFill>
                <a:latin typeface="Aptos" panose="020B0004020202020204" pitchFamily="34" charset="0"/>
              </a:rPr>
              <a:t>of </a:t>
            </a:r>
          </a:p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2800" kern="0" spc="0" dirty="0">
                <a:solidFill>
                  <a:schemeClr val="tx2"/>
                </a:solidFill>
                <a:latin typeface="Aptos" panose="020B0004020202020204" pitchFamily="34" charset="0"/>
              </a:rPr>
              <a:t>5 Levels &amp; Team Residual Commissions is:  </a:t>
            </a:r>
          </a:p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2800" b="1" kern="0" spc="0" dirty="0">
                <a:solidFill>
                  <a:srgbClr val="63C8C8"/>
                </a:solidFill>
                <a:latin typeface="Aptos" panose="020B0004020202020204" pitchFamily="34" charset="0"/>
              </a:rPr>
              <a:t>Exponential Growth</a:t>
            </a:r>
          </a:p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2800" kern="0" spc="0" dirty="0">
                <a:solidFill>
                  <a:srgbClr val="C2A02E"/>
                </a:solidFill>
                <a:latin typeface="Aptos" panose="020B0004020202020204" pitchFamily="34" charset="0"/>
              </a:rPr>
              <a:t>Definition:  </a:t>
            </a:r>
          </a:p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2800" kern="0" spc="0" dirty="0">
                <a:solidFill>
                  <a:schemeClr val="tx2"/>
                </a:solidFill>
                <a:latin typeface="Aptos" panose="020B0004020202020204" pitchFamily="34" charset="0"/>
              </a:rPr>
              <a:t>Growth whose rate becomes ever more rapid in proportion to the growing total number or size </a:t>
            </a:r>
            <a:endParaRPr sz="2800" kern="0" spc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0FE34-D546-627D-D58B-2A7DCBD42A29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811C8-935B-8B70-4AC9-E216E5EB2FF6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CACA96-1FF0-937B-7FDD-0FB72C22CB32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CE9FB-FBEF-73A4-0CE2-904E806965F7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4C590B-7717-E81B-4749-58D5DF79A939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C3BB9A-12A6-7F98-FDC5-C1B54CE772F8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40748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1002552"/>
            <a:ext cx="122555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1004140"/>
            <a:ext cx="123031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100231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0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Compensation Plan – </a:t>
            </a:r>
            <a:r>
              <a:rPr lang="en-AU" sz="3600" b="1" dirty="0"/>
              <a:t>Team Residual Income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28" name="Arrow: Down 1">
            <a:extLst>
              <a:ext uri="{FF2B5EF4-FFF2-40B4-BE49-F238E27FC236}">
                <a16:creationId xmlns:a16="http://schemas.microsoft.com/office/drawing/2014/main" id="{43DA8434-AE63-2F61-306D-C7AA9127A7E7}"/>
              </a:ext>
            </a:extLst>
          </p:cNvPr>
          <p:cNvSpPr/>
          <p:nvPr/>
        </p:nvSpPr>
        <p:spPr>
          <a:xfrm rot="16200000">
            <a:off x="3566646" y="2202490"/>
            <a:ext cx="311344" cy="1308101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FC724F-2D1E-C60C-C265-C0715296D46C}"/>
              </a:ext>
            </a:extLst>
          </p:cNvPr>
          <p:cNvGrpSpPr/>
          <p:nvPr/>
        </p:nvGrpSpPr>
        <p:grpSpPr>
          <a:xfrm>
            <a:off x="4785551" y="1680673"/>
            <a:ext cx="686560" cy="902552"/>
            <a:chOff x="6576694" y="1729632"/>
            <a:chExt cx="686560" cy="90255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BE5A57-C639-4E74-6D35-78D0DFB972BE}"/>
                </a:ext>
              </a:extLst>
            </p:cNvPr>
            <p:cNvCxnSpPr>
              <a:cxnSpLocks/>
            </p:cNvCxnSpPr>
            <p:nvPr/>
          </p:nvCxnSpPr>
          <p:spPr>
            <a:xfrm>
              <a:off x="6919974" y="2245692"/>
              <a:ext cx="0" cy="38649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94E483-F380-0491-24CA-72F5AD12D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6694" y="1729632"/>
              <a:ext cx="686560" cy="757835"/>
            </a:xfrm>
            <a:prstGeom prst="rect">
              <a:avLst/>
            </a:prstGeom>
          </p:spPr>
        </p:pic>
      </p:grpSp>
      <p:sp>
        <p:nvSpPr>
          <p:cNvPr id="30" name="TT">
            <a:extLst>
              <a:ext uri="{FF2B5EF4-FFF2-40B4-BE49-F238E27FC236}">
                <a16:creationId xmlns:a16="http://schemas.microsoft.com/office/drawing/2014/main" id="{5308DD51-5B34-00CE-BC5A-A37ACF7E585D}"/>
              </a:ext>
            </a:extLst>
          </p:cNvPr>
          <p:cNvSpPr txBox="1"/>
          <p:nvPr/>
        </p:nvSpPr>
        <p:spPr>
          <a:xfrm>
            <a:off x="4514207" y="2653752"/>
            <a:ext cx="122555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3 IBOs</a:t>
            </a:r>
            <a:endParaRPr sz="18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0D5798-8057-31DA-EFC4-A8263DE7B9AD}"/>
              </a:ext>
            </a:extLst>
          </p:cNvPr>
          <p:cNvGrpSpPr/>
          <p:nvPr/>
        </p:nvGrpSpPr>
        <p:grpSpPr>
          <a:xfrm>
            <a:off x="3068267" y="3334757"/>
            <a:ext cx="2671492" cy="369328"/>
            <a:chOff x="3068267" y="3334757"/>
            <a:chExt cx="2671492" cy="369328"/>
          </a:xfrm>
        </p:grpSpPr>
        <p:sp>
          <p:nvSpPr>
            <p:cNvPr id="25" name="Arrow: Down 1">
              <a:extLst>
                <a:ext uri="{FF2B5EF4-FFF2-40B4-BE49-F238E27FC236}">
                  <a16:creationId xmlns:a16="http://schemas.microsoft.com/office/drawing/2014/main" id="{12ADC9A6-886F-E75D-C110-5FF5506FEE1C}"/>
                </a:ext>
              </a:extLst>
            </p:cNvPr>
            <p:cNvSpPr/>
            <p:nvPr/>
          </p:nvSpPr>
          <p:spPr>
            <a:xfrm rot="16200000">
              <a:off x="3566646" y="2883495"/>
              <a:ext cx="311344" cy="1308101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26" name="TT">
              <a:extLst>
                <a:ext uri="{FF2B5EF4-FFF2-40B4-BE49-F238E27FC236}">
                  <a16:creationId xmlns:a16="http://schemas.microsoft.com/office/drawing/2014/main" id="{AE7693C6-4224-47C3-ED19-046177DE3163}"/>
                </a:ext>
              </a:extLst>
            </p:cNvPr>
            <p:cNvSpPr txBox="1"/>
            <p:nvPr/>
          </p:nvSpPr>
          <p:spPr>
            <a:xfrm>
              <a:off x="4514207" y="3334757"/>
              <a:ext cx="1225552" cy="3693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800" b="0" kern="0" dirty="0">
                  <a:solidFill>
                    <a:schemeClr val="tx2"/>
                  </a:solidFill>
                  <a:latin typeface="Aptos" panose="020B0004020202020204" pitchFamily="34" charset="0"/>
                </a:rPr>
                <a:t>9 IBOs</a:t>
              </a:r>
              <a:endParaRPr sz="1800" b="0" kern="0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8BF791C-9358-73B2-D578-B79578E8205C}"/>
              </a:ext>
            </a:extLst>
          </p:cNvPr>
          <p:cNvGrpSpPr/>
          <p:nvPr/>
        </p:nvGrpSpPr>
        <p:grpSpPr>
          <a:xfrm>
            <a:off x="3064571" y="4045033"/>
            <a:ext cx="2675188" cy="369328"/>
            <a:chOff x="3064571" y="4060147"/>
            <a:chExt cx="2675188" cy="369328"/>
          </a:xfrm>
        </p:grpSpPr>
        <p:sp>
          <p:nvSpPr>
            <p:cNvPr id="27" name="Arrow: Down 1">
              <a:extLst>
                <a:ext uri="{FF2B5EF4-FFF2-40B4-BE49-F238E27FC236}">
                  <a16:creationId xmlns:a16="http://schemas.microsoft.com/office/drawing/2014/main" id="{03CDC36C-AC51-9F14-1BD9-95CA40DD66AA}"/>
                </a:ext>
              </a:extLst>
            </p:cNvPr>
            <p:cNvSpPr/>
            <p:nvPr/>
          </p:nvSpPr>
          <p:spPr>
            <a:xfrm rot="16200000">
              <a:off x="3562950" y="3608885"/>
              <a:ext cx="311344" cy="1308101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29" name="TT">
              <a:extLst>
                <a:ext uri="{FF2B5EF4-FFF2-40B4-BE49-F238E27FC236}">
                  <a16:creationId xmlns:a16="http://schemas.microsoft.com/office/drawing/2014/main" id="{7A5C96AD-65C7-3F4D-02B0-DE24B99BFDED}"/>
                </a:ext>
              </a:extLst>
            </p:cNvPr>
            <p:cNvSpPr txBox="1"/>
            <p:nvPr/>
          </p:nvSpPr>
          <p:spPr>
            <a:xfrm>
              <a:off x="4514207" y="4060147"/>
              <a:ext cx="1225552" cy="3693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800" b="0" kern="0" dirty="0">
                  <a:solidFill>
                    <a:schemeClr val="tx2"/>
                  </a:solidFill>
                  <a:latin typeface="Aptos" panose="020B0004020202020204" pitchFamily="34" charset="0"/>
                </a:rPr>
                <a:t>27 IBOs</a:t>
              </a:r>
              <a:endParaRPr sz="1800" b="0" kern="0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0E626-71A0-3CEA-3262-E5B4659AB6E6}"/>
              </a:ext>
            </a:extLst>
          </p:cNvPr>
          <p:cNvGrpSpPr/>
          <p:nvPr/>
        </p:nvGrpSpPr>
        <p:grpSpPr>
          <a:xfrm>
            <a:off x="3064571" y="4679739"/>
            <a:ext cx="2675188" cy="369328"/>
            <a:chOff x="3064571" y="4785537"/>
            <a:chExt cx="2675188" cy="369328"/>
          </a:xfrm>
        </p:grpSpPr>
        <p:sp>
          <p:nvSpPr>
            <p:cNvPr id="31" name="Arrow: Down 1">
              <a:extLst>
                <a:ext uri="{FF2B5EF4-FFF2-40B4-BE49-F238E27FC236}">
                  <a16:creationId xmlns:a16="http://schemas.microsoft.com/office/drawing/2014/main" id="{31CB4F4F-D307-D8E7-416A-A17DBBA053EC}"/>
                </a:ext>
              </a:extLst>
            </p:cNvPr>
            <p:cNvSpPr/>
            <p:nvPr/>
          </p:nvSpPr>
          <p:spPr>
            <a:xfrm rot="16200000">
              <a:off x="3562950" y="4334275"/>
              <a:ext cx="311344" cy="1308101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32" name="TT">
              <a:extLst>
                <a:ext uri="{FF2B5EF4-FFF2-40B4-BE49-F238E27FC236}">
                  <a16:creationId xmlns:a16="http://schemas.microsoft.com/office/drawing/2014/main" id="{2BA525F2-221A-AF52-C334-EBF57748A105}"/>
                </a:ext>
              </a:extLst>
            </p:cNvPr>
            <p:cNvSpPr txBox="1"/>
            <p:nvPr/>
          </p:nvSpPr>
          <p:spPr>
            <a:xfrm>
              <a:off x="4514207" y="4785537"/>
              <a:ext cx="1225552" cy="3693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800" b="0" kern="0" dirty="0">
                  <a:solidFill>
                    <a:schemeClr val="tx2"/>
                  </a:solidFill>
                  <a:latin typeface="Aptos" panose="020B0004020202020204" pitchFamily="34" charset="0"/>
                </a:rPr>
                <a:t>81 IBOs</a:t>
              </a:r>
              <a:endParaRPr sz="1800" b="0" kern="0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2F9B1A-4BAC-F014-1CE0-720DA6AC0B9B}"/>
              </a:ext>
            </a:extLst>
          </p:cNvPr>
          <p:cNvGrpSpPr/>
          <p:nvPr/>
        </p:nvGrpSpPr>
        <p:grpSpPr>
          <a:xfrm>
            <a:off x="3065675" y="5345690"/>
            <a:ext cx="2674084" cy="369328"/>
            <a:chOff x="3065675" y="5443931"/>
            <a:chExt cx="2674084" cy="369328"/>
          </a:xfrm>
        </p:grpSpPr>
        <p:sp>
          <p:nvSpPr>
            <p:cNvPr id="33" name="Arrow: Down 1">
              <a:extLst>
                <a:ext uri="{FF2B5EF4-FFF2-40B4-BE49-F238E27FC236}">
                  <a16:creationId xmlns:a16="http://schemas.microsoft.com/office/drawing/2014/main" id="{7B05FEF5-09FD-67C2-955F-A84086B1C670}"/>
                </a:ext>
              </a:extLst>
            </p:cNvPr>
            <p:cNvSpPr/>
            <p:nvPr/>
          </p:nvSpPr>
          <p:spPr>
            <a:xfrm rot="16200000">
              <a:off x="3564054" y="4992669"/>
              <a:ext cx="311344" cy="1308101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34" name="TT">
              <a:extLst>
                <a:ext uri="{FF2B5EF4-FFF2-40B4-BE49-F238E27FC236}">
                  <a16:creationId xmlns:a16="http://schemas.microsoft.com/office/drawing/2014/main" id="{CB28BC15-EEC8-0AE5-0FCB-3CD1DBB95D94}"/>
                </a:ext>
              </a:extLst>
            </p:cNvPr>
            <p:cNvSpPr txBox="1"/>
            <p:nvPr/>
          </p:nvSpPr>
          <p:spPr>
            <a:xfrm>
              <a:off x="4514207" y="5443931"/>
              <a:ext cx="1225552" cy="3693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800" b="0" kern="0" dirty="0">
                  <a:solidFill>
                    <a:schemeClr val="tx2"/>
                  </a:solidFill>
                  <a:latin typeface="Aptos" panose="020B0004020202020204" pitchFamily="34" charset="0"/>
                </a:rPr>
                <a:t>243 IBOs</a:t>
              </a:r>
              <a:endParaRPr sz="1800" b="0" kern="0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4C8EC9D9-176A-1596-1D80-29A503AE5737}"/>
              </a:ext>
            </a:extLst>
          </p:cNvPr>
          <p:cNvSpPr txBox="1"/>
          <p:nvPr/>
        </p:nvSpPr>
        <p:spPr>
          <a:xfrm>
            <a:off x="6963509" y="2205084"/>
            <a:ext cx="4728442" cy="718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  <a:sym typeface="Helvetica Neue"/>
              </a:rPr>
              <a:t>Total 364 IBOs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03C94C6E-0760-EDEF-FD3D-EC4C2CD344D2}"/>
              </a:ext>
            </a:extLst>
          </p:cNvPr>
          <p:cNvSpPr txBox="1"/>
          <p:nvPr/>
        </p:nvSpPr>
        <p:spPr>
          <a:xfrm>
            <a:off x="6963509" y="2700868"/>
            <a:ext cx="4728442" cy="718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  <a:sym typeface="Helvetica Neue"/>
              </a:rPr>
              <a:t>Exponential Growth</a:t>
            </a:r>
          </a:p>
          <a:p>
            <a:pPr defTabSz="914377">
              <a:spcAft>
                <a:spcPct val="0"/>
              </a:spcAft>
              <a:defRPr/>
            </a:pPr>
            <a:r>
              <a:rPr lang="en-US" sz="36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CA580-43C4-8986-823B-6EB171FEBF53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C0F6B5-1091-025D-BFB4-DD6A7D7F3835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1351AD-03B8-4A15-E08C-1D01C8FFB18B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8177F2-08AC-DBA8-71B6-0E044C1C276E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A1CEE0-6DB1-3427-0AF9-2C91C287C32A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588E4F8-DEB2-A90B-BAC1-743033E2889D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394691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1002552"/>
            <a:ext cx="122555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1004140"/>
            <a:ext cx="123031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100231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0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Compensation Plan – </a:t>
            </a:r>
            <a:r>
              <a:rPr lang="en-AU" sz="3600" b="1" dirty="0"/>
              <a:t>Team Residual Income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28" name="Arrow: Down 1">
            <a:extLst>
              <a:ext uri="{FF2B5EF4-FFF2-40B4-BE49-F238E27FC236}">
                <a16:creationId xmlns:a16="http://schemas.microsoft.com/office/drawing/2014/main" id="{43DA8434-AE63-2F61-306D-C7AA9127A7E7}"/>
              </a:ext>
            </a:extLst>
          </p:cNvPr>
          <p:cNvSpPr/>
          <p:nvPr/>
        </p:nvSpPr>
        <p:spPr>
          <a:xfrm rot="16200000">
            <a:off x="3566646" y="2202490"/>
            <a:ext cx="311344" cy="1308101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FC724F-2D1E-C60C-C265-C0715296D46C}"/>
              </a:ext>
            </a:extLst>
          </p:cNvPr>
          <p:cNvGrpSpPr/>
          <p:nvPr/>
        </p:nvGrpSpPr>
        <p:grpSpPr>
          <a:xfrm>
            <a:off x="4785551" y="1680673"/>
            <a:ext cx="686560" cy="902552"/>
            <a:chOff x="6576694" y="1729632"/>
            <a:chExt cx="686560" cy="90255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BE5A57-C639-4E74-6D35-78D0DFB972BE}"/>
                </a:ext>
              </a:extLst>
            </p:cNvPr>
            <p:cNvCxnSpPr>
              <a:cxnSpLocks/>
            </p:cNvCxnSpPr>
            <p:nvPr/>
          </p:nvCxnSpPr>
          <p:spPr>
            <a:xfrm>
              <a:off x="6919974" y="2245692"/>
              <a:ext cx="0" cy="38649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94E483-F380-0491-24CA-72F5AD12D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6694" y="1729632"/>
              <a:ext cx="686560" cy="757835"/>
            </a:xfrm>
            <a:prstGeom prst="rect">
              <a:avLst/>
            </a:prstGeom>
          </p:spPr>
        </p:pic>
      </p:grpSp>
      <p:sp>
        <p:nvSpPr>
          <p:cNvPr id="30" name="TT">
            <a:extLst>
              <a:ext uri="{FF2B5EF4-FFF2-40B4-BE49-F238E27FC236}">
                <a16:creationId xmlns:a16="http://schemas.microsoft.com/office/drawing/2014/main" id="{5308DD51-5B34-00CE-BC5A-A37ACF7E585D}"/>
              </a:ext>
            </a:extLst>
          </p:cNvPr>
          <p:cNvSpPr txBox="1"/>
          <p:nvPr/>
        </p:nvSpPr>
        <p:spPr>
          <a:xfrm>
            <a:off x="4514207" y="2653752"/>
            <a:ext cx="122555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3 IBOs</a:t>
            </a:r>
            <a:endParaRPr sz="18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0D5798-8057-31DA-EFC4-A8263DE7B9AD}"/>
              </a:ext>
            </a:extLst>
          </p:cNvPr>
          <p:cNvGrpSpPr/>
          <p:nvPr/>
        </p:nvGrpSpPr>
        <p:grpSpPr>
          <a:xfrm>
            <a:off x="3068267" y="3334757"/>
            <a:ext cx="2671492" cy="369328"/>
            <a:chOff x="3068267" y="3334757"/>
            <a:chExt cx="2671492" cy="369328"/>
          </a:xfrm>
        </p:grpSpPr>
        <p:sp>
          <p:nvSpPr>
            <p:cNvPr id="25" name="Arrow: Down 1">
              <a:extLst>
                <a:ext uri="{FF2B5EF4-FFF2-40B4-BE49-F238E27FC236}">
                  <a16:creationId xmlns:a16="http://schemas.microsoft.com/office/drawing/2014/main" id="{12ADC9A6-886F-E75D-C110-5FF5506FEE1C}"/>
                </a:ext>
              </a:extLst>
            </p:cNvPr>
            <p:cNvSpPr/>
            <p:nvPr/>
          </p:nvSpPr>
          <p:spPr>
            <a:xfrm rot="16200000">
              <a:off x="3566646" y="2883495"/>
              <a:ext cx="311344" cy="1308101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26" name="TT">
              <a:extLst>
                <a:ext uri="{FF2B5EF4-FFF2-40B4-BE49-F238E27FC236}">
                  <a16:creationId xmlns:a16="http://schemas.microsoft.com/office/drawing/2014/main" id="{AE7693C6-4224-47C3-ED19-046177DE3163}"/>
                </a:ext>
              </a:extLst>
            </p:cNvPr>
            <p:cNvSpPr txBox="1"/>
            <p:nvPr/>
          </p:nvSpPr>
          <p:spPr>
            <a:xfrm>
              <a:off x="4514207" y="3334757"/>
              <a:ext cx="1225552" cy="3693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800" b="0" kern="0" dirty="0">
                  <a:solidFill>
                    <a:schemeClr val="tx2"/>
                  </a:solidFill>
                  <a:latin typeface="Aptos" panose="020B0004020202020204" pitchFamily="34" charset="0"/>
                </a:rPr>
                <a:t>9 IBOs</a:t>
              </a:r>
              <a:endParaRPr sz="1800" b="0" kern="0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8BF791C-9358-73B2-D578-B79578E8205C}"/>
              </a:ext>
            </a:extLst>
          </p:cNvPr>
          <p:cNvGrpSpPr/>
          <p:nvPr/>
        </p:nvGrpSpPr>
        <p:grpSpPr>
          <a:xfrm>
            <a:off x="3064571" y="4045033"/>
            <a:ext cx="2675188" cy="369328"/>
            <a:chOff x="3064571" y="4060147"/>
            <a:chExt cx="2675188" cy="369328"/>
          </a:xfrm>
        </p:grpSpPr>
        <p:sp>
          <p:nvSpPr>
            <p:cNvPr id="27" name="Arrow: Down 1">
              <a:extLst>
                <a:ext uri="{FF2B5EF4-FFF2-40B4-BE49-F238E27FC236}">
                  <a16:creationId xmlns:a16="http://schemas.microsoft.com/office/drawing/2014/main" id="{03CDC36C-AC51-9F14-1BD9-95CA40DD66AA}"/>
                </a:ext>
              </a:extLst>
            </p:cNvPr>
            <p:cNvSpPr/>
            <p:nvPr/>
          </p:nvSpPr>
          <p:spPr>
            <a:xfrm rot="16200000">
              <a:off x="3562950" y="3608885"/>
              <a:ext cx="311344" cy="1308101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29" name="TT">
              <a:extLst>
                <a:ext uri="{FF2B5EF4-FFF2-40B4-BE49-F238E27FC236}">
                  <a16:creationId xmlns:a16="http://schemas.microsoft.com/office/drawing/2014/main" id="{7A5C96AD-65C7-3F4D-02B0-DE24B99BFDED}"/>
                </a:ext>
              </a:extLst>
            </p:cNvPr>
            <p:cNvSpPr txBox="1"/>
            <p:nvPr/>
          </p:nvSpPr>
          <p:spPr>
            <a:xfrm>
              <a:off x="4514207" y="4060147"/>
              <a:ext cx="1225552" cy="3693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800" b="0" kern="0" dirty="0">
                  <a:solidFill>
                    <a:schemeClr val="tx2"/>
                  </a:solidFill>
                  <a:latin typeface="Aptos" panose="020B0004020202020204" pitchFamily="34" charset="0"/>
                </a:rPr>
                <a:t>27 IBOs</a:t>
              </a:r>
              <a:endParaRPr sz="1800" b="0" kern="0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0E626-71A0-3CEA-3262-E5B4659AB6E6}"/>
              </a:ext>
            </a:extLst>
          </p:cNvPr>
          <p:cNvGrpSpPr/>
          <p:nvPr/>
        </p:nvGrpSpPr>
        <p:grpSpPr>
          <a:xfrm>
            <a:off x="3064571" y="4679739"/>
            <a:ext cx="2675188" cy="369328"/>
            <a:chOff x="3064571" y="4785537"/>
            <a:chExt cx="2675188" cy="369328"/>
          </a:xfrm>
        </p:grpSpPr>
        <p:sp>
          <p:nvSpPr>
            <p:cNvPr id="31" name="Arrow: Down 1">
              <a:extLst>
                <a:ext uri="{FF2B5EF4-FFF2-40B4-BE49-F238E27FC236}">
                  <a16:creationId xmlns:a16="http://schemas.microsoft.com/office/drawing/2014/main" id="{31CB4F4F-D307-D8E7-416A-A17DBBA053EC}"/>
                </a:ext>
              </a:extLst>
            </p:cNvPr>
            <p:cNvSpPr/>
            <p:nvPr/>
          </p:nvSpPr>
          <p:spPr>
            <a:xfrm rot="16200000">
              <a:off x="3562950" y="4334275"/>
              <a:ext cx="311344" cy="1308101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32" name="TT">
              <a:extLst>
                <a:ext uri="{FF2B5EF4-FFF2-40B4-BE49-F238E27FC236}">
                  <a16:creationId xmlns:a16="http://schemas.microsoft.com/office/drawing/2014/main" id="{2BA525F2-221A-AF52-C334-EBF57748A105}"/>
                </a:ext>
              </a:extLst>
            </p:cNvPr>
            <p:cNvSpPr txBox="1"/>
            <p:nvPr/>
          </p:nvSpPr>
          <p:spPr>
            <a:xfrm>
              <a:off x="4514207" y="4785537"/>
              <a:ext cx="1225552" cy="3693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800" b="0" kern="0" dirty="0">
                  <a:solidFill>
                    <a:schemeClr val="tx2"/>
                  </a:solidFill>
                  <a:latin typeface="Aptos" panose="020B0004020202020204" pitchFamily="34" charset="0"/>
                </a:rPr>
                <a:t>81 IBOs</a:t>
              </a:r>
              <a:endParaRPr sz="1800" b="0" kern="0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2F9B1A-4BAC-F014-1CE0-720DA6AC0B9B}"/>
              </a:ext>
            </a:extLst>
          </p:cNvPr>
          <p:cNvGrpSpPr/>
          <p:nvPr/>
        </p:nvGrpSpPr>
        <p:grpSpPr>
          <a:xfrm>
            <a:off x="3065675" y="5345690"/>
            <a:ext cx="2674084" cy="369328"/>
            <a:chOff x="3065675" y="5443931"/>
            <a:chExt cx="2674084" cy="369328"/>
          </a:xfrm>
        </p:grpSpPr>
        <p:sp>
          <p:nvSpPr>
            <p:cNvPr id="33" name="Arrow: Down 1">
              <a:extLst>
                <a:ext uri="{FF2B5EF4-FFF2-40B4-BE49-F238E27FC236}">
                  <a16:creationId xmlns:a16="http://schemas.microsoft.com/office/drawing/2014/main" id="{7B05FEF5-09FD-67C2-955F-A84086B1C670}"/>
                </a:ext>
              </a:extLst>
            </p:cNvPr>
            <p:cNvSpPr/>
            <p:nvPr/>
          </p:nvSpPr>
          <p:spPr>
            <a:xfrm rot="16200000">
              <a:off x="3564054" y="4992669"/>
              <a:ext cx="311344" cy="1308101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34" name="TT">
              <a:extLst>
                <a:ext uri="{FF2B5EF4-FFF2-40B4-BE49-F238E27FC236}">
                  <a16:creationId xmlns:a16="http://schemas.microsoft.com/office/drawing/2014/main" id="{CB28BC15-EEC8-0AE5-0FCB-3CD1DBB95D94}"/>
                </a:ext>
              </a:extLst>
            </p:cNvPr>
            <p:cNvSpPr txBox="1"/>
            <p:nvPr/>
          </p:nvSpPr>
          <p:spPr>
            <a:xfrm>
              <a:off x="4514207" y="5443931"/>
              <a:ext cx="1225552" cy="3693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800" b="0" kern="0" dirty="0">
                  <a:solidFill>
                    <a:schemeClr val="tx2"/>
                  </a:solidFill>
                  <a:latin typeface="Aptos" panose="020B0004020202020204" pitchFamily="34" charset="0"/>
                </a:rPr>
                <a:t>243 IBOs</a:t>
              </a:r>
              <a:endParaRPr sz="1800" b="0" kern="0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4559AA4-A4D7-B7DA-EFF6-19E4FE8F0877}"/>
              </a:ext>
            </a:extLst>
          </p:cNvPr>
          <p:cNvSpPr txBox="1"/>
          <p:nvPr/>
        </p:nvSpPr>
        <p:spPr>
          <a:xfrm>
            <a:off x="6963509" y="2812811"/>
            <a:ext cx="4728442" cy="32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1100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  <a:sym typeface="Helvetica Neue"/>
              </a:rPr>
              <a:t>Customers</a:t>
            </a:r>
          </a:p>
          <a:p>
            <a:pPr defTabSz="914377">
              <a:spcAft>
                <a:spcPct val="0"/>
              </a:spcAft>
              <a:defRPr/>
            </a:pPr>
            <a:r>
              <a:rPr lang="en-US" sz="1400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  <a:sym typeface="Helvetica Neue"/>
              </a:rPr>
              <a:t>Customers</a:t>
            </a:r>
          </a:p>
          <a:p>
            <a:pPr defTabSz="914377">
              <a:spcAft>
                <a:spcPct val="0"/>
              </a:spcAft>
              <a:defRPr/>
            </a:pPr>
            <a:r>
              <a:rPr lang="en-US" sz="1800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  <a:sym typeface="Helvetica Neue"/>
              </a:rPr>
              <a:t>Customers</a:t>
            </a:r>
          </a:p>
          <a:p>
            <a:pPr defTabSz="914377">
              <a:spcAft>
                <a:spcPct val="0"/>
              </a:spcAft>
              <a:defRPr/>
            </a:pPr>
            <a:r>
              <a:rPr lang="en-US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  <a:sym typeface="Helvetica Neue"/>
              </a:rPr>
              <a:t>Customers</a:t>
            </a:r>
            <a:endParaRPr lang="en-US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  <a:p>
            <a:pPr defTabSz="914377">
              <a:spcAft>
                <a:spcPct val="0"/>
              </a:spcAft>
              <a:defRPr/>
            </a:pPr>
            <a:r>
              <a:rPr lang="en-US" sz="3200" b="1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  <a:sym typeface="Helvetica Neue"/>
              </a:rPr>
              <a:t>Customers</a:t>
            </a:r>
            <a:endParaRPr lang="en-US" sz="32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  <a:p>
            <a:pPr defTabSz="914377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  <a:sym typeface="Helvetica Neue"/>
              </a:rPr>
              <a:t>Customers</a:t>
            </a:r>
            <a:endParaRPr lang="en-US" sz="40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  <a:p>
            <a:pPr defTabSz="914377">
              <a:spcAft>
                <a:spcPct val="0"/>
              </a:spcAft>
              <a:defRPr/>
            </a:pPr>
            <a:r>
              <a:rPr lang="en-US" sz="5400" b="1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  <a:sym typeface="Helvetica Neue"/>
              </a:rPr>
              <a:t>Customers</a:t>
            </a:r>
            <a:endParaRPr lang="en-US" sz="3600" b="1" dirty="0">
              <a:solidFill>
                <a:srgbClr val="63C8C8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4C8EC9D9-176A-1596-1D80-29A503AE5737}"/>
              </a:ext>
            </a:extLst>
          </p:cNvPr>
          <p:cNvSpPr txBox="1"/>
          <p:nvPr/>
        </p:nvSpPr>
        <p:spPr>
          <a:xfrm>
            <a:off x="6963509" y="2205084"/>
            <a:ext cx="4728442" cy="718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  <a:sym typeface="Helvetica Neue"/>
              </a:rPr>
              <a:t>Total 364 IBOs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8D045C-69A7-F7E3-7F32-946C6DE75725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4BC831-C225-8C62-8ED5-3250F7549B5D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2A8229-1D44-3948-4DC2-0751638691BA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CD3C3-4B52-A38F-4449-002B951C1DCC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1E993F-D1B9-DE2B-1458-6DF99F395498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38B60E-3ABF-E259-F2F9-D6799F3301F0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19256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roup 694">
            <a:extLst>
              <a:ext uri="{FF2B5EF4-FFF2-40B4-BE49-F238E27FC236}">
                <a16:creationId xmlns:a16="http://schemas.microsoft.com/office/drawing/2014/main" id="{CD2CAEE7-141A-5AA6-FC95-C21153680958}"/>
              </a:ext>
            </a:extLst>
          </p:cNvPr>
          <p:cNvGrpSpPr/>
          <p:nvPr/>
        </p:nvGrpSpPr>
        <p:grpSpPr>
          <a:xfrm>
            <a:off x="3280235" y="5059630"/>
            <a:ext cx="6476175" cy="622921"/>
            <a:chOff x="3280235" y="4963378"/>
            <a:chExt cx="6476175" cy="622921"/>
          </a:xfrm>
        </p:grpSpPr>
        <p:sp>
          <p:nvSpPr>
            <p:cNvPr id="575" name="Arrow: Down 1">
              <a:extLst>
                <a:ext uri="{FF2B5EF4-FFF2-40B4-BE49-F238E27FC236}">
                  <a16:creationId xmlns:a16="http://schemas.microsoft.com/office/drawing/2014/main" id="{A05ABD06-3158-CF77-F8B3-3D42186B7962}"/>
                </a:ext>
              </a:extLst>
            </p:cNvPr>
            <p:cNvSpPr/>
            <p:nvPr/>
          </p:nvSpPr>
          <p:spPr>
            <a:xfrm rot="16200000">
              <a:off x="3547277" y="5007913"/>
              <a:ext cx="311344" cy="845428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C0B4D97B-F8DE-934C-991E-617F2FFD16BC}"/>
                </a:ext>
              </a:extLst>
            </p:cNvPr>
            <p:cNvCxnSpPr>
              <a:cxnSpLocks/>
              <a:stCxn id="554" idx="2"/>
              <a:endCxn id="650" idx="0"/>
            </p:cNvCxnSpPr>
            <p:nvPr/>
          </p:nvCxnSpPr>
          <p:spPr>
            <a:xfrm>
              <a:off x="8147119" y="5029486"/>
              <a:ext cx="0" cy="14449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4527F71F-14FA-1C3D-32AE-2DD4666B0DFB}"/>
                </a:ext>
              </a:extLst>
            </p:cNvPr>
            <p:cNvCxnSpPr>
              <a:cxnSpLocks/>
            </p:cNvCxnSpPr>
            <p:nvPr/>
          </p:nvCxnSpPr>
          <p:spPr>
            <a:xfrm>
              <a:off x="7184009" y="5070934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517B320D-B3A4-E857-EBCC-7CE478E4DCF7}"/>
                </a:ext>
              </a:extLst>
            </p:cNvPr>
            <p:cNvCxnSpPr>
              <a:cxnSpLocks/>
            </p:cNvCxnSpPr>
            <p:nvPr/>
          </p:nvCxnSpPr>
          <p:spPr>
            <a:xfrm>
              <a:off x="7184009" y="4966615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3" name="Picture 642">
              <a:extLst>
                <a:ext uri="{FF2B5EF4-FFF2-40B4-BE49-F238E27FC236}">
                  <a16:creationId xmlns:a16="http://schemas.microsoft.com/office/drawing/2014/main" id="{B0338FD6-07AA-71A4-A780-80CE79555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991321" y="5180631"/>
              <a:ext cx="392462" cy="389019"/>
            </a:xfrm>
            <a:prstGeom prst="rect">
              <a:avLst/>
            </a:prstGeom>
          </p:spPr>
        </p:pic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143F9A07-495B-A587-4666-EFEAB55C9A94}"/>
                </a:ext>
              </a:extLst>
            </p:cNvPr>
            <p:cNvCxnSpPr>
              <a:cxnSpLocks/>
            </p:cNvCxnSpPr>
            <p:nvPr/>
          </p:nvCxnSpPr>
          <p:spPr>
            <a:xfrm>
              <a:off x="6714908" y="5078960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5" name="Picture 644">
              <a:extLst>
                <a:ext uri="{FF2B5EF4-FFF2-40B4-BE49-F238E27FC236}">
                  <a16:creationId xmlns:a16="http://schemas.microsoft.com/office/drawing/2014/main" id="{4B5ACD8E-3B05-4D0B-C6DD-8ACE7E37D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513767" y="5180631"/>
              <a:ext cx="392462" cy="389019"/>
            </a:xfrm>
            <a:prstGeom prst="rect">
              <a:avLst/>
            </a:prstGeom>
          </p:spPr>
        </p:pic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CF067EDA-E783-AF20-2D74-4A326FE7CA2C}"/>
                </a:ext>
              </a:extLst>
            </p:cNvPr>
            <p:cNvCxnSpPr>
              <a:cxnSpLocks/>
            </p:cNvCxnSpPr>
            <p:nvPr/>
          </p:nvCxnSpPr>
          <p:spPr>
            <a:xfrm>
              <a:off x="6713421" y="5070934"/>
              <a:ext cx="940540" cy="0"/>
            </a:xfrm>
            <a:prstGeom prst="line">
              <a:avLst/>
            </a:prstGeom>
            <a:ln w="19050" cap="rnd" cmpd="sng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7E1FA629-E66B-05EC-1F9C-53AE6D288531}"/>
                </a:ext>
              </a:extLst>
            </p:cNvPr>
            <p:cNvCxnSpPr>
              <a:cxnSpLocks/>
            </p:cNvCxnSpPr>
            <p:nvPr/>
          </p:nvCxnSpPr>
          <p:spPr>
            <a:xfrm>
              <a:off x="7653961" y="5073733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8" name="Picture 647">
              <a:extLst>
                <a:ext uri="{FF2B5EF4-FFF2-40B4-BE49-F238E27FC236}">
                  <a16:creationId xmlns:a16="http://schemas.microsoft.com/office/drawing/2014/main" id="{FE453BFE-A1C5-F00C-3840-35084A81F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454501" y="5180631"/>
              <a:ext cx="392462" cy="389019"/>
            </a:xfrm>
            <a:prstGeom prst="rect">
              <a:avLst/>
            </a:prstGeom>
          </p:spPr>
        </p:pic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45C46282-AB6D-2015-F98B-CEAD28A0E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9279" y="4963378"/>
              <a:ext cx="2669" cy="391546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1E7FCA08-300B-A5FD-9301-64DC4431A5FC}"/>
                </a:ext>
              </a:extLst>
            </p:cNvPr>
            <p:cNvCxnSpPr>
              <a:cxnSpLocks/>
            </p:cNvCxnSpPr>
            <p:nvPr/>
          </p:nvCxnSpPr>
          <p:spPr>
            <a:xfrm>
              <a:off x="9093456" y="5075013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1BA2CB9E-F877-9F22-E81B-93B06DE72F8A}"/>
                </a:ext>
              </a:extLst>
            </p:cNvPr>
            <p:cNvCxnSpPr>
              <a:cxnSpLocks/>
            </p:cNvCxnSpPr>
            <p:nvPr/>
          </p:nvCxnSpPr>
          <p:spPr>
            <a:xfrm>
              <a:off x="4913065" y="5075013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4755CE50-8540-E2E5-866F-5B4704DFF4A3}"/>
                </a:ext>
              </a:extLst>
            </p:cNvPr>
            <p:cNvCxnSpPr>
              <a:cxnSpLocks/>
            </p:cNvCxnSpPr>
            <p:nvPr/>
          </p:nvCxnSpPr>
          <p:spPr>
            <a:xfrm>
              <a:off x="4442514" y="5089138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B1589AB3-96EC-E888-5C6E-EF398B07AFF9}"/>
                </a:ext>
              </a:extLst>
            </p:cNvPr>
            <p:cNvCxnSpPr>
              <a:cxnSpLocks/>
            </p:cNvCxnSpPr>
            <p:nvPr/>
          </p:nvCxnSpPr>
          <p:spPr>
            <a:xfrm>
              <a:off x="5383017" y="5077812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81F4E512-7210-90EF-AEBA-7CB0044A7D44}"/>
                </a:ext>
              </a:extLst>
            </p:cNvPr>
            <p:cNvCxnSpPr>
              <a:cxnSpLocks/>
            </p:cNvCxnSpPr>
            <p:nvPr/>
          </p:nvCxnSpPr>
          <p:spPr>
            <a:xfrm>
              <a:off x="9093456" y="4970694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7" name="Picture 556">
              <a:extLst>
                <a:ext uri="{FF2B5EF4-FFF2-40B4-BE49-F238E27FC236}">
                  <a16:creationId xmlns:a16="http://schemas.microsoft.com/office/drawing/2014/main" id="{381BAE89-BAE8-E7FC-2AAB-03678A21A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900768" y="5184710"/>
              <a:ext cx="392462" cy="389019"/>
            </a:xfrm>
            <a:prstGeom prst="rect">
              <a:avLst/>
            </a:prstGeom>
          </p:spPr>
        </p:pic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E3A8CD6B-828F-798C-74D0-3967D410C552}"/>
                </a:ext>
              </a:extLst>
            </p:cNvPr>
            <p:cNvCxnSpPr>
              <a:cxnSpLocks/>
            </p:cNvCxnSpPr>
            <p:nvPr/>
          </p:nvCxnSpPr>
          <p:spPr>
            <a:xfrm>
              <a:off x="8624355" y="5083039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0" name="Picture 559">
              <a:extLst>
                <a:ext uri="{FF2B5EF4-FFF2-40B4-BE49-F238E27FC236}">
                  <a16:creationId xmlns:a16="http://schemas.microsoft.com/office/drawing/2014/main" id="{5E0D63BC-0E10-67CF-4C92-37CA029FD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423214" y="5184710"/>
              <a:ext cx="392462" cy="389019"/>
            </a:xfrm>
            <a:prstGeom prst="rect">
              <a:avLst/>
            </a:prstGeom>
          </p:spPr>
        </p:pic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87AF891F-E018-D83F-B277-F60080708464}"/>
                </a:ext>
              </a:extLst>
            </p:cNvPr>
            <p:cNvCxnSpPr>
              <a:cxnSpLocks/>
            </p:cNvCxnSpPr>
            <p:nvPr/>
          </p:nvCxnSpPr>
          <p:spPr>
            <a:xfrm>
              <a:off x="8622868" y="5075013"/>
              <a:ext cx="940540" cy="0"/>
            </a:xfrm>
            <a:prstGeom prst="line">
              <a:avLst/>
            </a:prstGeom>
            <a:ln w="19050" cap="rnd" cmpd="sng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81FE6D39-7E0E-1B09-D467-3C1FAFF9BAFC}"/>
                </a:ext>
              </a:extLst>
            </p:cNvPr>
            <p:cNvCxnSpPr>
              <a:cxnSpLocks/>
            </p:cNvCxnSpPr>
            <p:nvPr/>
          </p:nvCxnSpPr>
          <p:spPr>
            <a:xfrm>
              <a:off x="9563408" y="5077812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8" name="Picture 567">
              <a:extLst>
                <a:ext uri="{FF2B5EF4-FFF2-40B4-BE49-F238E27FC236}">
                  <a16:creationId xmlns:a16="http://schemas.microsoft.com/office/drawing/2014/main" id="{CB353D0A-EA35-B7AC-CB98-36B53F400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363948" y="5184710"/>
              <a:ext cx="392462" cy="389019"/>
            </a:xfrm>
            <a:prstGeom prst="rect">
              <a:avLst/>
            </a:prstGeom>
          </p:spPr>
        </p:pic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DE81EF51-F4DA-48E9-C0A7-7B8D3BC77D94}"/>
                </a:ext>
              </a:extLst>
            </p:cNvPr>
            <p:cNvCxnSpPr>
              <a:cxnSpLocks/>
            </p:cNvCxnSpPr>
            <p:nvPr/>
          </p:nvCxnSpPr>
          <p:spPr>
            <a:xfrm>
              <a:off x="4913065" y="4970694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1" name="Picture 570">
              <a:extLst>
                <a:ext uri="{FF2B5EF4-FFF2-40B4-BE49-F238E27FC236}">
                  <a16:creationId xmlns:a16="http://schemas.microsoft.com/office/drawing/2014/main" id="{FD27373F-92B3-892B-BDE1-33F12AB8F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16516" y="5184710"/>
              <a:ext cx="392462" cy="389019"/>
            </a:xfrm>
            <a:prstGeom prst="rect">
              <a:avLst/>
            </a:prstGeom>
          </p:spPr>
        </p:pic>
        <p:pic>
          <p:nvPicPr>
            <p:cNvPr id="572" name="Picture 571">
              <a:extLst>
                <a:ext uri="{FF2B5EF4-FFF2-40B4-BE49-F238E27FC236}">
                  <a16:creationId xmlns:a16="http://schemas.microsoft.com/office/drawing/2014/main" id="{4245A800-E18E-E7CF-EA0E-514F3914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246246" y="5184710"/>
              <a:ext cx="392462" cy="389019"/>
            </a:xfrm>
            <a:prstGeom prst="rect">
              <a:avLst/>
            </a:prstGeom>
          </p:spPr>
        </p:pic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7FBB9E99-BF3B-775A-3717-E9DFB1479FFB}"/>
                </a:ext>
              </a:extLst>
            </p:cNvPr>
            <p:cNvCxnSpPr>
              <a:cxnSpLocks/>
            </p:cNvCxnSpPr>
            <p:nvPr/>
          </p:nvCxnSpPr>
          <p:spPr>
            <a:xfrm>
              <a:off x="4442477" y="5075013"/>
              <a:ext cx="940540" cy="0"/>
            </a:xfrm>
            <a:prstGeom prst="line">
              <a:avLst/>
            </a:prstGeom>
            <a:ln w="19050" cap="rnd" cmpd="sng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4" name="Picture 573">
              <a:extLst>
                <a:ext uri="{FF2B5EF4-FFF2-40B4-BE49-F238E27FC236}">
                  <a16:creationId xmlns:a16="http://schemas.microsoft.com/office/drawing/2014/main" id="{9C3C1B80-DDDC-318E-4A47-E3846ADB1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86786" y="5184710"/>
              <a:ext cx="392462" cy="389019"/>
            </a:xfrm>
            <a:prstGeom prst="rect">
              <a:avLst/>
            </a:prstGeom>
          </p:spPr>
        </p:pic>
        <p:pic>
          <p:nvPicPr>
            <p:cNvPr id="594" name="Picture 593">
              <a:extLst>
                <a:ext uri="{FF2B5EF4-FFF2-40B4-BE49-F238E27FC236}">
                  <a16:creationId xmlns:a16="http://schemas.microsoft.com/office/drawing/2014/main" id="{CA2B4CFA-A4BC-71DB-589E-BBB8FAF8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98648" y="5174906"/>
              <a:ext cx="392462" cy="389019"/>
            </a:xfrm>
            <a:prstGeom prst="rect">
              <a:avLst/>
            </a:prstGeom>
          </p:spPr>
        </p:pic>
        <p:pic>
          <p:nvPicPr>
            <p:cNvPr id="650" name="Picture 649">
              <a:extLst>
                <a:ext uri="{FF2B5EF4-FFF2-40B4-BE49-F238E27FC236}">
                  <a16:creationId xmlns:a16="http://schemas.microsoft.com/office/drawing/2014/main" id="{E6697CFA-A1F1-338C-AE1B-73B5B3A4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50888" y="5173976"/>
              <a:ext cx="392462" cy="389019"/>
            </a:xfrm>
            <a:prstGeom prst="rect">
              <a:avLst/>
            </a:prstGeom>
          </p:spPr>
        </p:pic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FA8FA232-F1A2-6A35-3B54-63F5B3D0F693}"/>
              </a:ext>
            </a:extLst>
          </p:cNvPr>
          <p:cNvGrpSpPr/>
          <p:nvPr/>
        </p:nvGrpSpPr>
        <p:grpSpPr>
          <a:xfrm>
            <a:off x="3281735" y="3755858"/>
            <a:ext cx="5994135" cy="624627"/>
            <a:chOff x="3281735" y="3768242"/>
            <a:chExt cx="5994135" cy="624627"/>
          </a:xfrm>
        </p:grpSpPr>
        <p:sp>
          <p:nvSpPr>
            <p:cNvPr id="51" name="Arrow: Down 1">
              <a:extLst>
                <a:ext uri="{FF2B5EF4-FFF2-40B4-BE49-F238E27FC236}">
                  <a16:creationId xmlns:a16="http://schemas.microsoft.com/office/drawing/2014/main" id="{528A9776-510E-1888-8E26-827DEE0F3D74}"/>
                </a:ext>
              </a:extLst>
            </p:cNvPr>
            <p:cNvSpPr/>
            <p:nvPr/>
          </p:nvSpPr>
          <p:spPr>
            <a:xfrm rot="16200000">
              <a:off x="3957836" y="3398997"/>
              <a:ext cx="311344" cy="1663545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9E4D379A-0560-78A9-5B78-43887FFB4B70}"/>
                </a:ext>
              </a:extLst>
            </p:cNvPr>
            <p:cNvGrpSpPr/>
            <p:nvPr/>
          </p:nvGrpSpPr>
          <p:grpSpPr>
            <a:xfrm>
              <a:off x="7942868" y="3774669"/>
              <a:ext cx="1333002" cy="618200"/>
              <a:chOff x="7504391" y="4831459"/>
              <a:chExt cx="1333002" cy="618200"/>
            </a:xfrm>
          </p:grpSpPr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68BC5BE9-D8F0-8A49-031E-FAF3B632F991}"/>
                  </a:ext>
                </a:extLst>
              </p:cNvPr>
              <p:cNvGrpSpPr/>
              <p:nvPr/>
            </p:nvGrpSpPr>
            <p:grpSpPr>
              <a:xfrm>
                <a:off x="7504391" y="4831459"/>
                <a:ext cx="1136771" cy="618200"/>
                <a:chOff x="7547855" y="3718576"/>
                <a:chExt cx="1136771" cy="618200"/>
              </a:xfrm>
            </p:grpSpPr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04E456F3-16D7-FCBF-88FA-4350C32184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4674" y="3718576"/>
                  <a:ext cx="0" cy="104319"/>
                </a:xfrm>
                <a:prstGeom prst="line">
                  <a:avLst/>
                </a:prstGeom>
                <a:ln w="19050" cap="rnd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8" name="Group 457">
                  <a:extLst>
                    <a:ext uri="{FF2B5EF4-FFF2-40B4-BE49-F238E27FC236}">
                      <a16:creationId xmlns:a16="http://schemas.microsoft.com/office/drawing/2014/main" id="{F0340672-E168-30BC-DF5C-48962F465292}"/>
                    </a:ext>
                  </a:extLst>
                </p:cNvPr>
                <p:cNvGrpSpPr/>
                <p:nvPr/>
              </p:nvGrpSpPr>
              <p:grpSpPr>
                <a:xfrm>
                  <a:off x="7547855" y="3822895"/>
                  <a:ext cx="862732" cy="513881"/>
                  <a:chOff x="7573209" y="4587359"/>
                  <a:chExt cx="862732" cy="513881"/>
                </a:xfrm>
              </p:grpSpPr>
              <p:grpSp>
                <p:nvGrpSpPr>
                  <p:cNvPr id="460" name="Group 459">
                    <a:extLst>
                      <a:ext uri="{FF2B5EF4-FFF2-40B4-BE49-F238E27FC236}">
                        <a16:creationId xmlns:a16="http://schemas.microsoft.com/office/drawing/2014/main" id="{2E1001A7-400B-5FAD-834F-51B4E1510CF5}"/>
                      </a:ext>
                    </a:extLst>
                  </p:cNvPr>
                  <p:cNvGrpSpPr/>
                  <p:nvPr/>
                </p:nvGrpSpPr>
                <p:grpSpPr>
                  <a:xfrm>
                    <a:off x="8043479" y="4587359"/>
                    <a:ext cx="392462" cy="513881"/>
                    <a:chOff x="4824250" y="3211052"/>
                    <a:chExt cx="392462" cy="513881"/>
                  </a:xfrm>
                </p:grpSpPr>
                <p:cxnSp>
                  <p:nvCxnSpPr>
                    <p:cNvPr id="464" name="Straight Connector 463">
                      <a:extLst>
                        <a:ext uri="{FF2B5EF4-FFF2-40B4-BE49-F238E27FC236}">
                          <a16:creationId xmlns:a16="http://schemas.microsoft.com/office/drawing/2014/main" id="{06E016A0-FCB0-BEC7-47AA-CF9A02A7AC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0799" y="3211052"/>
                      <a:ext cx="0" cy="104319"/>
                    </a:xfrm>
                    <a:prstGeom prst="line">
                      <a:avLst/>
                    </a:prstGeom>
                    <a:ln w="19050" cap="rnd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477" name="Picture 476">
                      <a:extLst>
                        <a:ext uri="{FF2B5EF4-FFF2-40B4-BE49-F238E27FC236}">
                          <a16:creationId xmlns:a16="http://schemas.microsoft.com/office/drawing/2014/main" id="{146082E6-4A85-9144-4F9E-4BFEFD901F8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duotone>
                        <a:prstClr val="black"/>
                        <a:schemeClr val="accent1">
                          <a:tint val="45000"/>
                          <a:satMod val="400000"/>
                        </a:schemeClr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4824250" y="3335914"/>
                      <a:ext cx="392462" cy="389019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61" name="Group 460">
                    <a:extLst>
                      <a:ext uri="{FF2B5EF4-FFF2-40B4-BE49-F238E27FC236}">
                        <a16:creationId xmlns:a16="http://schemas.microsoft.com/office/drawing/2014/main" id="{2A43C857-E784-BD5E-7637-E2E8BB5E03A2}"/>
                      </a:ext>
                    </a:extLst>
                  </p:cNvPr>
                  <p:cNvGrpSpPr/>
                  <p:nvPr/>
                </p:nvGrpSpPr>
                <p:grpSpPr>
                  <a:xfrm>
                    <a:off x="7573209" y="4601484"/>
                    <a:ext cx="392462" cy="499756"/>
                    <a:chOff x="5038339" y="3225177"/>
                    <a:chExt cx="392462" cy="499756"/>
                  </a:xfrm>
                </p:grpSpPr>
                <p:cxnSp>
                  <p:nvCxnSpPr>
                    <p:cNvPr id="462" name="Straight Connector 461">
                      <a:extLst>
                        <a:ext uri="{FF2B5EF4-FFF2-40B4-BE49-F238E27FC236}">
                          <a16:creationId xmlns:a16="http://schemas.microsoft.com/office/drawing/2014/main" id="{6DAAAD43-C9C4-A7CB-A7EB-91281C0AE9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34607" y="3225177"/>
                      <a:ext cx="0" cy="104319"/>
                    </a:xfrm>
                    <a:prstGeom prst="line">
                      <a:avLst/>
                    </a:prstGeom>
                    <a:ln w="19050" cap="rnd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463" name="Picture 462">
                      <a:extLst>
                        <a:ext uri="{FF2B5EF4-FFF2-40B4-BE49-F238E27FC236}">
                          <a16:creationId xmlns:a16="http://schemas.microsoft.com/office/drawing/2014/main" id="{624767A4-001A-BD0C-D251-47A59370E4D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duotone>
                        <a:prstClr val="black"/>
                        <a:schemeClr val="accent1">
                          <a:tint val="45000"/>
                          <a:satMod val="400000"/>
                        </a:schemeClr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5038339" y="3335914"/>
                      <a:ext cx="392462" cy="389019"/>
                    </a:xfrm>
                    <a:prstGeom prst="rect">
                      <a:avLst/>
                    </a:prstGeom>
                  </p:spPr>
                </p:pic>
              </p:grpSp>
            </p:grpSp>
            <p:cxnSp>
              <p:nvCxnSpPr>
                <p:cNvPr id="459" name="Straight Connector 458">
                  <a:extLst>
                    <a:ext uri="{FF2B5EF4-FFF2-40B4-BE49-F238E27FC236}">
                      <a16:creationId xmlns:a16="http://schemas.microsoft.com/office/drawing/2014/main" id="{0EE94845-7BFF-EB5B-9C8C-367E624528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44086" y="3822895"/>
                  <a:ext cx="940540" cy="0"/>
                </a:xfrm>
                <a:prstGeom prst="line">
                  <a:avLst/>
                </a:prstGeom>
                <a:ln w="19050" cap="rnd" cmpd="sng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18FCE0AE-3FAE-2C55-2144-5461CE1F04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1162" y="4938577"/>
                <a:ext cx="0" cy="104319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9" name="Picture 478">
                <a:extLst>
                  <a:ext uri="{FF2B5EF4-FFF2-40B4-BE49-F238E27FC236}">
                    <a16:creationId xmlns:a16="http://schemas.microsoft.com/office/drawing/2014/main" id="{CB7514D9-50BA-4611-5BEA-C55F1F672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8444931" y="5060640"/>
                <a:ext cx="392462" cy="389019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CF2871D-C895-46C5-F574-0E769CA13CEC}"/>
                </a:ext>
              </a:extLst>
            </p:cNvPr>
            <p:cNvGrpSpPr/>
            <p:nvPr/>
          </p:nvGrpSpPr>
          <p:grpSpPr>
            <a:xfrm>
              <a:off x="6348931" y="3768242"/>
              <a:ext cx="1305217" cy="624627"/>
              <a:chOff x="7105370" y="3718576"/>
              <a:chExt cx="1305217" cy="62462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469CF2D-8036-026D-8274-C111C0B5F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7047" y="3718576"/>
                <a:ext cx="0" cy="104319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A4F57932-C175-0EE7-F376-CE1E21B9AE54}"/>
                  </a:ext>
                </a:extLst>
              </p:cNvPr>
              <p:cNvGrpSpPr/>
              <p:nvPr/>
            </p:nvGrpSpPr>
            <p:grpSpPr>
              <a:xfrm>
                <a:off x="7105370" y="3822895"/>
                <a:ext cx="1305217" cy="520308"/>
                <a:chOff x="7130724" y="4587359"/>
                <a:chExt cx="1305217" cy="520308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7EE873DF-D686-A1E9-4571-D6368E1DEA70}"/>
                    </a:ext>
                  </a:extLst>
                </p:cNvPr>
                <p:cNvGrpSpPr/>
                <p:nvPr/>
              </p:nvGrpSpPr>
              <p:grpSpPr>
                <a:xfrm>
                  <a:off x="8043479" y="4587359"/>
                  <a:ext cx="392462" cy="513881"/>
                  <a:chOff x="4824250" y="3211052"/>
                  <a:chExt cx="392462" cy="513881"/>
                </a:xfrm>
              </p:grpSpPr>
              <p:cxnSp>
                <p:nvCxnSpPr>
                  <p:cNvPr id="448" name="Straight Connector 447">
                    <a:extLst>
                      <a:ext uri="{FF2B5EF4-FFF2-40B4-BE49-F238E27FC236}">
                        <a16:creationId xmlns:a16="http://schemas.microsoft.com/office/drawing/2014/main" id="{B1ED57E8-2335-475A-850E-2858C42AD4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20799" y="3211052"/>
                    <a:ext cx="0" cy="104319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449" name="Picture 448">
                    <a:extLst>
                      <a:ext uri="{FF2B5EF4-FFF2-40B4-BE49-F238E27FC236}">
                        <a16:creationId xmlns:a16="http://schemas.microsoft.com/office/drawing/2014/main" id="{5B294CB5-6BE6-434A-CD90-9D013DE3E2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4824250" y="3335914"/>
                    <a:ext cx="392462" cy="38901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476934D3-B9E2-95D3-F6D2-0BD4EFA97A4B}"/>
                    </a:ext>
                  </a:extLst>
                </p:cNvPr>
                <p:cNvGrpSpPr/>
                <p:nvPr/>
              </p:nvGrpSpPr>
              <p:grpSpPr>
                <a:xfrm>
                  <a:off x="7130724" y="4593785"/>
                  <a:ext cx="392462" cy="513882"/>
                  <a:chOff x="4595854" y="3217478"/>
                  <a:chExt cx="392462" cy="513882"/>
                </a:xfrm>
              </p:grpSpPr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88AECEC4-DA2E-0C1F-0779-245834A887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89806" y="3217478"/>
                    <a:ext cx="0" cy="104319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63" name="Picture 62">
                    <a:extLst>
                      <a:ext uri="{FF2B5EF4-FFF2-40B4-BE49-F238E27FC236}">
                        <a16:creationId xmlns:a16="http://schemas.microsoft.com/office/drawing/2014/main" id="{01D56805-2302-A68B-43BA-F42B484C55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4595854" y="3342341"/>
                    <a:ext cx="392462" cy="389019"/>
                  </a:xfrm>
                  <a:prstGeom prst="rect">
                    <a:avLst/>
                  </a:prstGeom>
                </p:spPr>
              </p:pic>
            </p:grp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472F8D4-0206-9D5B-A85B-5AAA1A9EA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9549" y="3822895"/>
                <a:ext cx="914807" cy="0"/>
              </a:xfrm>
              <a:prstGeom prst="line">
                <a:avLst/>
              </a:prstGeom>
              <a:ln w="19050" cap="rnd" cmpd="sng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1BD1B41-12AD-1CDB-502E-2A73C4384624}"/>
                </a:ext>
              </a:extLst>
            </p:cNvPr>
            <p:cNvGrpSpPr/>
            <p:nvPr/>
          </p:nvGrpSpPr>
          <p:grpSpPr>
            <a:xfrm>
              <a:off x="5196414" y="3874683"/>
              <a:ext cx="392462" cy="513881"/>
              <a:chOff x="4824250" y="3211052"/>
              <a:chExt cx="392462" cy="51388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E9169E9-8AEC-5D33-FAFC-8B793A20A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0799" y="3211052"/>
                <a:ext cx="0" cy="104319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0A5A31E0-C731-916C-B67B-9B661C71EB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24250" y="3335914"/>
                <a:ext cx="392462" cy="389019"/>
              </a:xfrm>
              <a:prstGeom prst="rect">
                <a:avLst/>
              </a:prstGeom>
            </p:spPr>
          </p:pic>
        </p:grpSp>
      </p:grp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D018AA99-1C59-58E6-E65C-2F985EB35CB0}"/>
              </a:ext>
            </a:extLst>
          </p:cNvPr>
          <p:cNvGrpSpPr/>
          <p:nvPr/>
        </p:nvGrpSpPr>
        <p:grpSpPr>
          <a:xfrm>
            <a:off x="3281733" y="2308130"/>
            <a:ext cx="5171110" cy="767752"/>
            <a:chOff x="3281733" y="2320514"/>
            <a:chExt cx="5171110" cy="76775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FF58A50-38B8-370E-69E6-6A0F8D7C029B}"/>
                </a:ext>
              </a:extLst>
            </p:cNvPr>
            <p:cNvCxnSpPr>
              <a:cxnSpLocks/>
            </p:cNvCxnSpPr>
            <p:nvPr/>
          </p:nvCxnSpPr>
          <p:spPr>
            <a:xfrm>
              <a:off x="6986879" y="2320514"/>
              <a:ext cx="0" cy="37061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4FBBAAA0-662C-9D0D-0BE9-F37AAEB59BF8}"/>
                </a:ext>
              </a:extLst>
            </p:cNvPr>
            <p:cNvGrpSpPr/>
            <p:nvPr/>
          </p:nvGrpSpPr>
          <p:grpSpPr>
            <a:xfrm>
              <a:off x="3281733" y="2571841"/>
              <a:ext cx="5171110" cy="516425"/>
              <a:chOff x="3281733" y="2571841"/>
              <a:chExt cx="5171110" cy="51642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930BF5E-9C7B-6268-2114-44D73F398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790407" y="2699247"/>
                <a:ext cx="392462" cy="389019"/>
              </a:xfrm>
              <a:prstGeom prst="rect">
                <a:avLst/>
              </a:prstGeom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2555C0D-11E4-2463-CFC3-89FEB9277EDE}"/>
                  </a:ext>
                </a:extLst>
              </p:cNvPr>
              <p:cNvGrpSpPr/>
              <p:nvPr/>
            </p:nvGrpSpPr>
            <p:grpSpPr>
              <a:xfrm>
                <a:off x="5722207" y="2571841"/>
                <a:ext cx="2529344" cy="97338"/>
                <a:chOff x="5975160" y="2699837"/>
                <a:chExt cx="2529344" cy="97338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FC714091-DBAC-11EB-22AB-D31BE01DAEE8}"/>
                    </a:ext>
                  </a:extLst>
                </p:cNvPr>
                <p:cNvGrpSpPr/>
                <p:nvPr/>
              </p:nvGrpSpPr>
              <p:grpSpPr>
                <a:xfrm>
                  <a:off x="5975160" y="2700868"/>
                  <a:ext cx="2529344" cy="91098"/>
                  <a:chOff x="5975160" y="2700868"/>
                  <a:chExt cx="2529344" cy="91098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D0314417-FD00-6F67-C73A-47320969F0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75160" y="2700868"/>
                    <a:ext cx="2529344" cy="0"/>
                  </a:xfrm>
                  <a:prstGeom prst="line">
                    <a:avLst/>
                  </a:prstGeom>
                  <a:ln w="19050" cap="rnd" cmpd="sng">
                    <a:solidFill>
                      <a:schemeClr val="tx2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C4860AE1-012E-86E1-0222-3995E33311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02736" y="2709584"/>
                    <a:ext cx="996" cy="82382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2DFDE04D-A8E0-D9CC-FB4C-62BC264E0BE5}"/>
                    </a:ext>
                  </a:extLst>
                </p:cNvPr>
                <p:cNvGrpSpPr/>
                <p:nvPr/>
              </p:nvGrpSpPr>
              <p:grpSpPr>
                <a:xfrm>
                  <a:off x="5975160" y="2699837"/>
                  <a:ext cx="996" cy="97338"/>
                  <a:chOff x="7874653" y="2700868"/>
                  <a:chExt cx="996" cy="97338"/>
                </a:xfrm>
              </p:grpSpPr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3CCCA0FA-F9BF-355A-3DB0-37AA7835D8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74653" y="2700868"/>
                    <a:ext cx="996" cy="0"/>
                  </a:xfrm>
                  <a:prstGeom prst="line">
                    <a:avLst/>
                  </a:prstGeom>
                  <a:ln w="19050" cap="rnd" cmpd="sng">
                    <a:solidFill>
                      <a:schemeClr val="tx2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71871E79-E462-37A9-7363-57E2D4020E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74653" y="2714793"/>
                    <a:ext cx="0" cy="83413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5052665-559C-874E-F701-542CDC9460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74653" y="2699849"/>
                  <a:ext cx="0" cy="0"/>
                </a:xfrm>
                <a:prstGeom prst="line">
                  <a:avLst/>
                </a:prstGeom>
                <a:ln w="19050" cap="rnd" cmpd="sng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7DF1811-F154-8917-933E-45B98ECEF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520433" y="2699247"/>
                <a:ext cx="392462" cy="389019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6ECE890-052C-565E-577B-3DEBF341A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8060381" y="2695115"/>
                <a:ext cx="392462" cy="389019"/>
              </a:xfrm>
              <a:prstGeom prst="rect">
                <a:avLst/>
              </a:prstGeom>
            </p:spPr>
          </p:pic>
          <p:sp>
            <p:nvSpPr>
              <p:cNvPr id="41" name="Arrow: Down 1">
                <a:extLst>
                  <a:ext uri="{FF2B5EF4-FFF2-40B4-BE49-F238E27FC236}">
                    <a16:creationId xmlns:a16="http://schemas.microsoft.com/office/drawing/2014/main" id="{669DE9E1-7BC8-10E2-3681-ECD0C5681FD4}"/>
                  </a:ext>
                </a:extLst>
              </p:cNvPr>
              <p:cNvSpPr/>
              <p:nvPr/>
            </p:nvSpPr>
            <p:spPr>
              <a:xfrm rot="16200000">
                <a:off x="4153032" y="1853127"/>
                <a:ext cx="311344" cy="2053942"/>
              </a:xfrm>
              <a:prstGeom prst="downArrow">
                <a:avLst/>
              </a:prstGeom>
              <a:gradFill>
                <a:gsLst>
                  <a:gs pos="0">
                    <a:srgbClr val="63C8C8"/>
                  </a:gs>
                  <a:gs pos="100000">
                    <a:schemeClr val="tx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63C8C8"/>
                  </a:solidFill>
                  <a:latin typeface="Aptos" panose="020B0004020202020204" pitchFamily="34" charset="0"/>
                  <a:sym typeface="Helvetica Neue"/>
                </a:endParaRPr>
              </a:p>
            </p:txBody>
          </p:sp>
        </p:grp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C2F92758-D88C-739E-2D98-F0CF60E43929}"/>
              </a:ext>
            </a:extLst>
          </p:cNvPr>
          <p:cNvGrpSpPr/>
          <p:nvPr/>
        </p:nvGrpSpPr>
        <p:grpSpPr>
          <a:xfrm>
            <a:off x="3290222" y="3152220"/>
            <a:ext cx="5505414" cy="632037"/>
            <a:chOff x="3290222" y="3164604"/>
            <a:chExt cx="5505414" cy="632037"/>
          </a:xfrm>
        </p:grpSpPr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5BAB148-836F-AD1F-85CE-11351AFA8E8F}"/>
                </a:ext>
              </a:extLst>
            </p:cNvPr>
            <p:cNvGrpSpPr/>
            <p:nvPr/>
          </p:nvGrpSpPr>
          <p:grpSpPr>
            <a:xfrm>
              <a:off x="5188798" y="3164604"/>
              <a:ext cx="3606838" cy="632037"/>
              <a:chOff x="5188798" y="3164604"/>
              <a:chExt cx="3606838" cy="632037"/>
            </a:xfrm>
          </p:grpSpPr>
          <p:cxnSp>
            <p:nvCxnSpPr>
              <p:cNvPr id="492" name="Straight Connector 491">
                <a:extLst>
                  <a:ext uri="{FF2B5EF4-FFF2-40B4-BE49-F238E27FC236}">
                    <a16:creationId xmlns:a16="http://schemas.microsoft.com/office/drawing/2014/main" id="{94828778-BC94-E126-7A90-E4446E5142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62096" y="3172068"/>
                <a:ext cx="0" cy="104319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8" name="Group 487">
                <a:extLst>
                  <a:ext uri="{FF2B5EF4-FFF2-40B4-BE49-F238E27FC236}">
                    <a16:creationId xmlns:a16="http://schemas.microsoft.com/office/drawing/2014/main" id="{A1DE10A7-6A67-8729-D539-5C3452263264}"/>
                  </a:ext>
                </a:extLst>
              </p:cNvPr>
              <p:cNvGrpSpPr/>
              <p:nvPr/>
            </p:nvGrpSpPr>
            <p:grpSpPr>
              <a:xfrm>
                <a:off x="6799597" y="3173714"/>
                <a:ext cx="392462" cy="622927"/>
                <a:chOff x="4815329" y="3238862"/>
                <a:chExt cx="392462" cy="622927"/>
              </a:xfrm>
            </p:grpSpPr>
            <p:cxnSp>
              <p:nvCxnSpPr>
                <p:cNvPr id="489" name="Straight Connector 488">
                  <a:extLst>
                    <a:ext uri="{FF2B5EF4-FFF2-40B4-BE49-F238E27FC236}">
                      <a16:creationId xmlns:a16="http://schemas.microsoft.com/office/drawing/2014/main" id="{6BD3E356-1690-D83C-C2F9-7B46E891E507}"/>
                    </a:ext>
                  </a:extLst>
                </p:cNvPr>
                <p:cNvCxnSpPr>
                  <a:cxnSpLocks/>
                  <a:endCxn id="490" idx="0"/>
                </p:cNvCxnSpPr>
                <p:nvPr/>
              </p:nvCxnSpPr>
              <p:spPr>
                <a:xfrm>
                  <a:off x="5011560" y="3238862"/>
                  <a:ext cx="0" cy="233908"/>
                </a:xfrm>
                <a:prstGeom prst="line">
                  <a:avLst/>
                </a:prstGeom>
                <a:ln w="19050" cap="rnd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90" name="Picture 489">
                  <a:extLst>
                    <a:ext uri="{FF2B5EF4-FFF2-40B4-BE49-F238E27FC236}">
                      <a16:creationId xmlns:a16="http://schemas.microsoft.com/office/drawing/2014/main" id="{DE958014-9A90-2C0F-0D8B-8745EDF7F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15329" y="3472770"/>
                  <a:ext cx="392462" cy="389019"/>
                </a:xfrm>
                <a:prstGeom prst="rect">
                  <a:avLst/>
                </a:prstGeom>
              </p:spPr>
            </p:pic>
          </p:grpSp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7223FBAC-6A9F-E9D1-D19C-9AC47C2CCDCE}"/>
                  </a:ext>
                </a:extLst>
              </p:cNvPr>
              <p:cNvGrpSpPr/>
              <p:nvPr/>
            </p:nvGrpSpPr>
            <p:grpSpPr>
              <a:xfrm>
                <a:off x="7718815" y="3276387"/>
                <a:ext cx="1076821" cy="513881"/>
                <a:chOff x="7359120" y="4587359"/>
                <a:chExt cx="1076821" cy="513881"/>
              </a:xfrm>
            </p:grpSpPr>
            <p:grpSp>
              <p:nvGrpSpPr>
                <p:cNvPr id="495" name="Group 494">
                  <a:extLst>
                    <a:ext uri="{FF2B5EF4-FFF2-40B4-BE49-F238E27FC236}">
                      <a16:creationId xmlns:a16="http://schemas.microsoft.com/office/drawing/2014/main" id="{2C539C3E-7A33-2D11-1E50-1425E5BCBB97}"/>
                    </a:ext>
                  </a:extLst>
                </p:cNvPr>
                <p:cNvGrpSpPr/>
                <p:nvPr/>
              </p:nvGrpSpPr>
              <p:grpSpPr>
                <a:xfrm>
                  <a:off x="8043479" y="4587359"/>
                  <a:ext cx="392462" cy="513881"/>
                  <a:chOff x="4824250" y="3211052"/>
                  <a:chExt cx="392462" cy="513881"/>
                </a:xfrm>
              </p:grpSpPr>
              <p:cxnSp>
                <p:nvCxnSpPr>
                  <p:cNvPr id="499" name="Straight Connector 498">
                    <a:extLst>
                      <a:ext uri="{FF2B5EF4-FFF2-40B4-BE49-F238E27FC236}">
                        <a16:creationId xmlns:a16="http://schemas.microsoft.com/office/drawing/2014/main" id="{F3BDA371-3C17-262D-B699-C0ED667107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20799" y="3211052"/>
                    <a:ext cx="0" cy="104319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500" name="Picture 499">
                    <a:extLst>
                      <a:ext uri="{FF2B5EF4-FFF2-40B4-BE49-F238E27FC236}">
                        <a16:creationId xmlns:a16="http://schemas.microsoft.com/office/drawing/2014/main" id="{3A9FEB3B-DA89-2A4E-1F55-3C0EDCB98B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4824250" y="3335914"/>
                    <a:ext cx="392462" cy="38901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96" name="Group 495">
                  <a:extLst>
                    <a:ext uri="{FF2B5EF4-FFF2-40B4-BE49-F238E27FC236}">
                      <a16:creationId xmlns:a16="http://schemas.microsoft.com/office/drawing/2014/main" id="{4326C52A-7544-C941-0641-657BA7B05C4F}"/>
                    </a:ext>
                  </a:extLst>
                </p:cNvPr>
                <p:cNvGrpSpPr/>
                <p:nvPr/>
              </p:nvGrpSpPr>
              <p:grpSpPr>
                <a:xfrm>
                  <a:off x="7359120" y="4587359"/>
                  <a:ext cx="392462" cy="513881"/>
                  <a:chOff x="4824250" y="3211052"/>
                  <a:chExt cx="392462" cy="513881"/>
                </a:xfrm>
              </p:grpSpPr>
              <p:cxnSp>
                <p:nvCxnSpPr>
                  <p:cNvPr id="497" name="Straight Connector 496">
                    <a:extLst>
                      <a:ext uri="{FF2B5EF4-FFF2-40B4-BE49-F238E27FC236}">
                        <a16:creationId xmlns:a16="http://schemas.microsoft.com/office/drawing/2014/main" id="{4A91B935-841D-EDB5-FE1B-D52EC97FE1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20799" y="3211052"/>
                    <a:ext cx="0" cy="104319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498" name="Picture 497">
                    <a:extLst>
                      <a:ext uri="{FF2B5EF4-FFF2-40B4-BE49-F238E27FC236}">
                        <a16:creationId xmlns:a16="http://schemas.microsoft.com/office/drawing/2014/main" id="{C258F9EA-FE14-20FF-9734-5E342FAAE5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4824250" y="3335914"/>
                    <a:ext cx="392462" cy="389019"/>
                  </a:xfrm>
                  <a:prstGeom prst="rect">
                    <a:avLst/>
                  </a:prstGeom>
                </p:spPr>
              </p:pic>
            </p:grpSp>
          </p:grpSp>
          <p:cxnSp>
            <p:nvCxnSpPr>
              <p:cNvPr id="494" name="Straight Connector 493">
                <a:extLst>
                  <a:ext uri="{FF2B5EF4-FFF2-40B4-BE49-F238E27FC236}">
                    <a16:creationId xmlns:a16="http://schemas.microsoft.com/office/drawing/2014/main" id="{85FD881A-AC27-73C0-9707-D0EE8FC70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5046" y="3276387"/>
                <a:ext cx="684359" cy="0"/>
              </a:xfrm>
              <a:prstGeom prst="line">
                <a:avLst/>
              </a:prstGeom>
              <a:ln w="19050" cap="rnd" cmpd="sng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B512F61C-1ADE-D27D-3370-E1DEB9478FF1}"/>
                  </a:ext>
                </a:extLst>
              </p:cNvPr>
              <p:cNvGrpSpPr/>
              <p:nvPr/>
            </p:nvGrpSpPr>
            <p:grpSpPr>
              <a:xfrm>
                <a:off x="5188798" y="3164604"/>
                <a:ext cx="1076821" cy="618200"/>
                <a:chOff x="7333766" y="3718576"/>
                <a:chExt cx="1076821" cy="618200"/>
              </a:xfrm>
            </p:grpSpPr>
            <p:cxnSp>
              <p:nvCxnSpPr>
                <p:cNvPr id="502" name="Straight Connector 501">
                  <a:extLst>
                    <a:ext uri="{FF2B5EF4-FFF2-40B4-BE49-F238E27FC236}">
                      <a16:creationId xmlns:a16="http://schemas.microsoft.com/office/drawing/2014/main" id="{C1BF44BE-55BC-DC75-0EB4-26F8919A37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77047" y="3718576"/>
                  <a:ext cx="0" cy="104319"/>
                </a:xfrm>
                <a:prstGeom prst="line">
                  <a:avLst/>
                </a:prstGeom>
                <a:ln w="19050" cap="rnd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3" name="Group 502">
                  <a:extLst>
                    <a:ext uri="{FF2B5EF4-FFF2-40B4-BE49-F238E27FC236}">
                      <a16:creationId xmlns:a16="http://schemas.microsoft.com/office/drawing/2014/main" id="{3BA6C088-7074-33A3-1F30-BCE9CDF68C13}"/>
                    </a:ext>
                  </a:extLst>
                </p:cNvPr>
                <p:cNvGrpSpPr/>
                <p:nvPr/>
              </p:nvGrpSpPr>
              <p:grpSpPr>
                <a:xfrm>
                  <a:off x="7333766" y="3822895"/>
                  <a:ext cx="1076821" cy="513881"/>
                  <a:chOff x="7359120" y="4587359"/>
                  <a:chExt cx="1076821" cy="513881"/>
                </a:xfrm>
              </p:grpSpPr>
              <p:grpSp>
                <p:nvGrpSpPr>
                  <p:cNvPr id="505" name="Group 504">
                    <a:extLst>
                      <a:ext uri="{FF2B5EF4-FFF2-40B4-BE49-F238E27FC236}">
                        <a16:creationId xmlns:a16="http://schemas.microsoft.com/office/drawing/2014/main" id="{BA6AFDCC-CE05-4B6B-AC86-1EB31C886619}"/>
                      </a:ext>
                    </a:extLst>
                  </p:cNvPr>
                  <p:cNvGrpSpPr/>
                  <p:nvPr/>
                </p:nvGrpSpPr>
                <p:grpSpPr>
                  <a:xfrm>
                    <a:off x="8043479" y="4587359"/>
                    <a:ext cx="392462" cy="513881"/>
                    <a:chOff x="4824250" y="3211052"/>
                    <a:chExt cx="392462" cy="513881"/>
                  </a:xfrm>
                </p:grpSpPr>
                <p:cxnSp>
                  <p:nvCxnSpPr>
                    <p:cNvPr id="509" name="Straight Connector 508">
                      <a:extLst>
                        <a:ext uri="{FF2B5EF4-FFF2-40B4-BE49-F238E27FC236}">
                          <a16:creationId xmlns:a16="http://schemas.microsoft.com/office/drawing/2014/main" id="{985977A6-61C5-687E-E805-9B0C023C83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0799" y="3211052"/>
                      <a:ext cx="0" cy="104319"/>
                    </a:xfrm>
                    <a:prstGeom prst="line">
                      <a:avLst/>
                    </a:prstGeom>
                    <a:ln w="19050" cap="rnd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510" name="Picture 509">
                      <a:extLst>
                        <a:ext uri="{FF2B5EF4-FFF2-40B4-BE49-F238E27FC236}">
                          <a16:creationId xmlns:a16="http://schemas.microsoft.com/office/drawing/2014/main" id="{110C20B6-30AE-05A0-9B72-2288A42455E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duotone>
                        <a:prstClr val="black"/>
                        <a:schemeClr val="accent1">
                          <a:tint val="45000"/>
                          <a:satMod val="400000"/>
                        </a:schemeClr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4824250" y="3335914"/>
                      <a:ext cx="392462" cy="389019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06" name="Group 505">
                    <a:extLst>
                      <a:ext uri="{FF2B5EF4-FFF2-40B4-BE49-F238E27FC236}">
                        <a16:creationId xmlns:a16="http://schemas.microsoft.com/office/drawing/2014/main" id="{81B6014A-A0E2-43B6-6921-8A041C5CB3C4}"/>
                      </a:ext>
                    </a:extLst>
                  </p:cNvPr>
                  <p:cNvGrpSpPr/>
                  <p:nvPr/>
                </p:nvGrpSpPr>
                <p:grpSpPr>
                  <a:xfrm>
                    <a:off x="7359120" y="4587359"/>
                    <a:ext cx="392462" cy="513881"/>
                    <a:chOff x="4824250" y="3211052"/>
                    <a:chExt cx="392462" cy="513881"/>
                  </a:xfrm>
                </p:grpSpPr>
                <p:cxnSp>
                  <p:nvCxnSpPr>
                    <p:cNvPr id="507" name="Straight Connector 506">
                      <a:extLst>
                        <a:ext uri="{FF2B5EF4-FFF2-40B4-BE49-F238E27FC236}">
                          <a16:creationId xmlns:a16="http://schemas.microsoft.com/office/drawing/2014/main" id="{EED5A201-EEEE-E46F-B0EF-D3411C85E7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0799" y="3211052"/>
                      <a:ext cx="0" cy="104319"/>
                    </a:xfrm>
                    <a:prstGeom prst="line">
                      <a:avLst/>
                    </a:prstGeom>
                    <a:ln w="19050" cap="rnd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508" name="Picture 507">
                      <a:extLst>
                        <a:ext uri="{FF2B5EF4-FFF2-40B4-BE49-F238E27FC236}">
                          <a16:creationId xmlns:a16="http://schemas.microsoft.com/office/drawing/2014/main" id="{03D7A006-4269-574A-005E-45E975DB0AF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duotone>
                        <a:prstClr val="black"/>
                        <a:schemeClr val="accent1">
                          <a:tint val="45000"/>
                          <a:satMod val="400000"/>
                        </a:schemeClr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4824250" y="3335914"/>
                      <a:ext cx="392462" cy="389019"/>
                    </a:xfrm>
                    <a:prstGeom prst="rect">
                      <a:avLst/>
                    </a:prstGeom>
                  </p:spPr>
                </p:pic>
              </p:grpSp>
            </p:grp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729BD6A8-B366-AED6-70C0-7FB16E5A9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9997" y="3822895"/>
                  <a:ext cx="684359" cy="0"/>
                </a:xfrm>
                <a:prstGeom prst="line">
                  <a:avLst/>
                </a:prstGeom>
                <a:ln w="19050" cap="rnd" cmpd="sng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1" name="Arrow: Down 1">
              <a:extLst>
                <a:ext uri="{FF2B5EF4-FFF2-40B4-BE49-F238E27FC236}">
                  <a16:creationId xmlns:a16="http://schemas.microsoft.com/office/drawing/2014/main" id="{F7C7C798-965E-D570-94AF-F46759BF9973}"/>
                </a:ext>
              </a:extLst>
            </p:cNvPr>
            <p:cNvSpPr/>
            <p:nvPr/>
          </p:nvSpPr>
          <p:spPr>
            <a:xfrm rot="16200000">
              <a:off x="3966323" y="2723661"/>
              <a:ext cx="311344" cy="1663545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</p:grp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41368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4" y="118835"/>
            <a:ext cx="11853092" cy="962025"/>
          </a:xfrm>
        </p:spPr>
        <p:txBody>
          <a:bodyPr>
            <a:normAutofit/>
          </a:bodyPr>
          <a:lstStyle/>
          <a:p>
            <a:r>
              <a:rPr lang="en-AU" sz="3600" dirty="0"/>
              <a:t>Compensation Plan – </a:t>
            </a:r>
            <a:r>
              <a:rPr lang="en-AU" sz="3600" b="1" dirty="0"/>
              <a:t>Team Residual Income</a:t>
            </a:r>
          </a:p>
        </p:txBody>
      </p:sp>
      <p:sp>
        <p:nvSpPr>
          <p:cNvPr id="28" name="Arrow: Down 1">
            <a:extLst>
              <a:ext uri="{FF2B5EF4-FFF2-40B4-BE49-F238E27FC236}">
                <a16:creationId xmlns:a16="http://schemas.microsoft.com/office/drawing/2014/main" id="{43DA8434-AE63-2F61-306D-C7AA9127A7E7}"/>
              </a:ext>
            </a:extLst>
          </p:cNvPr>
          <p:cNvSpPr/>
          <p:nvPr/>
        </p:nvSpPr>
        <p:spPr>
          <a:xfrm rot="16200000">
            <a:off x="4579422" y="703243"/>
            <a:ext cx="311344" cy="2898430"/>
          </a:xfrm>
          <a:prstGeom prst="downArrow">
            <a:avLst/>
          </a:prstGeom>
          <a:gradFill>
            <a:gsLst>
              <a:gs pos="0">
                <a:srgbClr val="377BC9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4E483-F380-0491-24CA-72F5AD12D1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877" y="1670389"/>
            <a:ext cx="686560" cy="757835"/>
          </a:xfrm>
          <a:prstGeom prst="rect">
            <a:avLst/>
          </a:prstGeom>
        </p:spPr>
      </p:pic>
      <p:sp>
        <p:nvSpPr>
          <p:cNvPr id="30" name="TT">
            <a:extLst>
              <a:ext uri="{FF2B5EF4-FFF2-40B4-BE49-F238E27FC236}">
                <a16:creationId xmlns:a16="http://schemas.microsoft.com/office/drawing/2014/main" id="{5308DD51-5B34-00CE-BC5A-A37ACF7E585D}"/>
              </a:ext>
            </a:extLst>
          </p:cNvPr>
          <p:cNvSpPr txBox="1"/>
          <p:nvPr/>
        </p:nvSpPr>
        <p:spPr>
          <a:xfrm>
            <a:off x="7577133" y="1772080"/>
            <a:ext cx="248436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Customers totalling</a:t>
            </a:r>
          </a:p>
          <a:p>
            <a:pPr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b="0" kern="0" dirty="0">
                <a:solidFill>
                  <a:srgbClr val="F1732B"/>
                </a:solidFill>
                <a:latin typeface="Aptos" panose="020B0004020202020204" pitchFamily="34" charset="0"/>
              </a:rPr>
              <a:t>  Services</a:t>
            </a:r>
            <a:endParaRPr sz="1800" b="0" kern="0" dirty="0">
              <a:solidFill>
                <a:srgbClr val="F1732B"/>
              </a:solidFill>
              <a:latin typeface="Aptos" panose="020B00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DCB30FA-5116-CAD5-FCE3-133E096982F2}"/>
              </a:ext>
            </a:extLst>
          </p:cNvPr>
          <p:cNvSpPr/>
          <p:nvPr/>
        </p:nvSpPr>
        <p:spPr>
          <a:xfrm>
            <a:off x="7189836" y="2005443"/>
            <a:ext cx="460896" cy="460896"/>
          </a:xfrm>
          <a:prstGeom prst="ellipse">
            <a:avLst/>
          </a:prstGeom>
          <a:solidFill>
            <a:srgbClr val="F1732B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8" name="TT">
            <a:extLst>
              <a:ext uri="{FF2B5EF4-FFF2-40B4-BE49-F238E27FC236}">
                <a16:creationId xmlns:a16="http://schemas.microsoft.com/office/drawing/2014/main" id="{2C75571F-5FAC-F655-2061-7CAB4B364813}"/>
              </a:ext>
            </a:extLst>
          </p:cNvPr>
          <p:cNvSpPr txBox="1"/>
          <p:nvPr/>
        </p:nvSpPr>
        <p:spPr>
          <a:xfrm>
            <a:off x="7011289" y="2058896"/>
            <a:ext cx="81798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b="0" kern="0" dirty="0">
                <a:solidFill>
                  <a:schemeClr val="bg1"/>
                </a:solidFill>
                <a:latin typeface="Aptos" panose="020B0004020202020204" pitchFamily="34" charset="0"/>
              </a:rPr>
              <a:t>20</a:t>
            </a:r>
            <a:endParaRPr sz="1800" b="0" kern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162B0EE2-501F-4BFD-F62E-847568FDAC8B}"/>
              </a:ext>
            </a:extLst>
          </p:cNvPr>
          <p:cNvGrpSpPr/>
          <p:nvPr/>
        </p:nvGrpSpPr>
        <p:grpSpPr>
          <a:xfrm>
            <a:off x="5387999" y="2745361"/>
            <a:ext cx="3199480" cy="382647"/>
            <a:chOff x="5387999" y="2779516"/>
            <a:chExt cx="3199480" cy="38264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0AD5ADD-BB71-D990-0A63-1685773BDFCB}"/>
                </a:ext>
              </a:extLst>
            </p:cNvPr>
            <p:cNvGrpSpPr/>
            <p:nvPr/>
          </p:nvGrpSpPr>
          <p:grpSpPr>
            <a:xfrm>
              <a:off x="5387999" y="2779516"/>
              <a:ext cx="676024" cy="380905"/>
              <a:chOff x="5317017" y="2762495"/>
              <a:chExt cx="817989" cy="460896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E6390A2-D103-F333-0209-E35EA12AD4F8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43" name="TT">
                <a:extLst>
                  <a:ext uri="{FF2B5EF4-FFF2-40B4-BE49-F238E27FC236}">
                    <a16:creationId xmlns:a16="http://schemas.microsoft.com/office/drawing/2014/main" id="{A0FDD703-5C38-EBBC-618A-0E4EA4EA490D}"/>
                  </a:ext>
                </a:extLst>
              </p:cNvPr>
              <p:cNvSpPr txBox="1"/>
              <p:nvPr/>
            </p:nvSpPr>
            <p:spPr>
              <a:xfrm>
                <a:off x="5317017" y="2815948"/>
                <a:ext cx="817989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2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5D4A7F0-2CCE-1886-0FA9-B585E36AF601}"/>
                </a:ext>
              </a:extLst>
            </p:cNvPr>
            <p:cNvGrpSpPr/>
            <p:nvPr/>
          </p:nvGrpSpPr>
          <p:grpSpPr>
            <a:xfrm>
              <a:off x="6649727" y="2779516"/>
              <a:ext cx="676024" cy="380905"/>
              <a:chOff x="5317017" y="2762495"/>
              <a:chExt cx="817989" cy="46089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3ADB98A-DAAE-75E9-3D10-1189270E9A10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47" name="TT">
                <a:extLst>
                  <a:ext uri="{FF2B5EF4-FFF2-40B4-BE49-F238E27FC236}">
                    <a16:creationId xmlns:a16="http://schemas.microsoft.com/office/drawing/2014/main" id="{290EA9B9-7768-503C-1FB2-F2465690EDC4}"/>
                  </a:ext>
                </a:extLst>
              </p:cNvPr>
              <p:cNvSpPr txBox="1"/>
              <p:nvPr/>
            </p:nvSpPr>
            <p:spPr>
              <a:xfrm>
                <a:off x="5317017" y="2815948"/>
                <a:ext cx="817989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18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4E3E184-F57F-616B-9328-064F62E5F6F0}"/>
                </a:ext>
              </a:extLst>
            </p:cNvPr>
            <p:cNvGrpSpPr/>
            <p:nvPr/>
          </p:nvGrpSpPr>
          <p:grpSpPr>
            <a:xfrm>
              <a:off x="7911455" y="2781258"/>
              <a:ext cx="676024" cy="380905"/>
              <a:chOff x="5317017" y="2762495"/>
              <a:chExt cx="817989" cy="460896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88DF791-E8E8-2193-9B5F-60A547800E01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50" name="TT">
                <a:extLst>
                  <a:ext uri="{FF2B5EF4-FFF2-40B4-BE49-F238E27FC236}">
                    <a16:creationId xmlns:a16="http://schemas.microsoft.com/office/drawing/2014/main" id="{918B7582-24F9-03DB-AC5D-96D1B76D5231}"/>
                  </a:ext>
                </a:extLst>
              </p:cNvPr>
              <p:cNvSpPr txBox="1"/>
              <p:nvPr/>
            </p:nvSpPr>
            <p:spPr>
              <a:xfrm>
                <a:off x="5317017" y="2815948"/>
                <a:ext cx="817989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8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4C437094-AFB2-B550-EC40-496F81975FEF}"/>
              </a:ext>
            </a:extLst>
          </p:cNvPr>
          <p:cNvGrpSpPr/>
          <p:nvPr/>
        </p:nvGrpSpPr>
        <p:grpSpPr>
          <a:xfrm>
            <a:off x="5047016" y="3363689"/>
            <a:ext cx="7174247" cy="461661"/>
            <a:chOff x="5047016" y="3376073"/>
            <a:chExt cx="7174247" cy="461661"/>
          </a:xfrm>
        </p:grpSpPr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4E22A994-935B-84CA-CEEA-382B2853F576}"/>
                </a:ext>
              </a:extLst>
            </p:cNvPr>
            <p:cNvGrpSpPr/>
            <p:nvPr/>
          </p:nvGrpSpPr>
          <p:grpSpPr>
            <a:xfrm>
              <a:off x="5047016" y="3456829"/>
              <a:ext cx="676024" cy="380905"/>
              <a:chOff x="5317017" y="2762495"/>
              <a:chExt cx="817989" cy="460896"/>
            </a:xfrm>
          </p:grpSpPr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F31F0982-D558-DA07-4474-DDE3816698F4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467" name="TT">
                <a:extLst>
                  <a:ext uri="{FF2B5EF4-FFF2-40B4-BE49-F238E27FC236}">
                    <a16:creationId xmlns:a16="http://schemas.microsoft.com/office/drawing/2014/main" id="{6F951485-EB3B-9214-CBF6-5506FF14BBAE}"/>
                  </a:ext>
                </a:extLst>
              </p:cNvPr>
              <p:cNvSpPr txBox="1"/>
              <p:nvPr/>
            </p:nvSpPr>
            <p:spPr>
              <a:xfrm>
                <a:off x="5317017" y="2815948"/>
                <a:ext cx="817989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19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92C120B5-74F8-23CB-4553-8F74ECBB2913}"/>
                </a:ext>
              </a:extLst>
            </p:cNvPr>
            <p:cNvGrpSpPr/>
            <p:nvPr/>
          </p:nvGrpSpPr>
          <p:grpSpPr>
            <a:xfrm>
              <a:off x="5731375" y="3456829"/>
              <a:ext cx="676024" cy="380905"/>
              <a:chOff x="5317017" y="2762495"/>
              <a:chExt cx="817989" cy="460896"/>
            </a:xfrm>
          </p:grpSpPr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9641954B-6ABA-743F-74B6-3855D4F0CD67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470" name="TT">
                <a:extLst>
                  <a:ext uri="{FF2B5EF4-FFF2-40B4-BE49-F238E27FC236}">
                    <a16:creationId xmlns:a16="http://schemas.microsoft.com/office/drawing/2014/main" id="{0472EE9F-2AB5-9DAE-9B2C-B47A6CC5D6E9}"/>
                  </a:ext>
                </a:extLst>
              </p:cNvPr>
              <p:cNvSpPr txBox="1"/>
              <p:nvPr/>
            </p:nvSpPr>
            <p:spPr>
              <a:xfrm>
                <a:off x="5317017" y="2815948"/>
                <a:ext cx="817989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1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6BC26789-9922-0E14-0F41-3F277D519BBB}"/>
                </a:ext>
              </a:extLst>
            </p:cNvPr>
            <p:cNvGrpSpPr/>
            <p:nvPr/>
          </p:nvGrpSpPr>
          <p:grpSpPr>
            <a:xfrm>
              <a:off x="6656751" y="3456829"/>
              <a:ext cx="676024" cy="380905"/>
              <a:chOff x="5317017" y="2762495"/>
              <a:chExt cx="817989" cy="460896"/>
            </a:xfrm>
          </p:grpSpPr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1E9097D5-E04B-A276-AF51-1AD67AEACA1F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473" name="TT">
                <a:extLst>
                  <a:ext uri="{FF2B5EF4-FFF2-40B4-BE49-F238E27FC236}">
                    <a16:creationId xmlns:a16="http://schemas.microsoft.com/office/drawing/2014/main" id="{70590E6F-0E6B-8FB7-743E-4EF73D82058E}"/>
                  </a:ext>
                </a:extLst>
              </p:cNvPr>
              <p:cNvSpPr txBox="1"/>
              <p:nvPr/>
            </p:nvSpPr>
            <p:spPr>
              <a:xfrm>
                <a:off x="5317017" y="2815948"/>
                <a:ext cx="817989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6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054553A7-C96A-B504-22A0-3B80C758E43D}"/>
                </a:ext>
              </a:extLst>
            </p:cNvPr>
            <p:cNvGrpSpPr/>
            <p:nvPr/>
          </p:nvGrpSpPr>
          <p:grpSpPr>
            <a:xfrm>
              <a:off x="7582331" y="3456829"/>
              <a:ext cx="676024" cy="380905"/>
              <a:chOff x="5317017" y="2762495"/>
              <a:chExt cx="817989" cy="460896"/>
            </a:xfrm>
          </p:grpSpPr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F9A9316-006C-DB71-2DC0-F463E1B7C8C3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476" name="TT">
                <a:extLst>
                  <a:ext uri="{FF2B5EF4-FFF2-40B4-BE49-F238E27FC236}">
                    <a16:creationId xmlns:a16="http://schemas.microsoft.com/office/drawing/2014/main" id="{D1C88ECC-6214-0E54-E6D2-C612BF64CFC8}"/>
                  </a:ext>
                </a:extLst>
              </p:cNvPr>
              <p:cNvSpPr txBox="1"/>
              <p:nvPr/>
            </p:nvSpPr>
            <p:spPr>
              <a:xfrm>
                <a:off x="5317017" y="2815948"/>
                <a:ext cx="817989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15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14D71FDB-9426-67E1-4A76-AB31FA314ACB}"/>
                </a:ext>
              </a:extLst>
            </p:cNvPr>
            <p:cNvGrpSpPr/>
            <p:nvPr/>
          </p:nvGrpSpPr>
          <p:grpSpPr>
            <a:xfrm>
              <a:off x="8260948" y="3456829"/>
              <a:ext cx="676024" cy="380905"/>
              <a:chOff x="5317017" y="2762495"/>
              <a:chExt cx="817989" cy="460896"/>
            </a:xfrm>
          </p:grpSpPr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2F53AF49-7B4E-57F6-3C15-E234950E35B6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485" name="TT">
                <a:extLst>
                  <a:ext uri="{FF2B5EF4-FFF2-40B4-BE49-F238E27FC236}">
                    <a16:creationId xmlns:a16="http://schemas.microsoft.com/office/drawing/2014/main" id="{B25ECF04-7698-DCBF-5EAB-7BCB96FE94AF}"/>
                  </a:ext>
                </a:extLst>
              </p:cNvPr>
              <p:cNvSpPr txBox="1"/>
              <p:nvPr/>
            </p:nvSpPr>
            <p:spPr>
              <a:xfrm>
                <a:off x="5317017" y="2815948"/>
                <a:ext cx="817989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7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512" name="TT">
              <a:extLst>
                <a:ext uri="{FF2B5EF4-FFF2-40B4-BE49-F238E27FC236}">
                  <a16:creationId xmlns:a16="http://schemas.microsoft.com/office/drawing/2014/main" id="{C2CE0C70-4CBA-EBA0-17FA-7001435758C4}"/>
                </a:ext>
              </a:extLst>
            </p:cNvPr>
            <p:cNvSpPr txBox="1"/>
            <p:nvPr/>
          </p:nvSpPr>
          <p:spPr>
            <a:xfrm>
              <a:off x="9736903" y="3376073"/>
              <a:ext cx="2484360" cy="4616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400" kern="0" dirty="0">
                  <a:solidFill>
                    <a:srgbClr val="F1732B"/>
                  </a:solidFill>
                  <a:latin typeface="Aptos" panose="020B0004020202020204" pitchFamily="34" charset="0"/>
                </a:rPr>
                <a:t>48 Services</a:t>
              </a:r>
              <a:endParaRPr sz="2400" kern="0" dirty="0">
                <a:solidFill>
                  <a:srgbClr val="F1732B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513" name="TT">
            <a:extLst>
              <a:ext uri="{FF2B5EF4-FFF2-40B4-BE49-F238E27FC236}">
                <a16:creationId xmlns:a16="http://schemas.microsoft.com/office/drawing/2014/main" id="{2CD01691-10B5-66E3-192D-4542B3C0CEA1}"/>
              </a:ext>
            </a:extLst>
          </p:cNvPr>
          <p:cNvSpPr txBox="1"/>
          <p:nvPr/>
        </p:nvSpPr>
        <p:spPr>
          <a:xfrm>
            <a:off x="9711503" y="2733521"/>
            <a:ext cx="248436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2400" kern="0" dirty="0">
                <a:solidFill>
                  <a:srgbClr val="F1732B"/>
                </a:solidFill>
                <a:latin typeface="Aptos" panose="020B0004020202020204" pitchFamily="34" charset="0"/>
              </a:rPr>
              <a:t>28 Services</a:t>
            </a:r>
            <a:endParaRPr sz="2400" kern="0" dirty="0">
              <a:solidFill>
                <a:srgbClr val="F1732B"/>
              </a:solidFill>
              <a:latin typeface="Aptos" panose="020B0004020202020204" pitchFamily="34" charset="0"/>
            </a:endParaRPr>
          </a:p>
        </p:txBody>
      </p: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2F4F7755-4168-8ED7-C62A-10EC2BE5016D}"/>
              </a:ext>
            </a:extLst>
          </p:cNvPr>
          <p:cNvGrpSpPr/>
          <p:nvPr/>
        </p:nvGrpSpPr>
        <p:grpSpPr>
          <a:xfrm>
            <a:off x="5054632" y="4026702"/>
            <a:ext cx="7166631" cy="461661"/>
            <a:chOff x="5054632" y="4039086"/>
            <a:chExt cx="7166631" cy="461661"/>
          </a:xfrm>
        </p:grpSpPr>
        <p:sp>
          <p:nvSpPr>
            <p:cNvPr id="527" name="TT">
              <a:extLst>
                <a:ext uri="{FF2B5EF4-FFF2-40B4-BE49-F238E27FC236}">
                  <a16:creationId xmlns:a16="http://schemas.microsoft.com/office/drawing/2014/main" id="{DF4FD2A4-7D38-2637-598F-E065BCA8BDDB}"/>
                </a:ext>
              </a:extLst>
            </p:cNvPr>
            <p:cNvSpPr txBox="1"/>
            <p:nvPr/>
          </p:nvSpPr>
          <p:spPr>
            <a:xfrm>
              <a:off x="9736903" y="4039086"/>
              <a:ext cx="2484360" cy="4616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400" kern="0" dirty="0">
                  <a:solidFill>
                    <a:srgbClr val="F1732B"/>
                  </a:solidFill>
                  <a:latin typeface="Aptos" panose="020B0004020202020204" pitchFamily="34" charset="0"/>
                </a:rPr>
                <a:t>67 Services</a:t>
              </a:r>
              <a:endParaRPr sz="2400" kern="0" dirty="0">
                <a:solidFill>
                  <a:srgbClr val="F1732B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id="{7FBFCCE8-CFC0-E602-A504-E67F6560C3D2}"/>
                </a:ext>
              </a:extLst>
            </p:cNvPr>
            <p:cNvGrpSpPr/>
            <p:nvPr/>
          </p:nvGrpSpPr>
          <p:grpSpPr>
            <a:xfrm>
              <a:off x="8268821" y="4076872"/>
              <a:ext cx="676024" cy="380905"/>
              <a:chOff x="5317017" y="2762495"/>
              <a:chExt cx="817989" cy="460896"/>
            </a:xfrm>
          </p:grpSpPr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E8F8D6CA-CA1B-DA0F-C6E0-43CBA182C0DF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523" name="TT">
                <a:extLst>
                  <a:ext uri="{FF2B5EF4-FFF2-40B4-BE49-F238E27FC236}">
                    <a16:creationId xmlns:a16="http://schemas.microsoft.com/office/drawing/2014/main" id="{929B80DD-D7AC-8502-F3A0-530194EA43A2}"/>
                  </a:ext>
                </a:extLst>
              </p:cNvPr>
              <p:cNvSpPr txBox="1"/>
              <p:nvPr/>
            </p:nvSpPr>
            <p:spPr>
              <a:xfrm>
                <a:off x="5317017" y="2815948"/>
                <a:ext cx="817989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3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14891B1-618F-D9EA-4A09-B0A6C8C39A7D}"/>
                </a:ext>
              </a:extLst>
            </p:cNvPr>
            <p:cNvGrpSpPr/>
            <p:nvPr/>
          </p:nvGrpSpPr>
          <p:grpSpPr>
            <a:xfrm>
              <a:off x="5054632" y="4076872"/>
              <a:ext cx="676024" cy="380905"/>
              <a:chOff x="5317017" y="2762495"/>
              <a:chExt cx="817989" cy="460896"/>
            </a:xfrm>
          </p:grpSpPr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2081B494-A43E-84F2-4E94-3B8B55D2510C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482" name="TT">
                <a:extLst>
                  <a:ext uri="{FF2B5EF4-FFF2-40B4-BE49-F238E27FC236}">
                    <a16:creationId xmlns:a16="http://schemas.microsoft.com/office/drawing/2014/main" id="{59BF7A5D-9B86-A840-D37D-BE0DAD6FF5CE}"/>
                  </a:ext>
                </a:extLst>
              </p:cNvPr>
              <p:cNvSpPr txBox="1"/>
              <p:nvPr/>
            </p:nvSpPr>
            <p:spPr>
              <a:xfrm>
                <a:off x="5317017" y="2815948"/>
                <a:ext cx="817989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10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761F6D63-9729-0FA9-842F-3D7680D449A6}"/>
                </a:ext>
              </a:extLst>
            </p:cNvPr>
            <p:cNvGrpSpPr/>
            <p:nvPr/>
          </p:nvGrpSpPr>
          <p:grpSpPr>
            <a:xfrm>
              <a:off x="6207964" y="4072164"/>
              <a:ext cx="676024" cy="380905"/>
              <a:chOff x="5089436" y="2757787"/>
              <a:chExt cx="817989" cy="460896"/>
            </a:xfrm>
          </p:grpSpPr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847C8E74-CE54-8B35-7FC8-185F730DD351}"/>
                  </a:ext>
                </a:extLst>
              </p:cNvPr>
              <p:cNvSpPr/>
              <p:nvPr/>
            </p:nvSpPr>
            <p:spPr>
              <a:xfrm>
                <a:off x="5267983" y="2757787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514" name="TT">
                <a:extLst>
                  <a:ext uri="{FF2B5EF4-FFF2-40B4-BE49-F238E27FC236}">
                    <a16:creationId xmlns:a16="http://schemas.microsoft.com/office/drawing/2014/main" id="{779178DB-6137-BE79-03F3-950DC4116478}"/>
                  </a:ext>
                </a:extLst>
              </p:cNvPr>
              <p:cNvSpPr txBox="1"/>
              <p:nvPr/>
            </p:nvSpPr>
            <p:spPr>
              <a:xfrm>
                <a:off x="5089436" y="2811240"/>
                <a:ext cx="817989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19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BC5D2581-2236-F27B-8AC3-BF5B7EDA7606}"/>
                </a:ext>
              </a:extLst>
            </p:cNvPr>
            <p:cNvGrpSpPr/>
            <p:nvPr/>
          </p:nvGrpSpPr>
          <p:grpSpPr>
            <a:xfrm>
              <a:off x="7116758" y="4076872"/>
              <a:ext cx="676024" cy="380905"/>
              <a:chOff x="5317017" y="2762495"/>
              <a:chExt cx="817989" cy="460896"/>
            </a:xfrm>
          </p:grpSpPr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31F625D1-0A95-16AC-FA4C-4B79FDB29CA7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517" name="TT">
                <a:extLst>
                  <a:ext uri="{FF2B5EF4-FFF2-40B4-BE49-F238E27FC236}">
                    <a16:creationId xmlns:a16="http://schemas.microsoft.com/office/drawing/2014/main" id="{642A947D-3AFC-545C-831B-EB01F086A357}"/>
                  </a:ext>
                </a:extLst>
              </p:cNvPr>
              <p:cNvSpPr txBox="1"/>
              <p:nvPr/>
            </p:nvSpPr>
            <p:spPr>
              <a:xfrm>
                <a:off x="5317017" y="2815948"/>
                <a:ext cx="817989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8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E9B45CF8-756A-57E8-EFC9-409F66BB82AA}"/>
                </a:ext>
              </a:extLst>
            </p:cNvPr>
            <p:cNvGrpSpPr/>
            <p:nvPr/>
          </p:nvGrpSpPr>
          <p:grpSpPr>
            <a:xfrm>
              <a:off x="7797302" y="4076288"/>
              <a:ext cx="676024" cy="380905"/>
              <a:chOff x="5317017" y="2762495"/>
              <a:chExt cx="817989" cy="460896"/>
            </a:xfrm>
          </p:grpSpPr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4904B7E8-31BC-8A09-8867-1D6174DA042D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520" name="TT">
                <a:extLst>
                  <a:ext uri="{FF2B5EF4-FFF2-40B4-BE49-F238E27FC236}">
                    <a16:creationId xmlns:a16="http://schemas.microsoft.com/office/drawing/2014/main" id="{7FD2BC61-7788-97F6-6A4A-B4A5FBD97B44}"/>
                  </a:ext>
                </a:extLst>
              </p:cNvPr>
              <p:cNvSpPr txBox="1"/>
              <p:nvPr/>
            </p:nvSpPr>
            <p:spPr>
              <a:xfrm>
                <a:off x="5317017" y="2815948"/>
                <a:ext cx="817989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12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5EC82E9F-BE8F-0964-20BC-6DC9550EF236}"/>
                </a:ext>
              </a:extLst>
            </p:cNvPr>
            <p:cNvGrpSpPr/>
            <p:nvPr/>
          </p:nvGrpSpPr>
          <p:grpSpPr>
            <a:xfrm>
              <a:off x="8741171" y="4073328"/>
              <a:ext cx="676024" cy="380905"/>
              <a:chOff x="5317017" y="2762495"/>
              <a:chExt cx="817989" cy="460896"/>
            </a:xfrm>
          </p:grpSpPr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7CAC2B1C-ED90-0E3E-B61A-6AA047D8DA5B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526" name="TT">
                <a:extLst>
                  <a:ext uri="{FF2B5EF4-FFF2-40B4-BE49-F238E27FC236}">
                    <a16:creationId xmlns:a16="http://schemas.microsoft.com/office/drawing/2014/main" id="{13DDFB6A-7DB9-9017-DB2D-A2D9FE9D14A8}"/>
                  </a:ext>
                </a:extLst>
              </p:cNvPr>
              <p:cNvSpPr txBox="1"/>
              <p:nvPr/>
            </p:nvSpPr>
            <p:spPr>
              <a:xfrm>
                <a:off x="5317017" y="2815948"/>
                <a:ext cx="817989" cy="3693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15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627" name="Group 626">
            <a:extLst>
              <a:ext uri="{FF2B5EF4-FFF2-40B4-BE49-F238E27FC236}">
                <a16:creationId xmlns:a16="http://schemas.microsoft.com/office/drawing/2014/main" id="{6F906BAF-9986-050C-50C1-0CC3DB5C440C}"/>
              </a:ext>
            </a:extLst>
          </p:cNvPr>
          <p:cNvGrpSpPr/>
          <p:nvPr/>
        </p:nvGrpSpPr>
        <p:grpSpPr>
          <a:xfrm>
            <a:off x="3281735" y="4440685"/>
            <a:ext cx="6002349" cy="693074"/>
            <a:chOff x="3281735" y="4432413"/>
            <a:chExt cx="6002349" cy="693074"/>
          </a:xfrm>
        </p:grpSpPr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64CA604C-091E-AA80-3FF7-69D3D3F87FD1}"/>
                </a:ext>
              </a:extLst>
            </p:cNvPr>
            <p:cNvCxnSpPr>
              <a:cxnSpLocks/>
              <a:stCxn id="487" idx="4"/>
              <a:endCxn id="543" idx="0"/>
            </p:cNvCxnSpPr>
            <p:nvPr/>
          </p:nvCxnSpPr>
          <p:spPr>
            <a:xfrm flipH="1">
              <a:off x="6543308" y="4432413"/>
              <a:ext cx="2669" cy="303566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A9968D90-5A98-DBB6-4617-60B08965347E}"/>
                </a:ext>
              </a:extLst>
            </p:cNvPr>
            <p:cNvCxnSpPr>
              <a:cxnSpLocks/>
            </p:cNvCxnSpPr>
            <p:nvPr/>
          </p:nvCxnSpPr>
          <p:spPr>
            <a:xfrm>
              <a:off x="7726339" y="4618572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8C644888-AEE2-EC8B-0EB6-92A251F9F053}"/>
                </a:ext>
              </a:extLst>
            </p:cNvPr>
            <p:cNvCxnSpPr>
              <a:cxnSpLocks/>
            </p:cNvCxnSpPr>
            <p:nvPr/>
          </p:nvCxnSpPr>
          <p:spPr>
            <a:xfrm>
              <a:off x="8621130" y="4626771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8D78E261-0601-0903-18CD-D803C57FF3E5}"/>
                </a:ext>
              </a:extLst>
            </p:cNvPr>
            <p:cNvCxnSpPr>
              <a:cxnSpLocks/>
            </p:cNvCxnSpPr>
            <p:nvPr/>
          </p:nvCxnSpPr>
          <p:spPr>
            <a:xfrm>
              <a:off x="5385346" y="4626771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C8EE2085-3125-1A35-BBA2-675F57E1482D}"/>
                </a:ext>
              </a:extLst>
            </p:cNvPr>
            <p:cNvCxnSpPr>
              <a:cxnSpLocks/>
            </p:cNvCxnSpPr>
            <p:nvPr/>
          </p:nvCxnSpPr>
          <p:spPr>
            <a:xfrm>
              <a:off x="4914795" y="4640896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50528411-352A-05CC-E8A7-33C518E9A4AA}"/>
                </a:ext>
              </a:extLst>
            </p:cNvPr>
            <p:cNvCxnSpPr>
              <a:cxnSpLocks/>
            </p:cNvCxnSpPr>
            <p:nvPr/>
          </p:nvCxnSpPr>
          <p:spPr>
            <a:xfrm>
              <a:off x="5855298" y="4629570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FD633D63-C9D9-2181-0C1D-9ABE1948D47F}"/>
                </a:ext>
              </a:extLst>
            </p:cNvPr>
            <p:cNvCxnSpPr>
              <a:cxnSpLocks/>
            </p:cNvCxnSpPr>
            <p:nvPr/>
          </p:nvCxnSpPr>
          <p:spPr>
            <a:xfrm>
              <a:off x="7454877" y="4504602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7" name="Picture 566">
              <a:extLst>
                <a:ext uri="{FF2B5EF4-FFF2-40B4-BE49-F238E27FC236}">
                  <a16:creationId xmlns:a16="http://schemas.microsoft.com/office/drawing/2014/main" id="{D6F5B830-DEB4-9773-1B65-18697C0DB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27671" y="4736468"/>
              <a:ext cx="392462" cy="389019"/>
            </a:xfrm>
            <a:prstGeom prst="rect">
              <a:avLst/>
            </a:prstGeom>
          </p:spPr>
        </p:pic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0381B8E1-B962-8186-1ED9-3B8E53B6C898}"/>
                </a:ext>
              </a:extLst>
            </p:cNvPr>
            <p:cNvCxnSpPr>
              <a:cxnSpLocks/>
            </p:cNvCxnSpPr>
            <p:nvPr/>
          </p:nvCxnSpPr>
          <p:spPr>
            <a:xfrm>
              <a:off x="7181883" y="4618572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5" name="Picture 564">
              <a:extLst>
                <a:ext uri="{FF2B5EF4-FFF2-40B4-BE49-F238E27FC236}">
                  <a16:creationId xmlns:a16="http://schemas.microsoft.com/office/drawing/2014/main" id="{F9ADA125-B2B5-EB61-F505-BA154D66E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993619" y="4736468"/>
              <a:ext cx="392241" cy="388800"/>
            </a:xfrm>
            <a:prstGeom prst="rect">
              <a:avLst/>
            </a:prstGeom>
          </p:spPr>
        </p:pic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54EBE3E9-372C-5146-93C3-760D3228BD5C}"/>
                </a:ext>
              </a:extLst>
            </p:cNvPr>
            <p:cNvCxnSpPr>
              <a:cxnSpLocks/>
            </p:cNvCxnSpPr>
            <p:nvPr/>
          </p:nvCxnSpPr>
          <p:spPr>
            <a:xfrm>
              <a:off x="7178138" y="4618572"/>
              <a:ext cx="545764" cy="0"/>
            </a:xfrm>
            <a:prstGeom prst="line">
              <a:avLst/>
            </a:prstGeom>
            <a:ln w="19050" cap="rnd" cmpd="sng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A49274B6-50E1-0C9F-BA0F-369167685BBE}"/>
                </a:ext>
              </a:extLst>
            </p:cNvPr>
            <p:cNvCxnSpPr>
              <a:cxnSpLocks/>
            </p:cNvCxnSpPr>
            <p:nvPr/>
          </p:nvCxnSpPr>
          <p:spPr>
            <a:xfrm>
              <a:off x="8621130" y="4522452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6" name="Picture 555">
              <a:extLst>
                <a:ext uri="{FF2B5EF4-FFF2-40B4-BE49-F238E27FC236}">
                  <a16:creationId xmlns:a16="http://schemas.microsoft.com/office/drawing/2014/main" id="{F2AB789C-EB28-A365-F308-7B2CEC669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413138" y="4736468"/>
              <a:ext cx="392462" cy="389019"/>
            </a:xfrm>
            <a:prstGeom prst="rect">
              <a:avLst/>
            </a:prstGeom>
          </p:spPr>
        </p:pic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C8C06ABD-C4DE-849B-2BDC-090C67AA1ADE}"/>
                </a:ext>
              </a:extLst>
            </p:cNvPr>
            <p:cNvCxnSpPr>
              <a:cxnSpLocks/>
            </p:cNvCxnSpPr>
            <p:nvPr/>
          </p:nvCxnSpPr>
          <p:spPr>
            <a:xfrm>
              <a:off x="8152029" y="4634797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4" name="Picture 553">
              <a:extLst>
                <a:ext uri="{FF2B5EF4-FFF2-40B4-BE49-F238E27FC236}">
                  <a16:creationId xmlns:a16="http://schemas.microsoft.com/office/drawing/2014/main" id="{2C227A26-0128-B361-C1A4-AAB00A77E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50888" y="4736468"/>
              <a:ext cx="392462" cy="389019"/>
            </a:xfrm>
            <a:prstGeom prst="rect">
              <a:avLst/>
            </a:prstGeom>
          </p:spPr>
        </p:pic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25C15601-5EE9-55DF-086D-645017E623E3}"/>
                </a:ext>
              </a:extLst>
            </p:cNvPr>
            <p:cNvCxnSpPr>
              <a:cxnSpLocks/>
            </p:cNvCxnSpPr>
            <p:nvPr/>
          </p:nvCxnSpPr>
          <p:spPr>
            <a:xfrm>
              <a:off x="8150542" y="4626771"/>
              <a:ext cx="940540" cy="0"/>
            </a:xfrm>
            <a:prstGeom prst="line">
              <a:avLst/>
            </a:prstGeom>
            <a:ln w="19050" cap="rnd" cmpd="sng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F54A8851-666E-7D43-F0CF-E71174240905}"/>
                </a:ext>
              </a:extLst>
            </p:cNvPr>
            <p:cNvCxnSpPr>
              <a:cxnSpLocks/>
            </p:cNvCxnSpPr>
            <p:nvPr/>
          </p:nvCxnSpPr>
          <p:spPr>
            <a:xfrm>
              <a:off x="9091082" y="4629570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7" name="Picture 546">
              <a:extLst>
                <a:ext uri="{FF2B5EF4-FFF2-40B4-BE49-F238E27FC236}">
                  <a16:creationId xmlns:a16="http://schemas.microsoft.com/office/drawing/2014/main" id="{AF68FC63-BCCA-0FA5-481E-F49D1A190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891622" y="4736468"/>
              <a:ext cx="392462" cy="389019"/>
            </a:xfrm>
            <a:prstGeom prst="rect">
              <a:avLst/>
            </a:prstGeom>
          </p:spPr>
        </p:pic>
        <p:pic>
          <p:nvPicPr>
            <p:cNvPr id="543" name="Picture 542">
              <a:extLst>
                <a:ext uri="{FF2B5EF4-FFF2-40B4-BE49-F238E27FC236}">
                  <a16:creationId xmlns:a16="http://schemas.microsoft.com/office/drawing/2014/main" id="{616C32B9-8F95-9572-67C5-FF6F87A2D8AD}"/>
                </a:ext>
              </a:extLst>
            </p:cNvPr>
            <p:cNvPicPr>
              <a:picLocks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47108" y="4735979"/>
              <a:ext cx="392400" cy="389289"/>
            </a:xfrm>
            <a:prstGeom prst="rect">
              <a:avLst/>
            </a:prstGeom>
          </p:spPr>
        </p:pic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869FE1A0-79A9-B007-F94E-1B243221C48B}"/>
                </a:ext>
              </a:extLst>
            </p:cNvPr>
            <p:cNvCxnSpPr>
              <a:cxnSpLocks/>
            </p:cNvCxnSpPr>
            <p:nvPr/>
          </p:nvCxnSpPr>
          <p:spPr>
            <a:xfrm>
              <a:off x="5385346" y="4522452"/>
              <a:ext cx="0" cy="104319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0" name="Picture 539">
              <a:extLst>
                <a:ext uri="{FF2B5EF4-FFF2-40B4-BE49-F238E27FC236}">
                  <a16:creationId xmlns:a16="http://schemas.microsoft.com/office/drawing/2014/main" id="{58C57009-7F32-8346-5B1F-31DA1B2B5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88797" y="4736468"/>
              <a:ext cx="392462" cy="389019"/>
            </a:xfrm>
            <a:prstGeom prst="rect">
              <a:avLst/>
            </a:prstGeom>
          </p:spPr>
        </p:pic>
        <p:pic>
          <p:nvPicPr>
            <p:cNvPr id="538" name="Picture 537">
              <a:extLst>
                <a:ext uri="{FF2B5EF4-FFF2-40B4-BE49-F238E27FC236}">
                  <a16:creationId xmlns:a16="http://schemas.microsoft.com/office/drawing/2014/main" id="{F9BD223F-92CD-9705-8613-473EF93A6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18527" y="4736468"/>
              <a:ext cx="392462" cy="389019"/>
            </a:xfrm>
            <a:prstGeom prst="rect">
              <a:avLst/>
            </a:prstGeom>
          </p:spPr>
        </p:pic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B92BB28A-1F54-48AC-9AF3-8FCBF9398419}"/>
                </a:ext>
              </a:extLst>
            </p:cNvPr>
            <p:cNvCxnSpPr>
              <a:cxnSpLocks/>
            </p:cNvCxnSpPr>
            <p:nvPr/>
          </p:nvCxnSpPr>
          <p:spPr>
            <a:xfrm>
              <a:off x="4914758" y="4626771"/>
              <a:ext cx="940540" cy="0"/>
            </a:xfrm>
            <a:prstGeom prst="line">
              <a:avLst/>
            </a:prstGeom>
            <a:ln w="19050" cap="rnd" cmpd="sng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1" name="Picture 530">
              <a:extLst>
                <a:ext uri="{FF2B5EF4-FFF2-40B4-BE49-F238E27FC236}">
                  <a16:creationId xmlns:a16="http://schemas.microsoft.com/office/drawing/2014/main" id="{18B76ADF-2821-A5E7-147C-A3D8DA55F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59067" y="4736468"/>
              <a:ext cx="392462" cy="389019"/>
            </a:xfrm>
            <a:prstGeom prst="rect">
              <a:avLst/>
            </a:prstGeom>
          </p:spPr>
        </p:pic>
        <p:sp>
          <p:nvSpPr>
            <p:cNvPr id="52" name="Arrow: Down 1">
              <a:extLst>
                <a:ext uri="{FF2B5EF4-FFF2-40B4-BE49-F238E27FC236}">
                  <a16:creationId xmlns:a16="http://schemas.microsoft.com/office/drawing/2014/main" id="{2D430C41-98EC-309E-AE59-2035E46A4C95}"/>
                </a:ext>
              </a:extLst>
            </p:cNvPr>
            <p:cNvSpPr/>
            <p:nvPr/>
          </p:nvSpPr>
          <p:spPr>
            <a:xfrm rot="16200000">
              <a:off x="3548776" y="4504076"/>
              <a:ext cx="311344" cy="845426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</p:grpSp>
      <p:sp>
        <p:nvSpPr>
          <p:cNvPr id="581" name="TT">
            <a:extLst>
              <a:ext uri="{FF2B5EF4-FFF2-40B4-BE49-F238E27FC236}">
                <a16:creationId xmlns:a16="http://schemas.microsoft.com/office/drawing/2014/main" id="{5F57505B-239C-C4E7-DFE4-4E1152A1393F}"/>
              </a:ext>
            </a:extLst>
          </p:cNvPr>
          <p:cNvSpPr txBox="1"/>
          <p:nvPr/>
        </p:nvSpPr>
        <p:spPr>
          <a:xfrm>
            <a:off x="4398893" y="5858391"/>
            <a:ext cx="5355257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2400" b="0" kern="0" dirty="0">
                <a:solidFill>
                  <a:srgbClr val="F1732B"/>
                </a:solidFill>
                <a:latin typeface="Aptos" panose="020B0004020202020204" pitchFamily="34" charset="0"/>
              </a:rPr>
              <a:t>Total: </a:t>
            </a:r>
            <a:r>
              <a:rPr lang="en-AU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IBOs</a:t>
            </a:r>
            <a:r>
              <a:rPr lang="en-AU" sz="2400" b="0" kern="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r>
              <a:rPr lang="en-AU" sz="2400" kern="0" dirty="0">
                <a:solidFill>
                  <a:srgbClr val="F1732B"/>
                </a:solidFill>
                <a:latin typeface="Aptos" panose="020B0004020202020204" pitchFamily="34" charset="0"/>
              </a:rPr>
              <a:t>35</a:t>
            </a:r>
            <a:r>
              <a:rPr lang="en-AU" sz="2400" b="0" kern="0" dirty="0">
                <a:solidFill>
                  <a:srgbClr val="F1732B"/>
                </a:solidFill>
                <a:latin typeface="Aptos" panose="020B0004020202020204" pitchFamily="34" charset="0"/>
              </a:rPr>
              <a:t>	</a:t>
            </a:r>
            <a:r>
              <a:rPr lang="en-AU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Services: </a:t>
            </a:r>
            <a:r>
              <a:rPr lang="en-AU" sz="2400" kern="0" dirty="0">
                <a:solidFill>
                  <a:srgbClr val="F1732B"/>
                </a:solidFill>
                <a:latin typeface="Aptos" panose="020B0004020202020204" pitchFamily="34" charset="0"/>
              </a:rPr>
              <a:t>385</a:t>
            </a:r>
          </a:p>
        </p:txBody>
      </p:sp>
      <p:sp>
        <p:nvSpPr>
          <p:cNvPr id="582" name="TT">
            <a:extLst>
              <a:ext uri="{FF2B5EF4-FFF2-40B4-BE49-F238E27FC236}">
                <a16:creationId xmlns:a16="http://schemas.microsoft.com/office/drawing/2014/main" id="{A04926B6-3618-3F99-433E-490FB785BB12}"/>
              </a:ext>
            </a:extLst>
          </p:cNvPr>
          <p:cNvSpPr txBox="1"/>
          <p:nvPr/>
        </p:nvSpPr>
        <p:spPr>
          <a:xfrm>
            <a:off x="9380478" y="2759110"/>
            <a:ext cx="248436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2400" kern="0" dirty="0">
                <a:solidFill>
                  <a:schemeClr val="tx2"/>
                </a:solidFill>
                <a:latin typeface="Aptos" panose="020B0004020202020204" pitchFamily="34" charset="0"/>
              </a:rPr>
              <a:t>3 IBOs</a:t>
            </a:r>
            <a:endParaRPr sz="240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823AD85D-ED78-0486-BA4A-ED039E8000C1}"/>
              </a:ext>
            </a:extLst>
          </p:cNvPr>
          <p:cNvGrpSpPr/>
          <p:nvPr/>
        </p:nvGrpSpPr>
        <p:grpSpPr>
          <a:xfrm>
            <a:off x="4565241" y="4577385"/>
            <a:ext cx="7656022" cy="461661"/>
            <a:chOff x="4565241" y="4731090"/>
            <a:chExt cx="7656022" cy="461661"/>
          </a:xfrm>
        </p:grpSpPr>
        <p:sp>
          <p:nvSpPr>
            <p:cNvPr id="599" name="TT">
              <a:extLst>
                <a:ext uri="{FF2B5EF4-FFF2-40B4-BE49-F238E27FC236}">
                  <a16:creationId xmlns:a16="http://schemas.microsoft.com/office/drawing/2014/main" id="{A4FBEEA7-06A9-E092-9E35-B9BB15D61D97}"/>
                </a:ext>
              </a:extLst>
            </p:cNvPr>
            <p:cNvSpPr txBox="1"/>
            <p:nvPr/>
          </p:nvSpPr>
          <p:spPr>
            <a:xfrm>
              <a:off x="9736903" y="4731090"/>
              <a:ext cx="2484360" cy="4616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400" kern="0" dirty="0">
                  <a:solidFill>
                    <a:srgbClr val="F1732B"/>
                  </a:solidFill>
                  <a:latin typeface="Aptos" panose="020B0004020202020204" pitchFamily="34" charset="0"/>
                </a:rPr>
                <a:t>94 Services</a:t>
              </a:r>
              <a:endParaRPr sz="2400" kern="0" dirty="0">
                <a:solidFill>
                  <a:srgbClr val="F1732B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0676D435-B445-649F-7828-9134316B5617}"/>
                </a:ext>
              </a:extLst>
            </p:cNvPr>
            <p:cNvGrpSpPr/>
            <p:nvPr/>
          </p:nvGrpSpPr>
          <p:grpSpPr>
            <a:xfrm>
              <a:off x="4565241" y="4803773"/>
              <a:ext cx="676024" cy="380905"/>
              <a:chOff x="5317017" y="2762495"/>
              <a:chExt cx="817989" cy="460896"/>
            </a:xfrm>
          </p:grpSpPr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604A811E-A7CE-56CD-3110-89ADF67B063B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626" name="TT">
                <a:extLst>
                  <a:ext uri="{FF2B5EF4-FFF2-40B4-BE49-F238E27FC236}">
                    <a16:creationId xmlns:a16="http://schemas.microsoft.com/office/drawing/2014/main" id="{3FBAC268-5343-9E84-8A8D-A26CA0F8B58E}"/>
                  </a:ext>
                </a:extLst>
              </p:cNvPr>
              <p:cNvSpPr txBox="1"/>
              <p:nvPr/>
            </p:nvSpPr>
            <p:spPr>
              <a:xfrm>
                <a:off x="5317017" y="2812870"/>
                <a:ext cx="817989" cy="3724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17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DB8FA911-10DC-B8D4-4116-0972FB1900CE}"/>
                </a:ext>
              </a:extLst>
            </p:cNvPr>
            <p:cNvGrpSpPr/>
            <p:nvPr/>
          </p:nvGrpSpPr>
          <p:grpSpPr>
            <a:xfrm>
              <a:off x="5536595" y="4806496"/>
              <a:ext cx="676024" cy="380905"/>
              <a:chOff x="5317017" y="2762495"/>
              <a:chExt cx="817989" cy="460896"/>
            </a:xfrm>
          </p:grpSpPr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F4C6F283-22BF-2FC1-0E1F-4F3029118292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624" name="TT">
                <a:extLst>
                  <a:ext uri="{FF2B5EF4-FFF2-40B4-BE49-F238E27FC236}">
                    <a16:creationId xmlns:a16="http://schemas.microsoft.com/office/drawing/2014/main" id="{AC45AE6E-88D1-9E81-905F-752344A08D0C}"/>
                  </a:ext>
                </a:extLst>
              </p:cNvPr>
              <p:cNvSpPr txBox="1"/>
              <p:nvPr/>
            </p:nvSpPr>
            <p:spPr>
              <a:xfrm>
                <a:off x="5317017" y="2812870"/>
                <a:ext cx="817989" cy="3724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15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602" name="Group 601">
              <a:extLst>
                <a:ext uri="{FF2B5EF4-FFF2-40B4-BE49-F238E27FC236}">
                  <a16:creationId xmlns:a16="http://schemas.microsoft.com/office/drawing/2014/main" id="{2FDCE71B-FCB2-52CC-C9F6-F016BE9B9570}"/>
                </a:ext>
              </a:extLst>
            </p:cNvPr>
            <p:cNvGrpSpPr/>
            <p:nvPr/>
          </p:nvGrpSpPr>
          <p:grpSpPr>
            <a:xfrm>
              <a:off x="6199700" y="4798912"/>
              <a:ext cx="676024" cy="380905"/>
              <a:chOff x="5317017" y="2762495"/>
              <a:chExt cx="817989" cy="460896"/>
            </a:xfrm>
          </p:grpSpPr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BC09D594-C284-5BF3-D250-EF8A32222696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622" name="TT">
                <a:extLst>
                  <a:ext uri="{FF2B5EF4-FFF2-40B4-BE49-F238E27FC236}">
                    <a16:creationId xmlns:a16="http://schemas.microsoft.com/office/drawing/2014/main" id="{8D466688-0A35-ADD6-63AD-DEE48310250C}"/>
                  </a:ext>
                </a:extLst>
              </p:cNvPr>
              <p:cNvSpPr txBox="1"/>
              <p:nvPr/>
            </p:nvSpPr>
            <p:spPr>
              <a:xfrm>
                <a:off x="5317017" y="2812870"/>
                <a:ext cx="817989" cy="3724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9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E0D1DB2B-1683-1D7B-CF85-A7AB88F5A372}"/>
                </a:ext>
              </a:extLst>
            </p:cNvPr>
            <p:cNvGrpSpPr/>
            <p:nvPr/>
          </p:nvGrpSpPr>
          <p:grpSpPr>
            <a:xfrm>
              <a:off x="6845520" y="4798803"/>
              <a:ext cx="676024" cy="380905"/>
              <a:chOff x="5317017" y="2762495"/>
              <a:chExt cx="817989" cy="460896"/>
            </a:xfrm>
          </p:grpSpPr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4598968B-440F-6DBF-1CC7-C46A1F420CF1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620" name="TT">
                <a:extLst>
                  <a:ext uri="{FF2B5EF4-FFF2-40B4-BE49-F238E27FC236}">
                    <a16:creationId xmlns:a16="http://schemas.microsoft.com/office/drawing/2014/main" id="{55837D09-22DA-BD57-CD2A-22F5614200B5}"/>
                  </a:ext>
                </a:extLst>
              </p:cNvPr>
              <p:cNvSpPr txBox="1"/>
              <p:nvPr/>
            </p:nvSpPr>
            <p:spPr>
              <a:xfrm>
                <a:off x="5317017" y="2812870"/>
                <a:ext cx="817989" cy="3724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7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20027C3A-9567-1CD4-DF4D-F7FB7633A9B1}"/>
                </a:ext>
              </a:extLst>
            </p:cNvPr>
            <p:cNvGrpSpPr/>
            <p:nvPr/>
          </p:nvGrpSpPr>
          <p:grpSpPr>
            <a:xfrm>
              <a:off x="7385889" y="4799002"/>
              <a:ext cx="676024" cy="380905"/>
              <a:chOff x="5317017" y="2762495"/>
              <a:chExt cx="817989" cy="460896"/>
            </a:xfrm>
          </p:grpSpPr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15C56D5B-19D1-0DD3-E103-F4864835EE09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618" name="TT">
                <a:extLst>
                  <a:ext uri="{FF2B5EF4-FFF2-40B4-BE49-F238E27FC236}">
                    <a16:creationId xmlns:a16="http://schemas.microsoft.com/office/drawing/2014/main" id="{24AA6E00-9011-54C7-F4A3-8FBD0B664104}"/>
                  </a:ext>
                </a:extLst>
              </p:cNvPr>
              <p:cNvSpPr txBox="1"/>
              <p:nvPr/>
            </p:nvSpPr>
            <p:spPr>
              <a:xfrm>
                <a:off x="5317017" y="2812870"/>
                <a:ext cx="817989" cy="3724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14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9E39C74E-F6DE-34E2-4288-7C664CE5F203}"/>
                </a:ext>
              </a:extLst>
            </p:cNvPr>
            <p:cNvGrpSpPr/>
            <p:nvPr/>
          </p:nvGrpSpPr>
          <p:grpSpPr>
            <a:xfrm>
              <a:off x="7815162" y="4799311"/>
              <a:ext cx="676024" cy="380905"/>
              <a:chOff x="5317017" y="2762495"/>
              <a:chExt cx="817989" cy="460896"/>
            </a:xfrm>
          </p:grpSpPr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77758C6A-6FEC-AF23-FCF1-E03EEFD23E15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616" name="TT">
                <a:extLst>
                  <a:ext uri="{FF2B5EF4-FFF2-40B4-BE49-F238E27FC236}">
                    <a16:creationId xmlns:a16="http://schemas.microsoft.com/office/drawing/2014/main" id="{81D6AE66-6638-28AB-12C2-C643AF8FDDBC}"/>
                  </a:ext>
                </a:extLst>
              </p:cNvPr>
              <p:cNvSpPr txBox="1"/>
              <p:nvPr/>
            </p:nvSpPr>
            <p:spPr>
              <a:xfrm>
                <a:off x="5317017" y="2812870"/>
                <a:ext cx="817989" cy="3724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10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6119E97E-1E7B-BA32-4FF4-AAB4D2F0EE0B}"/>
                </a:ext>
              </a:extLst>
            </p:cNvPr>
            <p:cNvGrpSpPr/>
            <p:nvPr/>
          </p:nvGrpSpPr>
          <p:grpSpPr>
            <a:xfrm>
              <a:off x="8281278" y="4799311"/>
              <a:ext cx="676024" cy="380905"/>
              <a:chOff x="5317017" y="2762495"/>
              <a:chExt cx="817989" cy="460896"/>
            </a:xfrm>
          </p:grpSpPr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5462BC03-BE45-1439-55E4-4FEAE7E2D6CD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614" name="TT">
                <a:extLst>
                  <a:ext uri="{FF2B5EF4-FFF2-40B4-BE49-F238E27FC236}">
                    <a16:creationId xmlns:a16="http://schemas.microsoft.com/office/drawing/2014/main" id="{53ECD833-0842-B75B-E51E-7EF13F0A8A4B}"/>
                  </a:ext>
                </a:extLst>
              </p:cNvPr>
              <p:cNvSpPr txBox="1"/>
              <p:nvPr/>
            </p:nvSpPr>
            <p:spPr>
              <a:xfrm>
                <a:off x="5317017" y="2812870"/>
                <a:ext cx="817989" cy="3724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4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607" name="Group 606">
              <a:extLst>
                <a:ext uri="{FF2B5EF4-FFF2-40B4-BE49-F238E27FC236}">
                  <a16:creationId xmlns:a16="http://schemas.microsoft.com/office/drawing/2014/main" id="{DD395A36-165C-FE4D-BFE8-E1E3141DE438}"/>
                </a:ext>
              </a:extLst>
            </p:cNvPr>
            <p:cNvGrpSpPr/>
            <p:nvPr/>
          </p:nvGrpSpPr>
          <p:grpSpPr>
            <a:xfrm>
              <a:off x="8757999" y="4799709"/>
              <a:ext cx="676024" cy="380905"/>
              <a:chOff x="5317017" y="2762495"/>
              <a:chExt cx="817989" cy="460896"/>
            </a:xfrm>
          </p:grpSpPr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329D2BDC-0478-35DD-CA7E-14A1F7A66E18}"/>
                  </a:ext>
                </a:extLst>
              </p:cNvPr>
              <p:cNvSpPr/>
              <p:nvPr/>
            </p:nvSpPr>
            <p:spPr>
              <a:xfrm>
                <a:off x="5495564" y="2762495"/>
                <a:ext cx="460896" cy="460896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612" name="TT">
                <a:extLst>
                  <a:ext uri="{FF2B5EF4-FFF2-40B4-BE49-F238E27FC236}">
                    <a16:creationId xmlns:a16="http://schemas.microsoft.com/office/drawing/2014/main" id="{7CA3E00D-CAAF-B5D0-9EE9-8078F59A5577}"/>
                  </a:ext>
                </a:extLst>
              </p:cNvPr>
              <p:cNvSpPr txBox="1"/>
              <p:nvPr/>
            </p:nvSpPr>
            <p:spPr>
              <a:xfrm>
                <a:off x="5317017" y="2812870"/>
                <a:ext cx="817989" cy="3724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8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3A2D42D5-2701-FACD-0461-81AB7BD522C4}"/>
                </a:ext>
              </a:extLst>
            </p:cNvPr>
            <p:cNvGrpSpPr/>
            <p:nvPr/>
          </p:nvGrpSpPr>
          <p:grpSpPr>
            <a:xfrm>
              <a:off x="4981054" y="4798803"/>
              <a:ext cx="817989" cy="380905"/>
              <a:chOff x="5317017" y="2802491"/>
              <a:chExt cx="817989" cy="380905"/>
            </a:xfrm>
          </p:grpSpPr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B70AA34D-2348-3D29-2DA2-64D28FC3405A}"/>
                  </a:ext>
                </a:extLst>
              </p:cNvPr>
              <p:cNvSpPr/>
              <p:nvPr/>
            </p:nvSpPr>
            <p:spPr>
              <a:xfrm>
                <a:off x="5535560" y="2802491"/>
                <a:ext cx="380905" cy="380905"/>
              </a:xfrm>
              <a:prstGeom prst="ellipse">
                <a:avLst/>
              </a:prstGeom>
              <a:solidFill>
                <a:srgbClr val="F1732B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20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610" name="TT">
                <a:extLst>
                  <a:ext uri="{FF2B5EF4-FFF2-40B4-BE49-F238E27FC236}">
                    <a16:creationId xmlns:a16="http://schemas.microsoft.com/office/drawing/2014/main" id="{EAA394F1-D52B-709A-69AC-61F47FE29005}"/>
                  </a:ext>
                </a:extLst>
              </p:cNvPr>
              <p:cNvSpPr txBox="1"/>
              <p:nvPr/>
            </p:nvSpPr>
            <p:spPr>
              <a:xfrm>
                <a:off x="5317017" y="2847223"/>
                <a:ext cx="817989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10</a:t>
                </a:r>
                <a:endParaRPr sz="14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</p:grpSp>
      <p:sp>
        <p:nvSpPr>
          <p:cNvPr id="628" name="TT">
            <a:extLst>
              <a:ext uri="{FF2B5EF4-FFF2-40B4-BE49-F238E27FC236}">
                <a16:creationId xmlns:a16="http://schemas.microsoft.com/office/drawing/2014/main" id="{13530B6D-1604-519C-785A-E443D7A8E2C1}"/>
              </a:ext>
            </a:extLst>
          </p:cNvPr>
          <p:cNvSpPr txBox="1"/>
          <p:nvPr/>
        </p:nvSpPr>
        <p:spPr>
          <a:xfrm>
            <a:off x="9369481" y="3359655"/>
            <a:ext cx="248436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2400" kern="0" dirty="0">
                <a:solidFill>
                  <a:schemeClr val="tx2"/>
                </a:solidFill>
                <a:latin typeface="Aptos" panose="020B0004020202020204" pitchFamily="34" charset="0"/>
              </a:rPr>
              <a:t>5 IBOs</a:t>
            </a:r>
            <a:endParaRPr sz="240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629" name="TT">
            <a:extLst>
              <a:ext uri="{FF2B5EF4-FFF2-40B4-BE49-F238E27FC236}">
                <a16:creationId xmlns:a16="http://schemas.microsoft.com/office/drawing/2014/main" id="{8E9C22D4-7F80-9D65-FA86-003FE4EBE0B6}"/>
              </a:ext>
            </a:extLst>
          </p:cNvPr>
          <p:cNvSpPr txBox="1"/>
          <p:nvPr/>
        </p:nvSpPr>
        <p:spPr>
          <a:xfrm>
            <a:off x="9380478" y="4025847"/>
            <a:ext cx="248436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2400" kern="0" dirty="0">
                <a:solidFill>
                  <a:schemeClr val="tx2"/>
                </a:solidFill>
                <a:latin typeface="Aptos" panose="020B0004020202020204" pitchFamily="34" charset="0"/>
              </a:rPr>
              <a:t>6 IBOs</a:t>
            </a:r>
            <a:endParaRPr sz="240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630" name="TT">
            <a:extLst>
              <a:ext uri="{FF2B5EF4-FFF2-40B4-BE49-F238E27FC236}">
                <a16:creationId xmlns:a16="http://schemas.microsoft.com/office/drawing/2014/main" id="{B1F3E92B-D703-D3CF-B621-FA38FBFF9B7D}"/>
              </a:ext>
            </a:extLst>
          </p:cNvPr>
          <p:cNvSpPr txBox="1"/>
          <p:nvPr/>
        </p:nvSpPr>
        <p:spPr>
          <a:xfrm>
            <a:off x="9401002" y="4583008"/>
            <a:ext cx="248436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2400" kern="0" dirty="0">
                <a:solidFill>
                  <a:schemeClr val="tx2"/>
                </a:solidFill>
                <a:latin typeface="Aptos" panose="020B0004020202020204" pitchFamily="34" charset="0"/>
              </a:rPr>
              <a:t>9 IBOs</a:t>
            </a:r>
            <a:endParaRPr sz="240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grpSp>
        <p:nvGrpSpPr>
          <p:cNvPr id="692" name="Group 691">
            <a:extLst>
              <a:ext uri="{FF2B5EF4-FFF2-40B4-BE49-F238E27FC236}">
                <a16:creationId xmlns:a16="http://schemas.microsoft.com/office/drawing/2014/main" id="{E1937046-9136-79A6-D2B0-82DE382D428F}"/>
              </a:ext>
            </a:extLst>
          </p:cNvPr>
          <p:cNvGrpSpPr/>
          <p:nvPr/>
        </p:nvGrpSpPr>
        <p:grpSpPr>
          <a:xfrm>
            <a:off x="4240144" y="5192056"/>
            <a:ext cx="7825347" cy="461661"/>
            <a:chOff x="4240144" y="5815894"/>
            <a:chExt cx="7825347" cy="461661"/>
          </a:xfrm>
        </p:grpSpPr>
        <p:grpSp>
          <p:nvGrpSpPr>
            <p:cNvPr id="690" name="Group 689">
              <a:extLst>
                <a:ext uri="{FF2B5EF4-FFF2-40B4-BE49-F238E27FC236}">
                  <a16:creationId xmlns:a16="http://schemas.microsoft.com/office/drawing/2014/main" id="{9C7825E0-7412-3A9F-FA1E-80EEF7C14A29}"/>
                </a:ext>
              </a:extLst>
            </p:cNvPr>
            <p:cNvGrpSpPr/>
            <p:nvPr/>
          </p:nvGrpSpPr>
          <p:grpSpPr>
            <a:xfrm>
              <a:off x="4240144" y="5856273"/>
              <a:ext cx="5533877" cy="380905"/>
              <a:chOff x="4240144" y="5736258"/>
              <a:chExt cx="5533877" cy="380905"/>
            </a:xfrm>
          </p:grpSpPr>
          <p:grpSp>
            <p:nvGrpSpPr>
              <p:cNvPr id="631" name="Group 630">
                <a:extLst>
                  <a:ext uri="{FF2B5EF4-FFF2-40B4-BE49-F238E27FC236}">
                    <a16:creationId xmlns:a16="http://schemas.microsoft.com/office/drawing/2014/main" id="{3767B5E4-1082-F190-2B6B-869D9FDDCF5E}"/>
                  </a:ext>
                </a:extLst>
              </p:cNvPr>
              <p:cNvGrpSpPr/>
              <p:nvPr/>
            </p:nvGrpSpPr>
            <p:grpSpPr>
              <a:xfrm>
                <a:off x="4240144" y="5736258"/>
                <a:ext cx="380905" cy="380905"/>
                <a:chOff x="4335012" y="6448779"/>
                <a:chExt cx="380905" cy="380905"/>
              </a:xfrm>
            </p:grpSpPr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B810C63E-0746-E9CA-F3BD-05514243E5BF}"/>
                    </a:ext>
                  </a:extLst>
                </p:cNvPr>
                <p:cNvSpPr/>
                <p:nvPr/>
              </p:nvSpPr>
              <p:spPr>
                <a:xfrm>
                  <a:off x="4335012" y="6448779"/>
                  <a:ext cx="380905" cy="380905"/>
                </a:xfrm>
                <a:prstGeom prst="ellipse">
                  <a:avLst/>
                </a:prstGeom>
                <a:solidFill>
                  <a:srgbClr val="F1732B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20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595" name="TT">
                  <a:extLst>
                    <a:ext uri="{FF2B5EF4-FFF2-40B4-BE49-F238E27FC236}">
                      <a16:creationId xmlns:a16="http://schemas.microsoft.com/office/drawing/2014/main" id="{CDB5FAF3-3392-2827-82E2-CC0CE143B6F8}"/>
                    </a:ext>
                  </a:extLst>
                </p:cNvPr>
                <p:cNvSpPr txBox="1"/>
                <p:nvPr/>
              </p:nvSpPr>
              <p:spPr>
                <a:xfrm>
                  <a:off x="4360598" y="6500069"/>
                  <a:ext cx="349604" cy="30777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wrap="square" lIns="45718" tIns="45718" rIns="45718" bIns="45718" anchor="b">
                  <a:sp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 defTabSz="22860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1400" b="0" kern="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5</a:t>
                  </a:r>
                  <a:endParaRPr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679" name="Group 678">
                <a:extLst>
                  <a:ext uri="{FF2B5EF4-FFF2-40B4-BE49-F238E27FC236}">
                    <a16:creationId xmlns:a16="http://schemas.microsoft.com/office/drawing/2014/main" id="{49EABCE9-AEAA-E8CC-D809-236E8CAE0A66}"/>
                  </a:ext>
                </a:extLst>
              </p:cNvPr>
              <p:cNvGrpSpPr/>
              <p:nvPr/>
            </p:nvGrpSpPr>
            <p:grpSpPr>
              <a:xfrm>
                <a:off x="4722294" y="5736258"/>
                <a:ext cx="380905" cy="380905"/>
                <a:chOff x="4975745" y="5611791"/>
                <a:chExt cx="380905" cy="380905"/>
              </a:xfrm>
            </p:grpSpPr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28D8503B-D421-356B-1337-FC52848BF1C4}"/>
                    </a:ext>
                  </a:extLst>
                </p:cNvPr>
                <p:cNvSpPr/>
                <p:nvPr/>
              </p:nvSpPr>
              <p:spPr>
                <a:xfrm>
                  <a:off x="4975745" y="5611791"/>
                  <a:ext cx="380905" cy="380905"/>
                </a:xfrm>
                <a:prstGeom prst="ellipse">
                  <a:avLst/>
                </a:prstGeom>
                <a:solidFill>
                  <a:srgbClr val="F1732B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20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34" name="TT">
                  <a:extLst>
                    <a:ext uri="{FF2B5EF4-FFF2-40B4-BE49-F238E27FC236}">
                      <a16:creationId xmlns:a16="http://schemas.microsoft.com/office/drawing/2014/main" id="{22BAACB7-4BC5-F16C-3741-C5EEE4122E57}"/>
                    </a:ext>
                  </a:extLst>
                </p:cNvPr>
                <p:cNvSpPr txBox="1"/>
                <p:nvPr/>
              </p:nvSpPr>
              <p:spPr>
                <a:xfrm>
                  <a:off x="4993679" y="5663081"/>
                  <a:ext cx="349604" cy="30777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wrap="square" lIns="45718" tIns="45718" rIns="45718" bIns="45718" anchor="b">
                  <a:sp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 defTabSz="22860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1400" b="0" kern="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16</a:t>
                  </a:r>
                  <a:endParaRPr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680" name="Group 679">
                <a:extLst>
                  <a:ext uri="{FF2B5EF4-FFF2-40B4-BE49-F238E27FC236}">
                    <a16:creationId xmlns:a16="http://schemas.microsoft.com/office/drawing/2014/main" id="{9B8D9260-AFDA-2232-09C1-A6FDF773807F}"/>
                  </a:ext>
                </a:extLst>
              </p:cNvPr>
              <p:cNvGrpSpPr/>
              <p:nvPr/>
            </p:nvGrpSpPr>
            <p:grpSpPr>
              <a:xfrm>
                <a:off x="5204444" y="5736258"/>
                <a:ext cx="380905" cy="380905"/>
                <a:chOff x="5187226" y="5123530"/>
                <a:chExt cx="380905" cy="380905"/>
              </a:xfrm>
            </p:grpSpPr>
            <p:sp>
              <p:nvSpPr>
                <p:cNvPr id="636" name="Oval 635">
                  <a:extLst>
                    <a:ext uri="{FF2B5EF4-FFF2-40B4-BE49-F238E27FC236}">
                      <a16:creationId xmlns:a16="http://schemas.microsoft.com/office/drawing/2014/main" id="{B77D14DE-AF24-866A-190A-0FF9025A1288}"/>
                    </a:ext>
                  </a:extLst>
                </p:cNvPr>
                <p:cNvSpPr/>
                <p:nvPr/>
              </p:nvSpPr>
              <p:spPr>
                <a:xfrm>
                  <a:off x="5187226" y="5123530"/>
                  <a:ext cx="380905" cy="380905"/>
                </a:xfrm>
                <a:prstGeom prst="ellipse">
                  <a:avLst/>
                </a:prstGeom>
                <a:solidFill>
                  <a:srgbClr val="F1732B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20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37" name="TT">
                  <a:extLst>
                    <a:ext uri="{FF2B5EF4-FFF2-40B4-BE49-F238E27FC236}">
                      <a16:creationId xmlns:a16="http://schemas.microsoft.com/office/drawing/2014/main" id="{2FB9FCD4-19B9-E0DE-763A-0D34408452CE}"/>
                    </a:ext>
                  </a:extLst>
                </p:cNvPr>
                <p:cNvSpPr txBox="1"/>
                <p:nvPr/>
              </p:nvSpPr>
              <p:spPr>
                <a:xfrm>
                  <a:off x="5203223" y="5174820"/>
                  <a:ext cx="349604" cy="30777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wrap="square" lIns="45718" tIns="45718" rIns="45718" bIns="45718" anchor="b">
                  <a:sp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 defTabSz="22860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1400" b="0" kern="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12</a:t>
                  </a:r>
                  <a:endParaRPr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681" name="Group 680">
                <a:extLst>
                  <a:ext uri="{FF2B5EF4-FFF2-40B4-BE49-F238E27FC236}">
                    <a16:creationId xmlns:a16="http://schemas.microsoft.com/office/drawing/2014/main" id="{1FA56D7D-E1DD-B0E9-58D4-4C046A066885}"/>
                  </a:ext>
                </a:extLst>
              </p:cNvPr>
              <p:cNvGrpSpPr/>
              <p:nvPr/>
            </p:nvGrpSpPr>
            <p:grpSpPr>
              <a:xfrm>
                <a:off x="5703739" y="5736258"/>
                <a:ext cx="380905" cy="380905"/>
                <a:chOff x="5687531" y="5117832"/>
                <a:chExt cx="380905" cy="380905"/>
              </a:xfrm>
            </p:grpSpPr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CFC95E4C-9B53-E130-5BF4-C35E91AFB64A}"/>
                    </a:ext>
                  </a:extLst>
                </p:cNvPr>
                <p:cNvSpPr/>
                <p:nvPr/>
              </p:nvSpPr>
              <p:spPr>
                <a:xfrm>
                  <a:off x="5687531" y="5117832"/>
                  <a:ext cx="380905" cy="380905"/>
                </a:xfrm>
                <a:prstGeom prst="ellipse">
                  <a:avLst/>
                </a:prstGeom>
                <a:solidFill>
                  <a:srgbClr val="F1732B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20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40" name="TT">
                  <a:extLst>
                    <a:ext uri="{FF2B5EF4-FFF2-40B4-BE49-F238E27FC236}">
                      <a16:creationId xmlns:a16="http://schemas.microsoft.com/office/drawing/2014/main" id="{13F8DD89-EBA0-7103-31B7-E0ECFB7CD276}"/>
                    </a:ext>
                  </a:extLst>
                </p:cNvPr>
                <p:cNvSpPr txBox="1"/>
                <p:nvPr/>
              </p:nvSpPr>
              <p:spPr>
                <a:xfrm>
                  <a:off x="5711180" y="5169122"/>
                  <a:ext cx="349604" cy="30777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wrap="square" lIns="45718" tIns="45718" rIns="45718" bIns="45718" anchor="b">
                  <a:sp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 defTabSz="22860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1400" b="0" kern="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18</a:t>
                  </a:r>
                  <a:endParaRPr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685" name="Group 684">
                <a:extLst>
                  <a:ext uri="{FF2B5EF4-FFF2-40B4-BE49-F238E27FC236}">
                    <a16:creationId xmlns:a16="http://schemas.microsoft.com/office/drawing/2014/main" id="{B65E445C-28DA-5CD4-3379-2FD0E86C3FA5}"/>
                  </a:ext>
                </a:extLst>
              </p:cNvPr>
              <p:cNvGrpSpPr/>
              <p:nvPr/>
            </p:nvGrpSpPr>
            <p:grpSpPr>
              <a:xfrm>
                <a:off x="7969524" y="5736258"/>
                <a:ext cx="380905" cy="380905"/>
                <a:chOff x="7950888" y="5123530"/>
                <a:chExt cx="380905" cy="380905"/>
              </a:xfrm>
            </p:grpSpPr>
            <p:sp>
              <p:nvSpPr>
                <p:cNvPr id="657" name="Oval 656">
                  <a:extLst>
                    <a:ext uri="{FF2B5EF4-FFF2-40B4-BE49-F238E27FC236}">
                      <a16:creationId xmlns:a16="http://schemas.microsoft.com/office/drawing/2014/main" id="{B694FAC1-922E-B04B-9A2B-93809814083A}"/>
                    </a:ext>
                  </a:extLst>
                </p:cNvPr>
                <p:cNvSpPr/>
                <p:nvPr/>
              </p:nvSpPr>
              <p:spPr>
                <a:xfrm>
                  <a:off x="7950888" y="5123530"/>
                  <a:ext cx="380905" cy="380905"/>
                </a:xfrm>
                <a:prstGeom prst="ellipse">
                  <a:avLst/>
                </a:prstGeom>
                <a:solidFill>
                  <a:srgbClr val="F1732B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20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58" name="TT">
                  <a:extLst>
                    <a:ext uri="{FF2B5EF4-FFF2-40B4-BE49-F238E27FC236}">
                      <a16:creationId xmlns:a16="http://schemas.microsoft.com/office/drawing/2014/main" id="{D678D0EA-81D5-9D47-464F-EDB8F9B55BD3}"/>
                    </a:ext>
                  </a:extLst>
                </p:cNvPr>
                <p:cNvSpPr txBox="1"/>
                <p:nvPr/>
              </p:nvSpPr>
              <p:spPr>
                <a:xfrm>
                  <a:off x="7972524" y="5166355"/>
                  <a:ext cx="349604" cy="30777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wrap="square" lIns="45718" tIns="45718" rIns="45718" bIns="45718" anchor="b">
                  <a:sp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 defTabSz="22860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1400" b="0" kern="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6</a:t>
                  </a:r>
                  <a:endParaRPr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682" name="Group 681">
                <a:extLst>
                  <a:ext uri="{FF2B5EF4-FFF2-40B4-BE49-F238E27FC236}">
                    <a16:creationId xmlns:a16="http://schemas.microsoft.com/office/drawing/2014/main" id="{940DEEB3-7772-D202-6D31-D5D9B8FBC2BD}"/>
                  </a:ext>
                </a:extLst>
              </p:cNvPr>
              <p:cNvGrpSpPr/>
              <p:nvPr/>
            </p:nvGrpSpPr>
            <p:grpSpPr>
              <a:xfrm>
                <a:off x="6517359" y="5736258"/>
                <a:ext cx="380905" cy="380905"/>
                <a:chOff x="6518943" y="5137806"/>
                <a:chExt cx="380905" cy="380905"/>
              </a:xfrm>
            </p:grpSpPr>
            <p:sp>
              <p:nvSpPr>
                <p:cNvPr id="659" name="Oval 658">
                  <a:extLst>
                    <a:ext uri="{FF2B5EF4-FFF2-40B4-BE49-F238E27FC236}">
                      <a16:creationId xmlns:a16="http://schemas.microsoft.com/office/drawing/2014/main" id="{60CEC124-60DE-B324-0EB9-25D9CDB431F7}"/>
                    </a:ext>
                  </a:extLst>
                </p:cNvPr>
                <p:cNvSpPr/>
                <p:nvPr/>
              </p:nvSpPr>
              <p:spPr>
                <a:xfrm>
                  <a:off x="6518943" y="5137806"/>
                  <a:ext cx="380905" cy="380905"/>
                </a:xfrm>
                <a:prstGeom prst="ellipse">
                  <a:avLst/>
                </a:prstGeom>
                <a:solidFill>
                  <a:srgbClr val="F1732B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20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60" name="TT">
                  <a:extLst>
                    <a:ext uri="{FF2B5EF4-FFF2-40B4-BE49-F238E27FC236}">
                      <a16:creationId xmlns:a16="http://schemas.microsoft.com/office/drawing/2014/main" id="{51D19A8F-956D-D012-0B88-54B45F3521FD}"/>
                    </a:ext>
                  </a:extLst>
                </p:cNvPr>
                <p:cNvSpPr txBox="1"/>
                <p:nvPr/>
              </p:nvSpPr>
              <p:spPr>
                <a:xfrm>
                  <a:off x="6540579" y="5186346"/>
                  <a:ext cx="349604" cy="30777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wrap="square" lIns="45718" tIns="45718" rIns="45718" bIns="45718" anchor="b">
                  <a:sp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 defTabSz="22860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1400" b="0" kern="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10</a:t>
                  </a:r>
                  <a:endParaRPr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683" name="Group 682">
                <a:extLst>
                  <a:ext uri="{FF2B5EF4-FFF2-40B4-BE49-F238E27FC236}">
                    <a16:creationId xmlns:a16="http://schemas.microsoft.com/office/drawing/2014/main" id="{74E7977B-DE48-C77B-041D-CD484D399B5C}"/>
                  </a:ext>
                </a:extLst>
              </p:cNvPr>
              <p:cNvGrpSpPr/>
              <p:nvPr/>
            </p:nvGrpSpPr>
            <p:grpSpPr>
              <a:xfrm>
                <a:off x="6993794" y="5736258"/>
                <a:ext cx="380905" cy="380905"/>
                <a:chOff x="6998781" y="5139839"/>
                <a:chExt cx="380905" cy="380905"/>
              </a:xfrm>
            </p:grpSpPr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18C0EE14-CFCA-F740-DF43-1AA50ACBFE29}"/>
                    </a:ext>
                  </a:extLst>
                </p:cNvPr>
                <p:cNvSpPr/>
                <p:nvPr/>
              </p:nvSpPr>
              <p:spPr>
                <a:xfrm>
                  <a:off x="6998781" y="5139839"/>
                  <a:ext cx="380905" cy="380905"/>
                </a:xfrm>
                <a:prstGeom prst="ellipse">
                  <a:avLst/>
                </a:prstGeom>
                <a:solidFill>
                  <a:srgbClr val="F1732B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20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62" name="TT">
                  <a:extLst>
                    <a:ext uri="{FF2B5EF4-FFF2-40B4-BE49-F238E27FC236}">
                      <a16:creationId xmlns:a16="http://schemas.microsoft.com/office/drawing/2014/main" id="{C23A84A8-C38F-AE9A-7FD4-3CB107496BB6}"/>
                    </a:ext>
                  </a:extLst>
                </p:cNvPr>
                <p:cNvSpPr txBox="1"/>
                <p:nvPr/>
              </p:nvSpPr>
              <p:spPr>
                <a:xfrm>
                  <a:off x="7020417" y="5188379"/>
                  <a:ext cx="349604" cy="30777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wrap="square" lIns="45718" tIns="45718" rIns="45718" bIns="45718" anchor="b">
                  <a:sp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 defTabSz="22860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1400" b="0" kern="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14</a:t>
                  </a:r>
                  <a:endParaRPr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684" name="Group 683">
                <a:extLst>
                  <a:ext uri="{FF2B5EF4-FFF2-40B4-BE49-F238E27FC236}">
                    <a16:creationId xmlns:a16="http://schemas.microsoft.com/office/drawing/2014/main" id="{63847BF0-9E43-1F29-2EEB-5541572EF0D3}"/>
                  </a:ext>
                </a:extLst>
              </p:cNvPr>
              <p:cNvGrpSpPr/>
              <p:nvPr/>
            </p:nvGrpSpPr>
            <p:grpSpPr>
              <a:xfrm>
                <a:off x="7458799" y="5736258"/>
                <a:ext cx="380905" cy="380905"/>
                <a:chOff x="7461220" y="5144122"/>
                <a:chExt cx="380905" cy="380905"/>
              </a:xfrm>
            </p:grpSpPr>
            <p:sp>
              <p:nvSpPr>
                <p:cNvPr id="663" name="Oval 662">
                  <a:extLst>
                    <a:ext uri="{FF2B5EF4-FFF2-40B4-BE49-F238E27FC236}">
                      <a16:creationId xmlns:a16="http://schemas.microsoft.com/office/drawing/2014/main" id="{F6FAD441-8759-9F99-91B5-AFC6F0E96E4D}"/>
                    </a:ext>
                  </a:extLst>
                </p:cNvPr>
                <p:cNvSpPr/>
                <p:nvPr/>
              </p:nvSpPr>
              <p:spPr>
                <a:xfrm>
                  <a:off x="7461220" y="5144122"/>
                  <a:ext cx="380905" cy="380905"/>
                </a:xfrm>
                <a:prstGeom prst="ellipse">
                  <a:avLst/>
                </a:prstGeom>
                <a:solidFill>
                  <a:srgbClr val="F1732B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20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64" name="TT">
                  <a:extLst>
                    <a:ext uri="{FF2B5EF4-FFF2-40B4-BE49-F238E27FC236}">
                      <a16:creationId xmlns:a16="http://schemas.microsoft.com/office/drawing/2014/main" id="{86E8F542-6C4D-8726-65A7-84AB4876FDCE}"/>
                    </a:ext>
                  </a:extLst>
                </p:cNvPr>
                <p:cNvSpPr txBox="1"/>
                <p:nvPr/>
              </p:nvSpPr>
              <p:spPr>
                <a:xfrm>
                  <a:off x="7479681" y="5182502"/>
                  <a:ext cx="349604" cy="30777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wrap="square" lIns="45718" tIns="45718" rIns="45718" bIns="45718" anchor="b">
                  <a:sp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 defTabSz="22860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1400" b="0" kern="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9</a:t>
                  </a:r>
                  <a:endParaRPr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686" name="Group 685">
                <a:extLst>
                  <a:ext uri="{FF2B5EF4-FFF2-40B4-BE49-F238E27FC236}">
                    <a16:creationId xmlns:a16="http://schemas.microsoft.com/office/drawing/2014/main" id="{FF1082CB-8787-C801-6564-225599B652F4}"/>
                  </a:ext>
                </a:extLst>
              </p:cNvPr>
              <p:cNvGrpSpPr/>
              <p:nvPr/>
            </p:nvGrpSpPr>
            <p:grpSpPr>
              <a:xfrm>
                <a:off x="8440244" y="5736258"/>
                <a:ext cx="380905" cy="380905"/>
                <a:chOff x="8428393" y="5135704"/>
                <a:chExt cx="380905" cy="380905"/>
              </a:xfrm>
            </p:grpSpPr>
            <p:sp>
              <p:nvSpPr>
                <p:cNvPr id="665" name="Oval 664">
                  <a:extLst>
                    <a:ext uri="{FF2B5EF4-FFF2-40B4-BE49-F238E27FC236}">
                      <a16:creationId xmlns:a16="http://schemas.microsoft.com/office/drawing/2014/main" id="{2F8DC327-27F0-60E7-C0D6-4002F725329A}"/>
                    </a:ext>
                  </a:extLst>
                </p:cNvPr>
                <p:cNvSpPr/>
                <p:nvPr/>
              </p:nvSpPr>
              <p:spPr>
                <a:xfrm>
                  <a:off x="8428393" y="5135704"/>
                  <a:ext cx="380905" cy="380905"/>
                </a:xfrm>
                <a:prstGeom prst="ellipse">
                  <a:avLst/>
                </a:prstGeom>
                <a:solidFill>
                  <a:srgbClr val="F1732B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20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66" name="TT">
                  <a:extLst>
                    <a:ext uri="{FF2B5EF4-FFF2-40B4-BE49-F238E27FC236}">
                      <a16:creationId xmlns:a16="http://schemas.microsoft.com/office/drawing/2014/main" id="{9FB4B5B9-1952-BB58-DBBE-182F2EEB3BD4}"/>
                    </a:ext>
                  </a:extLst>
                </p:cNvPr>
                <p:cNvSpPr txBox="1"/>
                <p:nvPr/>
              </p:nvSpPr>
              <p:spPr>
                <a:xfrm>
                  <a:off x="8450029" y="5184244"/>
                  <a:ext cx="349604" cy="30777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wrap="square" lIns="45718" tIns="45718" rIns="45718" bIns="45718" anchor="b">
                  <a:sp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 defTabSz="22860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1400" b="0" kern="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17</a:t>
                  </a:r>
                  <a:endParaRPr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687" name="Group 686">
                <a:extLst>
                  <a:ext uri="{FF2B5EF4-FFF2-40B4-BE49-F238E27FC236}">
                    <a16:creationId xmlns:a16="http://schemas.microsoft.com/office/drawing/2014/main" id="{540AE44F-6E85-921F-C64F-C146CC5AAA5A}"/>
                  </a:ext>
                </a:extLst>
              </p:cNvPr>
              <p:cNvGrpSpPr/>
              <p:nvPr/>
            </p:nvGrpSpPr>
            <p:grpSpPr>
              <a:xfrm>
                <a:off x="8922394" y="5736258"/>
                <a:ext cx="380905" cy="380905"/>
                <a:chOff x="8903424" y="5135704"/>
                <a:chExt cx="380905" cy="380905"/>
              </a:xfrm>
            </p:grpSpPr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265AB543-4DA2-4E36-8A83-470A72D1F4F3}"/>
                    </a:ext>
                  </a:extLst>
                </p:cNvPr>
                <p:cNvSpPr/>
                <p:nvPr/>
              </p:nvSpPr>
              <p:spPr>
                <a:xfrm>
                  <a:off x="8903424" y="5135704"/>
                  <a:ext cx="380905" cy="380905"/>
                </a:xfrm>
                <a:prstGeom prst="ellipse">
                  <a:avLst/>
                </a:prstGeom>
                <a:solidFill>
                  <a:srgbClr val="F1732B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20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68" name="TT">
                  <a:extLst>
                    <a:ext uri="{FF2B5EF4-FFF2-40B4-BE49-F238E27FC236}">
                      <a16:creationId xmlns:a16="http://schemas.microsoft.com/office/drawing/2014/main" id="{812E118C-92A2-BE5B-39AA-6D2A613A24A3}"/>
                    </a:ext>
                  </a:extLst>
                </p:cNvPr>
                <p:cNvSpPr txBox="1"/>
                <p:nvPr/>
              </p:nvSpPr>
              <p:spPr>
                <a:xfrm>
                  <a:off x="8925060" y="5184244"/>
                  <a:ext cx="349604" cy="30777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wrap="square" lIns="45718" tIns="45718" rIns="45718" bIns="45718" anchor="b">
                  <a:sp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 defTabSz="22860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1400" b="0" kern="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10</a:t>
                  </a:r>
                  <a:endParaRPr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688" name="Group 687">
                <a:extLst>
                  <a:ext uri="{FF2B5EF4-FFF2-40B4-BE49-F238E27FC236}">
                    <a16:creationId xmlns:a16="http://schemas.microsoft.com/office/drawing/2014/main" id="{1E48C9C0-01E2-1577-A657-2425C479E9CA}"/>
                  </a:ext>
                </a:extLst>
              </p:cNvPr>
              <p:cNvGrpSpPr/>
              <p:nvPr/>
            </p:nvGrpSpPr>
            <p:grpSpPr>
              <a:xfrm>
                <a:off x="9393116" y="5736258"/>
                <a:ext cx="380905" cy="380905"/>
                <a:chOff x="9373245" y="5143703"/>
                <a:chExt cx="380905" cy="380905"/>
              </a:xfrm>
            </p:grpSpPr>
            <p:sp>
              <p:nvSpPr>
                <p:cNvPr id="669" name="Oval 668">
                  <a:extLst>
                    <a:ext uri="{FF2B5EF4-FFF2-40B4-BE49-F238E27FC236}">
                      <a16:creationId xmlns:a16="http://schemas.microsoft.com/office/drawing/2014/main" id="{B90505C2-0CE2-F653-64BF-2539B00A1E17}"/>
                    </a:ext>
                  </a:extLst>
                </p:cNvPr>
                <p:cNvSpPr/>
                <p:nvPr/>
              </p:nvSpPr>
              <p:spPr>
                <a:xfrm>
                  <a:off x="9373245" y="5143703"/>
                  <a:ext cx="380905" cy="380905"/>
                </a:xfrm>
                <a:prstGeom prst="ellipse">
                  <a:avLst/>
                </a:prstGeom>
                <a:solidFill>
                  <a:srgbClr val="F1732B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20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70" name="TT">
                  <a:extLst>
                    <a:ext uri="{FF2B5EF4-FFF2-40B4-BE49-F238E27FC236}">
                      <a16:creationId xmlns:a16="http://schemas.microsoft.com/office/drawing/2014/main" id="{A6259DA9-E812-8A53-5771-4E4BF4DFB3BB}"/>
                    </a:ext>
                  </a:extLst>
                </p:cNvPr>
                <p:cNvSpPr txBox="1"/>
                <p:nvPr/>
              </p:nvSpPr>
              <p:spPr>
                <a:xfrm>
                  <a:off x="9394881" y="5192243"/>
                  <a:ext cx="349604" cy="30777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wrap="square" lIns="45718" tIns="45718" rIns="45718" bIns="45718" anchor="b">
                  <a:sp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 defTabSz="22860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1400" b="0" kern="0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11</a:t>
                  </a:r>
                  <a:endParaRPr sz="1400" b="0" kern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</p:grpSp>
        <p:sp>
          <p:nvSpPr>
            <p:cNvPr id="691" name="TT">
              <a:extLst>
                <a:ext uri="{FF2B5EF4-FFF2-40B4-BE49-F238E27FC236}">
                  <a16:creationId xmlns:a16="http://schemas.microsoft.com/office/drawing/2014/main" id="{8384EC76-7201-7405-7156-4ED14643601B}"/>
                </a:ext>
              </a:extLst>
            </p:cNvPr>
            <p:cNvSpPr txBox="1"/>
            <p:nvPr/>
          </p:nvSpPr>
          <p:spPr>
            <a:xfrm>
              <a:off x="9892674" y="5815894"/>
              <a:ext cx="2172817" cy="4616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400" kern="0" dirty="0">
                  <a:solidFill>
                    <a:srgbClr val="F1732B"/>
                  </a:solidFill>
                  <a:latin typeface="Aptos" panose="020B0004020202020204" pitchFamily="34" charset="0"/>
                </a:rPr>
                <a:t>128 Services</a:t>
              </a:r>
              <a:endParaRPr sz="2400" kern="0" dirty="0">
                <a:solidFill>
                  <a:srgbClr val="F1732B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694" name="TT">
            <a:extLst>
              <a:ext uri="{FF2B5EF4-FFF2-40B4-BE49-F238E27FC236}">
                <a16:creationId xmlns:a16="http://schemas.microsoft.com/office/drawing/2014/main" id="{F9167D64-F2EF-2B59-9CF7-144C1DC621B2}"/>
              </a:ext>
            </a:extLst>
          </p:cNvPr>
          <p:cNvSpPr txBox="1"/>
          <p:nvPr/>
        </p:nvSpPr>
        <p:spPr>
          <a:xfrm>
            <a:off x="9434023" y="5179291"/>
            <a:ext cx="248436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2400" kern="0" dirty="0">
                <a:solidFill>
                  <a:schemeClr val="tx2"/>
                </a:solidFill>
                <a:latin typeface="Aptos" panose="020B0004020202020204" pitchFamily="34" charset="0"/>
              </a:rPr>
              <a:t>11 IBOs</a:t>
            </a:r>
            <a:endParaRPr sz="240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696" name="Line">
            <a:extLst>
              <a:ext uri="{FF2B5EF4-FFF2-40B4-BE49-F238E27FC236}">
                <a16:creationId xmlns:a16="http://schemas.microsoft.com/office/drawing/2014/main" id="{36F4F3B5-F7C7-7CA1-CFD9-DC186233C6A3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7" name="Line">
            <a:extLst>
              <a:ext uri="{FF2B5EF4-FFF2-40B4-BE49-F238E27FC236}">
                <a16:creationId xmlns:a16="http://schemas.microsoft.com/office/drawing/2014/main" id="{F8F20094-5C60-CAEA-3C43-F5DFD0DB2AA0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8" name="Line">
            <a:extLst>
              <a:ext uri="{FF2B5EF4-FFF2-40B4-BE49-F238E27FC236}">
                <a16:creationId xmlns:a16="http://schemas.microsoft.com/office/drawing/2014/main" id="{FB1D07B3-AE55-2754-4774-D96F492E3E46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9" name="Line">
            <a:extLst>
              <a:ext uri="{FF2B5EF4-FFF2-40B4-BE49-F238E27FC236}">
                <a16:creationId xmlns:a16="http://schemas.microsoft.com/office/drawing/2014/main" id="{2ECA16E9-C1A1-9D4B-720A-E62A77567244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0" name="TT">
            <a:extLst>
              <a:ext uri="{FF2B5EF4-FFF2-40B4-BE49-F238E27FC236}">
                <a16:creationId xmlns:a16="http://schemas.microsoft.com/office/drawing/2014/main" id="{63054F63-3427-4DC6-83E5-8875017016D8}"/>
              </a:ext>
            </a:extLst>
          </p:cNvPr>
          <p:cNvSpPr txBox="1"/>
          <p:nvPr/>
        </p:nvSpPr>
        <p:spPr>
          <a:xfrm>
            <a:off x="3719726" y="1002552"/>
            <a:ext cx="122555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701" name="ETL">
            <a:extLst>
              <a:ext uri="{FF2B5EF4-FFF2-40B4-BE49-F238E27FC236}">
                <a16:creationId xmlns:a16="http://schemas.microsoft.com/office/drawing/2014/main" id="{9F67C97C-9050-EF30-19A3-711A478444F4}"/>
              </a:ext>
            </a:extLst>
          </p:cNvPr>
          <p:cNvSpPr txBox="1"/>
          <p:nvPr/>
        </p:nvSpPr>
        <p:spPr>
          <a:xfrm>
            <a:off x="4953993" y="1004140"/>
            <a:ext cx="123031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702" name="RD">
            <a:extLst>
              <a:ext uri="{FF2B5EF4-FFF2-40B4-BE49-F238E27FC236}">
                <a16:creationId xmlns:a16="http://schemas.microsoft.com/office/drawing/2014/main" id="{61B6F7E4-3A39-B466-A3FB-26BA846F1348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703" name="RVP">
            <a:extLst>
              <a:ext uri="{FF2B5EF4-FFF2-40B4-BE49-F238E27FC236}">
                <a16:creationId xmlns:a16="http://schemas.microsoft.com/office/drawing/2014/main" id="{FEA2BFB8-0736-822B-0C8A-E02BB71BFE81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704" name="SVP">
            <a:extLst>
              <a:ext uri="{FF2B5EF4-FFF2-40B4-BE49-F238E27FC236}">
                <a16:creationId xmlns:a16="http://schemas.microsoft.com/office/drawing/2014/main" id="{D80F0453-1AAB-1B00-63F4-1B206E29F20D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705" name="RD">
            <a:extLst>
              <a:ext uri="{FF2B5EF4-FFF2-40B4-BE49-F238E27FC236}">
                <a16:creationId xmlns:a16="http://schemas.microsoft.com/office/drawing/2014/main" id="{9BFAF3BE-EC6B-8DF6-0420-425546E0ECB6}"/>
              </a:ext>
            </a:extLst>
          </p:cNvPr>
          <p:cNvSpPr txBox="1"/>
          <p:nvPr/>
        </p:nvSpPr>
        <p:spPr>
          <a:xfrm>
            <a:off x="6130394" y="100231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0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706" name="Line">
            <a:extLst>
              <a:ext uri="{FF2B5EF4-FFF2-40B4-BE49-F238E27FC236}">
                <a16:creationId xmlns:a16="http://schemas.microsoft.com/office/drawing/2014/main" id="{83261113-75DE-B591-FD05-E86246A9514A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7" name="Line">
            <a:extLst>
              <a:ext uri="{FF2B5EF4-FFF2-40B4-BE49-F238E27FC236}">
                <a16:creationId xmlns:a16="http://schemas.microsoft.com/office/drawing/2014/main" id="{1F85314C-67C8-6231-E6DE-6408700C1A0C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08" name="Group 707">
            <a:extLst>
              <a:ext uri="{FF2B5EF4-FFF2-40B4-BE49-F238E27FC236}">
                <a16:creationId xmlns:a16="http://schemas.microsoft.com/office/drawing/2014/main" id="{CDD831A1-99CA-0F21-D6BD-585A09D14B09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709" name="Rectangle">
              <a:extLst>
                <a:ext uri="{FF2B5EF4-FFF2-40B4-BE49-F238E27FC236}">
                  <a16:creationId xmlns:a16="http://schemas.microsoft.com/office/drawing/2014/main" id="{07F1DBD8-F410-C8B6-8230-3A092A0C202F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FC9486D3-9155-6DF7-60D8-0A78F9703FC3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711" name="TT">
              <a:extLst>
                <a:ext uri="{FF2B5EF4-FFF2-40B4-BE49-F238E27FC236}">
                  <a16:creationId xmlns:a16="http://schemas.microsoft.com/office/drawing/2014/main" id="{4ECE56BD-E16D-2CCB-694E-89D33AE38C50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712" name="Picture 711">
              <a:extLst>
                <a:ext uri="{FF2B5EF4-FFF2-40B4-BE49-F238E27FC236}">
                  <a16:creationId xmlns:a16="http://schemas.microsoft.com/office/drawing/2014/main" id="{628C78D3-63EC-8587-C9C5-C1D2FCA9E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713" name="Subtitle 2">
            <a:extLst>
              <a:ext uri="{FF2B5EF4-FFF2-40B4-BE49-F238E27FC236}">
                <a16:creationId xmlns:a16="http://schemas.microsoft.com/office/drawing/2014/main" id="{BF9F670D-771A-CDAD-0B67-EA33EDFE7B86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677BB-B297-F417-CCB1-7B765028348B}"/>
              </a:ext>
            </a:extLst>
          </p:cNvPr>
          <p:cNvSpPr txBox="1"/>
          <p:nvPr/>
        </p:nvSpPr>
        <p:spPr>
          <a:xfrm>
            <a:off x="201249" y="6075976"/>
            <a:ext cx="488858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24716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" grpId="0" animBg="1"/>
      <p:bldP spid="582" grpId="0" animBg="1"/>
      <p:bldP spid="628" grpId="0" animBg="1"/>
      <p:bldP spid="629" grpId="0" animBg="1"/>
      <p:bldP spid="630" grpId="0" animBg="1"/>
      <p:bldP spid="6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324475" y="1445160"/>
            <a:ext cx="1589308" cy="10362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1002552"/>
            <a:ext cx="122555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1004140"/>
            <a:ext cx="123031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100231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0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>
            <a:off x="4699848" y="1442549"/>
            <a:ext cx="1589308" cy="2610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Compensation Plan – </a:t>
            </a:r>
            <a:r>
              <a:rPr lang="en-AU" sz="3600" b="1" dirty="0"/>
              <a:t>Team Residual Income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582" name="TT">
            <a:extLst>
              <a:ext uri="{FF2B5EF4-FFF2-40B4-BE49-F238E27FC236}">
                <a16:creationId xmlns:a16="http://schemas.microsoft.com/office/drawing/2014/main" id="{062B02C1-0666-54CB-C735-9CECC78CB12A}"/>
              </a:ext>
            </a:extLst>
          </p:cNvPr>
          <p:cNvSpPr txBox="1"/>
          <p:nvPr/>
        </p:nvSpPr>
        <p:spPr>
          <a:xfrm>
            <a:off x="2888442" y="4978405"/>
            <a:ext cx="8688283" cy="10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ts val="1800"/>
              </a:spcBef>
              <a:spcAft>
                <a:spcPts val="600"/>
              </a:spcAft>
            </a:pPr>
            <a:r>
              <a:rPr lang="en-AU" sz="2400" b="0" kern="0" dirty="0">
                <a:solidFill>
                  <a:srgbClr val="63C7C8"/>
                </a:solidFill>
                <a:latin typeface="Aptos" panose="020B0004020202020204" pitchFamily="34" charset="0"/>
              </a:rPr>
              <a:t>The more customers acquired; the more revenue generated, the more you can earn</a:t>
            </a:r>
            <a:endParaRPr sz="2400" b="0" kern="0" dirty="0">
              <a:solidFill>
                <a:srgbClr val="63C7C8"/>
              </a:solidFill>
              <a:latin typeface="Aptos" panose="020B0004020202020204" pitchFamily="34" charset="0"/>
            </a:endParaRPr>
          </a:p>
        </p:txBody>
      </p:sp>
      <p:sp>
        <p:nvSpPr>
          <p:cNvPr id="583" name="TT">
            <a:extLst>
              <a:ext uri="{FF2B5EF4-FFF2-40B4-BE49-F238E27FC236}">
                <a16:creationId xmlns:a16="http://schemas.microsoft.com/office/drawing/2014/main" id="{0EE131B5-6B1C-7D8B-0471-4AE3906A9E38}"/>
              </a:ext>
            </a:extLst>
          </p:cNvPr>
          <p:cNvSpPr txBox="1"/>
          <p:nvPr/>
        </p:nvSpPr>
        <p:spPr>
          <a:xfrm>
            <a:off x="3760003" y="3309850"/>
            <a:ext cx="8688283" cy="3230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ts val="600"/>
              </a:spcBef>
              <a:spcAft>
                <a:spcPts val="600"/>
              </a:spcAft>
            </a:pPr>
            <a:endParaRPr sz="2400" b="0" kern="0" dirty="0">
              <a:solidFill>
                <a:srgbClr val="377BC9"/>
              </a:solidFill>
              <a:latin typeface="Aptos" panose="020B0004020202020204" pitchFamily="34" charset="0"/>
            </a:endParaRPr>
          </a:p>
        </p:txBody>
      </p:sp>
      <p:sp>
        <p:nvSpPr>
          <p:cNvPr id="584" name="TT">
            <a:extLst>
              <a:ext uri="{FF2B5EF4-FFF2-40B4-BE49-F238E27FC236}">
                <a16:creationId xmlns:a16="http://schemas.microsoft.com/office/drawing/2014/main" id="{49E2C1CC-CD64-AFC2-F69E-B885B6F07D29}"/>
              </a:ext>
            </a:extLst>
          </p:cNvPr>
          <p:cNvSpPr txBox="1"/>
          <p:nvPr/>
        </p:nvSpPr>
        <p:spPr>
          <a:xfrm>
            <a:off x="2888442" y="2089248"/>
            <a:ext cx="8688283" cy="10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ts val="600"/>
              </a:spcBef>
              <a:spcAft>
                <a:spcPts val="600"/>
              </a:spcAft>
            </a:pPr>
            <a:r>
              <a:rPr lang="en-AU" sz="2400" kern="0" dirty="0">
                <a:solidFill>
                  <a:srgbClr val="63C8C8"/>
                </a:solidFill>
                <a:latin typeface="Aptos" panose="020B0004020202020204" pitchFamily="34" charset="0"/>
              </a:rPr>
              <a:t>QUESTION:</a:t>
            </a:r>
          </a:p>
          <a:p>
            <a:pPr algn="ctr" defTabSz="228600" hangingPunct="0">
              <a:spcBef>
                <a:spcPts val="600"/>
              </a:spcBef>
              <a:spcAft>
                <a:spcPts val="600"/>
              </a:spcAft>
            </a:pPr>
            <a:r>
              <a:rPr lang="en-AU" sz="2400" b="0" kern="0" dirty="0">
                <a:solidFill>
                  <a:schemeClr val="tx2"/>
                </a:solidFill>
                <a:latin typeface="Aptos" panose="020B0004020202020204" pitchFamily="34" charset="0"/>
              </a:rPr>
              <a:t>How much can you earn in monthly residual income?</a:t>
            </a:r>
          </a:p>
        </p:txBody>
      </p:sp>
      <p:sp>
        <p:nvSpPr>
          <p:cNvPr id="585" name="TT">
            <a:extLst>
              <a:ext uri="{FF2B5EF4-FFF2-40B4-BE49-F238E27FC236}">
                <a16:creationId xmlns:a16="http://schemas.microsoft.com/office/drawing/2014/main" id="{DA4CF1C8-61CA-FC5B-3A9A-199CF3890EB4}"/>
              </a:ext>
            </a:extLst>
          </p:cNvPr>
          <p:cNvSpPr txBox="1"/>
          <p:nvPr/>
        </p:nvSpPr>
        <p:spPr>
          <a:xfrm>
            <a:off x="2888442" y="3262688"/>
            <a:ext cx="8688283" cy="10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ts val="1800"/>
              </a:spcBef>
              <a:spcAft>
                <a:spcPts val="600"/>
              </a:spcAft>
            </a:pPr>
            <a:r>
              <a:rPr lang="en-AU" sz="2400" kern="0" dirty="0">
                <a:solidFill>
                  <a:srgbClr val="63C8C8"/>
                </a:solidFill>
                <a:latin typeface="Aptos" panose="020B0004020202020204" pitchFamily="34" charset="0"/>
              </a:rPr>
              <a:t>ANSWER…</a:t>
            </a:r>
          </a:p>
          <a:p>
            <a:pPr algn="ctr" defTabSz="228600" hangingPunct="0">
              <a:spcBef>
                <a:spcPts val="600"/>
              </a:spcBef>
              <a:spcAft>
                <a:spcPts val="600"/>
              </a:spcAft>
            </a:pPr>
            <a:r>
              <a:rPr lang="en-AU" sz="2400" b="0" kern="0" dirty="0">
                <a:solidFill>
                  <a:schemeClr val="tx2"/>
                </a:solidFill>
                <a:latin typeface="Aptos" panose="020B0004020202020204" pitchFamily="34" charset="0"/>
              </a:rPr>
              <a:t>It's based on the total Commissionable Revenue generated by all the </a:t>
            </a:r>
            <a:r>
              <a:rPr lang="en-AU"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Customers X </a:t>
            </a:r>
            <a:r>
              <a:rPr lang="en-AU" sz="2400" b="0" kern="0" dirty="0">
                <a:solidFill>
                  <a:schemeClr val="tx2"/>
                </a:solidFill>
                <a:latin typeface="Aptos" panose="020B0004020202020204" pitchFamily="34" charset="0"/>
              </a:rPr>
              <a:t>the </a:t>
            </a:r>
            <a:r>
              <a:rPr lang="en-AU"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Commission 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734A2-85D9-92E4-D4BD-66150B3E49BC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48E58-41BD-6207-E23C-E5DD94223ADB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06A913-6289-8E05-DF67-75B1DD2D877C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3BBCE4-3DCA-8820-3045-26677BD85F7E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173915-849A-3EF2-4BCA-8F9B0C50CE40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1D3548-F750-FBA6-DC65-87C106397257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3099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" grpId="0" animBg="1"/>
      <p:bldP spid="5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58ACF-E0B0-D267-D43A-461E529DA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6221445-2C93-5FCD-E35C-196FA3A4E544}"/>
              </a:ext>
            </a:extLst>
          </p:cNvPr>
          <p:cNvGrpSpPr/>
          <p:nvPr/>
        </p:nvGrpSpPr>
        <p:grpSpPr>
          <a:xfrm>
            <a:off x="2650640" y="4966158"/>
            <a:ext cx="4959027" cy="739986"/>
            <a:chOff x="2650640" y="4966158"/>
            <a:chExt cx="4959027" cy="739986"/>
          </a:xfrm>
        </p:grpSpPr>
        <p:sp>
          <p:nvSpPr>
            <p:cNvPr id="25" name="Google Shape;850;p98">
              <a:extLst>
                <a:ext uri="{FF2B5EF4-FFF2-40B4-BE49-F238E27FC236}">
                  <a16:creationId xmlns:a16="http://schemas.microsoft.com/office/drawing/2014/main" id="{1FDFA2F8-1A2A-63CB-1CFA-7742C24671D8}"/>
                </a:ext>
              </a:extLst>
            </p:cNvPr>
            <p:cNvSpPr/>
            <p:nvPr/>
          </p:nvSpPr>
          <p:spPr>
            <a:xfrm>
              <a:off x="2650640" y="4966158"/>
              <a:ext cx="311344" cy="73998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9A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63C8C8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" name="Google Shape;851;p98">
              <a:extLst>
                <a:ext uri="{FF2B5EF4-FFF2-40B4-BE49-F238E27FC236}">
                  <a16:creationId xmlns:a16="http://schemas.microsoft.com/office/drawing/2014/main" id="{225C5D0C-4FA3-E837-4833-31EFA7A2CA54}"/>
                </a:ext>
              </a:extLst>
            </p:cNvPr>
            <p:cNvSpPr txBox="1"/>
            <p:nvPr/>
          </p:nvSpPr>
          <p:spPr>
            <a:xfrm>
              <a:off x="3161891" y="5334121"/>
              <a:ext cx="4447776" cy="36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732B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C3A12E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75</a:t>
              </a:r>
              <a:r>
                <a:rPr lang="en-US" sz="1800" b="1" i="0" u="none" strike="noStrike" cap="none" dirty="0">
                  <a:solidFill>
                    <a:srgbClr val="F1732B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800" b="0" i="0" u="none" strike="noStrike" cap="none" dirty="0">
                  <a:solidFill>
                    <a:srgbClr val="44546A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Personal Customer Points</a:t>
              </a:r>
              <a:endParaRPr sz="1800" b="0" i="0" u="none" strike="noStrike" cap="none" dirty="0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317C62-27D4-ABC3-1189-A1F84CD30C2B}"/>
              </a:ext>
            </a:extLst>
          </p:cNvPr>
          <p:cNvGrpSpPr/>
          <p:nvPr/>
        </p:nvGrpSpPr>
        <p:grpSpPr>
          <a:xfrm>
            <a:off x="2650640" y="4348105"/>
            <a:ext cx="4959027" cy="735649"/>
            <a:chOff x="2650640" y="4348105"/>
            <a:chExt cx="4959027" cy="735649"/>
          </a:xfrm>
        </p:grpSpPr>
        <p:sp>
          <p:nvSpPr>
            <p:cNvPr id="5" name="Google Shape;862;p98">
              <a:extLst>
                <a:ext uri="{FF2B5EF4-FFF2-40B4-BE49-F238E27FC236}">
                  <a16:creationId xmlns:a16="http://schemas.microsoft.com/office/drawing/2014/main" id="{A2639A75-5B3D-FCA7-3532-57E355ABDC95}"/>
                </a:ext>
              </a:extLst>
            </p:cNvPr>
            <p:cNvSpPr/>
            <p:nvPr/>
          </p:nvSpPr>
          <p:spPr>
            <a:xfrm>
              <a:off x="2650640" y="4348105"/>
              <a:ext cx="311344" cy="735649"/>
            </a:xfrm>
            <a:prstGeom prst="downArrow">
              <a:avLst>
                <a:gd name="adj1" fmla="val 40044"/>
                <a:gd name="adj2" fmla="val 50000"/>
              </a:avLst>
            </a:prstGeom>
            <a:solidFill>
              <a:srgbClr val="016B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63C8C8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" name="Google Shape;851;p98">
              <a:extLst>
                <a:ext uri="{FF2B5EF4-FFF2-40B4-BE49-F238E27FC236}">
                  <a16:creationId xmlns:a16="http://schemas.microsoft.com/office/drawing/2014/main" id="{E4603866-ABFD-8551-519A-137E33AE2EE7}"/>
                </a:ext>
              </a:extLst>
            </p:cNvPr>
            <p:cNvSpPr txBox="1"/>
            <p:nvPr/>
          </p:nvSpPr>
          <p:spPr>
            <a:xfrm>
              <a:off x="3161891" y="4699579"/>
              <a:ext cx="4447776" cy="36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732B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C3A12E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75</a:t>
              </a:r>
              <a:r>
                <a:rPr lang="en-US" sz="1800" b="1" i="0" u="none" strike="noStrike" cap="none" dirty="0">
                  <a:solidFill>
                    <a:srgbClr val="F1732B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800" b="0" i="0" u="none" strike="noStrike" cap="none" dirty="0">
                  <a:solidFill>
                    <a:srgbClr val="44546A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Personal Customer Points</a:t>
              </a:r>
              <a:endParaRPr sz="1800" b="0" i="0" u="none" strike="noStrike" cap="none" dirty="0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1" name="Google Shape;868;p98">
            <a:extLst>
              <a:ext uri="{FF2B5EF4-FFF2-40B4-BE49-F238E27FC236}">
                <a16:creationId xmlns:a16="http://schemas.microsoft.com/office/drawing/2014/main" id="{E3BC70D1-B7B1-8E92-7C5B-9956DFB213D2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1)  </a:t>
            </a:r>
            <a:r>
              <a:rPr lang="en-US" sz="3200" b="1" i="0" u="none" strike="noStrike" cap="none">
                <a:solidFill>
                  <a:srgbClr val="63C8C8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3%</a:t>
            </a:r>
            <a:endParaRPr sz="1400" b="0" i="0" u="none" strike="noStrike" cap="none">
              <a:solidFill>
                <a:srgbClr val="000000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B274E326-1886-2978-345D-45AEA7B93FE3}"/>
              </a:ext>
            </a:extLst>
          </p:cNvPr>
          <p:cNvSpPr txBox="1">
            <a:spLocks/>
          </p:cNvSpPr>
          <p:nvPr/>
        </p:nvSpPr>
        <p:spPr>
          <a:xfrm>
            <a:off x="169454" y="305770"/>
            <a:ext cx="11853092" cy="962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6354C"/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AU" dirty="0">
                <a:solidFill>
                  <a:srgbClr val="016B76"/>
                </a:solidFill>
                <a:latin typeface="+mn-lt"/>
              </a:rPr>
              <a:t>Compensation Plan – Team Residual Income</a:t>
            </a:r>
          </a:p>
        </p:txBody>
      </p:sp>
      <p:sp>
        <p:nvSpPr>
          <p:cNvPr id="27" name="Google Shape;852;p98">
            <a:extLst>
              <a:ext uri="{FF2B5EF4-FFF2-40B4-BE49-F238E27FC236}">
                <a16:creationId xmlns:a16="http://schemas.microsoft.com/office/drawing/2014/main" id="{9803D204-EBBF-D2CF-14AE-9F4BD0022399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8" name="Google Shape;854;p98">
            <a:extLst>
              <a:ext uri="{FF2B5EF4-FFF2-40B4-BE49-F238E27FC236}">
                <a16:creationId xmlns:a16="http://schemas.microsoft.com/office/drawing/2014/main" id="{8A3A0E88-9BB7-504A-DB5C-378843C2619E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29" name="Google Shape;855;p98">
              <a:extLst>
                <a:ext uri="{FF2B5EF4-FFF2-40B4-BE49-F238E27FC236}">
                  <a16:creationId xmlns:a16="http://schemas.microsoft.com/office/drawing/2014/main" id="{C39A49B1-151A-7DAA-E8DA-3B7B7E1EF2E2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Google Shape;856;p98">
              <a:extLst>
                <a:ext uri="{FF2B5EF4-FFF2-40B4-BE49-F238E27FC236}">
                  <a16:creationId xmlns:a16="http://schemas.microsoft.com/office/drawing/2014/main" id="{8B486C7D-A6D0-117A-51AC-16B7E35EA9CD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857;p98">
              <a:extLst>
                <a:ext uri="{FF2B5EF4-FFF2-40B4-BE49-F238E27FC236}">
                  <a16:creationId xmlns:a16="http://schemas.microsoft.com/office/drawing/2014/main" id="{5942BB22-BFCE-26E2-3C44-F4FDEC0E230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b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IBO</a:t>
              </a:r>
              <a:endParaRPr sz="2000" b="1" i="0" u="none" strike="noStrike" cap="none">
                <a:solidFill>
                  <a:srgbClr val="FFFFFF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2" name="Google Shape;858;p98">
              <a:extLst>
                <a:ext uri="{FF2B5EF4-FFF2-40B4-BE49-F238E27FC236}">
                  <a16:creationId xmlns:a16="http://schemas.microsoft.com/office/drawing/2014/main" id="{79D5FDDA-16F3-AAED-EA87-0B15EC18B1A9}"/>
                </a:ext>
              </a:extLst>
            </p:cNvPr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137" y="1024002"/>
              <a:ext cx="356784" cy="3536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Google Shape;859;p98">
            <a:extLst>
              <a:ext uri="{FF2B5EF4-FFF2-40B4-BE49-F238E27FC236}">
                <a16:creationId xmlns:a16="http://schemas.microsoft.com/office/drawing/2014/main" id="{242288CF-8010-B487-C9FF-D2C516887B4B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You 3%-20%</a:t>
            </a:r>
            <a:endParaRPr sz="2700" b="0" i="0" u="none" strike="noStrike" cap="none">
              <a:solidFill>
                <a:srgbClr val="44546A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17C3F1-759B-B61C-488B-01E8E0B19EC0}"/>
              </a:ext>
            </a:extLst>
          </p:cNvPr>
          <p:cNvGrpSpPr/>
          <p:nvPr/>
        </p:nvGrpSpPr>
        <p:grpSpPr>
          <a:xfrm>
            <a:off x="2650640" y="3597705"/>
            <a:ext cx="4959027" cy="875276"/>
            <a:chOff x="2650640" y="3597705"/>
            <a:chExt cx="4959027" cy="875276"/>
          </a:xfrm>
        </p:grpSpPr>
        <p:sp>
          <p:nvSpPr>
            <p:cNvPr id="4" name="Google Shape;866;p98">
              <a:extLst>
                <a:ext uri="{FF2B5EF4-FFF2-40B4-BE49-F238E27FC236}">
                  <a16:creationId xmlns:a16="http://schemas.microsoft.com/office/drawing/2014/main" id="{FFC36B0B-7E70-7741-E040-499D077DDC15}"/>
                </a:ext>
              </a:extLst>
            </p:cNvPr>
            <p:cNvSpPr/>
            <p:nvPr/>
          </p:nvSpPr>
          <p:spPr>
            <a:xfrm>
              <a:off x="2650640" y="3597705"/>
              <a:ext cx="311344" cy="87527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9A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63C8C8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863;p98">
              <a:extLst>
                <a:ext uri="{FF2B5EF4-FFF2-40B4-BE49-F238E27FC236}">
                  <a16:creationId xmlns:a16="http://schemas.microsoft.com/office/drawing/2014/main" id="{2138A072-4A0B-6FE7-142A-63D86FF3EAC1}"/>
                </a:ext>
              </a:extLst>
            </p:cNvPr>
            <p:cNvSpPr txBox="1"/>
            <p:nvPr/>
          </p:nvSpPr>
          <p:spPr>
            <a:xfrm>
              <a:off x="3161891" y="4077487"/>
              <a:ext cx="4447776" cy="36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732B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C3A12E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60</a:t>
              </a:r>
              <a:r>
                <a:rPr lang="en-US" sz="1800" b="1" i="0" u="none" strike="noStrike" cap="none" dirty="0">
                  <a:solidFill>
                    <a:srgbClr val="44546A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800" b="0" i="0" u="none" strike="noStrike" cap="none" dirty="0">
                  <a:solidFill>
                    <a:srgbClr val="44546A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Personal Customer Points</a:t>
              </a:r>
              <a:endParaRPr sz="1800" b="0" i="0" u="none" strike="noStrike" cap="none" dirty="0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7" name="Google Shape;864;p98">
            <a:extLst>
              <a:ext uri="{FF2B5EF4-FFF2-40B4-BE49-F238E27FC236}">
                <a16:creationId xmlns:a16="http://schemas.microsoft.com/office/drawing/2014/main" id="{66E78D90-3748-8F24-6A20-6BA420E8D3D0}"/>
              </a:ext>
            </a:extLst>
          </p:cNvPr>
          <p:cNvSpPr txBox="1"/>
          <p:nvPr/>
        </p:nvSpPr>
        <p:spPr>
          <a:xfrm>
            <a:off x="7513053" y="3779177"/>
            <a:ext cx="4056611" cy="18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There is a requirement to acquire &amp; maintain a certain number of Personal Customer Points</a:t>
            </a:r>
            <a:endParaRPr sz="2400" b="0" i="0" u="none" strike="noStrike" cap="none" dirty="0">
              <a:solidFill>
                <a:srgbClr val="44546A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03A370-7357-E206-66FB-D99B555DAB47}"/>
              </a:ext>
            </a:extLst>
          </p:cNvPr>
          <p:cNvGrpSpPr/>
          <p:nvPr/>
        </p:nvGrpSpPr>
        <p:grpSpPr>
          <a:xfrm>
            <a:off x="2650640" y="2957910"/>
            <a:ext cx="4959027" cy="779828"/>
            <a:chOff x="2650640" y="2957910"/>
            <a:chExt cx="4959027" cy="779828"/>
          </a:xfrm>
        </p:grpSpPr>
        <p:sp>
          <p:nvSpPr>
            <p:cNvPr id="35" name="Google Shape;862;p98">
              <a:extLst>
                <a:ext uri="{FF2B5EF4-FFF2-40B4-BE49-F238E27FC236}">
                  <a16:creationId xmlns:a16="http://schemas.microsoft.com/office/drawing/2014/main" id="{8C0013A0-07AD-D639-1419-374E821C4BA8}"/>
                </a:ext>
              </a:extLst>
            </p:cNvPr>
            <p:cNvSpPr/>
            <p:nvPr/>
          </p:nvSpPr>
          <p:spPr>
            <a:xfrm>
              <a:off x="2650640" y="2957910"/>
              <a:ext cx="311344" cy="735649"/>
            </a:xfrm>
            <a:prstGeom prst="downArrow">
              <a:avLst>
                <a:gd name="adj1" fmla="val 40044"/>
                <a:gd name="adj2" fmla="val 50000"/>
              </a:avLst>
            </a:prstGeom>
            <a:solidFill>
              <a:srgbClr val="016B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63C8C8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Google Shape;867;p98">
              <a:extLst>
                <a:ext uri="{FF2B5EF4-FFF2-40B4-BE49-F238E27FC236}">
                  <a16:creationId xmlns:a16="http://schemas.microsoft.com/office/drawing/2014/main" id="{4BC37A20-697A-966B-F163-32076639145E}"/>
                </a:ext>
              </a:extLst>
            </p:cNvPr>
            <p:cNvSpPr txBox="1"/>
            <p:nvPr/>
          </p:nvSpPr>
          <p:spPr>
            <a:xfrm>
              <a:off x="3161891" y="3368410"/>
              <a:ext cx="4447776" cy="36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732B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C3A12E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40</a:t>
              </a:r>
              <a:r>
                <a:rPr lang="en-US" sz="1800" b="1" i="0" u="none" strike="noStrike" cap="none" dirty="0">
                  <a:solidFill>
                    <a:srgbClr val="44546A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800" b="0" i="0" u="none" strike="noStrike" cap="none" dirty="0">
                  <a:solidFill>
                    <a:srgbClr val="44546A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Personal Customer Points</a:t>
              </a:r>
              <a:endParaRPr sz="1800" b="0" i="0" u="none" strike="noStrike" cap="none" dirty="0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2" name="Google Shape;869;p98">
            <a:extLst>
              <a:ext uri="{FF2B5EF4-FFF2-40B4-BE49-F238E27FC236}">
                <a16:creationId xmlns:a16="http://schemas.microsoft.com/office/drawing/2014/main" id="{8C411379-0FED-B7E2-6B9F-ADC67B8F2760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2)  </a:t>
            </a:r>
            <a:r>
              <a:rPr lang="en-US" sz="3200" b="1" i="0" u="none" strike="noStrike" cap="none">
                <a:solidFill>
                  <a:srgbClr val="63C8C8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3%</a:t>
            </a:r>
            <a:endParaRPr sz="1400" b="0" i="0" u="none" strike="noStrike" cap="none">
              <a:solidFill>
                <a:srgbClr val="000000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70;p98">
            <a:extLst>
              <a:ext uri="{FF2B5EF4-FFF2-40B4-BE49-F238E27FC236}">
                <a16:creationId xmlns:a16="http://schemas.microsoft.com/office/drawing/2014/main" id="{547A1E5E-A76C-18E3-D57E-0F7127F184E8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3)  </a:t>
            </a:r>
            <a:r>
              <a:rPr lang="en-US" sz="3200" b="1" i="0" u="none" strike="noStrike" cap="none">
                <a:solidFill>
                  <a:srgbClr val="63C8C8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3%</a:t>
            </a:r>
            <a:endParaRPr sz="1400" b="0" i="0" u="none" strike="noStrike" cap="none">
              <a:solidFill>
                <a:srgbClr val="000000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4" name="Google Shape;871;p98">
            <a:extLst>
              <a:ext uri="{FF2B5EF4-FFF2-40B4-BE49-F238E27FC236}">
                <a16:creationId xmlns:a16="http://schemas.microsoft.com/office/drawing/2014/main" id="{D8F4037C-5014-0371-3CE5-B9339A91D2F0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4)  </a:t>
            </a:r>
            <a:r>
              <a:rPr lang="en-US" sz="3200" b="1" i="0" u="none" strike="noStrike" cap="none">
                <a:solidFill>
                  <a:srgbClr val="63C8C8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3%</a:t>
            </a:r>
            <a:endParaRPr sz="1400" b="0" i="0" u="none" strike="noStrike" cap="none">
              <a:solidFill>
                <a:srgbClr val="000000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5" name="Google Shape;872;p98">
            <a:extLst>
              <a:ext uri="{FF2B5EF4-FFF2-40B4-BE49-F238E27FC236}">
                <a16:creationId xmlns:a16="http://schemas.microsoft.com/office/drawing/2014/main" id="{3FB51925-9C43-BD3E-7B6F-E5A36F0EF40D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5)  </a:t>
            </a:r>
            <a:r>
              <a:rPr lang="en-US" sz="3200" b="1" i="0" u="none" strike="noStrike" cap="none">
                <a:solidFill>
                  <a:srgbClr val="63C8C8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3%</a:t>
            </a:r>
            <a:endParaRPr sz="1400" b="0" i="0" u="none" strike="noStrike" cap="none">
              <a:solidFill>
                <a:srgbClr val="000000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6" name="Google Shape;873;p98">
            <a:extLst>
              <a:ext uri="{FF2B5EF4-FFF2-40B4-BE49-F238E27FC236}">
                <a16:creationId xmlns:a16="http://schemas.microsoft.com/office/drawing/2014/main" id="{47D55E13-8617-E7BD-4F25-F29FECEAC823}"/>
              </a:ext>
            </a:extLst>
          </p:cNvPr>
          <p:cNvSpPr/>
          <p:nvPr/>
        </p:nvSpPr>
        <p:spPr>
          <a:xfrm>
            <a:off x="7513053" y="2157199"/>
            <a:ext cx="4056611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Earn 3% on the customers acquired by IBOs through</a:t>
            </a:r>
            <a:br>
              <a:rPr lang="en-US" sz="2400" b="1" i="0" u="none" strike="noStrike" cap="none" dirty="0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</a:br>
            <a:r>
              <a:rPr lang="en-US" sz="2400" b="1" i="0" u="none" strike="noStrike" cap="none" dirty="0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5 levels</a:t>
            </a:r>
            <a:endParaRPr lang="en-US" sz="2400" b="0" i="0" u="none" strike="noStrike" cap="none" dirty="0">
              <a:solidFill>
                <a:srgbClr val="44546A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Google Shape;860;p98">
            <a:extLst>
              <a:ext uri="{FF2B5EF4-FFF2-40B4-BE49-F238E27FC236}">
                <a16:creationId xmlns:a16="http://schemas.microsoft.com/office/drawing/2014/main" id="{1A0F4C50-A370-123D-041E-BD4DD99E1495}"/>
              </a:ext>
            </a:extLst>
          </p:cNvPr>
          <p:cNvSpPr txBox="1"/>
          <p:nvPr/>
        </p:nvSpPr>
        <p:spPr>
          <a:xfrm>
            <a:off x="270901" y="6108999"/>
            <a:ext cx="48917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000"/>
              <a:buFont typeface="Arial"/>
              <a:buNone/>
            </a:pPr>
            <a:r>
              <a:rPr lang="en-US" sz="1000" b="0" i="1" u="none" strike="noStrike" cap="none" dirty="0">
                <a:solidFill>
                  <a:srgbClr val="44546A"/>
                </a:solidFill>
                <a:ea typeface="Helvetica Neue"/>
                <a:cs typeface="Helvetica Neue"/>
                <a:sym typeface="Helvetica Neue"/>
              </a:rPr>
              <a:t>See  Compensation Plan for full details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04ED47-428A-F9B3-9E26-A5745FA9FFB4}"/>
              </a:ext>
            </a:extLst>
          </p:cNvPr>
          <p:cNvGrpSpPr/>
          <p:nvPr/>
        </p:nvGrpSpPr>
        <p:grpSpPr>
          <a:xfrm>
            <a:off x="2650640" y="2645407"/>
            <a:ext cx="4959027" cy="433417"/>
            <a:chOff x="2650640" y="2645407"/>
            <a:chExt cx="4959027" cy="433417"/>
          </a:xfrm>
        </p:grpSpPr>
        <p:sp>
          <p:nvSpPr>
            <p:cNvPr id="39" name="Google Shape;866;p98">
              <a:extLst>
                <a:ext uri="{FF2B5EF4-FFF2-40B4-BE49-F238E27FC236}">
                  <a16:creationId xmlns:a16="http://schemas.microsoft.com/office/drawing/2014/main" id="{1548B758-8C34-9BB4-C7B7-4D83F7DFA6E4}"/>
                </a:ext>
              </a:extLst>
            </p:cNvPr>
            <p:cNvSpPr/>
            <p:nvPr/>
          </p:nvSpPr>
          <p:spPr>
            <a:xfrm>
              <a:off x="2650640" y="2647047"/>
              <a:ext cx="311344" cy="43177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9A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63C8C8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" name="Google Shape;867;p98">
              <a:extLst>
                <a:ext uri="{FF2B5EF4-FFF2-40B4-BE49-F238E27FC236}">
                  <a16:creationId xmlns:a16="http://schemas.microsoft.com/office/drawing/2014/main" id="{2DD5FAE0-1349-3964-2028-E2501B839EBD}"/>
                </a:ext>
              </a:extLst>
            </p:cNvPr>
            <p:cNvSpPr txBox="1"/>
            <p:nvPr/>
          </p:nvSpPr>
          <p:spPr>
            <a:xfrm>
              <a:off x="3161891" y="2645407"/>
              <a:ext cx="4447776" cy="36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732B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C3A12E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40</a:t>
              </a:r>
              <a:r>
                <a:rPr lang="en-US" sz="1800" b="1" i="0" u="none" strike="noStrike" cap="none" dirty="0">
                  <a:solidFill>
                    <a:srgbClr val="44546A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800" b="0" i="0" u="none" strike="noStrike" cap="none" dirty="0">
                  <a:solidFill>
                    <a:srgbClr val="44546A"/>
                  </a:solidFill>
                  <a:latin typeface="Aptos" panose="020B0004020202020204" pitchFamily="34" charset="0"/>
                  <a:ea typeface="Helvetica Neue"/>
                  <a:cs typeface="Helvetica Neue"/>
                  <a:sym typeface="Helvetica Neue"/>
                </a:rPr>
                <a:t>Personal Customer Points</a:t>
              </a:r>
              <a:endParaRPr sz="1800" b="0" i="0" u="none" strike="noStrike" cap="none" dirty="0">
                <a:solidFill>
                  <a:srgbClr val="44546A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" name="Line">
            <a:extLst>
              <a:ext uri="{FF2B5EF4-FFF2-40B4-BE49-F238E27FC236}">
                <a16:creationId xmlns:a16="http://schemas.microsoft.com/office/drawing/2014/main" id="{169C61E4-0449-FE36-85FD-D7691121B810}"/>
              </a:ext>
            </a:extLst>
          </p:cNvPr>
          <p:cNvSpPr/>
          <p:nvPr/>
        </p:nvSpPr>
        <p:spPr>
          <a:xfrm flipV="1">
            <a:off x="9469541" y="1455521"/>
            <a:ext cx="1444242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AD894D39-B9CE-EFB5-DCD0-F32DD5FBA3A4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BDC67A36-06DE-DC11-0214-06A723ADB84D}"/>
              </a:ext>
            </a:extLst>
          </p:cNvPr>
          <p:cNvSpPr/>
          <p:nvPr/>
        </p:nvSpPr>
        <p:spPr>
          <a:xfrm flipV="1">
            <a:off x="7241428" y="1452683"/>
            <a:ext cx="1373472" cy="6640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8F76DE98-A682-0EE4-1309-64B2D5F505E0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T">
            <a:extLst>
              <a:ext uri="{FF2B5EF4-FFF2-40B4-BE49-F238E27FC236}">
                <a16:creationId xmlns:a16="http://schemas.microsoft.com/office/drawing/2014/main" id="{82241728-463F-24DD-9ECC-3712873EC4A5}"/>
              </a:ext>
            </a:extLst>
          </p:cNvPr>
          <p:cNvSpPr txBox="1"/>
          <p:nvPr/>
        </p:nvSpPr>
        <p:spPr>
          <a:xfrm>
            <a:off x="3719726" y="1002552"/>
            <a:ext cx="122555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7" name="ETL">
            <a:extLst>
              <a:ext uri="{FF2B5EF4-FFF2-40B4-BE49-F238E27FC236}">
                <a16:creationId xmlns:a16="http://schemas.microsoft.com/office/drawing/2014/main" id="{3E19A42A-104D-2C12-BA93-FD55A4C1C275}"/>
              </a:ext>
            </a:extLst>
          </p:cNvPr>
          <p:cNvSpPr txBox="1"/>
          <p:nvPr/>
        </p:nvSpPr>
        <p:spPr>
          <a:xfrm>
            <a:off x="4953993" y="1004140"/>
            <a:ext cx="123031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8" name="RD">
            <a:extLst>
              <a:ext uri="{FF2B5EF4-FFF2-40B4-BE49-F238E27FC236}">
                <a16:creationId xmlns:a16="http://schemas.microsoft.com/office/drawing/2014/main" id="{D7198ABF-55BC-00F4-FC13-2B103E09415B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9" name="RVP">
            <a:extLst>
              <a:ext uri="{FF2B5EF4-FFF2-40B4-BE49-F238E27FC236}">
                <a16:creationId xmlns:a16="http://schemas.microsoft.com/office/drawing/2014/main" id="{0C27A18C-BB62-D2FA-BFC6-2F0E75353EDF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20" name="SVP">
            <a:extLst>
              <a:ext uri="{FF2B5EF4-FFF2-40B4-BE49-F238E27FC236}">
                <a16:creationId xmlns:a16="http://schemas.microsoft.com/office/drawing/2014/main" id="{B7A23962-EBB5-2A73-AF9B-507B10AAFBAD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1" name="RD">
            <a:extLst>
              <a:ext uri="{FF2B5EF4-FFF2-40B4-BE49-F238E27FC236}">
                <a16:creationId xmlns:a16="http://schemas.microsoft.com/office/drawing/2014/main" id="{45707809-2D36-3FD8-CA11-FABB3BF6E839}"/>
              </a:ext>
            </a:extLst>
          </p:cNvPr>
          <p:cNvSpPr txBox="1"/>
          <p:nvPr/>
        </p:nvSpPr>
        <p:spPr>
          <a:xfrm>
            <a:off x="6130394" y="100231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0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C1A57E65-6C59-CEA8-5005-C86A21CAF16B}"/>
              </a:ext>
            </a:extLst>
          </p:cNvPr>
          <p:cNvSpPr/>
          <p:nvPr/>
        </p:nvSpPr>
        <p:spPr>
          <a:xfrm flipV="1">
            <a:off x="4844913" y="1437663"/>
            <a:ext cx="1444243" cy="2484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02B785E9-16AE-AF8F-7AE7-E5A44098FCD4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97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504043" y="1455521"/>
            <a:ext cx="1409739" cy="0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1002552"/>
            <a:ext cx="122555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1004140"/>
            <a:ext cx="123031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100231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0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742468" y="1445159"/>
            <a:ext cx="1546688" cy="10362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Compensation Plan – </a:t>
            </a:r>
            <a:r>
              <a:rPr lang="en-US" sz="3600" b="1" dirty="0"/>
              <a:t>Earned Positions</a:t>
            </a:r>
            <a:endParaRPr lang="en-AU" sz="3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39" name="TT">
            <a:extLst>
              <a:ext uri="{FF2B5EF4-FFF2-40B4-BE49-F238E27FC236}">
                <a16:creationId xmlns:a16="http://schemas.microsoft.com/office/drawing/2014/main" id="{FFADE003-4DF9-6298-1D03-424157F6DCEC}"/>
              </a:ext>
            </a:extLst>
          </p:cNvPr>
          <p:cNvSpPr txBox="1"/>
          <p:nvPr/>
        </p:nvSpPr>
        <p:spPr>
          <a:xfrm>
            <a:off x="3725232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7</a:t>
            </a:r>
          </a:p>
          <a:p>
            <a:pPr algn="ctr"/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Personal Customer Points</a:t>
            </a:r>
          </a:p>
          <a:p>
            <a:pPr algn="ctr"/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 (3</a:t>
            </a:r>
            <a:r>
              <a:rPr lang="en-US" sz="1100" b="0" kern="1200" dirty="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Helvetica"/>
              </a:rPr>
              <a:t> Services)</a:t>
            </a:r>
            <a:endParaRPr lang="en-US" sz="1100" b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44" name="TT">
            <a:extLst>
              <a:ext uri="{FF2B5EF4-FFF2-40B4-BE49-F238E27FC236}">
                <a16:creationId xmlns:a16="http://schemas.microsoft.com/office/drawing/2014/main" id="{1862000F-E293-4EE1-974F-AD9E48CCFF44}"/>
              </a:ext>
            </a:extLst>
          </p:cNvPr>
          <p:cNvSpPr txBox="1"/>
          <p:nvPr/>
        </p:nvSpPr>
        <p:spPr>
          <a:xfrm>
            <a:off x="4902790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30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</a:p>
        </p:txBody>
      </p:sp>
      <p:sp>
        <p:nvSpPr>
          <p:cNvPr id="45" name="TT">
            <a:extLst>
              <a:ext uri="{FF2B5EF4-FFF2-40B4-BE49-F238E27FC236}">
                <a16:creationId xmlns:a16="http://schemas.microsoft.com/office/drawing/2014/main" id="{BE6AA944-1695-44E5-A112-FDF0D0777F8C}"/>
              </a:ext>
            </a:extLst>
          </p:cNvPr>
          <p:cNvSpPr txBox="1"/>
          <p:nvPr/>
        </p:nvSpPr>
        <p:spPr>
          <a:xfrm>
            <a:off x="6080348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200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</a:p>
        </p:txBody>
      </p:sp>
      <p:sp>
        <p:nvSpPr>
          <p:cNvPr id="46" name="TT">
            <a:extLst>
              <a:ext uri="{FF2B5EF4-FFF2-40B4-BE49-F238E27FC236}">
                <a16:creationId xmlns:a16="http://schemas.microsoft.com/office/drawing/2014/main" id="{082798A1-6F5A-4684-4DC8-2C25A0DBF5D3}"/>
              </a:ext>
            </a:extLst>
          </p:cNvPr>
          <p:cNvSpPr txBox="1"/>
          <p:nvPr/>
        </p:nvSpPr>
        <p:spPr>
          <a:xfrm>
            <a:off x="7257906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600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</a:p>
        </p:txBody>
      </p:sp>
      <p:sp>
        <p:nvSpPr>
          <p:cNvPr id="47" name="TT">
            <a:extLst>
              <a:ext uri="{FF2B5EF4-FFF2-40B4-BE49-F238E27FC236}">
                <a16:creationId xmlns:a16="http://schemas.microsoft.com/office/drawing/2014/main" id="{D1B1DDCB-67FC-01A0-F001-56C4B388AB86}"/>
              </a:ext>
            </a:extLst>
          </p:cNvPr>
          <p:cNvSpPr txBox="1"/>
          <p:nvPr/>
        </p:nvSpPr>
        <p:spPr>
          <a:xfrm>
            <a:off x="8435464" y="1592050"/>
            <a:ext cx="217157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RVP &amp; SVP</a:t>
            </a:r>
          </a:p>
          <a:p>
            <a:pPr algn="ctr"/>
            <a:r>
              <a:rPr lang="en-US" sz="1100" b="0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See </a:t>
            </a:r>
            <a:r>
              <a:rPr lang="en-US" sz="1100" b="0" dirty="0" err="1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Conxxion</a:t>
            </a:r>
            <a:r>
              <a:rPr lang="en-US" sz="1100" b="0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 Compensation Plan Document for Details</a:t>
            </a:r>
            <a:endParaRPr lang="en-US" sz="1100" b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C6ED3-8552-7380-DCD5-7B9F8EA23EC0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FFD19-64BA-48B8-FE35-54894CD930D0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9C2741-4B6E-C97D-9E5E-2E0EA83A7A61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7E482-8B22-BFC4-A954-3DEB79E2B65B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E292D7-0113-8FC3-68BC-59350BA1BF30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0F1CB9-A551-375D-1DE0-EEA83C878015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310157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940996"/>
            <a:ext cx="1225552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1004140"/>
            <a:ext cx="123031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100231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0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Compensation Plan – </a:t>
            </a:r>
            <a:r>
              <a:rPr lang="en-US" sz="3600" b="1" dirty="0"/>
              <a:t>Earned Positions</a:t>
            </a:r>
            <a:endParaRPr lang="en-AU" sz="3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39" name="TT">
            <a:extLst>
              <a:ext uri="{FF2B5EF4-FFF2-40B4-BE49-F238E27FC236}">
                <a16:creationId xmlns:a16="http://schemas.microsoft.com/office/drawing/2014/main" id="{FFADE003-4DF9-6298-1D03-424157F6DCEC}"/>
              </a:ext>
            </a:extLst>
          </p:cNvPr>
          <p:cNvSpPr txBox="1"/>
          <p:nvPr/>
        </p:nvSpPr>
        <p:spPr>
          <a:xfrm>
            <a:off x="3725232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rgbClr val="377BC9"/>
                </a:solidFill>
                <a:latin typeface="Aptos" panose="020B0004020202020204" pitchFamily="34" charset="0"/>
              </a:rPr>
              <a:t>7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Personal Customer Points</a:t>
            </a:r>
          </a:p>
          <a:p>
            <a:pPr algn="ctr"/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377BC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 (3</a:t>
            </a:r>
            <a:r>
              <a:rPr lang="en-US" sz="1100" b="0" kern="1200" dirty="0">
                <a:solidFill>
                  <a:srgbClr val="377BC9"/>
                </a:solidFill>
                <a:latin typeface="Aptos" panose="020B0004020202020204" pitchFamily="34" charset="0"/>
                <a:ea typeface="+mn-ea"/>
                <a:cs typeface="Helvetica"/>
              </a:rPr>
              <a:t> Services)</a:t>
            </a:r>
            <a:endParaRPr lang="en-US" sz="1100" b="0" dirty="0">
              <a:solidFill>
                <a:srgbClr val="377BC9"/>
              </a:solidFill>
              <a:latin typeface="Aptos" panose="020B0004020202020204" pitchFamily="34" charset="0"/>
            </a:endParaRPr>
          </a:p>
        </p:txBody>
      </p:sp>
      <p:sp>
        <p:nvSpPr>
          <p:cNvPr id="44" name="TT">
            <a:extLst>
              <a:ext uri="{FF2B5EF4-FFF2-40B4-BE49-F238E27FC236}">
                <a16:creationId xmlns:a16="http://schemas.microsoft.com/office/drawing/2014/main" id="{1862000F-E293-4EE1-974F-AD9E48CCFF44}"/>
              </a:ext>
            </a:extLst>
          </p:cNvPr>
          <p:cNvSpPr txBox="1"/>
          <p:nvPr/>
        </p:nvSpPr>
        <p:spPr>
          <a:xfrm>
            <a:off x="4902790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30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</a:p>
        </p:txBody>
      </p:sp>
      <p:sp>
        <p:nvSpPr>
          <p:cNvPr id="45" name="TT">
            <a:extLst>
              <a:ext uri="{FF2B5EF4-FFF2-40B4-BE49-F238E27FC236}">
                <a16:creationId xmlns:a16="http://schemas.microsoft.com/office/drawing/2014/main" id="{BE6AA944-1695-44E5-A112-FDF0D0777F8C}"/>
              </a:ext>
            </a:extLst>
          </p:cNvPr>
          <p:cNvSpPr txBox="1"/>
          <p:nvPr/>
        </p:nvSpPr>
        <p:spPr>
          <a:xfrm>
            <a:off x="6080348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200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</a:p>
        </p:txBody>
      </p:sp>
      <p:sp>
        <p:nvSpPr>
          <p:cNvPr id="46" name="TT">
            <a:extLst>
              <a:ext uri="{FF2B5EF4-FFF2-40B4-BE49-F238E27FC236}">
                <a16:creationId xmlns:a16="http://schemas.microsoft.com/office/drawing/2014/main" id="{082798A1-6F5A-4684-4DC8-2C25A0DBF5D3}"/>
              </a:ext>
            </a:extLst>
          </p:cNvPr>
          <p:cNvSpPr txBox="1"/>
          <p:nvPr/>
        </p:nvSpPr>
        <p:spPr>
          <a:xfrm>
            <a:off x="7257906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600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  <a:endParaRPr lang="en-US" sz="1100" b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47" name="TT">
            <a:extLst>
              <a:ext uri="{FF2B5EF4-FFF2-40B4-BE49-F238E27FC236}">
                <a16:creationId xmlns:a16="http://schemas.microsoft.com/office/drawing/2014/main" id="{D1B1DDCB-67FC-01A0-F001-56C4B388AB86}"/>
              </a:ext>
            </a:extLst>
          </p:cNvPr>
          <p:cNvSpPr txBox="1"/>
          <p:nvPr/>
        </p:nvSpPr>
        <p:spPr>
          <a:xfrm>
            <a:off x="8435464" y="1592050"/>
            <a:ext cx="217157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RVP &amp; SVP</a:t>
            </a:r>
          </a:p>
          <a:p>
            <a:pPr algn="ctr"/>
            <a:r>
              <a:rPr lang="en-US" sz="1100" b="0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See </a:t>
            </a:r>
            <a:r>
              <a:rPr lang="en-US" sz="1100" b="0" dirty="0" err="1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Conxxion</a:t>
            </a:r>
            <a:r>
              <a:rPr lang="en-US" sz="1100" b="0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 Compensation Plan Document for Details</a:t>
            </a:r>
            <a:endParaRPr lang="en-US" sz="1100" b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sp>
        <p:nvSpPr>
          <p:cNvPr id="3" name="TT">
            <a:extLst>
              <a:ext uri="{FF2B5EF4-FFF2-40B4-BE49-F238E27FC236}">
                <a16:creationId xmlns:a16="http://schemas.microsoft.com/office/drawing/2014/main" id="{DFE4B84F-3F86-0BF1-2B49-D81E3A172F64}"/>
              </a:ext>
            </a:extLst>
          </p:cNvPr>
          <p:cNvSpPr txBox="1"/>
          <p:nvPr/>
        </p:nvSpPr>
        <p:spPr>
          <a:xfrm>
            <a:off x="3842112" y="2501563"/>
            <a:ext cx="922481" cy="1067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CQs must maintain a minimum of </a:t>
            </a: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7 Points &amp;</a:t>
            </a:r>
            <a:b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</a:b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3 Services</a:t>
            </a:r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(Personal).</a:t>
            </a:r>
            <a:endParaRPr lang="en-US" sz="1100" b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925B2-B053-5E21-FE5E-5DAC4C5AF17F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8A032-848A-9921-850E-A59ECA778443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5A988B-A976-47F1-5980-7D967134C679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E9D06C-5AA4-4448-9542-2D5B4F5ABDC8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FE1841-A891-34BC-CF4F-C5073A2F3539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1797DF-AE6F-9B7B-2788-1A04DEAFA560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30346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7AED2D6-8273-0D21-C732-90696DD2E2AC}"/>
              </a:ext>
            </a:extLst>
          </p:cNvPr>
          <p:cNvGrpSpPr/>
          <p:nvPr/>
        </p:nvGrpSpPr>
        <p:grpSpPr>
          <a:xfrm>
            <a:off x="384839" y="3551069"/>
            <a:ext cx="11422322" cy="2583402"/>
            <a:chOff x="384839" y="3586580"/>
            <a:chExt cx="11422322" cy="2583402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848F3443-350C-6156-31DF-D5E367F8B49E}"/>
                </a:ext>
              </a:extLst>
            </p:cNvPr>
            <p:cNvSpPr/>
            <p:nvPr/>
          </p:nvSpPr>
          <p:spPr>
            <a:xfrm>
              <a:off x="384839" y="3586580"/>
              <a:ext cx="11422322" cy="2583402"/>
            </a:xfrm>
            <a:prstGeom prst="rect">
              <a:avLst/>
            </a:prstGeom>
            <a:solidFill>
              <a:srgbClr val="016B76">
                <a:alpha val="93000"/>
              </a:srgbClr>
            </a:solidFill>
            <a:ln w="12700">
              <a:noFill/>
              <a:miter lim="400000"/>
            </a:ln>
          </p:spPr>
          <p:txBody>
            <a:bodyPr lIns="71433" tIns="71433" rIns="71433" bIns="71433" anchor="ctr"/>
            <a:lstStyle/>
            <a:p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3E9D5626-0577-D8C0-8BD0-950FF4B3557B}"/>
                </a:ext>
              </a:extLst>
            </p:cNvPr>
            <p:cNvSpPr/>
            <p:nvPr/>
          </p:nvSpPr>
          <p:spPr>
            <a:xfrm>
              <a:off x="2651347" y="4140809"/>
              <a:ext cx="6889306" cy="1447800"/>
            </a:xfrm>
            <a:prstGeom prst="rect">
              <a:avLst/>
            </a:prstGeom>
            <a:ln w="12700">
              <a:solidFill>
                <a:srgbClr val="FFFFFF"/>
              </a:solidFill>
            </a:ln>
            <a:effectLst/>
          </p:spPr>
          <p:txBody>
            <a:bodyPr lIns="71433" tIns="71433" rIns="71433" bIns="71433" anchor="ctr"/>
            <a:lstStyle/>
            <a:p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82987A-EC51-7D79-DB5D-3942E7C50F18}"/>
                </a:ext>
              </a:extLst>
            </p:cNvPr>
            <p:cNvSpPr txBox="1"/>
            <p:nvPr/>
          </p:nvSpPr>
          <p:spPr>
            <a:xfrm>
              <a:off x="3771900" y="4264008"/>
              <a:ext cx="46482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>
                  <a:solidFill>
                    <a:schemeClr val="bg1"/>
                  </a:solidFill>
                  <a:latin typeface="Aptos" panose="020B0004020202020204" pitchFamily="34" charset="0"/>
                </a:rPr>
                <a:t>Getting Started </a:t>
              </a:r>
              <a:r>
                <a:rPr lang="en-AU" sz="4000" dirty="0">
                  <a:solidFill>
                    <a:schemeClr val="bg1"/>
                  </a:solidFill>
                  <a:latin typeface="Aptos" panose="020B0004020202020204" pitchFamily="34" charset="0"/>
                </a:rPr>
                <a:t>&amp;</a:t>
              </a:r>
            </a:p>
            <a:p>
              <a:pPr algn="ctr"/>
              <a:r>
                <a:rPr lang="en-AU" sz="3600" dirty="0">
                  <a:solidFill>
                    <a:schemeClr val="bg1"/>
                  </a:solidFill>
                  <a:latin typeface="Aptos" panose="020B0004020202020204" pitchFamily="34" charset="0"/>
                </a:rPr>
                <a:t>Mindset for Success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8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940996"/>
            <a:ext cx="1225552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942584"/>
            <a:ext cx="123031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100231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0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Compensation Plan – </a:t>
            </a:r>
            <a:r>
              <a:rPr lang="en-US" sz="3600" b="1" dirty="0"/>
              <a:t>Earned Positions</a:t>
            </a:r>
            <a:endParaRPr lang="en-AU" sz="3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39" name="TT">
            <a:extLst>
              <a:ext uri="{FF2B5EF4-FFF2-40B4-BE49-F238E27FC236}">
                <a16:creationId xmlns:a16="http://schemas.microsoft.com/office/drawing/2014/main" id="{FFADE003-4DF9-6298-1D03-424157F6DCEC}"/>
              </a:ext>
            </a:extLst>
          </p:cNvPr>
          <p:cNvSpPr txBox="1"/>
          <p:nvPr/>
        </p:nvSpPr>
        <p:spPr>
          <a:xfrm>
            <a:off x="3725232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rgbClr val="377BC9"/>
                </a:solidFill>
                <a:latin typeface="Aptos" panose="020B0004020202020204" pitchFamily="34" charset="0"/>
              </a:rPr>
              <a:t>7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Personal Customer Points</a:t>
            </a:r>
          </a:p>
          <a:p>
            <a:pPr algn="ctr"/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377BC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 (3</a:t>
            </a:r>
            <a:r>
              <a:rPr lang="en-US" sz="1100" b="0" kern="1200" dirty="0">
                <a:solidFill>
                  <a:srgbClr val="377BC9"/>
                </a:solidFill>
                <a:latin typeface="Aptos" panose="020B0004020202020204" pitchFamily="34" charset="0"/>
                <a:ea typeface="+mn-ea"/>
                <a:cs typeface="Helvetica"/>
              </a:rPr>
              <a:t> Services)</a:t>
            </a:r>
            <a:endParaRPr lang="en-US" sz="1100" b="0" dirty="0">
              <a:solidFill>
                <a:srgbClr val="377BC9"/>
              </a:solidFill>
              <a:latin typeface="Aptos" panose="020B0004020202020204" pitchFamily="34" charset="0"/>
            </a:endParaRPr>
          </a:p>
        </p:txBody>
      </p:sp>
      <p:sp>
        <p:nvSpPr>
          <p:cNvPr id="44" name="TT">
            <a:extLst>
              <a:ext uri="{FF2B5EF4-FFF2-40B4-BE49-F238E27FC236}">
                <a16:creationId xmlns:a16="http://schemas.microsoft.com/office/drawing/2014/main" id="{1862000F-E293-4EE1-974F-AD9E48CCFF44}"/>
              </a:ext>
            </a:extLst>
          </p:cNvPr>
          <p:cNvSpPr txBox="1"/>
          <p:nvPr/>
        </p:nvSpPr>
        <p:spPr>
          <a:xfrm>
            <a:off x="4902790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rgbClr val="377BC9"/>
                </a:solidFill>
                <a:latin typeface="Aptos" panose="020B0004020202020204" pitchFamily="34" charset="0"/>
              </a:rPr>
              <a:t>30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</a:p>
        </p:txBody>
      </p:sp>
      <p:sp>
        <p:nvSpPr>
          <p:cNvPr id="45" name="TT">
            <a:extLst>
              <a:ext uri="{FF2B5EF4-FFF2-40B4-BE49-F238E27FC236}">
                <a16:creationId xmlns:a16="http://schemas.microsoft.com/office/drawing/2014/main" id="{BE6AA944-1695-44E5-A112-FDF0D0777F8C}"/>
              </a:ext>
            </a:extLst>
          </p:cNvPr>
          <p:cNvSpPr txBox="1"/>
          <p:nvPr/>
        </p:nvSpPr>
        <p:spPr>
          <a:xfrm>
            <a:off x="6080348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200</a:t>
            </a:r>
          </a:p>
          <a:p>
            <a:pPr algn="ctr"/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</a:p>
          <a:p>
            <a:pPr algn="ctr"/>
            <a:endParaRPr lang="en-US" sz="1100" b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46" name="TT">
            <a:extLst>
              <a:ext uri="{FF2B5EF4-FFF2-40B4-BE49-F238E27FC236}">
                <a16:creationId xmlns:a16="http://schemas.microsoft.com/office/drawing/2014/main" id="{082798A1-6F5A-4684-4DC8-2C25A0DBF5D3}"/>
              </a:ext>
            </a:extLst>
          </p:cNvPr>
          <p:cNvSpPr txBox="1"/>
          <p:nvPr/>
        </p:nvSpPr>
        <p:spPr>
          <a:xfrm>
            <a:off x="7257906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600</a:t>
            </a:r>
          </a:p>
          <a:p>
            <a:pPr algn="ctr"/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</a:p>
        </p:txBody>
      </p:sp>
      <p:sp>
        <p:nvSpPr>
          <p:cNvPr id="47" name="TT">
            <a:extLst>
              <a:ext uri="{FF2B5EF4-FFF2-40B4-BE49-F238E27FC236}">
                <a16:creationId xmlns:a16="http://schemas.microsoft.com/office/drawing/2014/main" id="{D1B1DDCB-67FC-01A0-F001-56C4B388AB86}"/>
              </a:ext>
            </a:extLst>
          </p:cNvPr>
          <p:cNvSpPr txBox="1"/>
          <p:nvPr/>
        </p:nvSpPr>
        <p:spPr>
          <a:xfrm>
            <a:off x="8435464" y="1592050"/>
            <a:ext cx="217157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RVP &amp; SVP</a:t>
            </a:r>
          </a:p>
          <a:p>
            <a:pPr algn="ctr"/>
            <a:r>
              <a:rPr lang="en-US" sz="1100" b="0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See </a:t>
            </a:r>
            <a:r>
              <a:rPr lang="en-US" sz="1100" b="0" dirty="0" err="1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Conxxion</a:t>
            </a:r>
            <a:r>
              <a:rPr lang="en-US" sz="1100" b="0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 Compensation Plan Document for Details</a:t>
            </a:r>
            <a:endParaRPr lang="en-US" sz="1100" b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sp>
        <p:nvSpPr>
          <p:cNvPr id="3" name="TT">
            <a:extLst>
              <a:ext uri="{FF2B5EF4-FFF2-40B4-BE49-F238E27FC236}">
                <a16:creationId xmlns:a16="http://schemas.microsoft.com/office/drawing/2014/main" id="{DFE4B84F-3F86-0BF1-2B49-D81E3A172F64}"/>
              </a:ext>
            </a:extLst>
          </p:cNvPr>
          <p:cNvSpPr txBox="1"/>
          <p:nvPr/>
        </p:nvSpPr>
        <p:spPr>
          <a:xfrm>
            <a:off x="3842112" y="2501563"/>
            <a:ext cx="922481" cy="1067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CQs must maintain a minimum of </a:t>
            </a: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7 Points &amp;</a:t>
            </a:r>
            <a:b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</a:b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3 Services</a:t>
            </a:r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(Personal).</a:t>
            </a:r>
            <a:endParaRPr lang="en-US" sz="1100" b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6" name="TT">
            <a:extLst>
              <a:ext uri="{FF2B5EF4-FFF2-40B4-BE49-F238E27FC236}">
                <a16:creationId xmlns:a16="http://schemas.microsoft.com/office/drawing/2014/main" id="{73D07421-C48D-529D-2DD1-AEF324B12811}"/>
              </a:ext>
            </a:extLst>
          </p:cNvPr>
          <p:cNvSpPr txBox="1"/>
          <p:nvPr/>
        </p:nvSpPr>
        <p:spPr>
          <a:xfrm>
            <a:off x="4998354" y="2501562"/>
            <a:ext cx="1060678" cy="1914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ETLs must maintain CQ &amp; a minimum of  </a:t>
            </a: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30 Points</a:t>
            </a:r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in your Team (Personal and Downline).</a:t>
            </a:r>
            <a:endParaRPr lang="en-US" sz="1100" b="0" dirty="0">
              <a:solidFill>
                <a:srgbClr val="377BC9"/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42C411-CC12-E261-2B04-E56587F0DC13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829AC5-AB40-53EF-051E-8DB687C1F403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2DDBFB-F202-EA05-746D-A4CF15C63464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0A4445-F351-F2F9-50C9-D1FC33A45FB0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19905B-B4F7-D8E9-D196-A270FC6392D0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2FEF7D-C5D9-F6CF-88A2-9C42B932F739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14403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940996"/>
            <a:ext cx="1225552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942584"/>
            <a:ext cx="123031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940762"/>
            <a:ext cx="122872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RC</a:t>
            </a:r>
            <a:endParaRPr sz="2400" b="0" kern="0" dirty="0">
              <a:solidFill>
                <a:srgbClr val="C2A02E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Compensation Plan – </a:t>
            </a:r>
            <a:r>
              <a:rPr lang="en-US" sz="3600" b="1" dirty="0"/>
              <a:t>Earned Positions</a:t>
            </a:r>
            <a:endParaRPr lang="en-AU" sz="3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39" name="TT">
            <a:extLst>
              <a:ext uri="{FF2B5EF4-FFF2-40B4-BE49-F238E27FC236}">
                <a16:creationId xmlns:a16="http://schemas.microsoft.com/office/drawing/2014/main" id="{FFADE003-4DF9-6298-1D03-424157F6DCEC}"/>
              </a:ext>
            </a:extLst>
          </p:cNvPr>
          <p:cNvSpPr txBox="1"/>
          <p:nvPr/>
        </p:nvSpPr>
        <p:spPr>
          <a:xfrm>
            <a:off x="3725232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rgbClr val="377BC9"/>
                </a:solidFill>
                <a:latin typeface="Aptos" panose="020B0004020202020204" pitchFamily="34" charset="0"/>
              </a:rPr>
              <a:t>7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Personal Customer Points</a:t>
            </a:r>
          </a:p>
          <a:p>
            <a:pPr algn="ctr"/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377BC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 (3</a:t>
            </a:r>
            <a:r>
              <a:rPr lang="en-US" sz="1100" b="0" kern="1200" dirty="0">
                <a:solidFill>
                  <a:srgbClr val="377BC9"/>
                </a:solidFill>
                <a:latin typeface="Aptos" panose="020B0004020202020204" pitchFamily="34" charset="0"/>
                <a:ea typeface="+mn-ea"/>
                <a:cs typeface="Helvetica"/>
              </a:rPr>
              <a:t> Services)</a:t>
            </a:r>
            <a:endParaRPr lang="en-US" sz="1100" b="0" dirty="0">
              <a:solidFill>
                <a:srgbClr val="377BC9"/>
              </a:solidFill>
              <a:latin typeface="Aptos" panose="020B0004020202020204" pitchFamily="34" charset="0"/>
            </a:endParaRPr>
          </a:p>
        </p:txBody>
      </p:sp>
      <p:sp>
        <p:nvSpPr>
          <p:cNvPr id="44" name="TT">
            <a:extLst>
              <a:ext uri="{FF2B5EF4-FFF2-40B4-BE49-F238E27FC236}">
                <a16:creationId xmlns:a16="http://schemas.microsoft.com/office/drawing/2014/main" id="{1862000F-E293-4EE1-974F-AD9E48CCFF44}"/>
              </a:ext>
            </a:extLst>
          </p:cNvPr>
          <p:cNvSpPr txBox="1"/>
          <p:nvPr/>
        </p:nvSpPr>
        <p:spPr>
          <a:xfrm>
            <a:off x="4902790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rgbClr val="377BC9"/>
                </a:solidFill>
                <a:latin typeface="Aptos" panose="020B0004020202020204" pitchFamily="34" charset="0"/>
              </a:rPr>
              <a:t>30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</a:p>
        </p:txBody>
      </p:sp>
      <p:sp>
        <p:nvSpPr>
          <p:cNvPr id="45" name="TT">
            <a:extLst>
              <a:ext uri="{FF2B5EF4-FFF2-40B4-BE49-F238E27FC236}">
                <a16:creationId xmlns:a16="http://schemas.microsoft.com/office/drawing/2014/main" id="{BE6AA944-1695-44E5-A112-FDF0D0777F8C}"/>
              </a:ext>
            </a:extLst>
          </p:cNvPr>
          <p:cNvSpPr txBox="1"/>
          <p:nvPr/>
        </p:nvSpPr>
        <p:spPr>
          <a:xfrm>
            <a:off x="6080348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rgbClr val="377BC9"/>
                </a:solidFill>
                <a:latin typeface="Aptos" panose="020B0004020202020204" pitchFamily="34" charset="0"/>
              </a:rPr>
              <a:t>200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</a:p>
        </p:txBody>
      </p:sp>
      <p:sp>
        <p:nvSpPr>
          <p:cNvPr id="46" name="TT">
            <a:extLst>
              <a:ext uri="{FF2B5EF4-FFF2-40B4-BE49-F238E27FC236}">
                <a16:creationId xmlns:a16="http://schemas.microsoft.com/office/drawing/2014/main" id="{082798A1-6F5A-4684-4DC8-2C25A0DBF5D3}"/>
              </a:ext>
            </a:extLst>
          </p:cNvPr>
          <p:cNvSpPr txBox="1"/>
          <p:nvPr/>
        </p:nvSpPr>
        <p:spPr>
          <a:xfrm>
            <a:off x="7257906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600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</a:p>
        </p:txBody>
      </p:sp>
      <p:sp>
        <p:nvSpPr>
          <p:cNvPr id="47" name="TT">
            <a:extLst>
              <a:ext uri="{FF2B5EF4-FFF2-40B4-BE49-F238E27FC236}">
                <a16:creationId xmlns:a16="http://schemas.microsoft.com/office/drawing/2014/main" id="{D1B1DDCB-67FC-01A0-F001-56C4B388AB86}"/>
              </a:ext>
            </a:extLst>
          </p:cNvPr>
          <p:cNvSpPr txBox="1"/>
          <p:nvPr/>
        </p:nvSpPr>
        <p:spPr>
          <a:xfrm>
            <a:off x="8435464" y="1592050"/>
            <a:ext cx="217157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RVP &amp; SVP</a:t>
            </a:r>
          </a:p>
          <a:p>
            <a:pPr algn="ctr"/>
            <a:r>
              <a:rPr lang="en-US" sz="1100" b="0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See </a:t>
            </a:r>
            <a:r>
              <a:rPr lang="en-US" sz="1100" b="0" dirty="0" err="1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Conxxion</a:t>
            </a:r>
            <a:r>
              <a:rPr lang="en-US" sz="1100" b="0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 Compensation Plan Document for Details</a:t>
            </a:r>
            <a:endParaRPr lang="en-US" sz="1100" b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sp>
        <p:nvSpPr>
          <p:cNvPr id="3" name="TT">
            <a:extLst>
              <a:ext uri="{FF2B5EF4-FFF2-40B4-BE49-F238E27FC236}">
                <a16:creationId xmlns:a16="http://schemas.microsoft.com/office/drawing/2014/main" id="{DFE4B84F-3F86-0BF1-2B49-D81E3A172F64}"/>
              </a:ext>
            </a:extLst>
          </p:cNvPr>
          <p:cNvSpPr txBox="1"/>
          <p:nvPr/>
        </p:nvSpPr>
        <p:spPr>
          <a:xfrm>
            <a:off x="3842112" y="2501563"/>
            <a:ext cx="922481" cy="1067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CQs must maintain a minimum of </a:t>
            </a: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7 Points &amp;</a:t>
            </a:r>
            <a:b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</a:b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3 Services</a:t>
            </a:r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(Personal).</a:t>
            </a:r>
            <a:endParaRPr lang="en-US" sz="1100" b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6" name="TT">
            <a:extLst>
              <a:ext uri="{FF2B5EF4-FFF2-40B4-BE49-F238E27FC236}">
                <a16:creationId xmlns:a16="http://schemas.microsoft.com/office/drawing/2014/main" id="{73D07421-C48D-529D-2DD1-AEF324B12811}"/>
              </a:ext>
            </a:extLst>
          </p:cNvPr>
          <p:cNvSpPr txBox="1"/>
          <p:nvPr/>
        </p:nvSpPr>
        <p:spPr>
          <a:xfrm>
            <a:off x="4998354" y="2501562"/>
            <a:ext cx="1060678" cy="1914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ETLs must maintain CQ &amp; a minimum of  </a:t>
            </a: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30 Poin</a:t>
            </a:r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ts in your Team (Personal and Downline).</a:t>
            </a:r>
            <a:endParaRPr lang="en-US" sz="1100" b="0" dirty="0">
              <a:solidFill>
                <a:srgbClr val="377BC9"/>
              </a:solidFill>
              <a:latin typeface="Aptos" panose="020B0004020202020204" pitchFamily="34" charset="0"/>
            </a:endParaRPr>
          </a:p>
        </p:txBody>
      </p:sp>
      <p:sp>
        <p:nvSpPr>
          <p:cNvPr id="24" name="TT">
            <a:extLst>
              <a:ext uri="{FF2B5EF4-FFF2-40B4-BE49-F238E27FC236}">
                <a16:creationId xmlns:a16="http://schemas.microsoft.com/office/drawing/2014/main" id="{89B8AE03-C0C2-FF9C-8C0D-8509EF4DCD4E}"/>
              </a:ext>
            </a:extLst>
          </p:cNvPr>
          <p:cNvSpPr txBox="1"/>
          <p:nvPr/>
        </p:nvSpPr>
        <p:spPr>
          <a:xfrm>
            <a:off x="6197228" y="2501562"/>
            <a:ext cx="1060678" cy="1914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RCs must maintain CQ &amp; a minimum of </a:t>
            </a: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200 Points </a:t>
            </a:r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in your Team (Personal and Downline) with a </a:t>
            </a: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maximum of 100 Customer Points per leg.</a:t>
            </a:r>
            <a:endParaRPr lang="en-US" sz="1100" b="0" dirty="0">
              <a:solidFill>
                <a:srgbClr val="377BC9"/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B87EB2-B0EA-2E3B-F83A-C79EA854F5B5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C5802D-F84B-AB48-BA00-BC2A4F964ECF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EA0405-D6D0-7629-7180-1F7DDA244D3B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E6F143-3CEC-5365-1197-0B3D60E958B3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53A07E-7B8B-501F-6EFC-F66990C8B0DF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29BB97-7DBF-6F3E-8409-5BBCDAC95AB1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9208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940996"/>
            <a:ext cx="1225552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942584"/>
            <a:ext cx="123031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944402"/>
            <a:ext cx="122872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940762"/>
            <a:ext cx="122872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4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Compensation Plan – </a:t>
            </a:r>
            <a:r>
              <a:rPr lang="en-US" sz="3600" b="1" dirty="0"/>
              <a:t>Earned Positions</a:t>
            </a:r>
            <a:endParaRPr lang="en-AU" sz="3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39" name="TT">
            <a:extLst>
              <a:ext uri="{FF2B5EF4-FFF2-40B4-BE49-F238E27FC236}">
                <a16:creationId xmlns:a16="http://schemas.microsoft.com/office/drawing/2014/main" id="{FFADE003-4DF9-6298-1D03-424157F6DCEC}"/>
              </a:ext>
            </a:extLst>
          </p:cNvPr>
          <p:cNvSpPr txBox="1"/>
          <p:nvPr/>
        </p:nvSpPr>
        <p:spPr>
          <a:xfrm>
            <a:off x="3725232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rgbClr val="377BC9"/>
                </a:solidFill>
                <a:latin typeface="Aptos" panose="020B0004020202020204" pitchFamily="34" charset="0"/>
              </a:rPr>
              <a:t>7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Personal Customer Points</a:t>
            </a:r>
          </a:p>
          <a:p>
            <a:pPr algn="ctr"/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377BC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 (3</a:t>
            </a:r>
            <a:r>
              <a:rPr lang="en-US" sz="1100" b="0" kern="1200" dirty="0">
                <a:solidFill>
                  <a:srgbClr val="377BC9"/>
                </a:solidFill>
                <a:latin typeface="Aptos" panose="020B0004020202020204" pitchFamily="34" charset="0"/>
                <a:ea typeface="+mn-ea"/>
                <a:cs typeface="Helvetica"/>
              </a:rPr>
              <a:t> Services)</a:t>
            </a:r>
            <a:endParaRPr lang="en-US" sz="1100" b="0" dirty="0">
              <a:solidFill>
                <a:srgbClr val="377BC9"/>
              </a:solidFill>
              <a:latin typeface="Aptos" panose="020B0004020202020204" pitchFamily="34" charset="0"/>
            </a:endParaRPr>
          </a:p>
        </p:txBody>
      </p:sp>
      <p:sp>
        <p:nvSpPr>
          <p:cNvPr id="44" name="TT">
            <a:extLst>
              <a:ext uri="{FF2B5EF4-FFF2-40B4-BE49-F238E27FC236}">
                <a16:creationId xmlns:a16="http://schemas.microsoft.com/office/drawing/2014/main" id="{1862000F-E293-4EE1-974F-AD9E48CCFF44}"/>
              </a:ext>
            </a:extLst>
          </p:cNvPr>
          <p:cNvSpPr txBox="1"/>
          <p:nvPr/>
        </p:nvSpPr>
        <p:spPr>
          <a:xfrm>
            <a:off x="4902790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rgbClr val="377BC9"/>
                </a:solidFill>
                <a:latin typeface="Aptos" panose="020B0004020202020204" pitchFamily="34" charset="0"/>
              </a:rPr>
              <a:t>30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</a:p>
        </p:txBody>
      </p:sp>
      <p:sp>
        <p:nvSpPr>
          <p:cNvPr id="45" name="TT">
            <a:extLst>
              <a:ext uri="{FF2B5EF4-FFF2-40B4-BE49-F238E27FC236}">
                <a16:creationId xmlns:a16="http://schemas.microsoft.com/office/drawing/2014/main" id="{BE6AA944-1695-44E5-A112-FDF0D0777F8C}"/>
              </a:ext>
            </a:extLst>
          </p:cNvPr>
          <p:cNvSpPr txBox="1"/>
          <p:nvPr/>
        </p:nvSpPr>
        <p:spPr>
          <a:xfrm>
            <a:off x="6080348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rgbClr val="377BC9"/>
                </a:solidFill>
                <a:latin typeface="Aptos" panose="020B0004020202020204" pitchFamily="34" charset="0"/>
              </a:rPr>
              <a:t>200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</a:p>
        </p:txBody>
      </p:sp>
      <p:sp>
        <p:nvSpPr>
          <p:cNvPr id="46" name="TT">
            <a:extLst>
              <a:ext uri="{FF2B5EF4-FFF2-40B4-BE49-F238E27FC236}">
                <a16:creationId xmlns:a16="http://schemas.microsoft.com/office/drawing/2014/main" id="{082798A1-6F5A-4684-4DC8-2C25A0DBF5D3}"/>
              </a:ext>
            </a:extLst>
          </p:cNvPr>
          <p:cNvSpPr txBox="1"/>
          <p:nvPr/>
        </p:nvSpPr>
        <p:spPr>
          <a:xfrm>
            <a:off x="7257906" y="1592050"/>
            <a:ext cx="115624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rgbClr val="377BC9"/>
                </a:solidFill>
                <a:latin typeface="Aptos" panose="020B0004020202020204" pitchFamily="34" charset="0"/>
              </a:rPr>
              <a:t>600</a:t>
            </a:r>
          </a:p>
          <a:p>
            <a:pPr algn="ctr"/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Total Customer Points</a:t>
            </a:r>
          </a:p>
        </p:txBody>
      </p:sp>
      <p:sp>
        <p:nvSpPr>
          <p:cNvPr id="47" name="TT">
            <a:extLst>
              <a:ext uri="{FF2B5EF4-FFF2-40B4-BE49-F238E27FC236}">
                <a16:creationId xmlns:a16="http://schemas.microsoft.com/office/drawing/2014/main" id="{D1B1DDCB-67FC-01A0-F001-56C4B388AB86}"/>
              </a:ext>
            </a:extLst>
          </p:cNvPr>
          <p:cNvSpPr txBox="1"/>
          <p:nvPr/>
        </p:nvSpPr>
        <p:spPr>
          <a:xfrm>
            <a:off x="8435464" y="1592050"/>
            <a:ext cx="217157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AU" sz="1800" kern="0" dirty="0">
                <a:solidFill>
                  <a:schemeClr val="tx2"/>
                </a:solidFill>
                <a:latin typeface="Aptos" panose="020B0004020202020204" pitchFamily="34" charset="0"/>
              </a:rPr>
              <a:t>RVP &amp; SVP</a:t>
            </a:r>
          </a:p>
          <a:p>
            <a:pPr algn="ctr"/>
            <a:r>
              <a:rPr lang="en-US" sz="1100" b="0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See </a:t>
            </a:r>
            <a:r>
              <a:rPr lang="en-US" sz="1100" b="0" dirty="0" err="1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Conxxion</a:t>
            </a:r>
            <a:r>
              <a:rPr lang="en-US" sz="1100" b="0" dirty="0">
                <a:solidFill>
                  <a:srgbClr val="63C8C8"/>
                </a:solidFill>
                <a:latin typeface="Aptos" panose="020B0004020202020204" pitchFamily="34" charset="0"/>
                <a:cs typeface="Helvetica"/>
              </a:rPr>
              <a:t> Compensation Plan Document for Details</a:t>
            </a:r>
            <a:endParaRPr lang="en-US" sz="1100" b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sp>
        <p:nvSpPr>
          <p:cNvPr id="3" name="TT">
            <a:extLst>
              <a:ext uri="{FF2B5EF4-FFF2-40B4-BE49-F238E27FC236}">
                <a16:creationId xmlns:a16="http://schemas.microsoft.com/office/drawing/2014/main" id="{DFE4B84F-3F86-0BF1-2B49-D81E3A172F64}"/>
              </a:ext>
            </a:extLst>
          </p:cNvPr>
          <p:cNvSpPr txBox="1"/>
          <p:nvPr/>
        </p:nvSpPr>
        <p:spPr>
          <a:xfrm>
            <a:off x="3842112" y="2501563"/>
            <a:ext cx="922481" cy="1067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CQs must maintain a minimum of </a:t>
            </a: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7 Points &amp;</a:t>
            </a:r>
            <a:b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</a:b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3 Services</a:t>
            </a:r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(Personal).</a:t>
            </a:r>
            <a:endParaRPr lang="en-US" sz="1100" b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6" name="TT">
            <a:extLst>
              <a:ext uri="{FF2B5EF4-FFF2-40B4-BE49-F238E27FC236}">
                <a16:creationId xmlns:a16="http://schemas.microsoft.com/office/drawing/2014/main" id="{73D07421-C48D-529D-2DD1-AEF324B12811}"/>
              </a:ext>
            </a:extLst>
          </p:cNvPr>
          <p:cNvSpPr txBox="1"/>
          <p:nvPr/>
        </p:nvSpPr>
        <p:spPr>
          <a:xfrm>
            <a:off x="4998354" y="2501562"/>
            <a:ext cx="1060678" cy="1914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ETLs must maintain CQ &amp; a minimum of  </a:t>
            </a: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30 Poin</a:t>
            </a:r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ts in your Team (Personal and Downline).</a:t>
            </a:r>
            <a:endParaRPr lang="en-US" sz="1100" b="0" dirty="0">
              <a:solidFill>
                <a:srgbClr val="377BC9"/>
              </a:solidFill>
              <a:latin typeface="Aptos" panose="020B0004020202020204" pitchFamily="34" charset="0"/>
            </a:endParaRPr>
          </a:p>
        </p:txBody>
      </p:sp>
      <p:sp>
        <p:nvSpPr>
          <p:cNvPr id="24" name="TT">
            <a:extLst>
              <a:ext uri="{FF2B5EF4-FFF2-40B4-BE49-F238E27FC236}">
                <a16:creationId xmlns:a16="http://schemas.microsoft.com/office/drawing/2014/main" id="{89B8AE03-C0C2-FF9C-8C0D-8509EF4DCD4E}"/>
              </a:ext>
            </a:extLst>
          </p:cNvPr>
          <p:cNvSpPr txBox="1"/>
          <p:nvPr/>
        </p:nvSpPr>
        <p:spPr>
          <a:xfrm>
            <a:off x="6197228" y="2501562"/>
            <a:ext cx="1060678" cy="1914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RCs must maintain CQ &amp; a minimum of </a:t>
            </a: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200 Points </a:t>
            </a:r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in your Team (Personal and Downline) with a </a:t>
            </a: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maximum of 100 Customer Points per leg.</a:t>
            </a:r>
            <a:endParaRPr lang="en-US" sz="1100" b="0" dirty="0">
              <a:solidFill>
                <a:srgbClr val="377BC9"/>
              </a:solidFill>
              <a:latin typeface="Aptos" panose="020B0004020202020204" pitchFamily="34" charset="0"/>
            </a:endParaRPr>
          </a:p>
        </p:txBody>
      </p:sp>
      <p:sp>
        <p:nvSpPr>
          <p:cNvPr id="25" name="TT">
            <a:extLst>
              <a:ext uri="{FF2B5EF4-FFF2-40B4-BE49-F238E27FC236}">
                <a16:creationId xmlns:a16="http://schemas.microsoft.com/office/drawing/2014/main" id="{73778A7B-0043-F8E8-DE8A-94A13D277A09}"/>
              </a:ext>
            </a:extLst>
          </p:cNvPr>
          <p:cNvSpPr txBox="1"/>
          <p:nvPr/>
        </p:nvSpPr>
        <p:spPr>
          <a:xfrm>
            <a:off x="7372832" y="2501562"/>
            <a:ext cx="1060678" cy="1914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RDs must maintain CQ &amp; a minimum of </a:t>
            </a: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600 Points </a:t>
            </a:r>
            <a:r>
              <a:rPr lang="en-US" sz="11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in your Team (Personal and Downline) with a </a:t>
            </a:r>
            <a:r>
              <a:rPr lang="en-US" sz="11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maximum of 200 Customer Points per leg.</a:t>
            </a:r>
            <a:endParaRPr lang="en-US" sz="1100" b="0" dirty="0">
              <a:solidFill>
                <a:srgbClr val="377BC9"/>
              </a:solidFill>
              <a:latin typeface="Aptos" panose="020B00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4DB39F-F9D7-F8FB-2207-0E71D10F5443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08654D-AE5A-5F89-AE7A-4E6D22B07666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B81B48-7A04-63E1-7C36-6D48F933705C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844084-F0A0-814E-CFC5-36CD080D3CD5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1DB049-B273-8232-4BF8-BB92E573DA14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FD232F-59AA-A692-0CDA-779C9D728E15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228268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 flipV="1">
            <a:off x="9435299" y="1455521"/>
            <a:ext cx="1478484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 flipV="1">
            <a:off x="7241428" y="1452683"/>
            <a:ext cx="1373472" cy="6640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940996"/>
            <a:ext cx="1225552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1004140"/>
            <a:ext cx="123031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0595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17162"/>
            <a:ext cx="123666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12711"/>
            <a:ext cx="103023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1002318"/>
            <a:ext cx="122872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20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862360" y="1445158"/>
            <a:ext cx="1426796" cy="11875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Compensation Plan – </a:t>
            </a:r>
            <a:r>
              <a:rPr lang="en-US" sz="3600" b="1" dirty="0"/>
              <a:t>Personal Customer Bonuses</a:t>
            </a:r>
            <a:endParaRPr lang="en-AU" sz="3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39" name="TT">
            <a:extLst>
              <a:ext uri="{FF2B5EF4-FFF2-40B4-BE49-F238E27FC236}">
                <a16:creationId xmlns:a16="http://schemas.microsoft.com/office/drawing/2014/main" id="{FFADE003-4DF9-6298-1D03-424157F6DCEC}"/>
              </a:ext>
            </a:extLst>
          </p:cNvPr>
          <p:cNvSpPr txBox="1"/>
          <p:nvPr/>
        </p:nvSpPr>
        <p:spPr>
          <a:xfrm>
            <a:off x="3725232" y="1592050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3 Services</a:t>
            </a:r>
          </a:p>
          <a:p>
            <a:pPr algn="ctr"/>
            <a:r>
              <a:rPr lang="en-US" sz="1200" dirty="0">
                <a:solidFill>
                  <a:srgbClr val="63C8C8"/>
                </a:solidFill>
                <a:latin typeface="Aptos" panose="020B0004020202020204" pitchFamily="34" charset="0"/>
              </a:rPr>
              <a:t>7 Points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214130-80F7-C97E-CF66-6C9E97285B87}"/>
              </a:ext>
            </a:extLst>
          </p:cNvPr>
          <p:cNvGrpSpPr/>
          <p:nvPr/>
        </p:nvGrpSpPr>
        <p:grpSpPr>
          <a:xfrm>
            <a:off x="3961732" y="2091445"/>
            <a:ext cx="502294" cy="596073"/>
            <a:chOff x="4656228" y="3103923"/>
            <a:chExt cx="502294" cy="5960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5C65D8-8E51-8C18-15CC-4F3DB526404C}"/>
                </a:ext>
              </a:extLst>
            </p:cNvPr>
            <p:cNvGrpSpPr/>
            <p:nvPr/>
          </p:nvGrpSpPr>
          <p:grpSpPr>
            <a:xfrm>
              <a:off x="4766060" y="3310977"/>
              <a:ext cx="392462" cy="389019"/>
              <a:chOff x="4824250" y="3335914"/>
              <a:chExt cx="392462" cy="38901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0430685-C9F3-E564-093B-00D8A5878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24250" y="3335914"/>
                <a:ext cx="392462" cy="389019"/>
              </a:xfrm>
              <a:prstGeom prst="rect">
                <a:avLst/>
              </a:prstGeom>
            </p:spPr>
          </p:pic>
          <p:sp>
            <p:nvSpPr>
              <p:cNvPr id="25" name="TT">
                <a:extLst>
                  <a:ext uri="{FF2B5EF4-FFF2-40B4-BE49-F238E27FC236}">
                    <a16:creationId xmlns:a16="http://schemas.microsoft.com/office/drawing/2014/main" id="{8BDF54E6-7DC7-3397-1A12-D5445A9FC575}"/>
                  </a:ext>
                </a:extLst>
              </p:cNvPr>
              <p:cNvSpPr txBox="1"/>
              <p:nvPr/>
            </p:nvSpPr>
            <p:spPr>
              <a:xfrm>
                <a:off x="4824250" y="3531493"/>
                <a:ext cx="392462" cy="1518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lIns="45718" tIns="45718" rIns="45718" bIns="45718" anchor="t" anchorCtr="0">
                <a:no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/>
                <a:r>
                  <a: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  <a:cs typeface="Helvetica"/>
                  </a:rPr>
                  <a:t>You</a:t>
                </a:r>
                <a:endParaRPr lang="en-US" sz="1000" b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6" name="TT">
              <a:extLst>
                <a:ext uri="{FF2B5EF4-FFF2-40B4-BE49-F238E27FC236}">
                  <a16:creationId xmlns:a16="http://schemas.microsoft.com/office/drawing/2014/main" id="{890C8047-C3AD-D755-DD07-BB7A86B54863}"/>
                </a:ext>
              </a:extLst>
            </p:cNvPr>
            <p:cNvSpPr txBox="1"/>
            <p:nvPr/>
          </p:nvSpPr>
          <p:spPr>
            <a:xfrm rot="20305047">
              <a:off x="4656228" y="3103923"/>
              <a:ext cx="450492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CQ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30AA90-E5DA-2220-3FBE-FDBB5F58448A}"/>
              </a:ext>
            </a:extLst>
          </p:cNvPr>
          <p:cNvGrpSpPr/>
          <p:nvPr/>
        </p:nvGrpSpPr>
        <p:grpSpPr>
          <a:xfrm>
            <a:off x="3198412" y="1034847"/>
            <a:ext cx="2138766" cy="2284494"/>
            <a:chOff x="3198412" y="1034847"/>
            <a:chExt cx="2138766" cy="2284494"/>
          </a:xfrm>
        </p:grpSpPr>
        <p:sp>
          <p:nvSpPr>
            <p:cNvPr id="28" name="Arrow: Curved Left 496">
              <a:extLst>
                <a:ext uri="{FF2B5EF4-FFF2-40B4-BE49-F238E27FC236}">
                  <a16:creationId xmlns:a16="http://schemas.microsoft.com/office/drawing/2014/main" id="{E8296B3D-98A1-6C98-DB21-F5A29CB5E921}"/>
                </a:ext>
              </a:extLst>
            </p:cNvPr>
            <p:cNvSpPr/>
            <p:nvPr/>
          </p:nvSpPr>
          <p:spPr>
            <a:xfrm rot="11016573">
              <a:off x="3410575" y="1034847"/>
              <a:ext cx="583137" cy="1551134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T">
              <a:extLst>
                <a:ext uri="{FF2B5EF4-FFF2-40B4-BE49-F238E27FC236}">
                  <a16:creationId xmlns:a16="http://schemas.microsoft.com/office/drawing/2014/main" id="{9A569291-9B33-D394-5EB6-B35D15B8B3D3}"/>
                </a:ext>
              </a:extLst>
            </p:cNvPr>
            <p:cNvSpPr txBox="1"/>
            <p:nvPr/>
          </p:nvSpPr>
          <p:spPr>
            <a:xfrm>
              <a:off x="4462086" y="2434199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$75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A90F6CF-32B6-EBAD-5BE7-7C7B1DE46A4E}"/>
                </a:ext>
              </a:extLst>
            </p:cNvPr>
            <p:cNvGrpSpPr/>
            <p:nvPr/>
          </p:nvGrpSpPr>
          <p:grpSpPr>
            <a:xfrm>
              <a:off x="3198412" y="2777932"/>
              <a:ext cx="2138766" cy="541409"/>
              <a:chOff x="3207574" y="2855880"/>
              <a:chExt cx="2138766" cy="541409"/>
            </a:xfrm>
          </p:grpSpPr>
          <p:sp>
            <p:nvSpPr>
              <p:cNvPr id="30" name="TT">
                <a:extLst>
                  <a:ext uri="{FF2B5EF4-FFF2-40B4-BE49-F238E27FC236}">
                    <a16:creationId xmlns:a16="http://schemas.microsoft.com/office/drawing/2014/main" id="{E21DFDBF-73DC-731E-E77B-CF9BD9D64ABE}"/>
                  </a:ext>
                </a:extLst>
              </p:cNvPr>
              <p:cNvSpPr txBox="1"/>
              <p:nvPr/>
            </p:nvSpPr>
            <p:spPr>
              <a:xfrm>
                <a:off x="3207574" y="2855880"/>
                <a:ext cx="2138766" cy="5040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lIns="45718" tIns="45718" rIns="45718" bIns="45718" anchor="t" anchorCtr="0">
                <a:no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/>
                <a:r>
                  <a:rPr lang="en-US" sz="1400" b="0" dirty="0">
                    <a:solidFill>
                      <a:schemeClr val="tx2"/>
                    </a:solidFill>
                    <a:latin typeface="Aptos" panose="020B0004020202020204" pitchFamily="34" charset="0"/>
                    <a:cs typeface="Helvetica"/>
                  </a:rPr>
                  <a:t> Customers Acquired within </a:t>
                </a:r>
                <a:r>
                  <a:rPr lang="en-US" sz="1400" b="0" dirty="0">
                    <a:solidFill>
                      <a:srgbClr val="C2A02E"/>
                    </a:solidFill>
                    <a:latin typeface="Aptos" panose="020B0004020202020204" pitchFamily="34" charset="0"/>
                    <a:cs typeface="Helvetica"/>
                  </a:rPr>
                  <a:t>1st 30 days</a:t>
                </a:r>
                <a:endParaRPr lang="en-US" sz="1400" b="0" dirty="0">
                  <a:solidFill>
                    <a:srgbClr val="C2A02E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31" name="TT">
                <a:extLst>
                  <a:ext uri="{FF2B5EF4-FFF2-40B4-BE49-F238E27FC236}">
                    <a16:creationId xmlns:a16="http://schemas.microsoft.com/office/drawing/2014/main" id="{659F6342-A195-1307-875F-3A376F87B842}"/>
                  </a:ext>
                </a:extLst>
              </p:cNvPr>
              <p:cNvSpPr txBox="1"/>
              <p:nvPr/>
            </p:nvSpPr>
            <p:spPr>
              <a:xfrm>
                <a:off x="3285878" y="2857289"/>
                <a:ext cx="1982159" cy="540000"/>
              </a:xfrm>
              <a:prstGeom prst="rect">
                <a:avLst/>
              </a:prstGeom>
              <a:ln w="12700">
                <a:solidFill>
                  <a:srgbClr val="63C8C8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endParaRPr sz="2000" b="0" kern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4CCEB3-E9EF-6976-88A6-77AB36E15422}"/>
              </a:ext>
            </a:extLst>
          </p:cNvPr>
          <p:cNvGrpSpPr/>
          <p:nvPr/>
        </p:nvGrpSpPr>
        <p:grpSpPr>
          <a:xfrm>
            <a:off x="2595967" y="4227138"/>
            <a:ext cx="3272818" cy="540000"/>
            <a:chOff x="2595967" y="4640669"/>
            <a:chExt cx="3272818" cy="540000"/>
          </a:xfrm>
        </p:grpSpPr>
        <p:sp>
          <p:nvSpPr>
            <p:cNvPr id="38" name="TT">
              <a:extLst>
                <a:ext uri="{FF2B5EF4-FFF2-40B4-BE49-F238E27FC236}">
                  <a16:creationId xmlns:a16="http://schemas.microsoft.com/office/drawing/2014/main" id="{FC6CA8C3-ABA6-B191-AE82-A64FF04AABF9}"/>
                </a:ext>
              </a:extLst>
            </p:cNvPr>
            <p:cNvSpPr txBox="1"/>
            <p:nvPr/>
          </p:nvSpPr>
          <p:spPr>
            <a:xfrm>
              <a:off x="2595967" y="4640669"/>
              <a:ext cx="3272817" cy="540000"/>
            </a:xfrm>
            <a:prstGeom prst="rect">
              <a:avLst/>
            </a:prstGeom>
            <a:solidFill>
              <a:srgbClr val="63C7C8"/>
            </a:solidFill>
            <a:ln w="0">
              <a:solidFill>
                <a:srgbClr val="63C8C8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0" name="TT">
              <a:extLst>
                <a:ext uri="{FF2B5EF4-FFF2-40B4-BE49-F238E27FC236}">
                  <a16:creationId xmlns:a16="http://schemas.microsoft.com/office/drawing/2014/main" id="{D6A63FBB-F4F1-2385-5CC2-48A5332AA40D}"/>
                </a:ext>
              </a:extLst>
            </p:cNvPr>
            <p:cNvSpPr txBox="1"/>
            <p:nvPr/>
          </p:nvSpPr>
          <p:spPr>
            <a:xfrm>
              <a:off x="2595967" y="4648055"/>
              <a:ext cx="3272818" cy="499395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PLUS, for Every Additional </a:t>
              </a:r>
            </a:p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3 </a:t>
              </a:r>
              <a:r>
                <a:rPr lang="en-US" sz="12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Services</a:t>
              </a:r>
              <a:r>
                <a:rPr lang="en-US" sz="14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6 </a:t>
              </a:r>
              <a:r>
                <a:rPr lang="en-US" sz="12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Points</a:t>
              </a:r>
              <a:r>
                <a:rPr lang="en-US" sz="14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 </a:t>
              </a:r>
              <a:r>
                <a:rPr lang="en-US" sz="12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Earn</a:t>
              </a:r>
              <a:r>
                <a:rPr lang="en-US" sz="14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$75</a:t>
              </a:r>
            </a:p>
          </p:txBody>
        </p:sp>
      </p:grpSp>
      <p:sp>
        <p:nvSpPr>
          <p:cNvPr id="42" name="TT">
            <a:extLst>
              <a:ext uri="{FF2B5EF4-FFF2-40B4-BE49-F238E27FC236}">
                <a16:creationId xmlns:a16="http://schemas.microsoft.com/office/drawing/2014/main" id="{9A054344-2838-FB95-4BB2-03EB4ADD6862}"/>
              </a:ext>
            </a:extLst>
          </p:cNvPr>
          <p:cNvSpPr txBox="1"/>
          <p:nvPr/>
        </p:nvSpPr>
        <p:spPr>
          <a:xfrm>
            <a:off x="2470472" y="4831447"/>
            <a:ext cx="3965131" cy="282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12 </a:t>
            </a:r>
            <a:r>
              <a:rPr lang="en-US" sz="1200" b="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Services	</a:t>
            </a:r>
            <a:r>
              <a:rPr lang="en-US" sz="1400" b="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24</a:t>
            </a:r>
            <a:r>
              <a:rPr lang="en-US" sz="1400" b="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Points	</a:t>
            </a:r>
            <a:r>
              <a:rPr lang="en-US" sz="1400" b="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	</a:t>
            </a:r>
            <a:r>
              <a:rPr lang="en-US" sz="1200" b="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Earn</a:t>
            </a:r>
            <a:r>
              <a:rPr lang="en-US" sz="1400" b="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$300</a:t>
            </a:r>
          </a:p>
          <a:p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15 </a:t>
            </a:r>
            <a:r>
              <a:rPr lang="en-US" sz="1200" b="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Services</a:t>
            </a:r>
            <a:r>
              <a:rPr lang="en-US" sz="1400" b="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		</a:t>
            </a: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30</a:t>
            </a:r>
            <a:r>
              <a:rPr lang="en-US" sz="1400" b="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Points</a:t>
            </a:r>
            <a:r>
              <a:rPr lang="en-US" sz="1400" b="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		</a:t>
            </a:r>
            <a:r>
              <a:rPr lang="en-US" sz="1200" b="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Earn</a:t>
            </a:r>
            <a:r>
              <a:rPr lang="en-US" sz="1400" b="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  <a:cs typeface="Helvetica"/>
              </a:rPr>
              <a:t>$375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93D6B3C-1CF7-788A-0B08-A67AE960E6AD}"/>
              </a:ext>
            </a:extLst>
          </p:cNvPr>
          <p:cNvGrpSpPr/>
          <p:nvPr/>
        </p:nvGrpSpPr>
        <p:grpSpPr>
          <a:xfrm>
            <a:off x="2949597" y="5337821"/>
            <a:ext cx="2474759" cy="756000"/>
            <a:chOff x="2949597" y="5531006"/>
            <a:chExt cx="2474759" cy="756000"/>
          </a:xfrm>
        </p:grpSpPr>
        <p:sp>
          <p:nvSpPr>
            <p:cNvPr id="43" name="TT">
              <a:extLst>
                <a:ext uri="{FF2B5EF4-FFF2-40B4-BE49-F238E27FC236}">
                  <a16:creationId xmlns:a16="http://schemas.microsoft.com/office/drawing/2014/main" id="{C4FAD731-D080-5AAA-C547-89B9DCDA8A05}"/>
                </a:ext>
              </a:extLst>
            </p:cNvPr>
            <p:cNvSpPr txBox="1"/>
            <p:nvPr/>
          </p:nvSpPr>
          <p:spPr>
            <a:xfrm>
              <a:off x="2949597" y="5551981"/>
              <a:ext cx="2474759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2A02E"/>
                  </a:solidFill>
                  <a:latin typeface="Aptos" panose="020B0004020202020204" pitchFamily="34" charset="0"/>
                  <a:cs typeface="Helvetica"/>
                </a:rPr>
                <a:t>EXISTING IBOs </a:t>
              </a:r>
            </a:p>
            <a:p>
              <a:pPr algn="ctr"/>
              <a:r>
                <a:rPr lang="en-US" sz="1400" b="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Customers Acquired within </a:t>
              </a:r>
              <a:r>
                <a:rPr lang="en-US" sz="1400" b="0" dirty="0">
                  <a:solidFill>
                    <a:srgbClr val="C2A02E"/>
                  </a:solidFill>
                  <a:latin typeface="Aptos" panose="020B0004020202020204" pitchFamily="34" charset="0"/>
                  <a:cs typeface="Helvetica"/>
                </a:rPr>
                <a:t>calendar month</a:t>
              </a:r>
            </a:p>
          </p:txBody>
        </p:sp>
        <p:sp>
          <p:nvSpPr>
            <p:cNvPr id="44" name="TT">
              <a:extLst>
                <a:ext uri="{FF2B5EF4-FFF2-40B4-BE49-F238E27FC236}">
                  <a16:creationId xmlns:a16="http://schemas.microsoft.com/office/drawing/2014/main" id="{CD5FFCB1-6DBB-6C5F-7EE9-17D3C4AD781A}"/>
                </a:ext>
              </a:extLst>
            </p:cNvPr>
            <p:cNvSpPr txBox="1"/>
            <p:nvPr/>
          </p:nvSpPr>
          <p:spPr>
            <a:xfrm>
              <a:off x="3034976" y="5531006"/>
              <a:ext cx="2304000" cy="756000"/>
            </a:xfrm>
            <a:prstGeom prst="rect">
              <a:avLst/>
            </a:prstGeom>
            <a:ln w="12700">
              <a:solidFill>
                <a:srgbClr val="63C8C8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3" name="TT">
            <a:extLst>
              <a:ext uri="{FF2B5EF4-FFF2-40B4-BE49-F238E27FC236}">
                <a16:creationId xmlns:a16="http://schemas.microsoft.com/office/drawing/2014/main" id="{D8E72C1D-0DFF-DD13-7CA9-EB1417BB09A3}"/>
              </a:ext>
            </a:extLst>
          </p:cNvPr>
          <p:cNvSpPr txBox="1"/>
          <p:nvPr/>
        </p:nvSpPr>
        <p:spPr>
          <a:xfrm>
            <a:off x="2535403" y="3920992"/>
            <a:ext cx="5019079" cy="282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9 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Services</a:t>
            </a: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		</a:t>
            </a:r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18 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Points</a:t>
            </a: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		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Earn</a:t>
            </a: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$225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50F443-3225-4909-BD04-C069887CF574}"/>
              </a:ext>
            </a:extLst>
          </p:cNvPr>
          <p:cNvGrpSpPr/>
          <p:nvPr/>
        </p:nvGrpSpPr>
        <p:grpSpPr>
          <a:xfrm>
            <a:off x="2285229" y="3117555"/>
            <a:ext cx="8774941" cy="853296"/>
            <a:chOff x="2285229" y="3117555"/>
            <a:chExt cx="8774941" cy="85329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945D8A-F64A-1FC9-0838-1AA04C9AE3E9}"/>
                </a:ext>
              </a:extLst>
            </p:cNvPr>
            <p:cNvGrpSpPr/>
            <p:nvPr/>
          </p:nvGrpSpPr>
          <p:grpSpPr>
            <a:xfrm>
              <a:off x="2285229" y="3117555"/>
              <a:ext cx="8774941" cy="429398"/>
              <a:chOff x="2285229" y="3233937"/>
              <a:chExt cx="8774941" cy="429398"/>
            </a:xfrm>
          </p:grpSpPr>
          <p:sp>
            <p:nvSpPr>
              <p:cNvPr id="34" name="TT">
                <a:extLst>
                  <a:ext uri="{FF2B5EF4-FFF2-40B4-BE49-F238E27FC236}">
                    <a16:creationId xmlns:a16="http://schemas.microsoft.com/office/drawing/2014/main" id="{6B3F2246-E194-D86E-56E6-672BB4EAAB70}"/>
                  </a:ext>
                </a:extLst>
              </p:cNvPr>
              <p:cNvSpPr txBox="1"/>
              <p:nvPr/>
            </p:nvSpPr>
            <p:spPr>
              <a:xfrm>
                <a:off x="2285229" y="3381180"/>
                <a:ext cx="3965131" cy="28215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lIns="45718" tIns="45718" rIns="45718" bIns="45718" anchor="t" anchorCtr="0">
                <a:no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>
                  <a:spcBef>
                    <a:spcPts val="600"/>
                  </a:spcBef>
                </a:pPr>
                <a:r>
                  <a:rPr lang="en-US" sz="1400" dirty="0">
                    <a:solidFill>
                      <a:schemeClr val="tx2"/>
                    </a:solidFill>
                    <a:latin typeface="Aptos" panose="020B0004020202020204" pitchFamily="34" charset="0"/>
                    <a:cs typeface="Helvetica"/>
                  </a:rPr>
                  <a:t>Acquire Customers Totaling:</a:t>
                </a:r>
              </a:p>
            </p:txBody>
          </p:sp>
          <p:sp>
            <p:nvSpPr>
              <p:cNvPr id="35" name="TT">
                <a:extLst>
                  <a:ext uri="{FF2B5EF4-FFF2-40B4-BE49-F238E27FC236}">
                    <a16:creationId xmlns:a16="http://schemas.microsoft.com/office/drawing/2014/main" id="{B123899A-2CDE-DA11-158B-5D733BA1B1C7}"/>
                  </a:ext>
                </a:extLst>
              </p:cNvPr>
              <p:cNvSpPr txBox="1"/>
              <p:nvPr/>
            </p:nvSpPr>
            <p:spPr>
              <a:xfrm>
                <a:off x="8273143" y="3233937"/>
                <a:ext cx="2787027" cy="28215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lIns="45718" tIns="45718" rIns="45718" bIns="45718" anchor="t" anchorCtr="0">
                <a:no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/>
                <a:r>
                  <a:rPr kumimoji="0" lang="en-US" sz="320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Helvetica"/>
                  </a:rPr>
                  <a:t>Personal </a:t>
                </a:r>
              </a:p>
              <a:p>
                <a:pPr algn="ctr"/>
                <a:r>
                  <a:rPr kumimoji="0" lang="en-US" sz="320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Helvetica"/>
                  </a:rPr>
                  <a:t>Customer Bonuses</a:t>
                </a:r>
              </a:p>
            </p:txBody>
          </p:sp>
        </p:grpSp>
        <p:sp>
          <p:nvSpPr>
            <p:cNvPr id="46" name="TT">
              <a:extLst>
                <a:ext uri="{FF2B5EF4-FFF2-40B4-BE49-F238E27FC236}">
                  <a16:creationId xmlns:a16="http://schemas.microsoft.com/office/drawing/2014/main" id="{96A29228-520D-BE1C-4C7C-38F247D43D69}"/>
                </a:ext>
              </a:extLst>
            </p:cNvPr>
            <p:cNvSpPr txBox="1"/>
            <p:nvPr/>
          </p:nvSpPr>
          <p:spPr>
            <a:xfrm>
              <a:off x="2536377" y="3688696"/>
              <a:ext cx="5018105" cy="2821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400" b="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 </a:t>
              </a:r>
              <a:r>
                <a:rPr lang="en-US" sz="140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6</a:t>
              </a:r>
              <a:r>
                <a:rPr lang="en-US" sz="1400" b="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  </a:t>
              </a:r>
              <a:r>
                <a:rPr lang="en-US" sz="1200" b="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Services	</a:t>
              </a:r>
              <a:r>
                <a:rPr lang="en-US" sz="1400" b="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	</a:t>
              </a:r>
              <a:r>
                <a:rPr lang="en-US" sz="140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12</a:t>
              </a:r>
              <a:r>
                <a:rPr lang="en-US" sz="1400" b="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 </a:t>
              </a:r>
              <a:r>
                <a:rPr lang="en-US" sz="1200" b="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Points	</a:t>
              </a:r>
              <a:r>
                <a:rPr lang="en-US" sz="1400" b="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	</a:t>
              </a:r>
              <a:r>
                <a:rPr lang="en-US" sz="1200" b="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Earn</a:t>
              </a:r>
              <a:r>
                <a:rPr lang="en-US" sz="1400" b="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 </a:t>
              </a:r>
              <a:r>
                <a:rPr lang="en-US" sz="1400" dirty="0">
                  <a:solidFill>
                    <a:schemeClr val="tx2"/>
                  </a:solidFill>
                  <a:latin typeface="Aptos" panose="020B0004020202020204" pitchFamily="34" charset="0"/>
                  <a:cs typeface="Helvetica"/>
                </a:rPr>
                <a:t>$150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527557E-A627-5F86-415E-4BA0C3A0D502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F31CB6-C5F7-4F34-73F2-0C4DFF39AB6A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34C279-D366-9855-C337-209091CC1725}"/>
              </a:ext>
            </a:extLst>
          </p:cNvPr>
          <p:cNvSpPr txBox="1"/>
          <p:nvPr/>
        </p:nvSpPr>
        <p:spPr>
          <a:xfrm>
            <a:off x="1045082" y="3975833"/>
            <a:ext cx="14390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2698252-73A8-5877-83C5-2735FF2170C4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836593-B023-967D-9AB1-756F03798028}"/>
              </a:ext>
            </a:extLst>
          </p:cNvPr>
          <p:cNvSpPr txBox="1"/>
          <p:nvPr/>
        </p:nvSpPr>
        <p:spPr>
          <a:xfrm>
            <a:off x="1045082" y="5241950"/>
            <a:ext cx="149129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2FB20D-63B3-D8E1-0A15-3920E25094C0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  <p:sp>
        <p:nvSpPr>
          <p:cNvPr id="53" name="TT">
            <a:extLst>
              <a:ext uri="{FF2B5EF4-FFF2-40B4-BE49-F238E27FC236}">
                <a16:creationId xmlns:a16="http://schemas.microsoft.com/office/drawing/2014/main" id="{FD099239-D940-4F0F-5B2C-0B641116607B}"/>
              </a:ext>
            </a:extLst>
          </p:cNvPr>
          <p:cNvSpPr txBox="1"/>
          <p:nvPr/>
        </p:nvSpPr>
        <p:spPr>
          <a:xfrm>
            <a:off x="2536396" y="3470911"/>
            <a:ext cx="5179621" cy="27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3</a:t>
            </a: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 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Services		</a:t>
            </a:r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6</a:t>
            </a: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Points	</a:t>
            </a: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	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Earn</a:t>
            </a: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$75   </a:t>
            </a: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(Existing IBOs Only)</a:t>
            </a:r>
          </a:p>
        </p:txBody>
      </p:sp>
    </p:spTree>
    <p:extLst>
      <p:ext uri="{BB962C8B-B14F-4D97-AF65-F5344CB8AC3E}">
        <p14:creationId xmlns:p14="http://schemas.microsoft.com/office/powerpoint/2010/main" val="317894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1033329"/>
            <a:ext cx="122555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942584"/>
            <a:ext cx="123031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944402"/>
            <a:ext cx="122872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955606"/>
            <a:ext cx="123666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951155"/>
            <a:ext cx="1030237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940762"/>
            <a:ext cx="122872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RC</a:t>
            </a:r>
            <a:endParaRPr sz="2400" b="0" kern="0" dirty="0">
              <a:solidFill>
                <a:srgbClr val="C2A02E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400" dirty="0"/>
              <a:t>Compensation Plan – </a:t>
            </a:r>
            <a:r>
              <a:rPr lang="en-US" sz="3200" dirty="0"/>
              <a:t>Customer Acquisition Bonuses </a:t>
            </a:r>
            <a:r>
              <a:rPr lang="en-US" sz="3200" b="1" dirty="0"/>
              <a:t>CABs</a:t>
            </a:r>
            <a:endParaRPr lang="en-AU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39" name="TT">
            <a:extLst>
              <a:ext uri="{FF2B5EF4-FFF2-40B4-BE49-F238E27FC236}">
                <a16:creationId xmlns:a16="http://schemas.microsoft.com/office/drawing/2014/main" id="{FFADE003-4DF9-6298-1D03-424157F6DCEC}"/>
              </a:ext>
            </a:extLst>
          </p:cNvPr>
          <p:cNvSpPr txBox="1"/>
          <p:nvPr/>
        </p:nvSpPr>
        <p:spPr>
          <a:xfrm>
            <a:off x="3725232" y="1592050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3 Services</a:t>
            </a:r>
          </a:p>
          <a:p>
            <a:pPr algn="ctr"/>
            <a:r>
              <a:rPr lang="en-US" sz="1200" dirty="0">
                <a:solidFill>
                  <a:srgbClr val="63C8C8"/>
                </a:solidFill>
                <a:latin typeface="Aptos" panose="020B0004020202020204" pitchFamily="34" charset="0"/>
              </a:rPr>
              <a:t>7 Points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214130-80F7-C97E-CF66-6C9E97285B87}"/>
              </a:ext>
            </a:extLst>
          </p:cNvPr>
          <p:cNvGrpSpPr/>
          <p:nvPr/>
        </p:nvGrpSpPr>
        <p:grpSpPr>
          <a:xfrm>
            <a:off x="3961732" y="2091445"/>
            <a:ext cx="502294" cy="596073"/>
            <a:chOff x="4656228" y="3103923"/>
            <a:chExt cx="502294" cy="5960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5C65D8-8E51-8C18-15CC-4F3DB526404C}"/>
                </a:ext>
              </a:extLst>
            </p:cNvPr>
            <p:cNvGrpSpPr/>
            <p:nvPr/>
          </p:nvGrpSpPr>
          <p:grpSpPr>
            <a:xfrm>
              <a:off x="4766060" y="3310977"/>
              <a:ext cx="392462" cy="389019"/>
              <a:chOff x="4824250" y="3335914"/>
              <a:chExt cx="392462" cy="38901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0430685-C9F3-E564-093B-00D8A5878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24250" y="3335914"/>
                <a:ext cx="392462" cy="389019"/>
              </a:xfrm>
              <a:prstGeom prst="rect">
                <a:avLst/>
              </a:prstGeom>
            </p:spPr>
          </p:pic>
          <p:sp>
            <p:nvSpPr>
              <p:cNvPr id="25" name="TT">
                <a:extLst>
                  <a:ext uri="{FF2B5EF4-FFF2-40B4-BE49-F238E27FC236}">
                    <a16:creationId xmlns:a16="http://schemas.microsoft.com/office/drawing/2014/main" id="{8BDF54E6-7DC7-3397-1A12-D5445A9FC575}"/>
                  </a:ext>
                </a:extLst>
              </p:cNvPr>
              <p:cNvSpPr txBox="1"/>
              <p:nvPr/>
            </p:nvSpPr>
            <p:spPr>
              <a:xfrm>
                <a:off x="4824250" y="3531493"/>
                <a:ext cx="392462" cy="1518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45718" tIns="45718" rIns="45718" bIns="45718" anchor="t" anchorCtr="0">
                <a:no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/>
                <a:r>
                  <a: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  <a:cs typeface="Helvetica"/>
                  </a:rPr>
                  <a:t>You</a:t>
                </a:r>
                <a:endParaRPr lang="en-US" sz="1000" b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6" name="TT">
              <a:extLst>
                <a:ext uri="{FF2B5EF4-FFF2-40B4-BE49-F238E27FC236}">
                  <a16:creationId xmlns:a16="http://schemas.microsoft.com/office/drawing/2014/main" id="{890C8047-C3AD-D755-DD07-BB7A86B54863}"/>
                </a:ext>
              </a:extLst>
            </p:cNvPr>
            <p:cNvSpPr txBox="1"/>
            <p:nvPr/>
          </p:nvSpPr>
          <p:spPr>
            <a:xfrm rot="20305047">
              <a:off x="4656228" y="3103923"/>
              <a:ext cx="450492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CQ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39DBF-AFB3-52D9-39BD-B79B33D1B451}"/>
              </a:ext>
            </a:extLst>
          </p:cNvPr>
          <p:cNvGrpSpPr/>
          <p:nvPr/>
        </p:nvGrpSpPr>
        <p:grpSpPr>
          <a:xfrm>
            <a:off x="3410575" y="1034847"/>
            <a:ext cx="1553184" cy="1659257"/>
            <a:chOff x="3410575" y="1034847"/>
            <a:chExt cx="1553184" cy="1659257"/>
          </a:xfrm>
        </p:grpSpPr>
        <p:sp>
          <p:nvSpPr>
            <p:cNvPr id="46" name="Arrow: Curved Left 496">
              <a:extLst>
                <a:ext uri="{FF2B5EF4-FFF2-40B4-BE49-F238E27FC236}">
                  <a16:creationId xmlns:a16="http://schemas.microsoft.com/office/drawing/2014/main" id="{3458E90F-AF74-05AE-73A4-96EE0B7F104B}"/>
                </a:ext>
              </a:extLst>
            </p:cNvPr>
            <p:cNvSpPr/>
            <p:nvPr/>
          </p:nvSpPr>
          <p:spPr>
            <a:xfrm rot="11016573">
              <a:off x="3410575" y="1034847"/>
              <a:ext cx="583137" cy="1551134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T">
              <a:extLst>
                <a:ext uri="{FF2B5EF4-FFF2-40B4-BE49-F238E27FC236}">
                  <a16:creationId xmlns:a16="http://schemas.microsoft.com/office/drawing/2014/main" id="{9494F9EC-4E3D-1EAF-9D7F-5AFD08D27498}"/>
                </a:ext>
              </a:extLst>
            </p:cNvPr>
            <p:cNvSpPr txBox="1"/>
            <p:nvPr/>
          </p:nvSpPr>
          <p:spPr>
            <a:xfrm>
              <a:off x="4462086" y="2434199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$75</a:t>
              </a:r>
            </a:p>
          </p:txBody>
        </p:sp>
      </p:grpSp>
      <p:sp>
        <p:nvSpPr>
          <p:cNvPr id="51" name="TT">
            <a:extLst>
              <a:ext uri="{FF2B5EF4-FFF2-40B4-BE49-F238E27FC236}">
                <a16:creationId xmlns:a16="http://schemas.microsoft.com/office/drawing/2014/main" id="{0DFECD59-F9C4-A1FE-A532-CBAD24A86974}"/>
              </a:ext>
            </a:extLst>
          </p:cNvPr>
          <p:cNvSpPr txBox="1"/>
          <p:nvPr/>
        </p:nvSpPr>
        <p:spPr>
          <a:xfrm>
            <a:off x="5718702" y="1806795"/>
            <a:ext cx="4621084" cy="150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C2A02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ETL &amp; Higher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can EARN </a:t>
            </a:r>
          </a:p>
          <a:p>
            <a:pPr algn="ctr"/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TEAM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Customer Acquisition Bonuses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CABs</a:t>
            </a:r>
          </a:p>
        </p:txBody>
      </p:sp>
      <p:sp>
        <p:nvSpPr>
          <p:cNvPr id="52" name="TT">
            <a:extLst>
              <a:ext uri="{FF2B5EF4-FFF2-40B4-BE49-F238E27FC236}">
                <a16:creationId xmlns:a16="http://schemas.microsoft.com/office/drawing/2014/main" id="{DE253B63-EBEE-EB15-E9C0-6DA89A2AEA9C}"/>
              </a:ext>
            </a:extLst>
          </p:cNvPr>
          <p:cNvSpPr txBox="1"/>
          <p:nvPr/>
        </p:nvSpPr>
        <p:spPr>
          <a:xfrm>
            <a:off x="6100691" y="3776801"/>
            <a:ext cx="3857106" cy="150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CABs 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are 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paid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 weekly as earned when </a:t>
            </a: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NEW IBOs 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on your team acquire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  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Customers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 and become 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CQ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 within their </a:t>
            </a: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1</a:t>
            </a:r>
            <a:r>
              <a:rPr kumimoji="0" lang="en-US" sz="2000" u="none" strike="noStrike" kern="1200" cap="none" spc="0" normalizeH="0" baseline="3000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st</a:t>
            </a: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 30 days</a:t>
            </a:r>
          </a:p>
        </p:txBody>
      </p:sp>
      <p:sp>
        <p:nvSpPr>
          <p:cNvPr id="53" name="TT">
            <a:extLst>
              <a:ext uri="{FF2B5EF4-FFF2-40B4-BE49-F238E27FC236}">
                <a16:creationId xmlns:a16="http://schemas.microsoft.com/office/drawing/2014/main" id="{51FA21BF-A756-50C2-67F5-59A250630DED}"/>
              </a:ext>
            </a:extLst>
          </p:cNvPr>
          <p:cNvSpPr txBox="1"/>
          <p:nvPr/>
        </p:nvSpPr>
        <p:spPr>
          <a:xfrm>
            <a:off x="5788839" y="3688530"/>
            <a:ext cx="4480810" cy="1548000"/>
          </a:xfrm>
          <a:prstGeom prst="rect">
            <a:avLst/>
          </a:prstGeom>
          <a:ln w="12700">
            <a:solidFill>
              <a:srgbClr val="63C8C8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endParaRPr sz="2000" b="0" kern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DC048D-B1B8-CE38-C6AD-E432228D613E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E1D1BA-972F-351B-181A-8C0D92194804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4A5EA2-F34B-0E29-3307-B86C84AA0718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F8608A-996F-7549-2380-DAEF4B56F680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5976FB-EEEC-60D4-DBC0-90A9696CA0F5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F2E120-B5A7-A167-A1A2-A84E70ECA4E2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2481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940996"/>
            <a:ext cx="1225552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1034917"/>
            <a:ext cx="123031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36735"/>
            <a:ext cx="122872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47939"/>
            <a:ext cx="123666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43488"/>
            <a:ext cx="1030237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1033095"/>
            <a:ext cx="122872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18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/>
              <a:t>Compensation Plan – </a:t>
            </a:r>
            <a:r>
              <a:rPr lang="en-US" sz="3600" dirty="0"/>
              <a:t>Customer Acquisition Bonuses </a:t>
            </a:r>
            <a:r>
              <a:rPr lang="en-US" sz="3600" b="1" dirty="0"/>
              <a:t>CABs</a:t>
            </a:r>
            <a:endParaRPr lang="en-AU" sz="3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39" name="TT">
            <a:extLst>
              <a:ext uri="{FF2B5EF4-FFF2-40B4-BE49-F238E27FC236}">
                <a16:creationId xmlns:a16="http://schemas.microsoft.com/office/drawing/2014/main" id="{FFADE003-4DF9-6298-1D03-424157F6DCEC}"/>
              </a:ext>
            </a:extLst>
          </p:cNvPr>
          <p:cNvSpPr txBox="1"/>
          <p:nvPr/>
        </p:nvSpPr>
        <p:spPr>
          <a:xfrm>
            <a:off x="3725232" y="1592050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3 Services</a:t>
            </a:r>
          </a:p>
          <a:p>
            <a:pPr algn="ctr"/>
            <a:r>
              <a:rPr lang="en-US" sz="1200" dirty="0">
                <a:solidFill>
                  <a:srgbClr val="63C8C8"/>
                </a:solidFill>
                <a:latin typeface="Aptos" panose="020B0004020202020204" pitchFamily="34" charset="0"/>
              </a:rPr>
              <a:t>7 Points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214130-80F7-C97E-CF66-6C9E97285B87}"/>
              </a:ext>
            </a:extLst>
          </p:cNvPr>
          <p:cNvGrpSpPr/>
          <p:nvPr/>
        </p:nvGrpSpPr>
        <p:grpSpPr>
          <a:xfrm>
            <a:off x="3961732" y="2091445"/>
            <a:ext cx="502294" cy="596073"/>
            <a:chOff x="4656228" y="3103923"/>
            <a:chExt cx="502294" cy="5960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5C65D8-8E51-8C18-15CC-4F3DB526404C}"/>
                </a:ext>
              </a:extLst>
            </p:cNvPr>
            <p:cNvGrpSpPr/>
            <p:nvPr/>
          </p:nvGrpSpPr>
          <p:grpSpPr>
            <a:xfrm>
              <a:off x="4766060" y="3310977"/>
              <a:ext cx="392462" cy="389019"/>
              <a:chOff x="4824250" y="3335914"/>
              <a:chExt cx="392462" cy="38901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0430685-C9F3-E564-093B-00D8A5878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24250" y="3335914"/>
                <a:ext cx="392462" cy="389019"/>
              </a:xfrm>
              <a:prstGeom prst="rect">
                <a:avLst/>
              </a:prstGeom>
            </p:spPr>
          </p:pic>
          <p:sp>
            <p:nvSpPr>
              <p:cNvPr id="25" name="TT">
                <a:extLst>
                  <a:ext uri="{FF2B5EF4-FFF2-40B4-BE49-F238E27FC236}">
                    <a16:creationId xmlns:a16="http://schemas.microsoft.com/office/drawing/2014/main" id="{8BDF54E6-7DC7-3397-1A12-D5445A9FC575}"/>
                  </a:ext>
                </a:extLst>
              </p:cNvPr>
              <p:cNvSpPr txBox="1"/>
              <p:nvPr/>
            </p:nvSpPr>
            <p:spPr>
              <a:xfrm>
                <a:off x="4824250" y="3531493"/>
                <a:ext cx="392462" cy="1518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lIns="45718" tIns="45718" rIns="45718" bIns="45718" anchor="t" anchorCtr="0">
                <a:no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/>
                <a:r>
                  <a: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  <a:cs typeface="Helvetica"/>
                  </a:rPr>
                  <a:t>You</a:t>
                </a:r>
                <a:endParaRPr lang="en-US" sz="1000" b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6" name="TT">
              <a:extLst>
                <a:ext uri="{FF2B5EF4-FFF2-40B4-BE49-F238E27FC236}">
                  <a16:creationId xmlns:a16="http://schemas.microsoft.com/office/drawing/2014/main" id="{890C8047-C3AD-D755-DD07-BB7A86B54863}"/>
                </a:ext>
              </a:extLst>
            </p:cNvPr>
            <p:cNvSpPr txBox="1"/>
            <p:nvPr/>
          </p:nvSpPr>
          <p:spPr>
            <a:xfrm rot="20305047">
              <a:off x="4656228" y="3103923"/>
              <a:ext cx="450492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CQ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39DBF-AFB3-52D9-39BD-B79B33D1B451}"/>
              </a:ext>
            </a:extLst>
          </p:cNvPr>
          <p:cNvGrpSpPr/>
          <p:nvPr/>
        </p:nvGrpSpPr>
        <p:grpSpPr>
          <a:xfrm>
            <a:off x="3410575" y="1034847"/>
            <a:ext cx="1553184" cy="1659257"/>
            <a:chOff x="3410575" y="1034847"/>
            <a:chExt cx="1553184" cy="1659257"/>
          </a:xfrm>
        </p:grpSpPr>
        <p:sp>
          <p:nvSpPr>
            <p:cNvPr id="46" name="Arrow: Curved Left 496">
              <a:extLst>
                <a:ext uri="{FF2B5EF4-FFF2-40B4-BE49-F238E27FC236}">
                  <a16:creationId xmlns:a16="http://schemas.microsoft.com/office/drawing/2014/main" id="{3458E90F-AF74-05AE-73A4-96EE0B7F104B}"/>
                </a:ext>
              </a:extLst>
            </p:cNvPr>
            <p:cNvSpPr/>
            <p:nvPr/>
          </p:nvSpPr>
          <p:spPr>
            <a:xfrm rot="11016573">
              <a:off x="3410575" y="1034847"/>
              <a:ext cx="583137" cy="1551134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T">
              <a:extLst>
                <a:ext uri="{FF2B5EF4-FFF2-40B4-BE49-F238E27FC236}">
                  <a16:creationId xmlns:a16="http://schemas.microsoft.com/office/drawing/2014/main" id="{9494F9EC-4E3D-1EAF-9D7F-5AFD08D27498}"/>
                </a:ext>
              </a:extLst>
            </p:cNvPr>
            <p:cNvSpPr txBox="1"/>
            <p:nvPr/>
          </p:nvSpPr>
          <p:spPr>
            <a:xfrm>
              <a:off x="4462086" y="2434199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$75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22B872-63E2-FF31-09B8-7185ACE69FAE}"/>
              </a:ext>
            </a:extLst>
          </p:cNvPr>
          <p:cNvGrpSpPr/>
          <p:nvPr/>
        </p:nvGrpSpPr>
        <p:grpSpPr>
          <a:xfrm>
            <a:off x="3979027" y="2807907"/>
            <a:ext cx="1002027" cy="602659"/>
            <a:chOff x="5958872" y="4588034"/>
            <a:chExt cx="1002027" cy="6026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6B621FB-0E27-A49B-FD74-01B8C126CBEA}"/>
                </a:ext>
              </a:extLst>
            </p:cNvPr>
            <p:cNvGrpSpPr/>
            <p:nvPr/>
          </p:nvGrpSpPr>
          <p:grpSpPr>
            <a:xfrm>
              <a:off x="5958872" y="4588034"/>
              <a:ext cx="502294" cy="596073"/>
              <a:chOff x="4656228" y="3103923"/>
              <a:chExt cx="502294" cy="59607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D19DB17-5BAA-3896-AE5E-0653F0F33085}"/>
                  </a:ext>
                </a:extLst>
              </p:cNvPr>
              <p:cNvGrpSpPr/>
              <p:nvPr/>
            </p:nvGrpSpPr>
            <p:grpSpPr>
              <a:xfrm>
                <a:off x="4766060" y="3310977"/>
                <a:ext cx="392462" cy="389019"/>
                <a:chOff x="4824250" y="3335914"/>
                <a:chExt cx="392462" cy="389019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4F2D820E-09AE-1F6F-F97F-3FF2FFB5F6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24250" y="3335914"/>
                  <a:ext cx="392462" cy="389019"/>
                </a:xfrm>
                <a:prstGeom prst="rect">
                  <a:avLst/>
                </a:prstGeom>
              </p:spPr>
            </p:pic>
            <p:sp>
              <p:nvSpPr>
                <p:cNvPr id="32" name="TT">
                  <a:extLst>
                    <a:ext uri="{FF2B5EF4-FFF2-40B4-BE49-F238E27FC236}">
                      <a16:creationId xmlns:a16="http://schemas.microsoft.com/office/drawing/2014/main" id="{8DBB9357-B88B-D459-8346-008838EAAA1B}"/>
                    </a:ext>
                  </a:extLst>
                </p:cNvPr>
                <p:cNvSpPr txBox="1"/>
                <p:nvPr/>
              </p:nvSpPr>
              <p:spPr>
                <a:xfrm>
                  <a:off x="4824250" y="3531493"/>
                  <a:ext cx="392462" cy="1934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lIns="45718" tIns="45718" rIns="45718" bIns="45718" anchor="t" anchorCtr="0">
                  <a:no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/>
                  <a:r>
                    <a:rPr lang="en-US" sz="1000" b="0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Helvetica"/>
                    </a:rPr>
                    <a:t>IBO</a:t>
                  </a:r>
                  <a:endPara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30" name="TT">
                <a:extLst>
                  <a:ext uri="{FF2B5EF4-FFF2-40B4-BE49-F238E27FC236}">
                    <a16:creationId xmlns:a16="http://schemas.microsoft.com/office/drawing/2014/main" id="{87143A96-0ADF-652E-ECCF-32CA2E1ABBAC}"/>
                  </a:ext>
                </a:extLst>
              </p:cNvPr>
              <p:cNvSpPr txBox="1"/>
              <p:nvPr/>
            </p:nvSpPr>
            <p:spPr>
              <a:xfrm rot="20305047">
                <a:off x="4656228" y="3103923"/>
                <a:ext cx="450492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400" kern="0" dirty="0">
                    <a:solidFill>
                      <a:srgbClr val="C2A02E"/>
                    </a:solidFill>
                    <a:latin typeface="Aptos" panose="020B0004020202020204" pitchFamily="34" charset="0"/>
                  </a:rPr>
                  <a:t>CQ</a:t>
                </a:r>
              </a:p>
            </p:txBody>
          </p:sp>
        </p:grpSp>
        <p:sp>
          <p:nvSpPr>
            <p:cNvPr id="35" name="TT">
              <a:extLst>
                <a:ext uri="{FF2B5EF4-FFF2-40B4-BE49-F238E27FC236}">
                  <a16:creationId xmlns:a16="http://schemas.microsoft.com/office/drawing/2014/main" id="{24B48BAF-834C-07C2-D605-449EE60FEB21}"/>
                </a:ext>
              </a:extLst>
            </p:cNvPr>
            <p:cNvSpPr txBox="1"/>
            <p:nvPr/>
          </p:nvSpPr>
          <p:spPr>
            <a:xfrm>
              <a:off x="6459226" y="4930788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B2B2207-0C05-AB60-719B-C121504C71A8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516201-7C41-BDFA-E5FC-E85CF0264A6D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C02C77-55C3-357B-A1E1-4747484ABB17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F32339-0D96-4BF4-3ED2-D114832AD10B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332997-E4E0-B7BF-2758-0929D93F4793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948481-0DA2-C278-AE83-389DFBCF76FD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19097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1033329"/>
            <a:ext cx="122555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942584"/>
            <a:ext cx="123031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36735"/>
            <a:ext cx="122872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47939"/>
            <a:ext cx="123666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43488"/>
            <a:ext cx="1030237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1033095"/>
            <a:ext cx="122872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18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/>
              <a:t>Compensation Plan – </a:t>
            </a:r>
            <a:r>
              <a:rPr lang="en-US" sz="3600" dirty="0"/>
              <a:t>Customer Acquisition Bonuses </a:t>
            </a:r>
            <a:r>
              <a:rPr lang="en-US" sz="3600" b="1" dirty="0"/>
              <a:t>CABs</a:t>
            </a:r>
            <a:endParaRPr lang="en-AU" sz="3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39" name="TT">
            <a:extLst>
              <a:ext uri="{FF2B5EF4-FFF2-40B4-BE49-F238E27FC236}">
                <a16:creationId xmlns:a16="http://schemas.microsoft.com/office/drawing/2014/main" id="{FFADE003-4DF9-6298-1D03-424157F6DCEC}"/>
              </a:ext>
            </a:extLst>
          </p:cNvPr>
          <p:cNvSpPr txBox="1"/>
          <p:nvPr/>
        </p:nvSpPr>
        <p:spPr>
          <a:xfrm>
            <a:off x="3725232" y="1592050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3 Services</a:t>
            </a:r>
          </a:p>
          <a:p>
            <a:pPr algn="ctr"/>
            <a:r>
              <a:rPr lang="en-US" sz="1200" dirty="0">
                <a:solidFill>
                  <a:srgbClr val="63C8C8"/>
                </a:solidFill>
                <a:latin typeface="Aptos" panose="020B0004020202020204" pitchFamily="34" charset="0"/>
              </a:rPr>
              <a:t>7 Points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214130-80F7-C97E-CF66-6C9E97285B87}"/>
              </a:ext>
            </a:extLst>
          </p:cNvPr>
          <p:cNvGrpSpPr/>
          <p:nvPr/>
        </p:nvGrpSpPr>
        <p:grpSpPr>
          <a:xfrm>
            <a:off x="3961732" y="2091445"/>
            <a:ext cx="502294" cy="596073"/>
            <a:chOff x="4656228" y="3103923"/>
            <a:chExt cx="502294" cy="5960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5C65D8-8E51-8C18-15CC-4F3DB526404C}"/>
                </a:ext>
              </a:extLst>
            </p:cNvPr>
            <p:cNvGrpSpPr/>
            <p:nvPr/>
          </p:nvGrpSpPr>
          <p:grpSpPr>
            <a:xfrm>
              <a:off x="4766060" y="3310977"/>
              <a:ext cx="392462" cy="389019"/>
              <a:chOff x="4824250" y="3335914"/>
              <a:chExt cx="392462" cy="38901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0430685-C9F3-E564-093B-00D8A5878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24250" y="3335914"/>
                <a:ext cx="392462" cy="389019"/>
              </a:xfrm>
              <a:prstGeom prst="rect">
                <a:avLst/>
              </a:prstGeom>
            </p:spPr>
          </p:pic>
          <p:sp>
            <p:nvSpPr>
              <p:cNvPr id="25" name="TT">
                <a:extLst>
                  <a:ext uri="{FF2B5EF4-FFF2-40B4-BE49-F238E27FC236}">
                    <a16:creationId xmlns:a16="http://schemas.microsoft.com/office/drawing/2014/main" id="{8BDF54E6-7DC7-3397-1A12-D5445A9FC575}"/>
                  </a:ext>
                </a:extLst>
              </p:cNvPr>
              <p:cNvSpPr txBox="1"/>
              <p:nvPr/>
            </p:nvSpPr>
            <p:spPr>
              <a:xfrm>
                <a:off x="4824250" y="3531493"/>
                <a:ext cx="392462" cy="1518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45718" tIns="45718" rIns="45718" bIns="45718" anchor="t" anchorCtr="0">
                <a:no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/>
                <a:r>
                  <a: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  <a:cs typeface="Helvetica"/>
                  </a:rPr>
                  <a:t>You</a:t>
                </a:r>
                <a:endParaRPr lang="en-US" sz="1000" b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6" name="TT">
              <a:extLst>
                <a:ext uri="{FF2B5EF4-FFF2-40B4-BE49-F238E27FC236}">
                  <a16:creationId xmlns:a16="http://schemas.microsoft.com/office/drawing/2014/main" id="{890C8047-C3AD-D755-DD07-BB7A86B54863}"/>
                </a:ext>
              </a:extLst>
            </p:cNvPr>
            <p:cNvSpPr txBox="1"/>
            <p:nvPr/>
          </p:nvSpPr>
          <p:spPr>
            <a:xfrm rot="20305047">
              <a:off x="4656228" y="3103923"/>
              <a:ext cx="450492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CQ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39DBF-AFB3-52D9-39BD-B79B33D1B451}"/>
              </a:ext>
            </a:extLst>
          </p:cNvPr>
          <p:cNvGrpSpPr/>
          <p:nvPr/>
        </p:nvGrpSpPr>
        <p:grpSpPr>
          <a:xfrm>
            <a:off x="3410575" y="1034847"/>
            <a:ext cx="1553184" cy="1659257"/>
            <a:chOff x="3410575" y="1034847"/>
            <a:chExt cx="1553184" cy="1659257"/>
          </a:xfrm>
        </p:grpSpPr>
        <p:sp>
          <p:nvSpPr>
            <p:cNvPr id="46" name="Arrow: Curved Left 496">
              <a:extLst>
                <a:ext uri="{FF2B5EF4-FFF2-40B4-BE49-F238E27FC236}">
                  <a16:creationId xmlns:a16="http://schemas.microsoft.com/office/drawing/2014/main" id="{3458E90F-AF74-05AE-73A4-96EE0B7F104B}"/>
                </a:ext>
              </a:extLst>
            </p:cNvPr>
            <p:cNvSpPr/>
            <p:nvPr/>
          </p:nvSpPr>
          <p:spPr>
            <a:xfrm rot="11016573">
              <a:off x="3410575" y="1034847"/>
              <a:ext cx="583137" cy="1551134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T">
              <a:extLst>
                <a:ext uri="{FF2B5EF4-FFF2-40B4-BE49-F238E27FC236}">
                  <a16:creationId xmlns:a16="http://schemas.microsoft.com/office/drawing/2014/main" id="{9494F9EC-4E3D-1EAF-9D7F-5AFD08D27498}"/>
                </a:ext>
              </a:extLst>
            </p:cNvPr>
            <p:cNvSpPr txBox="1"/>
            <p:nvPr/>
          </p:nvSpPr>
          <p:spPr>
            <a:xfrm>
              <a:off x="4462086" y="2434199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$75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22B872-63E2-FF31-09B8-7185ACE69FAE}"/>
              </a:ext>
            </a:extLst>
          </p:cNvPr>
          <p:cNvGrpSpPr/>
          <p:nvPr/>
        </p:nvGrpSpPr>
        <p:grpSpPr>
          <a:xfrm>
            <a:off x="3979027" y="2807907"/>
            <a:ext cx="1002027" cy="602659"/>
            <a:chOff x="5958872" y="4588034"/>
            <a:chExt cx="1002027" cy="6026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6B621FB-0E27-A49B-FD74-01B8C126CBEA}"/>
                </a:ext>
              </a:extLst>
            </p:cNvPr>
            <p:cNvGrpSpPr/>
            <p:nvPr/>
          </p:nvGrpSpPr>
          <p:grpSpPr>
            <a:xfrm>
              <a:off x="5958872" y="4588034"/>
              <a:ext cx="502294" cy="596073"/>
              <a:chOff x="4656228" y="3103923"/>
              <a:chExt cx="502294" cy="59607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D19DB17-5BAA-3896-AE5E-0653F0F33085}"/>
                  </a:ext>
                </a:extLst>
              </p:cNvPr>
              <p:cNvGrpSpPr/>
              <p:nvPr/>
            </p:nvGrpSpPr>
            <p:grpSpPr>
              <a:xfrm>
                <a:off x="4766060" y="3310977"/>
                <a:ext cx="392462" cy="389019"/>
                <a:chOff x="4824250" y="3335914"/>
                <a:chExt cx="392462" cy="389019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4F2D820E-09AE-1F6F-F97F-3FF2FFB5F6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24250" y="3335914"/>
                  <a:ext cx="392462" cy="389019"/>
                </a:xfrm>
                <a:prstGeom prst="rect">
                  <a:avLst/>
                </a:prstGeom>
              </p:spPr>
            </p:pic>
            <p:sp>
              <p:nvSpPr>
                <p:cNvPr id="32" name="TT">
                  <a:extLst>
                    <a:ext uri="{FF2B5EF4-FFF2-40B4-BE49-F238E27FC236}">
                      <a16:creationId xmlns:a16="http://schemas.microsoft.com/office/drawing/2014/main" id="{8DBB9357-B88B-D459-8346-008838EAAA1B}"/>
                    </a:ext>
                  </a:extLst>
                </p:cNvPr>
                <p:cNvSpPr txBox="1"/>
                <p:nvPr/>
              </p:nvSpPr>
              <p:spPr>
                <a:xfrm>
                  <a:off x="4824250" y="3531493"/>
                  <a:ext cx="392462" cy="1934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lIns="45718" tIns="45718" rIns="45718" bIns="45718" anchor="t" anchorCtr="0">
                  <a:no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/>
                  <a:r>
                    <a:rPr lang="en-US" sz="1000" b="0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Helvetica"/>
                    </a:rPr>
                    <a:t>IBO</a:t>
                  </a:r>
                  <a:endPara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30" name="TT">
                <a:extLst>
                  <a:ext uri="{FF2B5EF4-FFF2-40B4-BE49-F238E27FC236}">
                    <a16:creationId xmlns:a16="http://schemas.microsoft.com/office/drawing/2014/main" id="{87143A96-0ADF-652E-ECCF-32CA2E1ABBAC}"/>
                  </a:ext>
                </a:extLst>
              </p:cNvPr>
              <p:cNvSpPr txBox="1"/>
              <p:nvPr/>
            </p:nvSpPr>
            <p:spPr>
              <a:xfrm rot="20305047">
                <a:off x="4656228" y="3103923"/>
                <a:ext cx="450492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400" kern="0" dirty="0">
                    <a:solidFill>
                      <a:srgbClr val="C2A02E"/>
                    </a:solidFill>
                    <a:latin typeface="Aptos" panose="020B0004020202020204" pitchFamily="34" charset="0"/>
                  </a:rPr>
                  <a:t>CQ</a:t>
                </a:r>
              </a:p>
            </p:txBody>
          </p:sp>
        </p:grpSp>
        <p:sp>
          <p:nvSpPr>
            <p:cNvPr id="35" name="TT">
              <a:extLst>
                <a:ext uri="{FF2B5EF4-FFF2-40B4-BE49-F238E27FC236}">
                  <a16:creationId xmlns:a16="http://schemas.microsoft.com/office/drawing/2014/main" id="{24B48BAF-834C-07C2-D605-449EE60FEB21}"/>
                </a:ext>
              </a:extLst>
            </p:cNvPr>
            <p:cNvSpPr txBox="1"/>
            <p:nvPr/>
          </p:nvSpPr>
          <p:spPr>
            <a:xfrm>
              <a:off x="6459226" y="4930788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$0</a:t>
              </a:r>
            </a:p>
          </p:txBody>
        </p:sp>
      </p:grpSp>
      <p:sp>
        <p:nvSpPr>
          <p:cNvPr id="33" name="TT">
            <a:extLst>
              <a:ext uri="{FF2B5EF4-FFF2-40B4-BE49-F238E27FC236}">
                <a16:creationId xmlns:a16="http://schemas.microsoft.com/office/drawing/2014/main" id="{8011A8DF-7254-4B0A-C6E0-397EA5D642B8}"/>
              </a:ext>
            </a:extLst>
          </p:cNvPr>
          <p:cNvSpPr txBox="1"/>
          <p:nvPr/>
        </p:nvSpPr>
        <p:spPr>
          <a:xfrm>
            <a:off x="4931339" y="1585285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30</a:t>
            </a: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Personal &amp; Team Customer Points</a:t>
            </a:r>
            <a:endParaRPr lang="en-US" sz="1200" b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A1814C-B1A6-6947-EDE8-1A4D6FB881BE}"/>
              </a:ext>
            </a:extLst>
          </p:cNvPr>
          <p:cNvGrpSpPr/>
          <p:nvPr/>
        </p:nvGrpSpPr>
        <p:grpSpPr>
          <a:xfrm>
            <a:off x="5128367" y="2801321"/>
            <a:ext cx="1002027" cy="602659"/>
            <a:chOff x="5958872" y="4588034"/>
            <a:chExt cx="1002027" cy="60265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2416A70-561F-C795-BEB3-CA04B639244E}"/>
                </a:ext>
              </a:extLst>
            </p:cNvPr>
            <p:cNvGrpSpPr/>
            <p:nvPr/>
          </p:nvGrpSpPr>
          <p:grpSpPr>
            <a:xfrm>
              <a:off x="5958872" y="4588034"/>
              <a:ext cx="502294" cy="596073"/>
              <a:chOff x="4656228" y="3103923"/>
              <a:chExt cx="502294" cy="596073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CFC4CC3-19F1-6A32-054F-13969A6173E7}"/>
                  </a:ext>
                </a:extLst>
              </p:cNvPr>
              <p:cNvGrpSpPr/>
              <p:nvPr/>
            </p:nvGrpSpPr>
            <p:grpSpPr>
              <a:xfrm>
                <a:off x="4766060" y="3310977"/>
                <a:ext cx="392462" cy="389019"/>
                <a:chOff x="4824250" y="3335914"/>
                <a:chExt cx="392462" cy="389019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C640C4B7-5C9F-645B-5293-D9FEA354C1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24250" y="3335914"/>
                  <a:ext cx="392462" cy="389019"/>
                </a:xfrm>
                <a:prstGeom prst="rect">
                  <a:avLst/>
                </a:prstGeom>
              </p:spPr>
            </p:pic>
            <p:sp>
              <p:nvSpPr>
                <p:cNvPr id="43" name="TT">
                  <a:extLst>
                    <a:ext uri="{FF2B5EF4-FFF2-40B4-BE49-F238E27FC236}">
                      <a16:creationId xmlns:a16="http://schemas.microsoft.com/office/drawing/2014/main" id="{DD80B77A-2BD8-ACE3-65D7-F5BEAF9A1C5D}"/>
                    </a:ext>
                  </a:extLst>
                </p:cNvPr>
                <p:cNvSpPr txBox="1"/>
                <p:nvPr/>
              </p:nvSpPr>
              <p:spPr>
                <a:xfrm>
                  <a:off x="4824250" y="3531493"/>
                  <a:ext cx="392462" cy="1934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lIns="45718" tIns="45718" rIns="45718" bIns="45718" anchor="t" anchorCtr="0">
                  <a:no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/>
                  <a:r>
                    <a:rPr lang="en-US" sz="1000" b="0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Helvetica"/>
                    </a:rPr>
                    <a:t>IBO</a:t>
                  </a:r>
                  <a:endPara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41" name="TT">
                <a:extLst>
                  <a:ext uri="{FF2B5EF4-FFF2-40B4-BE49-F238E27FC236}">
                    <a16:creationId xmlns:a16="http://schemas.microsoft.com/office/drawing/2014/main" id="{6768E475-6255-8DC4-9F90-DC73007B612D}"/>
                  </a:ext>
                </a:extLst>
              </p:cNvPr>
              <p:cNvSpPr txBox="1"/>
              <p:nvPr/>
            </p:nvSpPr>
            <p:spPr>
              <a:xfrm rot="20305047">
                <a:off x="4656228" y="3103923"/>
                <a:ext cx="450492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400" kern="0" dirty="0">
                    <a:solidFill>
                      <a:srgbClr val="C2A02E"/>
                    </a:solidFill>
                    <a:latin typeface="Aptos" panose="020B0004020202020204" pitchFamily="34" charset="0"/>
                  </a:rPr>
                  <a:t>CQ</a:t>
                </a:r>
              </a:p>
            </p:txBody>
          </p:sp>
        </p:grpSp>
        <p:sp>
          <p:nvSpPr>
            <p:cNvPr id="38" name="TT">
              <a:extLst>
                <a:ext uri="{FF2B5EF4-FFF2-40B4-BE49-F238E27FC236}">
                  <a16:creationId xmlns:a16="http://schemas.microsoft.com/office/drawing/2014/main" id="{D483F793-E3E2-7108-C87F-5893102C8BB2}"/>
                </a:ext>
              </a:extLst>
            </p:cNvPr>
            <p:cNvSpPr txBox="1"/>
            <p:nvPr/>
          </p:nvSpPr>
          <p:spPr>
            <a:xfrm>
              <a:off x="6459226" y="4930788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$50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D661E9-5CE9-F1F0-0655-2E950D11BBC1}"/>
              </a:ext>
            </a:extLst>
          </p:cNvPr>
          <p:cNvGrpSpPr/>
          <p:nvPr/>
        </p:nvGrpSpPr>
        <p:grpSpPr>
          <a:xfrm>
            <a:off x="4814480" y="3490050"/>
            <a:ext cx="1189812" cy="956418"/>
            <a:chOff x="4814480" y="3490050"/>
            <a:chExt cx="1189812" cy="956418"/>
          </a:xfrm>
        </p:grpSpPr>
        <p:sp>
          <p:nvSpPr>
            <p:cNvPr id="44" name="Arrow: Down 1">
              <a:extLst>
                <a:ext uri="{FF2B5EF4-FFF2-40B4-BE49-F238E27FC236}">
                  <a16:creationId xmlns:a16="http://schemas.microsoft.com/office/drawing/2014/main" id="{1AA40D94-EE3B-0808-0CEA-518FF9534AB1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45" name="TT">
              <a:extLst>
                <a:ext uri="{FF2B5EF4-FFF2-40B4-BE49-F238E27FC236}">
                  <a16:creationId xmlns:a16="http://schemas.microsoft.com/office/drawing/2014/main" id="{26CDBA7B-AAE2-B1B2-31F3-AA538780372F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b="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ETL </a:t>
              </a:r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$0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8" name="TT">
              <a:extLst>
                <a:ext uri="{FF2B5EF4-FFF2-40B4-BE49-F238E27FC236}">
                  <a16:creationId xmlns:a16="http://schemas.microsoft.com/office/drawing/2014/main" id="{D4FF58A4-06E7-5B84-2C03-BDE4C742CDFC}"/>
                </a:ext>
              </a:extLst>
            </p:cNvPr>
            <p:cNvSpPr txBox="1"/>
            <p:nvPr/>
          </p:nvSpPr>
          <p:spPr>
            <a:xfrm rot="20305047">
              <a:off x="4814480" y="3814907"/>
              <a:ext cx="696341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1</a:t>
              </a:r>
              <a:r>
                <a:rPr lang="en-AU" sz="1400" kern="0" baseline="30000" dirty="0">
                  <a:solidFill>
                    <a:srgbClr val="C2A02E"/>
                  </a:solidFill>
                  <a:latin typeface="Aptos" panose="020B0004020202020204" pitchFamily="34" charset="0"/>
                </a:rPr>
                <a:t>st</a:t>
              </a: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 Gen</a:t>
              </a:r>
              <a:endParaRPr sz="1400" kern="0" dirty="0">
                <a:solidFill>
                  <a:srgbClr val="C2A02E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D9F7B5B-A2B9-2865-C985-4539CE97EF85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ABDFB8-2091-32F7-1C7A-EE8D6F971D32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8922D1-4399-CEB2-7AFD-A66152E2A9F4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56C627-5152-F1D9-9967-923264B9B95C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329B9C-F440-BE85-14EA-AD2E6833927F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216550-C12E-CF52-488A-3C9EBCFFD505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20849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1033329"/>
            <a:ext cx="122555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1034917"/>
            <a:ext cx="123031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36735"/>
            <a:ext cx="122872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47939"/>
            <a:ext cx="123666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43488"/>
            <a:ext cx="1030237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940762"/>
            <a:ext cx="122872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RC</a:t>
            </a:r>
            <a:endParaRPr sz="2400" b="0" kern="0" dirty="0">
              <a:solidFill>
                <a:srgbClr val="C2A02E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/>
              <a:t>Compensation Plan – </a:t>
            </a:r>
            <a:r>
              <a:rPr lang="en-US" sz="3600" dirty="0"/>
              <a:t>Customer Acquisition Bonuses </a:t>
            </a:r>
            <a:r>
              <a:rPr lang="en-US" sz="3600" b="1" dirty="0"/>
              <a:t>CABs</a:t>
            </a:r>
            <a:endParaRPr lang="en-AU" sz="3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39" name="TT">
            <a:extLst>
              <a:ext uri="{FF2B5EF4-FFF2-40B4-BE49-F238E27FC236}">
                <a16:creationId xmlns:a16="http://schemas.microsoft.com/office/drawing/2014/main" id="{FFADE003-4DF9-6298-1D03-424157F6DCEC}"/>
              </a:ext>
            </a:extLst>
          </p:cNvPr>
          <p:cNvSpPr txBox="1"/>
          <p:nvPr/>
        </p:nvSpPr>
        <p:spPr>
          <a:xfrm>
            <a:off x="3725232" y="1592050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3 Services</a:t>
            </a:r>
          </a:p>
          <a:p>
            <a:pPr algn="ctr"/>
            <a:r>
              <a:rPr lang="en-US" sz="1200" dirty="0">
                <a:solidFill>
                  <a:srgbClr val="63C8C8"/>
                </a:solidFill>
                <a:latin typeface="Aptos" panose="020B0004020202020204" pitchFamily="34" charset="0"/>
              </a:rPr>
              <a:t>7 Points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214130-80F7-C97E-CF66-6C9E97285B87}"/>
              </a:ext>
            </a:extLst>
          </p:cNvPr>
          <p:cNvGrpSpPr/>
          <p:nvPr/>
        </p:nvGrpSpPr>
        <p:grpSpPr>
          <a:xfrm>
            <a:off x="3961732" y="2091445"/>
            <a:ext cx="502294" cy="596073"/>
            <a:chOff x="4656228" y="3103923"/>
            <a:chExt cx="502294" cy="5960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5C65D8-8E51-8C18-15CC-4F3DB526404C}"/>
                </a:ext>
              </a:extLst>
            </p:cNvPr>
            <p:cNvGrpSpPr/>
            <p:nvPr/>
          </p:nvGrpSpPr>
          <p:grpSpPr>
            <a:xfrm>
              <a:off x="4766060" y="3310977"/>
              <a:ext cx="392462" cy="389019"/>
              <a:chOff x="4824250" y="3335914"/>
              <a:chExt cx="392462" cy="38901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0430685-C9F3-E564-093B-00D8A5878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24250" y="3335914"/>
                <a:ext cx="392462" cy="389019"/>
              </a:xfrm>
              <a:prstGeom prst="rect">
                <a:avLst/>
              </a:prstGeom>
            </p:spPr>
          </p:pic>
          <p:sp>
            <p:nvSpPr>
              <p:cNvPr id="25" name="TT">
                <a:extLst>
                  <a:ext uri="{FF2B5EF4-FFF2-40B4-BE49-F238E27FC236}">
                    <a16:creationId xmlns:a16="http://schemas.microsoft.com/office/drawing/2014/main" id="{8BDF54E6-7DC7-3397-1A12-D5445A9FC575}"/>
                  </a:ext>
                </a:extLst>
              </p:cNvPr>
              <p:cNvSpPr txBox="1"/>
              <p:nvPr/>
            </p:nvSpPr>
            <p:spPr>
              <a:xfrm>
                <a:off x="4824250" y="3531493"/>
                <a:ext cx="392462" cy="1518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lIns="45718" tIns="45718" rIns="45718" bIns="45718" anchor="t" anchorCtr="0">
                <a:no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/>
                <a:r>
                  <a: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  <a:cs typeface="Helvetica"/>
                  </a:rPr>
                  <a:t>You</a:t>
                </a:r>
                <a:endParaRPr lang="en-US" sz="1000" b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6" name="TT">
              <a:extLst>
                <a:ext uri="{FF2B5EF4-FFF2-40B4-BE49-F238E27FC236}">
                  <a16:creationId xmlns:a16="http://schemas.microsoft.com/office/drawing/2014/main" id="{890C8047-C3AD-D755-DD07-BB7A86B54863}"/>
                </a:ext>
              </a:extLst>
            </p:cNvPr>
            <p:cNvSpPr txBox="1"/>
            <p:nvPr/>
          </p:nvSpPr>
          <p:spPr>
            <a:xfrm rot="20305047">
              <a:off x="4656228" y="3103923"/>
              <a:ext cx="450492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CQ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39DBF-AFB3-52D9-39BD-B79B33D1B451}"/>
              </a:ext>
            </a:extLst>
          </p:cNvPr>
          <p:cNvGrpSpPr/>
          <p:nvPr/>
        </p:nvGrpSpPr>
        <p:grpSpPr>
          <a:xfrm>
            <a:off x="3410575" y="1034847"/>
            <a:ext cx="1553184" cy="1659257"/>
            <a:chOff x="3410575" y="1034847"/>
            <a:chExt cx="1553184" cy="1659257"/>
          </a:xfrm>
        </p:grpSpPr>
        <p:sp>
          <p:nvSpPr>
            <p:cNvPr id="46" name="Arrow: Curved Left 496">
              <a:extLst>
                <a:ext uri="{FF2B5EF4-FFF2-40B4-BE49-F238E27FC236}">
                  <a16:creationId xmlns:a16="http://schemas.microsoft.com/office/drawing/2014/main" id="{3458E90F-AF74-05AE-73A4-96EE0B7F104B}"/>
                </a:ext>
              </a:extLst>
            </p:cNvPr>
            <p:cNvSpPr/>
            <p:nvPr/>
          </p:nvSpPr>
          <p:spPr>
            <a:xfrm rot="11016573">
              <a:off x="3410575" y="1034847"/>
              <a:ext cx="583137" cy="1551134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T">
              <a:extLst>
                <a:ext uri="{FF2B5EF4-FFF2-40B4-BE49-F238E27FC236}">
                  <a16:creationId xmlns:a16="http://schemas.microsoft.com/office/drawing/2014/main" id="{9494F9EC-4E3D-1EAF-9D7F-5AFD08D27498}"/>
                </a:ext>
              </a:extLst>
            </p:cNvPr>
            <p:cNvSpPr txBox="1"/>
            <p:nvPr/>
          </p:nvSpPr>
          <p:spPr>
            <a:xfrm>
              <a:off x="4462086" y="2434199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b="0" dirty="0">
                  <a:solidFill>
                    <a:srgbClr val="63C8C8"/>
                  </a:solidFill>
                  <a:latin typeface="Aptos" panose="020B0004020202020204" pitchFamily="34" charset="0"/>
                </a:rPr>
                <a:t>$75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22B872-63E2-FF31-09B8-7185ACE69FAE}"/>
              </a:ext>
            </a:extLst>
          </p:cNvPr>
          <p:cNvGrpSpPr/>
          <p:nvPr/>
        </p:nvGrpSpPr>
        <p:grpSpPr>
          <a:xfrm>
            <a:off x="3979027" y="2807907"/>
            <a:ext cx="1002027" cy="602659"/>
            <a:chOff x="5958872" y="4588034"/>
            <a:chExt cx="1002027" cy="6026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6B621FB-0E27-A49B-FD74-01B8C126CBEA}"/>
                </a:ext>
              </a:extLst>
            </p:cNvPr>
            <p:cNvGrpSpPr/>
            <p:nvPr/>
          </p:nvGrpSpPr>
          <p:grpSpPr>
            <a:xfrm>
              <a:off x="5958872" y="4588034"/>
              <a:ext cx="502294" cy="596073"/>
              <a:chOff x="4656228" y="3103923"/>
              <a:chExt cx="502294" cy="59607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D19DB17-5BAA-3896-AE5E-0653F0F33085}"/>
                  </a:ext>
                </a:extLst>
              </p:cNvPr>
              <p:cNvGrpSpPr/>
              <p:nvPr/>
            </p:nvGrpSpPr>
            <p:grpSpPr>
              <a:xfrm>
                <a:off x="4766060" y="3310977"/>
                <a:ext cx="392462" cy="389019"/>
                <a:chOff x="4824250" y="3335914"/>
                <a:chExt cx="392462" cy="389019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4F2D820E-09AE-1F6F-F97F-3FF2FFB5F6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24250" y="3335914"/>
                  <a:ext cx="392462" cy="389019"/>
                </a:xfrm>
                <a:prstGeom prst="rect">
                  <a:avLst/>
                </a:prstGeom>
              </p:spPr>
            </p:pic>
            <p:sp>
              <p:nvSpPr>
                <p:cNvPr id="32" name="TT">
                  <a:extLst>
                    <a:ext uri="{FF2B5EF4-FFF2-40B4-BE49-F238E27FC236}">
                      <a16:creationId xmlns:a16="http://schemas.microsoft.com/office/drawing/2014/main" id="{8DBB9357-B88B-D459-8346-008838EAAA1B}"/>
                    </a:ext>
                  </a:extLst>
                </p:cNvPr>
                <p:cNvSpPr txBox="1"/>
                <p:nvPr/>
              </p:nvSpPr>
              <p:spPr>
                <a:xfrm>
                  <a:off x="4824250" y="3531493"/>
                  <a:ext cx="392462" cy="1934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lIns="45718" tIns="45718" rIns="45718" bIns="45718" anchor="t" anchorCtr="0">
                  <a:no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/>
                  <a:r>
                    <a:rPr lang="en-US" sz="1000" b="0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Helvetica"/>
                    </a:rPr>
                    <a:t>IBO</a:t>
                  </a:r>
                  <a:endPara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30" name="TT">
                <a:extLst>
                  <a:ext uri="{FF2B5EF4-FFF2-40B4-BE49-F238E27FC236}">
                    <a16:creationId xmlns:a16="http://schemas.microsoft.com/office/drawing/2014/main" id="{87143A96-0ADF-652E-ECCF-32CA2E1ABBAC}"/>
                  </a:ext>
                </a:extLst>
              </p:cNvPr>
              <p:cNvSpPr txBox="1"/>
              <p:nvPr/>
            </p:nvSpPr>
            <p:spPr>
              <a:xfrm rot="20305047">
                <a:off x="4656228" y="3103923"/>
                <a:ext cx="450492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400" kern="0" dirty="0">
                    <a:solidFill>
                      <a:srgbClr val="C2A02E"/>
                    </a:solidFill>
                    <a:latin typeface="Aptos" panose="020B0004020202020204" pitchFamily="34" charset="0"/>
                  </a:rPr>
                  <a:t>CQ</a:t>
                </a:r>
              </a:p>
            </p:txBody>
          </p:sp>
        </p:grpSp>
        <p:sp>
          <p:nvSpPr>
            <p:cNvPr id="35" name="TT">
              <a:extLst>
                <a:ext uri="{FF2B5EF4-FFF2-40B4-BE49-F238E27FC236}">
                  <a16:creationId xmlns:a16="http://schemas.microsoft.com/office/drawing/2014/main" id="{24B48BAF-834C-07C2-D605-449EE60FEB21}"/>
                </a:ext>
              </a:extLst>
            </p:cNvPr>
            <p:cNvSpPr txBox="1"/>
            <p:nvPr/>
          </p:nvSpPr>
          <p:spPr>
            <a:xfrm>
              <a:off x="6459226" y="4930788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$0</a:t>
              </a:r>
            </a:p>
          </p:txBody>
        </p:sp>
      </p:grpSp>
      <p:sp>
        <p:nvSpPr>
          <p:cNvPr id="33" name="TT">
            <a:extLst>
              <a:ext uri="{FF2B5EF4-FFF2-40B4-BE49-F238E27FC236}">
                <a16:creationId xmlns:a16="http://schemas.microsoft.com/office/drawing/2014/main" id="{8011A8DF-7254-4B0A-C6E0-397EA5D642B8}"/>
              </a:ext>
            </a:extLst>
          </p:cNvPr>
          <p:cNvSpPr txBox="1"/>
          <p:nvPr/>
        </p:nvSpPr>
        <p:spPr>
          <a:xfrm>
            <a:off x="4931339" y="1585285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30 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Personal &amp; Team Customer Points</a:t>
            </a:r>
            <a:endParaRPr lang="en-US" sz="1200" b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A1814C-B1A6-6947-EDE8-1A4D6FB881BE}"/>
              </a:ext>
            </a:extLst>
          </p:cNvPr>
          <p:cNvGrpSpPr/>
          <p:nvPr/>
        </p:nvGrpSpPr>
        <p:grpSpPr>
          <a:xfrm>
            <a:off x="5128367" y="2801321"/>
            <a:ext cx="1002027" cy="602659"/>
            <a:chOff x="5958872" y="4588034"/>
            <a:chExt cx="1002027" cy="60265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2416A70-561F-C795-BEB3-CA04B639244E}"/>
                </a:ext>
              </a:extLst>
            </p:cNvPr>
            <p:cNvGrpSpPr/>
            <p:nvPr/>
          </p:nvGrpSpPr>
          <p:grpSpPr>
            <a:xfrm>
              <a:off x="5958872" y="4588034"/>
              <a:ext cx="502294" cy="596073"/>
              <a:chOff x="4656228" y="3103923"/>
              <a:chExt cx="502294" cy="596073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CFC4CC3-19F1-6A32-054F-13969A6173E7}"/>
                  </a:ext>
                </a:extLst>
              </p:cNvPr>
              <p:cNvGrpSpPr/>
              <p:nvPr/>
            </p:nvGrpSpPr>
            <p:grpSpPr>
              <a:xfrm>
                <a:off x="4766060" y="3310977"/>
                <a:ext cx="392462" cy="389019"/>
                <a:chOff x="4824250" y="3335914"/>
                <a:chExt cx="392462" cy="389019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C640C4B7-5C9F-645B-5293-D9FEA354C1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24250" y="3335914"/>
                  <a:ext cx="392462" cy="389019"/>
                </a:xfrm>
                <a:prstGeom prst="rect">
                  <a:avLst/>
                </a:prstGeom>
              </p:spPr>
            </p:pic>
            <p:sp>
              <p:nvSpPr>
                <p:cNvPr id="43" name="TT">
                  <a:extLst>
                    <a:ext uri="{FF2B5EF4-FFF2-40B4-BE49-F238E27FC236}">
                      <a16:creationId xmlns:a16="http://schemas.microsoft.com/office/drawing/2014/main" id="{DD80B77A-2BD8-ACE3-65D7-F5BEAF9A1C5D}"/>
                    </a:ext>
                  </a:extLst>
                </p:cNvPr>
                <p:cNvSpPr txBox="1"/>
                <p:nvPr/>
              </p:nvSpPr>
              <p:spPr>
                <a:xfrm>
                  <a:off x="4824250" y="3531493"/>
                  <a:ext cx="392462" cy="1934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lIns="45718" tIns="45718" rIns="45718" bIns="45718" anchor="t" anchorCtr="0">
                  <a:no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/>
                  <a:r>
                    <a:rPr lang="en-US" sz="1000" b="0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Helvetica"/>
                    </a:rPr>
                    <a:t>IBO</a:t>
                  </a:r>
                  <a:endPara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41" name="TT">
                <a:extLst>
                  <a:ext uri="{FF2B5EF4-FFF2-40B4-BE49-F238E27FC236}">
                    <a16:creationId xmlns:a16="http://schemas.microsoft.com/office/drawing/2014/main" id="{6768E475-6255-8DC4-9F90-DC73007B612D}"/>
                  </a:ext>
                </a:extLst>
              </p:cNvPr>
              <p:cNvSpPr txBox="1"/>
              <p:nvPr/>
            </p:nvSpPr>
            <p:spPr>
              <a:xfrm rot="20305047">
                <a:off x="4656228" y="3103923"/>
                <a:ext cx="450492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400" kern="0" dirty="0">
                    <a:solidFill>
                      <a:srgbClr val="C2A02E"/>
                    </a:solidFill>
                    <a:latin typeface="Aptos" panose="020B0004020202020204" pitchFamily="34" charset="0"/>
                  </a:rPr>
                  <a:t>CQ</a:t>
                </a:r>
              </a:p>
            </p:txBody>
          </p:sp>
        </p:grpSp>
        <p:sp>
          <p:nvSpPr>
            <p:cNvPr id="38" name="TT">
              <a:extLst>
                <a:ext uri="{FF2B5EF4-FFF2-40B4-BE49-F238E27FC236}">
                  <a16:creationId xmlns:a16="http://schemas.microsoft.com/office/drawing/2014/main" id="{D483F793-E3E2-7108-C87F-5893102C8BB2}"/>
                </a:ext>
              </a:extLst>
            </p:cNvPr>
            <p:cNvSpPr txBox="1"/>
            <p:nvPr/>
          </p:nvSpPr>
          <p:spPr>
            <a:xfrm>
              <a:off x="6459226" y="4930788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b="0" dirty="0">
                  <a:solidFill>
                    <a:srgbClr val="63C8C8"/>
                  </a:solidFill>
                  <a:latin typeface="Aptos" panose="020B0004020202020204" pitchFamily="34" charset="0"/>
                </a:rPr>
                <a:t>$</a:t>
              </a:r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50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D661E9-5CE9-F1F0-0655-2E950D11BBC1}"/>
              </a:ext>
            </a:extLst>
          </p:cNvPr>
          <p:cNvGrpSpPr/>
          <p:nvPr/>
        </p:nvGrpSpPr>
        <p:grpSpPr>
          <a:xfrm>
            <a:off x="4814480" y="3490050"/>
            <a:ext cx="1189812" cy="956418"/>
            <a:chOff x="4814480" y="3490050"/>
            <a:chExt cx="1189812" cy="956418"/>
          </a:xfrm>
        </p:grpSpPr>
        <p:sp>
          <p:nvSpPr>
            <p:cNvPr id="44" name="Arrow: Down 1">
              <a:extLst>
                <a:ext uri="{FF2B5EF4-FFF2-40B4-BE49-F238E27FC236}">
                  <a16:creationId xmlns:a16="http://schemas.microsoft.com/office/drawing/2014/main" id="{1AA40D94-EE3B-0808-0CEA-518FF9534AB1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45" name="TT">
              <a:extLst>
                <a:ext uri="{FF2B5EF4-FFF2-40B4-BE49-F238E27FC236}">
                  <a16:creationId xmlns:a16="http://schemas.microsoft.com/office/drawing/2014/main" id="{26CDBA7B-AAE2-B1B2-31F3-AA538780372F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ETL $0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8" name="TT">
              <a:extLst>
                <a:ext uri="{FF2B5EF4-FFF2-40B4-BE49-F238E27FC236}">
                  <a16:creationId xmlns:a16="http://schemas.microsoft.com/office/drawing/2014/main" id="{D4FF58A4-06E7-5B84-2C03-BDE4C742CDFC}"/>
                </a:ext>
              </a:extLst>
            </p:cNvPr>
            <p:cNvSpPr txBox="1"/>
            <p:nvPr/>
          </p:nvSpPr>
          <p:spPr>
            <a:xfrm rot="20305047">
              <a:off x="4814480" y="3814907"/>
              <a:ext cx="696341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1</a:t>
              </a:r>
              <a:r>
                <a:rPr lang="en-AU" sz="1400" kern="0" baseline="30000" dirty="0">
                  <a:solidFill>
                    <a:srgbClr val="C2A02E"/>
                  </a:solidFill>
                  <a:latin typeface="Aptos" panose="020B0004020202020204" pitchFamily="34" charset="0"/>
                </a:rPr>
                <a:t>st</a:t>
              </a: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 Gen</a:t>
              </a:r>
              <a:endParaRPr sz="1400" kern="0" dirty="0">
                <a:solidFill>
                  <a:srgbClr val="C2A02E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50" name="TT">
            <a:extLst>
              <a:ext uri="{FF2B5EF4-FFF2-40B4-BE49-F238E27FC236}">
                <a16:creationId xmlns:a16="http://schemas.microsoft.com/office/drawing/2014/main" id="{4ECDE0F0-D94D-4D31-6D57-4EF4DE90AA71}"/>
              </a:ext>
            </a:extLst>
          </p:cNvPr>
          <p:cNvSpPr txBox="1"/>
          <p:nvPr/>
        </p:nvSpPr>
        <p:spPr>
          <a:xfrm>
            <a:off x="6166636" y="1592050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200</a:t>
            </a: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Personal &amp; Team Customer Points</a:t>
            </a:r>
            <a:endParaRPr lang="en-US" sz="1200" b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1DFDE02-43C3-9BD4-7628-619119EE4D97}"/>
              </a:ext>
            </a:extLst>
          </p:cNvPr>
          <p:cNvGrpSpPr/>
          <p:nvPr/>
        </p:nvGrpSpPr>
        <p:grpSpPr>
          <a:xfrm>
            <a:off x="6293823" y="2794735"/>
            <a:ext cx="1084413" cy="602659"/>
            <a:chOff x="5958872" y="4588034"/>
            <a:chExt cx="1084413" cy="60265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E709EAA-13A0-5533-54CD-D2F93FC34996}"/>
                </a:ext>
              </a:extLst>
            </p:cNvPr>
            <p:cNvGrpSpPr/>
            <p:nvPr/>
          </p:nvGrpSpPr>
          <p:grpSpPr>
            <a:xfrm>
              <a:off x="5958872" y="4588034"/>
              <a:ext cx="502294" cy="596073"/>
              <a:chOff x="4656228" y="3103923"/>
              <a:chExt cx="502294" cy="596073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D673167-A707-DAE5-9471-16D2CD0463DC}"/>
                  </a:ext>
                </a:extLst>
              </p:cNvPr>
              <p:cNvGrpSpPr/>
              <p:nvPr/>
            </p:nvGrpSpPr>
            <p:grpSpPr>
              <a:xfrm>
                <a:off x="4766060" y="3310977"/>
                <a:ext cx="392462" cy="389019"/>
                <a:chOff x="4824250" y="3335914"/>
                <a:chExt cx="392462" cy="389019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DE423A65-4FDB-8BF7-0FEF-219E6B082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24250" y="3335914"/>
                  <a:ext cx="392462" cy="389019"/>
                </a:xfrm>
                <a:prstGeom prst="rect">
                  <a:avLst/>
                </a:prstGeom>
              </p:spPr>
            </p:pic>
            <p:sp>
              <p:nvSpPr>
                <p:cNvPr id="57" name="TT">
                  <a:extLst>
                    <a:ext uri="{FF2B5EF4-FFF2-40B4-BE49-F238E27FC236}">
                      <a16:creationId xmlns:a16="http://schemas.microsoft.com/office/drawing/2014/main" id="{534D97F8-416B-DE0E-B5A4-103386FF0E7F}"/>
                    </a:ext>
                  </a:extLst>
                </p:cNvPr>
                <p:cNvSpPr txBox="1"/>
                <p:nvPr/>
              </p:nvSpPr>
              <p:spPr>
                <a:xfrm>
                  <a:off x="4824250" y="3531493"/>
                  <a:ext cx="392462" cy="1934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lIns="45718" tIns="45718" rIns="45718" bIns="45718" anchor="t" anchorCtr="0">
                  <a:no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/>
                  <a:r>
                    <a:rPr lang="en-US" sz="1000" b="0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Helvetica"/>
                    </a:rPr>
                    <a:t>IBO</a:t>
                  </a:r>
                  <a:endPara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55" name="TT">
                <a:extLst>
                  <a:ext uri="{FF2B5EF4-FFF2-40B4-BE49-F238E27FC236}">
                    <a16:creationId xmlns:a16="http://schemas.microsoft.com/office/drawing/2014/main" id="{D70853F6-7515-F510-CD3F-F2782989352F}"/>
                  </a:ext>
                </a:extLst>
              </p:cNvPr>
              <p:cNvSpPr txBox="1"/>
              <p:nvPr/>
            </p:nvSpPr>
            <p:spPr>
              <a:xfrm rot="20305047">
                <a:off x="4656228" y="3103923"/>
                <a:ext cx="450492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400" kern="0" dirty="0">
                    <a:solidFill>
                      <a:srgbClr val="C2A02E"/>
                    </a:solidFill>
                    <a:latin typeface="Aptos" panose="020B0004020202020204" pitchFamily="34" charset="0"/>
                  </a:rPr>
                  <a:t>CQ</a:t>
                </a:r>
              </a:p>
            </p:txBody>
          </p:sp>
        </p:grpSp>
        <p:sp>
          <p:nvSpPr>
            <p:cNvPr id="53" name="TT">
              <a:extLst>
                <a:ext uri="{FF2B5EF4-FFF2-40B4-BE49-F238E27FC236}">
                  <a16:creationId xmlns:a16="http://schemas.microsoft.com/office/drawing/2014/main" id="{A7D6303B-9CC2-6A9A-4C6E-9C74B4F671BB}"/>
                </a:ext>
              </a:extLst>
            </p:cNvPr>
            <p:cNvSpPr txBox="1"/>
            <p:nvPr/>
          </p:nvSpPr>
          <p:spPr>
            <a:xfrm>
              <a:off x="6459226" y="4930788"/>
              <a:ext cx="584059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$100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6BCE7D7-F002-107A-51D1-59AD1E53356B}"/>
              </a:ext>
            </a:extLst>
          </p:cNvPr>
          <p:cNvGrpSpPr/>
          <p:nvPr/>
        </p:nvGrpSpPr>
        <p:grpSpPr>
          <a:xfrm>
            <a:off x="6022236" y="3468671"/>
            <a:ext cx="1156242" cy="956418"/>
            <a:chOff x="4848050" y="3490050"/>
            <a:chExt cx="1156242" cy="956418"/>
          </a:xfrm>
        </p:grpSpPr>
        <p:sp>
          <p:nvSpPr>
            <p:cNvPr id="59" name="Arrow: Down 1">
              <a:extLst>
                <a:ext uri="{FF2B5EF4-FFF2-40B4-BE49-F238E27FC236}">
                  <a16:creationId xmlns:a16="http://schemas.microsoft.com/office/drawing/2014/main" id="{A95ABBEF-6EB1-BCCA-7055-DD15B2EF9BEC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60" name="TT">
              <a:extLst>
                <a:ext uri="{FF2B5EF4-FFF2-40B4-BE49-F238E27FC236}">
                  <a16:creationId xmlns:a16="http://schemas.microsoft.com/office/drawing/2014/main" id="{D0551FC8-ED9F-0700-8D6D-CCB43AF617B2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ETL $50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40CCF544-A521-DB8D-3F9E-F021091E9C74}"/>
              </a:ext>
            </a:extLst>
          </p:cNvPr>
          <p:cNvGrpSpPr/>
          <p:nvPr/>
        </p:nvGrpSpPr>
        <p:grpSpPr>
          <a:xfrm>
            <a:off x="5982994" y="4266032"/>
            <a:ext cx="1189812" cy="956418"/>
            <a:chOff x="4814480" y="3490050"/>
            <a:chExt cx="1189812" cy="956418"/>
          </a:xfrm>
        </p:grpSpPr>
        <p:sp>
          <p:nvSpPr>
            <p:cNvPr id="450" name="Arrow: Down 1">
              <a:extLst>
                <a:ext uri="{FF2B5EF4-FFF2-40B4-BE49-F238E27FC236}">
                  <a16:creationId xmlns:a16="http://schemas.microsoft.com/office/drawing/2014/main" id="{C921A458-F33F-4A93-8EB5-ED274A3D7C7B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451" name="TT">
              <a:extLst>
                <a:ext uri="{FF2B5EF4-FFF2-40B4-BE49-F238E27FC236}">
                  <a16:creationId xmlns:a16="http://schemas.microsoft.com/office/drawing/2014/main" id="{61D4D278-67EF-81BD-9575-28F0C7008AEB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RC $25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58" name="TT">
              <a:extLst>
                <a:ext uri="{FF2B5EF4-FFF2-40B4-BE49-F238E27FC236}">
                  <a16:creationId xmlns:a16="http://schemas.microsoft.com/office/drawing/2014/main" id="{B5CDE204-25DE-012B-5CDF-4D9648B36F10}"/>
                </a:ext>
              </a:extLst>
            </p:cNvPr>
            <p:cNvSpPr txBox="1"/>
            <p:nvPr/>
          </p:nvSpPr>
          <p:spPr>
            <a:xfrm rot="20305047">
              <a:off x="4814480" y="3814907"/>
              <a:ext cx="696341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1</a:t>
              </a:r>
              <a:r>
                <a:rPr lang="en-AU" sz="1400" kern="0" baseline="30000" dirty="0">
                  <a:solidFill>
                    <a:srgbClr val="C2A02E"/>
                  </a:solidFill>
                  <a:latin typeface="Aptos" panose="020B0004020202020204" pitchFamily="34" charset="0"/>
                </a:rPr>
                <a:t>st</a:t>
              </a: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 Gen</a:t>
              </a:r>
              <a:endParaRPr sz="1400" kern="0" dirty="0">
                <a:solidFill>
                  <a:srgbClr val="C2A02E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600D4A0-CC5C-19C7-40B1-F67A3451A68E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8C4238E-8A43-C7F7-D647-87594488CBFA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66E4E4-C7F1-A274-FE05-B3AAD9C5C9C7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A69404FD-A884-1276-A5E4-8B885B25B49B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ACBA0DB9-55A7-812D-D599-18C44476131A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F0580231-0EE4-2968-C385-3D4DEDC50CDB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22992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1033329"/>
            <a:ext cx="122555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1034917"/>
            <a:ext cx="123031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944402"/>
            <a:ext cx="122872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1047939"/>
            <a:ext cx="123666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1043488"/>
            <a:ext cx="1030237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1033095"/>
            <a:ext cx="122872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18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/>
              <a:t>Compensation Plan – </a:t>
            </a:r>
            <a:r>
              <a:rPr lang="en-US" sz="3600" dirty="0"/>
              <a:t>Customer Acquisition Bonuses </a:t>
            </a:r>
            <a:r>
              <a:rPr lang="en-US" sz="3600" b="1" dirty="0"/>
              <a:t>CABs</a:t>
            </a:r>
            <a:endParaRPr lang="en-AU" sz="3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b="1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39" name="TT">
            <a:extLst>
              <a:ext uri="{FF2B5EF4-FFF2-40B4-BE49-F238E27FC236}">
                <a16:creationId xmlns:a16="http://schemas.microsoft.com/office/drawing/2014/main" id="{FFADE003-4DF9-6298-1D03-424157F6DCEC}"/>
              </a:ext>
            </a:extLst>
          </p:cNvPr>
          <p:cNvSpPr txBox="1"/>
          <p:nvPr/>
        </p:nvSpPr>
        <p:spPr>
          <a:xfrm>
            <a:off x="3725232" y="1592050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3 Services</a:t>
            </a:r>
          </a:p>
          <a:p>
            <a:pPr algn="ctr"/>
            <a:r>
              <a:rPr lang="en-US" sz="1200" dirty="0">
                <a:solidFill>
                  <a:srgbClr val="63C8C8"/>
                </a:solidFill>
                <a:latin typeface="Aptos" panose="020B0004020202020204" pitchFamily="34" charset="0"/>
              </a:rPr>
              <a:t>7 Points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214130-80F7-C97E-CF66-6C9E97285B87}"/>
              </a:ext>
            </a:extLst>
          </p:cNvPr>
          <p:cNvGrpSpPr/>
          <p:nvPr/>
        </p:nvGrpSpPr>
        <p:grpSpPr>
          <a:xfrm>
            <a:off x="3961732" y="2091445"/>
            <a:ext cx="502294" cy="596073"/>
            <a:chOff x="4656228" y="3103923"/>
            <a:chExt cx="502294" cy="5960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5C65D8-8E51-8C18-15CC-4F3DB526404C}"/>
                </a:ext>
              </a:extLst>
            </p:cNvPr>
            <p:cNvGrpSpPr/>
            <p:nvPr/>
          </p:nvGrpSpPr>
          <p:grpSpPr>
            <a:xfrm>
              <a:off x="4766060" y="3310977"/>
              <a:ext cx="392462" cy="389019"/>
              <a:chOff x="4824250" y="3335914"/>
              <a:chExt cx="392462" cy="38901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0430685-C9F3-E564-093B-00D8A5878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24250" y="3335914"/>
                <a:ext cx="392462" cy="389019"/>
              </a:xfrm>
              <a:prstGeom prst="rect">
                <a:avLst/>
              </a:prstGeom>
            </p:spPr>
          </p:pic>
          <p:sp>
            <p:nvSpPr>
              <p:cNvPr id="25" name="TT">
                <a:extLst>
                  <a:ext uri="{FF2B5EF4-FFF2-40B4-BE49-F238E27FC236}">
                    <a16:creationId xmlns:a16="http://schemas.microsoft.com/office/drawing/2014/main" id="{8BDF54E6-7DC7-3397-1A12-D5445A9FC575}"/>
                  </a:ext>
                </a:extLst>
              </p:cNvPr>
              <p:cNvSpPr txBox="1"/>
              <p:nvPr/>
            </p:nvSpPr>
            <p:spPr>
              <a:xfrm>
                <a:off x="4824250" y="3531493"/>
                <a:ext cx="392462" cy="1518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45718" tIns="45718" rIns="45718" bIns="45718" anchor="t" anchorCtr="0">
                <a:no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/>
                <a:r>
                  <a: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  <a:cs typeface="Helvetica"/>
                  </a:rPr>
                  <a:t>You</a:t>
                </a:r>
                <a:endParaRPr lang="en-US" sz="1000" b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6" name="TT">
              <a:extLst>
                <a:ext uri="{FF2B5EF4-FFF2-40B4-BE49-F238E27FC236}">
                  <a16:creationId xmlns:a16="http://schemas.microsoft.com/office/drawing/2014/main" id="{890C8047-C3AD-D755-DD07-BB7A86B54863}"/>
                </a:ext>
              </a:extLst>
            </p:cNvPr>
            <p:cNvSpPr txBox="1"/>
            <p:nvPr/>
          </p:nvSpPr>
          <p:spPr>
            <a:xfrm rot="20305047">
              <a:off x="4656228" y="3103923"/>
              <a:ext cx="450492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CQ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39DBF-AFB3-52D9-39BD-B79B33D1B451}"/>
              </a:ext>
            </a:extLst>
          </p:cNvPr>
          <p:cNvGrpSpPr/>
          <p:nvPr/>
        </p:nvGrpSpPr>
        <p:grpSpPr>
          <a:xfrm>
            <a:off x="3410575" y="1034847"/>
            <a:ext cx="1553184" cy="1659257"/>
            <a:chOff x="3410575" y="1034847"/>
            <a:chExt cx="1553184" cy="1659257"/>
          </a:xfrm>
        </p:grpSpPr>
        <p:sp>
          <p:nvSpPr>
            <p:cNvPr id="46" name="Arrow: Curved Left 496">
              <a:extLst>
                <a:ext uri="{FF2B5EF4-FFF2-40B4-BE49-F238E27FC236}">
                  <a16:creationId xmlns:a16="http://schemas.microsoft.com/office/drawing/2014/main" id="{3458E90F-AF74-05AE-73A4-96EE0B7F104B}"/>
                </a:ext>
              </a:extLst>
            </p:cNvPr>
            <p:cNvSpPr/>
            <p:nvPr/>
          </p:nvSpPr>
          <p:spPr>
            <a:xfrm rot="11016573">
              <a:off x="3410575" y="1034847"/>
              <a:ext cx="583137" cy="1551134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T">
              <a:extLst>
                <a:ext uri="{FF2B5EF4-FFF2-40B4-BE49-F238E27FC236}">
                  <a16:creationId xmlns:a16="http://schemas.microsoft.com/office/drawing/2014/main" id="{9494F9EC-4E3D-1EAF-9D7F-5AFD08D27498}"/>
                </a:ext>
              </a:extLst>
            </p:cNvPr>
            <p:cNvSpPr txBox="1"/>
            <p:nvPr/>
          </p:nvSpPr>
          <p:spPr>
            <a:xfrm>
              <a:off x="4462086" y="2434199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$75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22B872-63E2-FF31-09B8-7185ACE69FAE}"/>
              </a:ext>
            </a:extLst>
          </p:cNvPr>
          <p:cNvGrpSpPr/>
          <p:nvPr/>
        </p:nvGrpSpPr>
        <p:grpSpPr>
          <a:xfrm>
            <a:off x="3979027" y="2807907"/>
            <a:ext cx="1002027" cy="602659"/>
            <a:chOff x="5958872" y="4588034"/>
            <a:chExt cx="1002027" cy="6026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6B621FB-0E27-A49B-FD74-01B8C126CBEA}"/>
                </a:ext>
              </a:extLst>
            </p:cNvPr>
            <p:cNvGrpSpPr/>
            <p:nvPr/>
          </p:nvGrpSpPr>
          <p:grpSpPr>
            <a:xfrm>
              <a:off x="5958872" y="4588034"/>
              <a:ext cx="502294" cy="596073"/>
              <a:chOff x="4656228" y="3103923"/>
              <a:chExt cx="502294" cy="59607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D19DB17-5BAA-3896-AE5E-0653F0F33085}"/>
                  </a:ext>
                </a:extLst>
              </p:cNvPr>
              <p:cNvGrpSpPr/>
              <p:nvPr/>
            </p:nvGrpSpPr>
            <p:grpSpPr>
              <a:xfrm>
                <a:off x="4766060" y="3310977"/>
                <a:ext cx="392462" cy="389019"/>
                <a:chOff x="4824250" y="3335914"/>
                <a:chExt cx="392462" cy="389019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4F2D820E-09AE-1F6F-F97F-3FF2FFB5F6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24250" y="3335914"/>
                  <a:ext cx="392462" cy="389019"/>
                </a:xfrm>
                <a:prstGeom prst="rect">
                  <a:avLst/>
                </a:prstGeom>
              </p:spPr>
            </p:pic>
            <p:sp>
              <p:nvSpPr>
                <p:cNvPr id="32" name="TT">
                  <a:extLst>
                    <a:ext uri="{FF2B5EF4-FFF2-40B4-BE49-F238E27FC236}">
                      <a16:creationId xmlns:a16="http://schemas.microsoft.com/office/drawing/2014/main" id="{8DBB9357-B88B-D459-8346-008838EAAA1B}"/>
                    </a:ext>
                  </a:extLst>
                </p:cNvPr>
                <p:cNvSpPr txBox="1"/>
                <p:nvPr/>
              </p:nvSpPr>
              <p:spPr>
                <a:xfrm>
                  <a:off x="4824250" y="3531493"/>
                  <a:ext cx="392462" cy="1934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lIns="45718" tIns="45718" rIns="45718" bIns="45718" anchor="t" anchorCtr="0">
                  <a:no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/>
                  <a:r>
                    <a:rPr lang="en-US" sz="1000" b="0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Helvetica"/>
                    </a:rPr>
                    <a:t>IBO</a:t>
                  </a:r>
                  <a:endPara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30" name="TT">
                <a:extLst>
                  <a:ext uri="{FF2B5EF4-FFF2-40B4-BE49-F238E27FC236}">
                    <a16:creationId xmlns:a16="http://schemas.microsoft.com/office/drawing/2014/main" id="{87143A96-0ADF-652E-ECCF-32CA2E1ABBAC}"/>
                  </a:ext>
                </a:extLst>
              </p:cNvPr>
              <p:cNvSpPr txBox="1"/>
              <p:nvPr/>
            </p:nvSpPr>
            <p:spPr>
              <a:xfrm rot="20305047">
                <a:off x="4656228" y="3103923"/>
                <a:ext cx="450492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400" kern="0" dirty="0">
                    <a:solidFill>
                      <a:srgbClr val="C2A02E"/>
                    </a:solidFill>
                    <a:latin typeface="Aptos" panose="020B0004020202020204" pitchFamily="34" charset="0"/>
                  </a:rPr>
                  <a:t>CQ</a:t>
                </a:r>
              </a:p>
            </p:txBody>
          </p:sp>
        </p:grpSp>
        <p:sp>
          <p:nvSpPr>
            <p:cNvPr id="35" name="TT">
              <a:extLst>
                <a:ext uri="{FF2B5EF4-FFF2-40B4-BE49-F238E27FC236}">
                  <a16:creationId xmlns:a16="http://schemas.microsoft.com/office/drawing/2014/main" id="{24B48BAF-834C-07C2-D605-449EE60FEB21}"/>
                </a:ext>
              </a:extLst>
            </p:cNvPr>
            <p:cNvSpPr txBox="1"/>
            <p:nvPr/>
          </p:nvSpPr>
          <p:spPr>
            <a:xfrm>
              <a:off x="6459226" y="4930788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$0</a:t>
              </a:r>
            </a:p>
          </p:txBody>
        </p:sp>
      </p:grpSp>
      <p:sp>
        <p:nvSpPr>
          <p:cNvPr id="33" name="TT">
            <a:extLst>
              <a:ext uri="{FF2B5EF4-FFF2-40B4-BE49-F238E27FC236}">
                <a16:creationId xmlns:a16="http://schemas.microsoft.com/office/drawing/2014/main" id="{8011A8DF-7254-4B0A-C6E0-397EA5D642B8}"/>
              </a:ext>
            </a:extLst>
          </p:cNvPr>
          <p:cNvSpPr txBox="1"/>
          <p:nvPr/>
        </p:nvSpPr>
        <p:spPr>
          <a:xfrm>
            <a:off x="4931339" y="1585285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30</a:t>
            </a: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Personal &amp; Team Customer Points</a:t>
            </a:r>
            <a:endParaRPr lang="en-US" sz="1200" b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A1814C-B1A6-6947-EDE8-1A4D6FB881BE}"/>
              </a:ext>
            </a:extLst>
          </p:cNvPr>
          <p:cNvGrpSpPr/>
          <p:nvPr/>
        </p:nvGrpSpPr>
        <p:grpSpPr>
          <a:xfrm>
            <a:off x="5128367" y="2801321"/>
            <a:ext cx="1002027" cy="602659"/>
            <a:chOff x="5958872" y="4588034"/>
            <a:chExt cx="1002027" cy="60265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2416A70-561F-C795-BEB3-CA04B639244E}"/>
                </a:ext>
              </a:extLst>
            </p:cNvPr>
            <p:cNvGrpSpPr/>
            <p:nvPr/>
          </p:nvGrpSpPr>
          <p:grpSpPr>
            <a:xfrm>
              <a:off x="5958872" y="4588034"/>
              <a:ext cx="502294" cy="596073"/>
              <a:chOff x="4656228" y="3103923"/>
              <a:chExt cx="502294" cy="596073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CFC4CC3-19F1-6A32-054F-13969A6173E7}"/>
                  </a:ext>
                </a:extLst>
              </p:cNvPr>
              <p:cNvGrpSpPr/>
              <p:nvPr/>
            </p:nvGrpSpPr>
            <p:grpSpPr>
              <a:xfrm>
                <a:off x="4766060" y="3310977"/>
                <a:ext cx="392462" cy="389019"/>
                <a:chOff x="4824250" y="3335914"/>
                <a:chExt cx="392462" cy="389019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C640C4B7-5C9F-645B-5293-D9FEA354C1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24250" y="3335914"/>
                  <a:ext cx="392462" cy="389019"/>
                </a:xfrm>
                <a:prstGeom prst="rect">
                  <a:avLst/>
                </a:prstGeom>
              </p:spPr>
            </p:pic>
            <p:sp>
              <p:nvSpPr>
                <p:cNvPr id="43" name="TT">
                  <a:extLst>
                    <a:ext uri="{FF2B5EF4-FFF2-40B4-BE49-F238E27FC236}">
                      <a16:creationId xmlns:a16="http://schemas.microsoft.com/office/drawing/2014/main" id="{DD80B77A-2BD8-ACE3-65D7-F5BEAF9A1C5D}"/>
                    </a:ext>
                  </a:extLst>
                </p:cNvPr>
                <p:cNvSpPr txBox="1"/>
                <p:nvPr/>
              </p:nvSpPr>
              <p:spPr>
                <a:xfrm>
                  <a:off x="4824250" y="3531493"/>
                  <a:ext cx="392462" cy="1934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lIns="45718" tIns="45718" rIns="45718" bIns="45718" anchor="t" anchorCtr="0">
                  <a:no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/>
                  <a:r>
                    <a:rPr lang="en-US" sz="1000" b="0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Helvetica"/>
                    </a:rPr>
                    <a:t>IBO</a:t>
                  </a:r>
                  <a:endPara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41" name="TT">
                <a:extLst>
                  <a:ext uri="{FF2B5EF4-FFF2-40B4-BE49-F238E27FC236}">
                    <a16:creationId xmlns:a16="http://schemas.microsoft.com/office/drawing/2014/main" id="{6768E475-6255-8DC4-9F90-DC73007B612D}"/>
                  </a:ext>
                </a:extLst>
              </p:cNvPr>
              <p:cNvSpPr txBox="1"/>
              <p:nvPr/>
            </p:nvSpPr>
            <p:spPr>
              <a:xfrm rot="20305047">
                <a:off x="4656228" y="3103923"/>
                <a:ext cx="450492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400" kern="0" dirty="0">
                    <a:solidFill>
                      <a:srgbClr val="C2A02E"/>
                    </a:solidFill>
                    <a:latin typeface="Aptos" panose="020B0004020202020204" pitchFamily="34" charset="0"/>
                  </a:rPr>
                  <a:t>CQ</a:t>
                </a:r>
              </a:p>
            </p:txBody>
          </p:sp>
        </p:grpSp>
        <p:sp>
          <p:nvSpPr>
            <p:cNvPr id="38" name="TT">
              <a:extLst>
                <a:ext uri="{FF2B5EF4-FFF2-40B4-BE49-F238E27FC236}">
                  <a16:creationId xmlns:a16="http://schemas.microsoft.com/office/drawing/2014/main" id="{D483F793-E3E2-7108-C87F-5893102C8BB2}"/>
                </a:ext>
              </a:extLst>
            </p:cNvPr>
            <p:cNvSpPr txBox="1"/>
            <p:nvPr/>
          </p:nvSpPr>
          <p:spPr>
            <a:xfrm>
              <a:off x="6459226" y="4930788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$50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D661E9-5CE9-F1F0-0655-2E950D11BBC1}"/>
              </a:ext>
            </a:extLst>
          </p:cNvPr>
          <p:cNvGrpSpPr/>
          <p:nvPr/>
        </p:nvGrpSpPr>
        <p:grpSpPr>
          <a:xfrm>
            <a:off x="4814480" y="3490050"/>
            <a:ext cx="1189812" cy="956418"/>
            <a:chOff x="4814480" y="3490050"/>
            <a:chExt cx="1189812" cy="956418"/>
          </a:xfrm>
        </p:grpSpPr>
        <p:sp>
          <p:nvSpPr>
            <p:cNvPr id="44" name="Arrow: Down 1">
              <a:extLst>
                <a:ext uri="{FF2B5EF4-FFF2-40B4-BE49-F238E27FC236}">
                  <a16:creationId xmlns:a16="http://schemas.microsoft.com/office/drawing/2014/main" id="{1AA40D94-EE3B-0808-0CEA-518FF9534AB1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45" name="TT">
              <a:extLst>
                <a:ext uri="{FF2B5EF4-FFF2-40B4-BE49-F238E27FC236}">
                  <a16:creationId xmlns:a16="http://schemas.microsoft.com/office/drawing/2014/main" id="{26CDBA7B-AAE2-B1B2-31F3-AA538780372F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ETL $0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8" name="TT">
              <a:extLst>
                <a:ext uri="{FF2B5EF4-FFF2-40B4-BE49-F238E27FC236}">
                  <a16:creationId xmlns:a16="http://schemas.microsoft.com/office/drawing/2014/main" id="{D4FF58A4-06E7-5B84-2C03-BDE4C742CDFC}"/>
                </a:ext>
              </a:extLst>
            </p:cNvPr>
            <p:cNvSpPr txBox="1"/>
            <p:nvPr/>
          </p:nvSpPr>
          <p:spPr>
            <a:xfrm rot="20305047">
              <a:off x="4814480" y="3814907"/>
              <a:ext cx="696341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1</a:t>
              </a:r>
              <a:r>
                <a:rPr lang="en-AU" sz="1400" kern="0" baseline="30000" dirty="0">
                  <a:solidFill>
                    <a:srgbClr val="C2A02E"/>
                  </a:solidFill>
                  <a:latin typeface="Aptos" panose="020B0004020202020204" pitchFamily="34" charset="0"/>
                </a:rPr>
                <a:t>st</a:t>
              </a: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 Gen</a:t>
              </a:r>
              <a:endParaRPr sz="1400" kern="0" dirty="0">
                <a:solidFill>
                  <a:srgbClr val="C2A02E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50" name="TT">
            <a:extLst>
              <a:ext uri="{FF2B5EF4-FFF2-40B4-BE49-F238E27FC236}">
                <a16:creationId xmlns:a16="http://schemas.microsoft.com/office/drawing/2014/main" id="{4ECDE0F0-D94D-4D31-6D57-4EF4DE90AA71}"/>
              </a:ext>
            </a:extLst>
          </p:cNvPr>
          <p:cNvSpPr txBox="1"/>
          <p:nvPr/>
        </p:nvSpPr>
        <p:spPr>
          <a:xfrm>
            <a:off x="6166636" y="1592050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200 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Personal &amp; Team Customer Points</a:t>
            </a:r>
            <a:endParaRPr lang="en-US" sz="1200" b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1DFDE02-43C3-9BD4-7628-619119EE4D97}"/>
              </a:ext>
            </a:extLst>
          </p:cNvPr>
          <p:cNvGrpSpPr/>
          <p:nvPr/>
        </p:nvGrpSpPr>
        <p:grpSpPr>
          <a:xfrm>
            <a:off x="6293823" y="2794735"/>
            <a:ext cx="1084413" cy="602659"/>
            <a:chOff x="5958872" y="4588034"/>
            <a:chExt cx="1084413" cy="60265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E709EAA-13A0-5533-54CD-D2F93FC34996}"/>
                </a:ext>
              </a:extLst>
            </p:cNvPr>
            <p:cNvGrpSpPr/>
            <p:nvPr/>
          </p:nvGrpSpPr>
          <p:grpSpPr>
            <a:xfrm>
              <a:off x="5958872" y="4588034"/>
              <a:ext cx="502294" cy="596073"/>
              <a:chOff x="4656228" y="3103923"/>
              <a:chExt cx="502294" cy="596073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D673167-A707-DAE5-9471-16D2CD0463DC}"/>
                  </a:ext>
                </a:extLst>
              </p:cNvPr>
              <p:cNvGrpSpPr/>
              <p:nvPr/>
            </p:nvGrpSpPr>
            <p:grpSpPr>
              <a:xfrm>
                <a:off x="4766060" y="3310977"/>
                <a:ext cx="392462" cy="389019"/>
                <a:chOff x="4824250" y="3335914"/>
                <a:chExt cx="392462" cy="389019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DE423A65-4FDB-8BF7-0FEF-219E6B082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24250" y="3335914"/>
                  <a:ext cx="392462" cy="389019"/>
                </a:xfrm>
                <a:prstGeom prst="rect">
                  <a:avLst/>
                </a:prstGeom>
              </p:spPr>
            </p:pic>
            <p:sp>
              <p:nvSpPr>
                <p:cNvPr id="57" name="TT">
                  <a:extLst>
                    <a:ext uri="{FF2B5EF4-FFF2-40B4-BE49-F238E27FC236}">
                      <a16:creationId xmlns:a16="http://schemas.microsoft.com/office/drawing/2014/main" id="{534D97F8-416B-DE0E-B5A4-103386FF0E7F}"/>
                    </a:ext>
                  </a:extLst>
                </p:cNvPr>
                <p:cNvSpPr txBox="1"/>
                <p:nvPr/>
              </p:nvSpPr>
              <p:spPr>
                <a:xfrm>
                  <a:off x="4824250" y="3531493"/>
                  <a:ext cx="392462" cy="1934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lIns="45718" tIns="45718" rIns="45718" bIns="45718" anchor="t" anchorCtr="0">
                  <a:no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/>
                  <a:r>
                    <a:rPr lang="en-US" sz="1000" b="0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Helvetica"/>
                    </a:rPr>
                    <a:t>IBO</a:t>
                  </a:r>
                  <a:endPara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55" name="TT">
                <a:extLst>
                  <a:ext uri="{FF2B5EF4-FFF2-40B4-BE49-F238E27FC236}">
                    <a16:creationId xmlns:a16="http://schemas.microsoft.com/office/drawing/2014/main" id="{D70853F6-7515-F510-CD3F-F2782989352F}"/>
                  </a:ext>
                </a:extLst>
              </p:cNvPr>
              <p:cNvSpPr txBox="1"/>
              <p:nvPr/>
            </p:nvSpPr>
            <p:spPr>
              <a:xfrm rot="20305047">
                <a:off x="4656228" y="3103923"/>
                <a:ext cx="450492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400" kern="0" dirty="0">
                    <a:solidFill>
                      <a:srgbClr val="C2A02E"/>
                    </a:solidFill>
                    <a:latin typeface="Aptos" panose="020B0004020202020204" pitchFamily="34" charset="0"/>
                  </a:rPr>
                  <a:t>CQ</a:t>
                </a:r>
              </a:p>
            </p:txBody>
          </p:sp>
        </p:grpSp>
        <p:sp>
          <p:nvSpPr>
            <p:cNvPr id="53" name="TT">
              <a:extLst>
                <a:ext uri="{FF2B5EF4-FFF2-40B4-BE49-F238E27FC236}">
                  <a16:creationId xmlns:a16="http://schemas.microsoft.com/office/drawing/2014/main" id="{A7D6303B-9CC2-6A9A-4C6E-9C74B4F671BB}"/>
                </a:ext>
              </a:extLst>
            </p:cNvPr>
            <p:cNvSpPr txBox="1"/>
            <p:nvPr/>
          </p:nvSpPr>
          <p:spPr>
            <a:xfrm>
              <a:off x="6459226" y="4930788"/>
              <a:ext cx="584059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$100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6BCE7D7-F002-107A-51D1-59AD1E53356B}"/>
              </a:ext>
            </a:extLst>
          </p:cNvPr>
          <p:cNvGrpSpPr/>
          <p:nvPr/>
        </p:nvGrpSpPr>
        <p:grpSpPr>
          <a:xfrm>
            <a:off x="6022236" y="3468671"/>
            <a:ext cx="1156242" cy="956418"/>
            <a:chOff x="4848050" y="3490050"/>
            <a:chExt cx="1156242" cy="956418"/>
          </a:xfrm>
        </p:grpSpPr>
        <p:sp>
          <p:nvSpPr>
            <p:cNvPr id="59" name="Arrow: Down 1">
              <a:extLst>
                <a:ext uri="{FF2B5EF4-FFF2-40B4-BE49-F238E27FC236}">
                  <a16:creationId xmlns:a16="http://schemas.microsoft.com/office/drawing/2014/main" id="{A95ABBEF-6EB1-BCCA-7055-DD15B2EF9BEC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60" name="TT">
              <a:extLst>
                <a:ext uri="{FF2B5EF4-FFF2-40B4-BE49-F238E27FC236}">
                  <a16:creationId xmlns:a16="http://schemas.microsoft.com/office/drawing/2014/main" id="{D0551FC8-ED9F-0700-8D6D-CCB43AF617B2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ETL $50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40CCF544-A521-DB8D-3F9E-F021091E9C74}"/>
              </a:ext>
            </a:extLst>
          </p:cNvPr>
          <p:cNvGrpSpPr/>
          <p:nvPr/>
        </p:nvGrpSpPr>
        <p:grpSpPr>
          <a:xfrm>
            <a:off x="5982994" y="4266032"/>
            <a:ext cx="1189812" cy="956418"/>
            <a:chOff x="4814480" y="3490050"/>
            <a:chExt cx="1189812" cy="956418"/>
          </a:xfrm>
        </p:grpSpPr>
        <p:sp>
          <p:nvSpPr>
            <p:cNvPr id="450" name="Arrow: Down 1">
              <a:extLst>
                <a:ext uri="{FF2B5EF4-FFF2-40B4-BE49-F238E27FC236}">
                  <a16:creationId xmlns:a16="http://schemas.microsoft.com/office/drawing/2014/main" id="{C921A458-F33F-4A93-8EB5-ED274A3D7C7B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451" name="TT">
              <a:extLst>
                <a:ext uri="{FF2B5EF4-FFF2-40B4-BE49-F238E27FC236}">
                  <a16:creationId xmlns:a16="http://schemas.microsoft.com/office/drawing/2014/main" id="{61D4D278-67EF-81BD-9575-28F0C7008AEB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RC $25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58" name="TT">
              <a:extLst>
                <a:ext uri="{FF2B5EF4-FFF2-40B4-BE49-F238E27FC236}">
                  <a16:creationId xmlns:a16="http://schemas.microsoft.com/office/drawing/2014/main" id="{B5CDE204-25DE-012B-5CDF-4D9648B36F10}"/>
                </a:ext>
              </a:extLst>
            </p:cNvPr>
            <p:cNvSpPr txBox="1"/>
            <p:nvPr/>
          </p:nvSpPr>
          <p:spPr>
            <a:xfrm rot="20305047">
              <a:off x="4814480" y="3814907"/>
              <a:ext cx="696341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1</a:t>
              </a:r>
              <a:r>
                <a:rPr lang="en-AU" sz="1400" kern="0" baseline="30000" dirty="0">
                  <a:solidFill>
                    <a:srgbClr val="C2A02E"/>
                  </a:solidFill>
                  <a:latin typeface="Aptos" panose="020B0004020202020204" pitchFamily="34" charset="0"/>
                </a:rPr>
                <a:t>st</a:t>
              </a: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 Gen</a:t>
              </a:r>
              <a:endParaRPr sz="1400" kern="0" dirty="0">
                <a:solidFill>
                  <a:srgbClr val="C2A02E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61" name="TT">
            <a:extLst>
              <a:ext uri="{FF2B5EF4-FFF2-40B4-BE49-F238E27FC236}">
                <a16:creationId xmlns:a16="http://schemas.microsoft.com/office/drawing/2014/main" id="{31C6712C-2F3A-4D2D-E9BB-E224DEE13788}"/>
              </a:ext>
            </a:extLst>
          </p:cNvPr>
          <p:cNvSpPr txBox="1"/>
          <p:nvPr/>
        </p:nvSpPr>
        <p:spPr>
          <a:xfrm>
            <a:off x="7372743" y="1627509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600</a:t>
            </a: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Personal &amp; Team Customer Points</a:t>
            </a:r>
            <a:endParaRPr lang="en-US" sz="1200" b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50E58C1-C799-00AE-D112-3336C2899795}"/>
              </a:ext>
            </a:extLst>
          </p:cNvPr>
          <p:cNvGrpSpPr/>
          <p:nvPr/>
        </p:nvGrpSpPr>
        <p:grpSpPr>
          <a:xfrm>
            <a:off x="7444572" y="2788149"/>
            <a:ext cx="1084413" cy="602659"/>
            <a:chOff x="5958872" y="4588034"/>
            <a:chExt cx="1084413" cy="602659"/>
          </a:xfrm>
        </p:grpSpPr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09115BD0-2639-1F00-61B7-1AE9AB15E704}"/>
                </a:ext>
              </a:extLst>
            </p:cNvPr>
            <p:cNvGrpSpPr/>
            <p:nvPr/>
          </p:nvGrpSpPr>
          <p:grpSpPr>
            <a:xfrm>
              <a:off x="5958872" y="4588034"/>
              <a:ext cx="502294" cy="596073"/>
              <a:chOff x="4656228" y="3103923"/>
              <a:chExt cx="502294" cy="596073"/>
            </a:xfrm>
          </p:grpSpPr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5A6CA736-EB8B-3218-CED3-75C05F051965}"/>
                  </a:ext>
                </a:extLst>
              </p:cNvPr>
              <p:cNvGrpSpPr/>
              <p:nvPr/>
            </p:nvGrpSpPr>
            <p:grpSpPr>
              <a:xfrm>
                <a:off x="4766060" y="3310977"/>
                <a:ext cx="392462" cy="389019"/>
                <a:chOff x="4824250" y="3335914"/>
                <a:chExt cx="392462" cy="389019"/>
              </a:xfrm>
            </p:grpSpPr>
            <p:pic>
              <p:nvPicPr>
                <p:cNvPr id="462" name="Picture 461">
                  <a:extLst>
                    <a:ext uri="{FF2B5EF4-FFF2-40B4-BE49-F238E27FC236}">
                      <a16:creationId xmlns:a16="http://schemas.microsoft.com/office/drawing/2014/main" id="{0B741AA2-7128-FAF2-C39E-EA9AC9FC3A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24250" y="3335914"/>
                  <a:ext cx="392462" cy="389019"/>
                </a:xfrm>
                <a:prstGeom prst="rect">
                  <a:avLst/>
                </a:prstGeom>
              </p:spPr>
            </p:pic>
            <p:sp>
              <p:nvSpPr>
                <p:cNvPr id="463" name="TT">
                  <a:extLst>
                    <a:ext uri="{FF2B5EF4-FFF2-40B4-BE49-F238E27FC236}">
                      <a16:creationId xmlns:a16="http://schemas.microsoft.com/office/drawing/2014/main" id="{CD51195A-E4C2-EE6B-0B51-11DB8F319A85}"/>
                    </a:ext>
                  </a:extLst>
                </p:cNvPr>
                <p:cNvSpPr txBox="1"/>
                <p:nvPr/>
              </p:nvSpPr>
              <p:spPr>
                <a:xfrm>
                  <a:off x="4824250" y="3531493"/>
                  <a:ext cx="392462" cy="1934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lIns="45718" tIns="45718" rIns="45718" bIns="45718" anchor="t" anchorCtr="0">
                  <a:no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/>
                  <a:r>
                    <a:rPr lang="en-US" sz="1000" b="0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Helvetica"/>
                    </a:rPr>
                    <a:t>IBO</a:t>
                  </a:r>
                  <a:endPara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461" name="TT">
                <a:extLst>
                  <a:ext uri="{FF2B5EF4-FFF2-40B4-BE49-F238E27FC236}">
                    <a16:creationId xmlns:a16="http://schemas.microsoft.com/office/drawing/2014/main" id="{5EFA54F4-6D40-45C1-820D-B54853D77CE0}"/>
                  </a:ext>
                </a:extLst>
              </p:cNvPr>
              <p:cNvSpPr txBox="1"/>
              <p:nvPr/>
            </p:nvSpPr>
            <p:spPr>
              <a:xfrm rot="20305047">
                <a:off x="4656228" y="3103923"/>
                <a:ext cx="450492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400" kern="0" dirty="0">
                    <a:solidFill>
                      <a:srgbClr val="C2A02E"/>
                    </a:solidFill>
                    <a:latin typeface="Aptos" panose="020B0004020202020204" pitchFamily="34" charset="0"/>
                  </a:rPr>
                  <a:t>CQ</a:t>
                </a:r>
              </a:p>
            </p:txBody>
          </p:sp>
        </p:grpSp>
        <p:sp>
          <p:nvSpPr>
            <p:cNvPr id="459" name="TT">
              <a:extLst>
                <a:ext uri="{FF2B5EF4-FFF2-40B4-BE49-F238E27FC236}">
                  <a16:creationId xmlns:a16="http://schemas.microsoft.com/office/drawing/2014/main" id="{1BA70EA1-65A5-B96A-4AAD-41D35795D9C7}"/>
                </a:ext>
              </a:extLst>
            </p:cNvPr>
            <p:cNvSpPr txBox="1"/>
            <p:nvPr/>
          </p:nvSpPr>
          <p:spPr>
            <a:xfrm>
              <a:off x="6459226" y="4930788"/>
              <a:ext cx="584059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$250</a:t>
              </a:r>
            </a:p>
          </p:txBody>
        </p: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A96C4A7A-18A4-3C64-C8A1-68A33322E6DC}"/>
              </a:ext>
            </a:extLst>
          </p:cNvPr>
          <p:cNvGrpSpPr/>
          <p:nvPr/>
        </p:nvGrpSpPr>
        <p:grpSpPr>
          <a:xfrm>
            <a:off x="7196422" y="3488182"/>
            <a:ext cx="1156242" cy="956418"/>
            <a:chOff x="4848050" y="3490050"/>
            <a:chExt cx="1156242" cy="956418"/>
          </a:xfrm>
        </p:grpSpPr>
        <p:sp>
          <p:nvSpPr>
            <p:cNvPr id="465" name="Arrow: Down 1">
              <a:extLst>
                <a:ext uri="{FF2B5EF4-FFF2-40B4-BE49-F238E27FC236}">
                  <a16:creationId xmlns:a16="http://schemas.microsoft.com/office/drawing/2014/main" id="{89C48569-10CB-9989-DE9D-26BE17FB1F05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466" name="TT">
              <a:extLst>
                <a:ext uri="{FF2B5EF4-FFF2-40B4-BE49-F238E27FC236}">
                  <a16:creationId xmlns:a16="http://schemas.microsoft.com/office/drawing/2014/main" id="{4231C866-910C-A8AE-6065-B86725B8B5FA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ETL $200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40FB2FB3-385B-D9B1-F435-18E5DABA3848}"/>
              </a:ext>
            </a:extLst>
          </p:cNvPr>
          <p:cNvGrpSpPr/>
          <p:nvPr/>
        </p:nvGrpSpPr>
        <p:grpSpPr>
          <a:xfrm>
            <a:off x="7200704" y="4280604"/>
            <a:ext cx="1156242" cy="956418"/>
            <a:chOff x="4848050" y="3490050"/>
            <a:chExt cx="1156242" cy="956418"/>
          </a:xfrm>
        </p:grpSpPr>
        <p:sp>
          <p:nvSpPr>
            <p:cNvPr id="468" name="Arrow: Down 1">
              <a:extLst>
                <a:ext uri="{FF2B5EF4-FFF2-40B4-BE49-F238E27FC236}">
                  <a16:creationId xmlns:a16="http://schemas.microsoft.com/office/drawing/2014/main" id="{7659A117-8937-A7BA-E614-F109D5FCE9CA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469" name="TT">
              <a:extLst>
                <a:ext uri="{FF2B5EF4-FFF2-40B4-BE49-F238E27FC236}">
                  <a16:creationId xmlns:a16="http://schemas.microsoft.com/office/drawing/2014/main" id="{9A4E67A4-3172-FA69-4C57-1D7B18153868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RC $175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3A758C21-BF5B-8C3F-5567-416BB4B68E18}"/>
              </a:ext>
            </a:extLst>
          </p:cNvPr>
          <p:cNvGrpSpPr/>
          <p:nvPr/>
        </p:nvGrpSpPr>
        <p:grpSpPr>
          <a:xfrm>
            <a:off x="7155729" y="5075614"/>
            <a:ext cx="1189812" cy="956418"/>
            <a:chOff x="4814480" y="3490050"/>
            <a:chExt cx="1189812" cy="956418"/>
          </a:xfrm>
        </p:grpSpPr>
        <p:sp>
          <p:nvSpPr>
            <p:cNvPr id="472" name="Arrow: Down 1">
              <a:extLst>
                <a:ext uri="{FF2B5EF4-FFF2-40B4-BE49-F238E27FC236}">
                  <a16:creationId xmlns:a16="http://schemas.microsoft.com/office/drawing/2014/main" id="{D7C19FE1-9A63-1171-9BFD-9D4F1C5FFA5E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473" name="TT">
              <a:extLst>
                <a:ext uri="{FF2B5EF4-FFF2-40B4-BE49-F238E27FC236}">
                  <a16:creationId xmlns:a16="http://schemas.microsoft.com/office/drawing/2014/main" id="{8246CCD3-C46F-DA49-447D-6CF9170697DF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RD $75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74" name="TT">
              <a:extLst>
                <a:ext uri="{FF2B5EF4-FFF2-40B4-BE49-F238E27FC236}">
                  <a16:creationId xmlns:a16="http://schemas.microsoft.com/office/drawing/2014/main" id="{63561F49-998C-7307-D95F-58A542556102}"/>
                </a:ext>
              </a:extLst>
            </p:cNvPr>
            <p:cNvSpPr txBox="1"/>
            <p:nvPr/>
          </p:nvSpPr>
          <p:spPr>
            <a:xfrm rot="20305047">
              <a:off x="4814480" y="3814907"/>
              <a:ext cx="696341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1</a:t>
              </a:r>
              <a:r>
                <a:rPr lang="en-AU" sz="1400" kern="0" baseline="30000" dirty="0">
                  <a:solidFill>
                    <a:srgbClr val="C2A02E"/>
                  </a:solidFill>
                  <a:latin typeface="Aptos" panose="020B0004020202020204" pitchFamily="34" charset="0"/>
                </a:rPr>
                <a:t>st</a:t>
              </a: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 Gen</a:t>
              </a:r>
              <a:endParaRPr sz="1400" kern="0" dirty="0">
                <a:solidFill>
                  <a:srgbClr val="C2A02E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6F43EF82-9632-4E6B-857A-96A7227DABB8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AE57C117-EA05-4D72-08F0-60545DBABD18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8F84D1C7-9E61-4C4A-9C83-A7A131A31A82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7702EDC8-C00F-7821-E493-33D407EFC755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93063DAB-BDCF-8F0C-02CB-DBBC0388495B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0A0DA204-5E18-7782-6143-75072CF864EF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62307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500049" y="2653752"/>
            <a:ext cx="311344" cy="3230620"/>
          </a:xfrm>
          <a:prstGeom prst="downArrow">
            <a:avLst/>
          </a:prstGeom>
          <a:gradFill>
            <a:gsLst>
              <a:gs pos="0">
                <a:srgbClr val="63C8C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3C8C8"/>
              </a:solidFill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9645367" y="1453932"/>
            <a:ext cx="1268415" cy="1589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8456778" y="1448119"/>
            <a:ext cx="1241655" cy="4843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7378236" y="1447995"/>
            <a:ext cx="1236664" cy="4688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6140786" y="1442549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3719726" y="1033329"/>
            <a:ext cx="122555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4953993" y="1034917"/>
            <a:ext cx="123031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7341298" y="1036735"/>
            <a:ext cx="122872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8480621" y="955606"/>
            <a:ext cx="123666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9693347" y="951155"/>
            <a:ext cx="1030237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sz="2400" b="0" kern="0" dirty="0">
                <a:solidFill>
                  <a:srgbClr val="C2A02E"/>
                </a:solidFill>
                <a:latin typeface="Aptos" panose="020B0004020202020204" pitchFamily="34" charset="0"/>
              </a:rP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6130394" y="1033095"/>
            <a:ext cx="122872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kern="0" dirty="0">
                <a:solidFill>
                  <a:schemeClr val="tx2"/>
                </a:solidFill>
                <a:latin typeface="Aptos" panose="020B0004020202020204" pitchFamily="34" charset="0"/>
              </a:rPr>
              <a:t>RC</a:t>
            </a:r>
            <a:endParaRPr sz="1800" b="0" kern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4981054" y="1445159"/>
            <a:ext cx="1308102" cy="1088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3712379" y="1447997"/>
            <a:ext cx="1308102" cy="1588"/>
          </a:xfrm>
          <a:prstGeom prst="line">
            <a:avLst/>
          </a:prstGeom>
          <a:ln w="101600">
            <a:solidFill>
              <a:schemeClr val="tx2"/>
            </a:solidFill>
            <a:tailEnd type="triangle"/>
          </a:ln>
        </p:spPr>
        <p:txBody>
          <a:bodyPr lIns="22859" tIns="22859" rIns="22859" bIns="22859"/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sz="2500" kern="0" dirty="0">
              <a:solidFill>
                <a:srgbClr val="63C8C8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CDDED0-0E9B-A2B5-ADDB-F73C4FD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/>
              <a:t>Compensation Plan – </a:t>
            </a:r>
            <a:r>
              <a:rPr lang="en-US" sz="3600" dirty="0"/>
              <a:t>Customer Acquisition Bonuses </a:t>
            </a:r>
            <a:r>
              <a:rPr lang="en-US" sz="3600" b="1" dirty="0"/>
              <a:t>CABs</a:t>
            </a:r>
            <a:endParaRPr lang="en-AU" sz="3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ED2AF-F06C-4105-2979-BD5581D4E398}"/>
              </a:ext>
            </a:extLst>
          </p:cNvPr>
          <p:cNvGrpSpPr/>
          <p:nvPr/>
        </p:nvGrpSpPr>
        <p:grpSpPr>
          <a:xfrm>
            <a:off x="647087" y="1161530"/>
            <a:ext cx="1737626" cy="502571"/>
            <a:chOff x="356168" y="949543"/>
            <a:chExt cx="1737626" cy="502571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F9D36C7E-3612-C1BE-C39F-DB90D953D1E4}"/>
                </a:ext>
              </a:extLst>
            </p:cNvPr>
            <p:cNvSpPr/>
            <p:nvPr/>
          </p:nvSpPr>
          <p:spPr>
            <a:xfrm>
              <a:off x="684055" y="1009826"/>
              <a:ext cx="1409739" cy="396237"/>
            </a:xfrm>
            <a:prstGeom prst="rect">
              <a:avLst/>
            </a:prstGeom>
            <a:solidFill>
              <a:srgbClr val="63C8C8"/>
            </a:solidFill>
            <a:ln w="57150">
              <a:noFill/>
              <a:miter lim="400000"/>
            </a:ln>
          </p:spPr>
          <p:txBody>
            <a:bodyPr lIns="35717" tIns="35717" rIns="35717" bIns="35717" anchor="ctr"/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8A62AF-4D6C-064E-5D04-7038760893E4}"/>
                </a:ext>
              </a:extLst>
            </p:cNvPr>
            <p:cNvSpPr/>
            <p:nvPr/>
          </p:nvSpPr>
          <p:spPr>
            <a:xfrm>
              <a:off x="356168" y="949543"/>
              <a:ext cx="552828" cy="5025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3" name="TT">
              <a:extLst>
                <a:ext uri="{FF2B5EF4-FFF2-40B4-BE49-F238E27FC236}">
                  <a16:creationId xmlns:a16="http://schemas.microsoft.com/office/drawing/2014/main" id="{D7C9AAAB-835D-03BE-CF59-FA91978BE3BA}"/>
                </a:ext>
              </a:extLst>
            </p:cNvPr>
            <p:cNvSpPr txBox="1"/>
            <p:nvPr/>
          </p:nvSpPr>
          <p:spPr>
            <a:xfrm>
              <a:off x="852302" y="1012748"/>
              <a:ext cx="1225552" cy="4001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0" kern="0" dirty="0">
                  <a:solidFill>
                    <a:schemeClr val="bg1"/>
                  </a:solidFill>
                  <a:latin typeface="Aptos" panose="020B0004020202020204" pitchFamily="34" charset="0"/>
                </a:rPr>
                <a:t>IBO</a:t>
              </a:r>
              <a:endParaRPr sz="2000" b="0" kern="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122D9B-747C-2EF7-44E7-4A61AAA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1137" y="1024002"/>
              <a:ext cx="356784" cy="353654"/>
            </a:xfrm>
            <a:prstGeom prst="rect">
              <a:avLst/>
            </a:prstGeom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5383E82-1481-EC7E-CEF6-F1F1896DE792}"/>
              </a:ext>
            </a:extLst>
          </p:cNvPr>
          <p:cNvSpPr txBox="1"/>
          <p:nvPr/>
        </p:nvSpPr>
        <p:spPr>
          <a:xfrm>
            <a:off x="144457" y="1928912"/>
            <a:ext cx="3141421" cy="71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ct val="0"/>
              </a:spcAft>
              <a:defRPr/>
            </a:pPr>
            <a:r>
              <a:rPr lang="en-US" sz="36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  <a:sym typeface="Helvetica Neue"/>
              </a:rPr>
              <a:t>You 3%-20%</a:t>
            </a:r>
            <a:endParaRPr lang="en-US" sz="2700" dirty="0">
              <a:solidFill>
                <a:schemeClr val="tx2"/>
              </a:solidFill>
              <a:latin typeface="Aptos" panose="020B0004020202020204" pitchFamily="34" charset="0"/>
              <a:cs typeface="Helvetica"/>
              <a:sym typeface="Helvetica Neue"/>
            </a:endParaRPr>
          </a:p>
        </p:txBody>
      </p:sp>
      <p:sp>
        <p:nvSpPr>
          <p:cNvPr id="39" name="TT">
            <a:extLst>
              <a:ext uri="{FF2B5EF4-FFF2-40B4-BE49-F238E27FC236}">
                <a16:creationId xmlns:a16="http://schemas.microsoft.com/office/drawing/2014/main" id="{FFADE003-4DF9-6298-1D03-424157F6DCEC}"/>
              </a:ext>
            </a:extLst>
          </p:cNvPr>
          <p:cNvSpPr txBox="1"/>
          <p:nvPr/>
        </p:nvSpPr>
        <p:spPr>
          <a:xfrm>
            <a:off x="3725232" y="1592050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3 Services</a:t>
            </a:r>
          </a:p>
          <a:p>
            <a:pPr algn="ctr"/>
            <a:r>
              <a:rPr lang="en-US" sz="1200" dirty="0">
                <a:solidFill>
                  <a:srgbClr val="63C8C8"/>
                </a:solidFill>
                <a:latin typeface="Aptos" panose="020B0004020202020204" pitchFamily="34" charset="0"/>
              </a:rPr>
              <a:t>7 Points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214130-80F7-C97E-CF66-6C9E97285B87}"/>
              </a:ext>
            </a:extLst>
          </p:cNvPr>
          <p:cNvGrpSpPr/>
          <p:nvPr/>
        </p:nvGrpSpPr>
        <p:grpSpPr>
          <a:xfrm>
            <a:off x="3961732" y="2091445"/>
            <a:ext cx="502294" cy="596073"/>
            <a:chOff x="4656228" y="3103923"/>
            <a:chExt cx="502294" cy="5960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5C65D8-8E51-8C18-15CC-4F3DB526404C}"/>
                </a:ext>
              </a:extLst>
            </p:cNvPr>
            <p:cNvGrpSpPr/>
            <p:nvPr/>
          </p:nvGrpSpPr>
          <p:grpSpPr>
            <a:xfrm>
              <a:off x="4766060" y="3310977"/>
              <a:ext cx="392462" cy="389019"/>
              <a:chOff x="4824250" y="3335914"/>
              <a:chExt cx="392462" cy="38901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0430685-C9F3-E564-093B-00D8A5878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824250" y="3335914"/>
                <a:ext cx="392462" cy="389019"/>
              </a:xfrm>
              <a:prstGeom prst="rect">
                <a:avLst/>
              </a:prstGeom>
            </p:spPr>
          </p:pic>
          <p:sp>
            <p:nvSpPr>
              <p:cNvPr id="25" name="TT">
                <a:extLst>
                  <a:ext uri="{FF2B5EF4-FFF2-40B4-BE49-F238E27FC236}">
                    <a16:creationId xmlns:a16="http://schemas.microsoft.com/office/drawing/2014/main" id="{8BDF54E6-7DC7-3397-1A12-D5445A9FC575}"/>
                  </a:ext>
                </a:extLst>
              </p:cNvPr>
              <p:cNvSpPr txBox="1"/>
              <p:nvPr/>
            </p:nvSpPr>
            <p:spPr>
              <a:xfrm>
                <a:off x="4824250" y="3531493"/>
                <a:ext cx="392462" cy="1518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lIns="45718" tIns="45718" rIns="45718" bIns="45718" anchor="t" anchorCtr="0">
                <a:no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/>
                <a:r>
                  <a: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  <a:cs typeface="Helvetica"/>
                  </a:rPr>
                  <a:t>You</a:t>
                </a:r>
                <a:endParaRPr lang="en-US" sz="1000" b="0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6" name="TT">
              <a:extLst>
                <a:ext uri="{FF2B5EF4-FFF2-40B4-BE49-F238E27FC236}">
                  <a16:creationId xmlns:a16="http://schemas.microsoft.com/office/drawing/2014/main" id="{890C8047-C3AD-D755-DD07-BB7A86B54863}"/>
                </a:ext>
              </a:extLst>
            </p:cNvPr>
            <p:cNvSpPr txBox="1"/>
            <p:nvPr/>
          </p:nvSpPr>
          <p:spPr>
            <a:xfrm rot="20305047">
              <a:off x="4656228" y="3103923"/>
              <a:ext cx="450492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CQ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39DBF-AFB3-52D9-39BD-B79B33D1B451}"/>
              </a:ext>
            </a:extLst>
          </p:cNvPr>
          <p:cNvGrpSpPr/>
          <p:nvPr/>
        </p:nvGrpSpPr>
        <p:grpSpPr>
          <a:xfrm>
            <a:off x="3410575" y="1034847"/>
            <a:ext cx="1553184" cy="1659257"/>
            <a:chOff x="3410575" y="1034847"/>
            <a:chExt cx="1553184" cy="1659257"/>
          </a:xfrm>
        </p:grpSpPr>
        <p:sp>
          <p:nvSpPr>
            <p:cNvPr id="46" name="Arrow: Curved Left 496">
              <a:extLst>
                <a:ext uri="{FF2B5EF4-FFF2-40B4-BE49-F238E27FC236}">
                  <a16:creationId xmlns:a16="http://schemas.microsoft.com/office/drawing/2014/main" id="{3458E90F-AF74-05AE-73A4-96EE0B7F104B}"/>
                </a:ext>
              </a:extLst>
            </p:cNvPr>
            <p:cNvSpPr/>
            <p:nvPr/>
          </p:nvSpPr>
          <p:spPr>
            <a:xfrm rot="11016573">
              <a:off x="3410575" y="1034847"/>
              <a:ext cx="583137" cy="1551134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T">
              <a:extLst>
                <a:ext uri="{FF2B5EF4-FFF2-40B4-BE49-F238E27FC236}">
                  <a16:creationId xmlns:a16="http://schemas.microsoft.com/office/drawing/2014/main" id="{9494F9EC-4E3D-1EAF-9D7F-5AFD08D27498}"/>
                </a:ext>
              </a:extLst>
            </p:cNvPr>
            <p:cNvSpPr txBox="1"/>
            <p:nvPr/>
          </p:nvSpPr>
          <p:spPr>
            <a:xfrm>
              <a:off x="4462086" y="2434199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$75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22B872-63E2-FF31-09B8-7185ACE69FAE}"/>
              </a:ext>
            </a:extLst>
          </p:cNvPr>
          <p:cNvGrpSpPr/>
          <p:nvPr/>
        </p:nvGrpSpPr>
        <p:grpSpPr>
          <a:xfrm>
            <a:off x="3979027" y="2807907"/>
            <a:ext cx="1002027" cy="602659"/>
            <a:chOff x="5958872" y="4588034"/>
            <a:chExt cx="1002027" cy="6026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6B621FB-0E27-A49B-FD74-01B8C126CBEA}"/>
                </a:ext>
              </a:extLst>
            </p:cNvPr>
            <p:cNvGrpSpPr/>
            <p:nvPr/>
          </p:nvGrpSpPr>
          <p:grpSpPr>
            <a:xfrm>
              <a:off x="5958872" y="4588034"/>
              <a:ext cx="502294" cy="596073"/>
              <a:chOff x="4656228" y="3103923"/>
              <a:chExt cx="502294" cy="59607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D19DB17-5BAA-3896-AE5E-0653F0F33085}"/>
                  </a:ext>
                </a:extLst>
              </p:cNvPr>
              <p:cNvGrpSpPr/>
              <p:nvPr/>
            </p:nvGrpSpPr>
            <p:grpSpPr>
              <a:xfrm>
                <a:off x="4766060" y="3310977"/>
                <a:ext cx="392462" cy="389019"/>
                <a:chOff x="4824250" y="3335914"/>
                <a:chExt cx="392462" cy="389019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4F2D820E-09AE-1F6F-F97F-3FF2FFB5F6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24250" y="3335914"/>
                  <a:ext cx="392462" cy="389019"/>
                </a:xfrm>
                <a:prstGeom prst="rect">
                  <a:avLst/>
                </a:prstGeom>
              </p:spPr>
            </p:pic>
            <p:sp>
              <p:nvSpPr>
                <p:cNvPr id="32" name="TT">
                  <a:extLst>
                    <a:ext uri="{FF2B5EF4-FFF2-40B4-BE49-F238E27FC236}">
                      <a16:creationId xmlns:a16="http://schemas.microsoft.com/office/drawing/2014/main" id="{8DBB9357-B88B-D459-8346-008838EAAA1B}"/>
                    </a:ext>
                  </a:extLst>
                </p:cNvPr>
                <p:cNvSpPr txBox="1"/>
                <p:nvPr/>
              </p:nvSpPr>
              <p:spPr>
                <a:xfrm>
                  <a:off x="4824250" y="3531493"/>
                  <a:ext cx="392462" cy="1934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lIns="45718" tIns="45718" rIns="45718" bIns="45718" anchor="t" anchorCtr="0">
                  <a:no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/>
                  <a:r>
                    <a:rPr lang="en-US" sz="1000" b="0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Helvetica"/>
                    </a:rPr>
                    <a:t>IBO</a:t>
                  </a:r>
                  <a:endPara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30" name="TT">
                <a:extLst>
                  <a:ext uri="{FF2B5EF4-FFF2-40B4-BE49-F238E27FC236}">
                    <a16:creationId xmlns:a16="http://schemas.microsoft.com/office/drawing/2014/main" id="{87143A96-0ADF-652E-ECCF-32CA2E1ABBAC}"/>
                  </a:ext>
                </a:extLst>
              </p:cNvPr>
              <p:cNvSpPr txBox="1"/>
              <p:nvPr/>
            </p:nvSpPr>
            <p:spPr>
              <a:xfrm rot="20305047">
                <a:off x="4656228" y="3103923"/>
                <a:ext cx="450492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400" kern="0" dirty="0">
                    <a:solidFill>
                      <a:srgbClr val="C2A02E"/>
                    </a:solidFill>
                    <a:latin typeface="Aptos" panose="020B0004020202020204" pitchFamily="34" charset="0"/>
                  </a:rPr>
                  <a:t>CQ</a:t>
                </a:r>
              </a:p>
            </p:txBody>
          </p:sp>
        </p:grpSp>
        <p:sp>
          <p:nvSpPr>
            <p:cNvPr id="35" name="TT">
              <a:extLst>
                <a:ext uri="{FF2B5EF4-FFF2-40B4-BE49-F238E27FC236}">
                  <a16:creationId xmlns:a16="http://schemas.microsoft.com/office/drawing/2014/main" id="{24B48BAF-834C-07C2-D605-449EE60FEB21}"/>
                </a:ext>
              </a:extLst>
            </p:cNvPr>
            <p:cNvSpPr txBox="1"/>
            <p:nvPr/>
          </p:nvSpPr>
          <p:spPr>
            <a:xfrm>
              <a:off x="6459226" y="4930788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$0</a:t>
              </a:r>
            </a:p>
          </p:txBody>
        </p:sp>
      </p:grpSp>
      <p:sp>
        <p:nvSpPr>
          <p:cNvPr id="33" name="TT">
            <a:extLst>
              <a:ext uri="{FF2B5EF4-FFF2-40B4-BE49-F238E27FC236}">
                <a16:creationId xmlns:a16="http://schemas.microsoft.com/office/drawing/2014/main" id="{8011A8DF-7254-4B0A-C6E0-397EA5D642B8}"/>
              </a:ext>
            </a:extLst>
          </p:cNvPr>
          <p:cNvSpPr txBox="1"/>
          <p:nvPr/>
        </p:nvSpPr>
        <p:spPr>
          <a:xfrm>
            <a:off x="4931339" y="1585285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30 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Personal &amp; Team Customer Points</a:t>
            </a:r>
            <a:endParaRPr lang="en-US" sz="1200" b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A1814C-B1A6-6947-EDE8-1A4D6FB881BE}"/>
              </a:ext>
            </a:extLst>
          </p:cNvPr>
          <p:cNvGrpSpPr/>
          <p:nvPr/>
        </p:nvGrpSpPr>
        <p:grpSpPr>
          <a:xfrm>
            <a:off x="5128367" y="2801321"/>
            <a:ext cx="1002027" cy="602659"/>
            <a:chOff x="5958872" y="4588034"/>
            <a:chExt cx="1002027" cy="60265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2416A70-561F-C795-BEB3-CA04B639244E}"/>
                </a:ext>
              </a:extLst>
            </p:cNvPr>
            <p:cNvGrpSpPr/>
            <p:nvPr/>
          </p:nvGrpSpPr>
          <p:grpSpPr>
            <a:xfrm>
              <a:off x="5958872" y="4588034"/>
              <a:ext cx="502294" cy="596073"/>
              <a:chOff x="4656228" y="3103923"/>
              <a:chExt cx="502294" cy="596073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CFC4CC3-19F1-6A32-054F-13969A6173E7}"/>
                  </a:ext>
                </a:extLst>
              </p:cNvPr>
              <p:cNvGrpSpPr/>
              <p:nvPr/>
            </p:nvGrpSpPr>
            <p:grpSpPr>
              <a:xfrm>
                <a:off x="4766060" y="3310977"/>
                <a:ext cx="392462" cy="389019"/>
                <a:chOff x="4824250" y="3335914"/>
                <a:chExt cx="392462" cy="389019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C640C4B7-5C9F-645B-5293-D9FEA354C1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24250" y="3335914"/>
                  <a:ext cx="392462" cy="389019"/>
                </a:xfrm>
                <a:prstGeom prst="rect">
                  <a:avLst/>
                </a:prstGeom>
              </p:spPr>
            </p:pic>
            <p:sp>
              <p:nvSpPr>
                <p:cNvPr id="43" name="TT">
                  <a:extLst>
                    <a:ext uri="{FF2B5EF4-FFF2-40B4-BE49-F238E27FC236}">
                      <a16:creationId xmlns:a16="http://schemas.microsoft.com/office/drawing/2014/main" id="{DD80B77A-2BD8-ACE3-65D7-F5BEAF9A1C5D}"/>
                    </a:ext>
                  </a:extLst>
                </p:cNvPr>
                <p:cNvSpPr txBox="1"/>
                <p:nvPr/>
              </p:nvSpPr>
              <p:spPr>
                <a:xfrm>
                  <a:off x="4824250" y="3531493"/>
                  <a:ext cx="392462" cy="1934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lIns="45718" tIns="45718" rIns="45718" bIns="45718" anchor="t" anchorCtr="0">
                  <a:no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/>
                  <a:r>
                    <a:rPr lang="en-US" sz="1000" b="0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Helvetica"/>
                    </a:rPr>
                    <a:t>IBO</a:t>
                  </a:r>
                  <a:endPara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41" name="TT">
                <a:extLst>
                  <a:ext uri="{FF2B5EF4-FFF2-40B4-BE49-F238E27FC236}">
                    <a16:creationId xmlns:a16="http://schemas.microsoft.com/office/drawing/2014/main" id="{6768E475-6255-8DC4-9F90-DC73007B612D}"/>
                  </a:ext>
                </a:extLst>
              </p:cNvPr>
              <p:cNvSpPr txBox="1"/>
              <p:nvPr/>
            </p:nvSpPr>
            <p:spPr>
              <a:xfrm rot="20305047">
                <a:off x="4656228" y="3103923"/>
                <a:ext cx="450492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400" kern="0" dirty="0">
                    <a:solidFill>
                      <a:srgbClr val="C2A02E"/>
                    </a:solidFill>
                    <a:latin typeface="Aptos" panose="020B0004020202020204" pitchFamily="34" charset="0"/>
                  </a:rPr>
                  <a:t>CQ</a:t>
                </a:r>
              </a:p>
            </p:txBody>
          </p:sp>
        </p:grpSp>
        <p:sp>
          <p:nvSpPr>
            <p:cNvPr id="38" name="TT">
              <a:extLst>
                <a:ext uri="{FF2B5EF4-FFF2-40B4-BE49-F238E27FC236}">
                  <a16:creationId xmlns:a16="http://schemas.microsoft.com/office/drawing/2014/main" id="{D483F793-E3E2-7108-C87F-5893102C8BB2}"/>
                </a:ext>
              </a:extLst>
            </p:cNvPr>
            <p:cNvSpPr txBox="1"/>
            <p:nvPr/>
          </p:nvSpPr>
          <p:spPr>
            <a:xfrm>
              <a:off x="6459226" y="4930788"/>
              <a:ext cx="501673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$50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D661E9-5CE9-F1F0-0655-2E950D11BBC1}"/>
              </a:ext>
            </a:extLst>
          </p:cNvPr>
          <p:cNvGrpSpPr/>
          <p:nvPr/>
        </p:nvGrpSpPr>
        <p:grpSpPr>
          <a:xfrm>
            <a:off x="4814480" y="3490050"/>
            <a:ext cx="1189812" cy="956418"/>
            <a:chOff x="4814480" y="3490050"/>
            <a:chExt cx="1189812" cy="956418"/>
          </a:xfrm>
        </p:grpSpPr>
        <p:sp>
          <p:nvSpPr>
            <p:cNvPr id="44" name="Arrow: Down 1">
              <a:extLst>
                <a:ext uri="{FF2B5EF4-FFF2-40B4-BE49-F238E27FC236}">
                  <a16:creationId xmlns:a16="http://schemas.microsoft.com/office/drawing/2014/main" id="{1AA40D94-EE3B-0808-0CEA-518FF9534AB1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45" name="TT">
              <a:extLst>
                <a:ext uri="{FF2B5EF4-FFF2-40B4-BE49-F238E27FC236}">
                  <a16:creationId xmlns:a16="http://schemas.microsoft.com/office/drawing/2014/main" id="{26CDBA7B-AAE2-B1B2-31F3-AA538780372F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ETL $0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8" name="TT">
              <a:extLst>
                <a:ext uri="{FF2B5EF4-FFF2-40B4-BE49-F238E27FC236}">
                  <a16:creationId xmlns:a16="http://schemas.microsoft.com/office/drawing/2014/main" id="{D4FF58A4-06E7-5B84-2C03-BDE4C742CDFC}"/>
                </a:ext>
              </a:extLst>
            </p:cNvPr>
            <p:cNvSpPr txBox="1"/>
            <p:nvPr/>
          </p:nvSpPr>
          <p:spPr>
            <a:xfrm rot="20305047">
              <a:off x="4814480" y="3814907"/>
              <a:ext cx="696341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1</a:t>
              </a:r>
              <a:r>
                <a:rPr lang="en-AU" sz="1400" kern="0" baseline="30000" dirty="0">
                  <a:solidFill>
                    <a:srgbClr val="C2A02E"/>
                  </a:solidFill>
                  <a:latin typeface="Aptos" panose="020B0004020202020204" pitchFamily="34" charset="0"/>
                </a:rPr>
                <a:t>st</a:t>
              </a: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 Gen</a:t>
              </a:r>
              <a:endParaRPr sz="1400" kern="0" dirty="0">
                <a:solidFill>
                  <a:srgbClr val="C2A02E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50" name="TT">
            <a:extLst>
              <a:ext uri="{FF2B5EF4-FFF2-40B4-BE49-F238E27FC236}">
                <a16:creationId xmlns:a16="http://schemas.microsoft.com/office/drawing/2014/main" id="{4ECDE0F0-D94D-4D31-6D57-4EF4DE90AA71}"/>
              </a:ext>
            </a:extLst>
          </p:cNvPr>
          <p:cNvSpPr txBox="1"/>
          <p:nvPr/>
        </p:nvSpPr>
        <p:spPr>
          <a:xfrm>
            <a:off x="6166636" y="1592050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200</a:t>
            </a: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 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Personal &amp; Team Customer Points</a:t>
            </a:r>
            <a:endParaRPr lang="en-US" sz="1200" b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1DFDE02-43C3-9BD4-7628-619119EE4D97}"/>
              </a:ext>
            </a:extLst>
          </p:cNvPr>
          <p:cNvGrpSpPr/>
          <p:nvPr/>
        </p:nvGrpSpPr>
        <p:grpSpPr>
          <a:xfrm>
            <a:off x="6293823" y="2794735"/>
            <a:ext cx="1084413" cy="602659"/>
            <a:chOff x="5958872" y="4588034"/>
            <a:chExt cx="1084413" cy="60265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E709EAA-13A0-5533-54CD-D2F93FC34996}"/>
                </a:ext>
              </a:extLst>
            </p:cNvPr>
            <p:cNvGrpSpPr/>
            <p:nvPr/>
          </p:nvGrpSpPr>
          <p:grpSpPr>
            <a:xfrm>
              <a:off x="5958872" y="4588034"/>
              <a:ext cx="502294" cy="596073"/>
              <a:chOff x="4656228" y="3103923"/>
              <a:chExt cx="502294" cy="596073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D673167-A707-DAE5-9471-16D2CD0463DC}"/>
                  </a:ext>
                </a:extLst>
              </p:cNvPr>
              <p:cNvGrpSpPr/>
              <p:nvPr/>
            </p:nvGrpSpPr>
            <p:grpSpPr>
              <a:xfrm>
                <a:off x="4766060" y="3310977"/>
                <a:ext cx="392462" cy="389019"/>
                <a:chOff x="4824250" y="3335914"/>
                <a:chExt cx="392462" cy="389019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DE423A65-4FDB-8BF7-0FEF-219E6B082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24250" y="3335914"/>
                  <a:ext cx="392462" cy="389019"/>
                </a:xfrm>
                <a:prstGeom prst="rect">
                  <a:avLst/>
                </a:prstGeom>
              </p:spPr>
            </p:pic>
            <p:sp>
              <p:nvSpPr>
                <p:cNvPr id="57" name="TT">
                  <a:extLst>
                    <a:ext uri="{FF2B5EF4-FFF2-40B4-BE49-F238E27FC236}">
                      <a16:creationId xmlns:a16="http://schemas.microsoft.com/office/drawing/2014/main" id="{534D97F8-416B-DE0E-B5A4-103386FF0E7F}"/>
                    </a:ext>
                  </a:extLst>
                </p:cNvPr>
                <p:cNvSpPr txBox="1"/>
                <p:nvPr/>
              </p:nvSpPr>
              <p:spPr>
                <a:xfrm>
                  <a:off x="4824250" y="3531493"/>
                  <a:ext cx="392462" cy="1934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lIns="45718" tIns="45718" rIns="45718" bIns="45718" anchor="t" anchorCtr="0">
                  <a:no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/>
                  <a:r>
                    <a:rPr lang="en-US" sz="1000" b="0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Helvetica"/>
                    </a:rPr>
                    <a:t>IBO</a:t>
                  </a:r>
                  <a:endPara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55" name="TT">
                <a:extLst>
                  <a:ext uri="{FF2B5EF4-FFF2-40B4-BE49-F238E27FC236}">
                    <a16:creationId xmlns:a16="http://schemas.microsoft.com/office/drawing/2014/main" id="{D70853F6-7515-F510-CD3F-F2782989352F}"/>
                  </a:ext>
                </a:extLst>
              </p:cNvPr>
              <p:cNvSpPr txBox="1"/>
              <p:nvPr/>
            </p:nvSpPr>
            <p:spPr>
              <a:xfrm rot="20305047">
                <a:off x="4656228" y="3103923"/>
                <a:ext cx="450492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400" kern="0" dirty="0">
                    <a:solidFill>
                      <a:srgbClr val="C2A02E"/>
                    </a:solidFill>
                    <a:latin typeface="Aptos" panose="020B0004020202020204" pitchFamily="34" charset="0"/>
                  </a:rPr>
                  <a:t>CQ</a:t>
                </a:r>
              </a:p>
            </p:txBody>
          </p:sp>
        </p:grpSp>
        <p:sp>
          <p:nvSpPr>
            <p:cNvPr id="53" name="TT">
              <a:extLst>
                <a:ext uri="{FF2B5EF4-FFF2-40B4-BE49-F238E27FC236}">
                  <a16:creationId xmlns:a16="http://schemas.microsoft.com/office/drawing/2014/main" id="{A7D6303B-9CC2-6A9A-4C6E-9C74B4F671BB}"/>
                </a:ext>
              </a:extLst>
            </p:cNvPr>
            <p:cNvSpPr txBox="1"/>
            <p:nvPr/>
          </p:nvSpPr>
          <p:spPr>
            <a:xfrm>
              <a:off x="6459226" y="4930788"/>
              <a:ext cx="584059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$100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6BCE7D7-F002-107A-51D1-59AD1E53356B}"/>
              </a:ext>
            </a:extLst>
          </p:cNvPr>
          <p:cNvGrpSpPr/>
          <p:nvPr/>
        </p:nvGrpSpPr>
        <p:grpSpPr>
          <a:xfrm>
            <a:off x="6022236" y="3468671"/>
            <a:ext cx="1156242" cy="956418"/>
            <a:chOff x="4848050" y="3490050"/>
            <a:chExt cx="1156242" cy="956418"/>
          </a:xfrm>
        </p:grpSpPr>
        <p:sp>
          <p:nvSpPr>
            <p:cNvPr id="59" name="Arrow: Down 1">
              <a:extLst>
                <a:ext uri="{FF2B5EF4-FFF2-40B4-BE49-F238E27FC236}">
                  <a16:creationId xmlns:a16="http://schemas.microsoft.com/office/drawing/2014/main" id="{A95ABBEF-6EB1-BCCA-7055-DD15B2EF9BEC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60" name="TT">
              <a:extLst>
                <a:ext uri="{FF2B5EF4-FFF2-40B4-BE49-F238E27FC236}">
                  <a16:creationId xmlns:a16="http://schemas.microsoft.com/office/drawing/2014/main" id="{D0551FC8-ED9F-0700-8D6D-CCB43AF617B2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ETL $50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40CCF544-A521-DB8D-3F9E-F021091E9C74}"/>
              </a:ext>
            </a:extLst>
          </p:cNvPr>
          <p:cNvGrpSpPr/>
          <p:nvPr/>
        </p:nvGrpSpPr>
        <p:grpSpPr>
          <a:xfrm>
            <a:off x="5982994" y="4266032"/>
            <a:ext cx="1189812" cy="956418"/>
            <a:chOff x="4814480" y="3490050"/>
            <a:chExt cx="1189812" cy="956418"/>
          </a:xfrm>
        </p:grpSpPr>
        <p:sp>
          <p:nvSpPr>
            <p:cNvPr id="450" name="Arrow: Down 1">
              <a:extLst>
                <a:ext uri="{FF2B5EF4-FFF2-40B4-BE49-F238E27FC236}">
                  <a16:creationId xmlns:a16="http://schemas.microsoft.com/office/drawing/2014/main" id="{C921A458-F33F-4A93-8EB5-ED274A3D7C7B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451" name="TT">
              <a:extLst>
                <a:ext uri="{FF2B5EF4-FFF2-40B4-BE49-F238E27FC236}">
                  <a16:creationId xmlns:a16="http://schemas.microsoft.com/office/drawing/2014/main" id="{61D4D278-67EF-81BD-9575-28F0C7008AEB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RC $25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58" name="TT">
              <a:extLst>
                <a:ext uri="{FF2B5EF4-FFF2-40B4-BE49-F238E27FC236}">
                  <a16:creationId xmlns:a16="http://schemas.microsoft.com/office/drawing/2014/main" id="{B5CDE204-25DE-012B-5CDF-4D9648B36F10}"/>
                </a:ext>
              </a:extLst>
            </p:cNvPr>
            <p:cNvSpPr txBox="1"/>
            <p:nvPr/>
          </p:nvSpPr>
          <p:spPr>
            <a:xfrm rot="20305047">
              <a:off x="4814480" y="3814907"/>
              <a:ext cx="696341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1</a:t>
              </a:r>
              <a:r>
                <a:rPr lang="en-AU" sz="1400" kern="0" baseline="30000" dirty="0">
                  <a:solidFill>
                    <a:srgbClr val="C2A02E"/>
                  </a:solidFill>
                  <a:latin typeface="Aptos" panose="020B0004020202020204" pitchFamily="34" charset="0"/>
                </a:rPr>
                <a:t>st</a:t>
              </a: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 Gen</a:t>
              </a:r>
              <a:endParaRPr sz="1400" kern="0" dirty="0">
                <a:solidFill>
                  <a:srgbClr val="C2A02E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61" name="TT">
            <a:extLst>
              <a:ext uri="{FF2B5EF4-FFF2-40B4-BE49-F238E27FC236}">
                <a16:creationId xmlns:a16="http://schemas.microsoft.com/office/drawing/2014/main" id="{31C6712C-2F3A-4D2D-E9BB-E224DEE13788}"/>
              </a:ext>
            </a:extLst>
          </p:cNvPr>
          <p:cNvSpPr txBox="1"/>
          <p:nvPr/>
        </p:nvSpPr>
        <p:spPr>
          <a:xfrm>
            <a:off x="7372743" y="1627509"/>
            <a:ext cx="1156242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600 </a:t>
            </a:r>
            <a:r>
              <a:rPr lang="en-US" sz="12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Personal &amp; Team Customer Points</a:t>
            </a:r>
            <a:endParaRPr lang="en-US" sz="1200" b="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50E58C1-C799-00AE-D112-3336C2899795}"/>
              </a:ext>
            </a:extLst>
          </p:cNvPr>
          <p:cNvGrpSpPr/>
          <p:nvPr/>
        </p:nvGrpSpPr>
        <p:grpSpPr>
          <a:xfrm>
            <a:off x="7444572" y="2788149"/>
            <a:ext cx="1084413" cy="602659"/>
            <a:chOff x="5958872" y="4588034"/>
            <a:chExt cx="1084413" cy="602659"/>
          </a:xfrm>
        </p:grpSpPr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09115BD0-2639-1F00-61B7-1AE9AB15E704}"/>
                </a:ext>
              </a:extLst>
            </p:cNvPr>
            <p:cNvGrpSpPr/>
            <p:nvPr/>
          </p:nvGrpSpPr>
          <p:grpSpPr>
            <a:xfrm>
              <a:off x="5958872" y="4588034"/>
              <a:ext cx="502294" cy="596073"/>
              <a:chOff x="4656228" y="3103923"/>
              <a:chExt cx="502294" cy="596073"/>
            </a:xfrm>
          </p:grpSpPr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5A6CA736-EB8B-3218-CED3-75C05F051965}"/>
                  </a:ext>
                </a:extLst>
              </p:cNvPr>
              <p:cNvGrpSpPr/>
              <p:nvPr/>
            </p:nvGrpSpPr>
            <p:grpSpPr>
              <a:xfrm>
                <a:off x="4766060" y="3310977"/>
                <a:ext cx="392462" cy="389019"/>
                <a:chOff x="4824250" y="3335914"/>
                <a:chExt cx="392462" cy="389019"/>
              </a:xfrm>
            </p:grpSpPr>
            <p:pic>
              <p:nvPicPr>
                <p:cNvPr id="462" name="Picture 461">
                  <a:extLst>
                    <a:ext uri="{FF2B5EF4-FFF2-40B4-BE49-F238E27FC236}">
                      <a16:creationId xmlns:a16="http://schemas.microsoft.com/office/drawing/2014/main" id="{0B741AA2-7128-FAF2-C39E-EA9AC9FC3A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4824250" y="3335914"/>
                  <a:ext cx="392462" cy="389019"/>
                </a:xfrm>
                <a:prstGeom prst="rect">
                  <a:avLst/>
                </a:prstGeom>
              </p:spPr>
            </p:pic>
            <p:sp>
              <p:nvSpPr>
                <p:cNvPr id="463" name="TT">
                  <a:extLst>
                    <a:ext uri="{FF2B5EF4-FFF2-40B4-BE49-F238E27FC236}">
                      <a16:creationId xmlns:a16="http://schemas.microsoft.com/office/drawing/2014/main" id="{CD51195A-E4C2-EE6B-0B51-11DB8F319A85}"/>
                    </a:ext>
                  </a:extLst>
                </p:cNvPr>
                <p:cNvSpPr txBox="1"/>
                <p:nvPr/>
              </p:nvSpPr>
              <p:spPr>
                <a:xfrm>
                  <a:off x="4824250" y="3531493"/>
                  <a:ext cx="392462" cy="19344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  </a:ext>
                </a:extLst>
              </p:spPr>
              <p:txBody>
                <a:bodyPr lIns="45718" tIns="45718" rIns="45718" bIns="45718" anchor="t" anchorCtr="0">
                  <a:noAutofit/>
                </a:bodyPr>
                <a:lstStyle>
                  <a:lvl1pPr defTabSz="457200">
                    <a:defRPr sz="4000" b="1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algn="ctr"/>
                  <a:r>
                    <a:rPr lang="en-US" sz="1000" b="0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Helvetica"/>
                    </a:rPr>
                    <a:t>IBO</a:t>
                  </a:r>
                  <a:endParaRPr lang="en-US" sz="1000" b="0" dirty="0">
                    <a:solidFill>
                      <a:schemeClr val="bg1"/>
                    </a:solidFill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461" name="TT">
                <a:extLst>
                  <a:ext uri="{FF2B5EF4-FFF2-40B4-BE49-F238E27FC236}">
                    <a16:creationId xmlns:a16="http://schemas.microsoft.com/office/drawing/2014/main" id="{5EFA54F4-6D40-45C1-820D-B54853D77CE0}"/>
                  </a:ext>
                </a:extLst>
              </p:cNvPr>
              <p:cNvSpPr txBox="1"/>
              <p:nvPr/>
            </p:nvSpPr>
            <p:spPr>
              <a:xfrm rot="20305047">
                <a:off x="4656228" y="3103923"/>
                <a:ext cx="450492" cy="3077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  </a:ext>
              </a:extLst>
            </p:spPr>
            <p:txBody>
              <a:bodyPr wrap="square" lIns="45718" tIns="45718" rIns="45718" bIns="45718" anchor="b">
                <a:spAutoFit/>
              </a:bodyPr>
              <a:lstStyle>
                <a:lvl1pPr defTabSz="457200">
                  <a:defRPr sz="40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algn="ctr" defTabSz="22860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400" kern="0" dirty="0">
                    <a:solidFill>
                      <a:srgbClr val="C2A02E"/>
                    </a:solidFill>
                    <a:latin typeface="Aptos" panose="020B0004020202020204" pitchFamily="34" charset="0"/>
                  </a:rPr>
                  <a:t>CQ</a:t>
                </a:r>
              </a:p>
            </p:txBody>
          </p:sp>
        </p:grpSp>
        <p:sp>
          <p:nvSpPr>
            <p:cNvPr id="459" name="TT">
              <a:extLst>
                <a:ext uri="{FF2B5EF4-FFF2-40B4-BE49-F238E27FC236}">
                  <a16:creationId xmlns:a16="http://schemas.microsoft.com/office/drawing/2014/main" id="{1BA70EA1-65A5-B96A-4AAD-41D35795D9C7}"/>
                </a:ext>
              </a:extLst>
            </p:cNvPr>
            <p:cNvSpPr txBox="1"/>
            <p:nvPr/>
          </p:nvSpPr>
          <p:spPr>
            <a:xfrm>
              <a:off x="6459226" y="4930788"/>
              <a:ext cx="584059" cy="2599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$250</a:t>
              </a:r>
            </a:p>
          </p:txBody>
        </p: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A96C4A7A-18A4-3C64-C8A1-68A33322E6DC}"/>
              </a:ext>
            </a:extLst>
          </p:cNvPr>
          <p:cNvGrpSpPr/>
          <p:nvPr/>
        </p:nvGrpSpPr>
        <p:grpSpPr>
          <a:xfrm>
            <a:off x="7196422" y="3488182"/>
            <a:ext cx="1156242" cy="956418"/>
            <a:chOff x="4848050" y="3490050"/>
            <a:chExt cx="1156242" cy="956418"/>
          </a:xfrm>
        </p:grpSpPr>
        <p:sp>
          <p:nvSpPr>
            <p:cNvPr id="465" name="Arrow: Down 1">
              <a:extLst>
                <a:ext uri="{FF2B5EF4-FFF2-40B4-BE49-F238E27FC236}">
                  <a16:creationId xmlns:a16="http://schemas.microsoft.com/office/drawing/2014/main" id="{89C48569-10CB-9989-DE9D-26BE17FB1F05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466" name="TT">
              <a:extLst>
                <a:ext uri="{FF2B5EF4-FFF2-40B4-BE49-F238E27FC236}">
                  <a16:creationId xmlns:a16="http://schemas.microsoft.com/office/drawing/2014/main" id="{4231C866-910C-A8AE-6065-B86725B8B5FA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ETL $200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40FB2FB3-385B-D9B1-F435-18E5DABA3848}"/>
              </a:ext>
            </a:extLst>
          </p:cNvPr>
          <p:cNvGrpSpPr/>
          <p:nvPr/>
        </p:nvGrpSpPr>
        <p:grpSpPr>
          <a:xfrm>
            <a:off x="7200704" y="4280604"/>
            <a:ext cx="1156242" cy="956418"/>
            <a:chOff x="4848050" y="3490050"/>
            <a:chExt cx="1156242" cy="956418"/>
          </a:xfrm>
        </p:grpSpPr>
        <p:sp>
          <p:nvSpPr>
            <p:cNvPr id="468" name="Arrow: Down 1">
              <a:extLst>
                <a:ext uri="{FF2B5EF4-FFF2-40B4-BE49-F238E27FC236}">
                  <a16:creationId xmlns:a16="http://schemas.microsoft.com/office/drawing/2014/main" id="{7659A117-8937-A7BA-E614-F109D5FCE9CA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469" name="TT">
              <a:extLst>
                <a:ext uri="{FF2B5EF4-FFF2-40B4-BE49-F238E27FC236}">
                  <a16:creationId xmlns:a16="http://schemas.microsoft.com/office/drawing/2014/main" id="{9A4E67A4-3172-FA69-4C57-1D7B18153868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RC $175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3A758C21-BF5B-8C3F-5567-416BB4B68E18}"/>
              </a:ext>
            </a:extLst>
          </p:cNvPr>
          <p:cNvGrpSpPr/>
          <p:nvPr/>
        </p:nvGrpSpPr>
        <p:grpSpPr>
          <a:xfrm>
            <a:off x="7155729" y="5075614"/>
            <a:ext cx="1189812" cy="956418"/>
            <a:chOff x="4814480" y="3490050"/>
            <a:chExt cx="1189812" cy="956418"/>
          </a:xfrm>
        </p:grpSpPr>
        <p:sp>
          <p:nvSpPr>
            <p:cNvPr id="472" name="Arrow: Down 1">
              <a:extLst>
                <a:ext uri="{FF2B5EF4-FFF2-40B4-BE49-F238E27FC236}">
                  <a16:creationId xmlns:a16="http://schemas.microsoft.com/office/drawing/2014/main" id="{D7C19FE1-9A63-1171-9BFD-9D4F1C5FFA5E}"/>
                </a:ext>
              </a:extLst>
            </p:cNvPr>
            <p:cNvSpPr/>
            <p:nvPr/>
          </p:nvSpPr>
          <p:spPr>
            <a:xfrm>
              <a:off x="5270499" y="3490050"/>
              <a:ext cx="311344" cy="370910"/>
            </a:xfrm>
            <a:prstGeom prst="downArrow">
              <a:avLst/>
            </a:prstGeom>
            <a:gradFill>
              <a:gsLst>
                <a:gs pos="0">
                  <a:srgbClr val="63C8C8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endParaRPr>
            </a:p>
          </p:txBody>
        </p:sp>
        <p:sp>
          <p:nvSpPr>
            <p:cNvPr id="473" name="TT">
              <a:extLst>
                <a:ext uri="{FF2B5EF4-FFF2-40B4-BE49-F238E27FC236}">
                  <a16:creationId xmlns:a16="http://schemas.microsoft.com/office/drawing/2014/main" id="{8246CCD3-C46F-DA49-447D-6CF9170697DF}"/>
                </a:ext>
              </a:extLst>
            </p:cNvPr>
            <p:cNvSpPr txBox="1"/>
            <p:nvPr/>
          </p:nvSpPr>
          <p:spPr>
            <a:xfrm>
              <a:off x="4848050" y="3947073"/>
              <a:ext cx="1156242" cy="4993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63C8C8"/>
                  </a:solidFill>
                  <a:latin typeface="Aptos" panose="020B0004020202020204" pitchFamily="34" charset="0"/>
                  <a:cs typeface="Helvetica"/>
                </a:rPr>
                <a:t>RD $75</a:t>
              </a:r>
              <a:endParaRPr lang="en-US" sz="120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74" name="TT">
              <a:extLst>
                <a:ext uri="{FF2B5EF4-FFF2-40B4-BE49-F238E27FC236}">
                  <a16:creationId xmlns:a16="http://schemas.microsoft.com/office/drawing/2014/main" id="{63561F49-998C-7307-D95F-58A542556102}"/>
                </a:ext>
              </a:extLst>
            </p:cNvPr>
            <p:cNvSpPr txBox="1"/>
            <p:nvPr/>
          </p:nvSpPr>
          <p:spPr>
            <a:xfrm rot="20305047">
              <a:off x="4814480" y="3814907"/>
              <a:ext cx="696341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45718" tIns="45718" rIns="45718" bIns="45718" anchor="b">
              <a:sp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1</a:t>
              </a:r>
              <a:r>
                <a:rPr lang="en-AU" sz="1400" kern="0" baseline="30000" dirty="0">
                  <a:solidFill>
                    <a:srgbClr val="C2A02E"/>
                  </a:solidFill>
                  <a:latin typeface="Aptos" panose="020B0004020202020204" pitchFamily="34" charset="0"/>
                </a:rPr>
                <a:t>st</a:t>
              </a:r>
              <a:r>
                <a:rPr lang="en-AU" sz="1400" kern="0" dirty="0">
                  <a:solidFill>
                    <a:srgbClr val="C2A02E"/>
                  </a:solidFill>
                  <a:latin typeface="Aptos" panose="020B0004020202020204" pitchFamily="34" charset="0"/>
                </a:rPr>
                <a:t> Gen</a:t>
              </a:r>
              <a:endParaRPr sz="1400" kern="0" dirty="0">
                <a:solidFill>
                  <a:srgbClr val="C2A02E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62" name="TT">
            <a:extLst>
              <a:ext uri="{FF2B5EF4-FFF2-40B4-BE49-F238E27FC236}">
                <a16:creationId xmlns:a16="http://schemas.microsoft.com/office/drawing/2014/main" id="{9B8F39F6-DAA9-2610-788C-638459F8FA74}"/>
              </a:ext>
            </a:extLst>
          </p:cNvPr>
          <p:cNvSpPr txBox="1"/>
          <p:nvPr/>
        </p:nvSpPr>
        <p:spPr>
          <a:xfrm>
            <a:off x="8608039" y="1631695"/>
            <a:ext cx="1990687" cy="499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RVP &amp; SVP</a:t>
            </a:r>
            <a:endParaRPr lang="en-US" sz="1200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  <p:sp>
        <p:nvSpPr>
          <p:cNvPr id="470" name="TT">
            <a:extLst>
              <a:ext uri="{FF2B5EF4-FFF2-40B4-BE49-F238E27FC236}">
                <a16:creationId xmlns:a16="http://schemas.microsoft.com/office/drawing/2014/main" id="{5E4FCE8F-07EA-A266-3517-D046C7FEB820}"/>
              </a:ext>
            </a:extLst>
          </p:cNvPr>
          <p:cNvSpPr txBox="1"/>
          <p:nvPr/>
        </p:nvSpPr>
        <p:spPr>
          <a:xfrm>
            <a:off x="9096834" y="2023253"/>
            <a:ext cx="2998228" cy="152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Increased CAB Bonuses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Incentive Trips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Increased Residual Income </a:t>
            </a:r>
            <a:br>
              <a:rPr lang="en-US" sz="1400" b="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</a:br>
            <a:r>
              <a:rPr lang="en-US" sz="1400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</a:rPr>
              <a:t>RVP</a:t>
            </a:r>
            <a:r>
              <a:rPr lang="en-US" sz="1400" b="0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</a:rPr>
              <a:t> up to</a:t>
            </a:r>
            <a:r>
              <a:rPr lang="en-US" sz="1400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</a:rPr>
              <a:t> 3</a:t>
            </a:r>
            <a:r>
              <a:rPr lang="en-US" sz="1400" baseline="30000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</a:rPr>
              <a:t>%</a:t>
            </a:r>
            <a:r>
              <a:rPr lang="en-US" sz="1400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</a:rPr>
              <a:t> </a:t>
            </a:r>
            <a:r>
              <a:rPr lang="en-US" sz="1400" b="0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</a:rPr>
              <a:t>below 5 levels, </a:t>
            </a:r>
            <a:br>
              <a:rPr lang="en-US" sz="1400" b="0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</a:rPr>
            </a:br>
            <a:r>
              <a:rPr lang="en-US" sz="1400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</a:rPr>
              <a:t>SVP</a:t>
            </a:r>
            <a:r>
              <a:rPr lang="en-US" sz="1400" b="0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</a:rPr>
              <a:t> up to </a:t>
            </a:r>
            <a:r>
              <a:rPr lang="en-US" sz="1400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</a:rPr>
              <a:t>2</a:t>
            </a:r>
            <a:r>
              <a:rPr lang="en-US" sz="1400" baseline="30000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</a:rPr>
              <a:t>%</a:t>
            </a:r>
            <a:r>
              <a:rPr lang="en-US" sz="1400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</a:rPr>
              <a:t>  </a:t>
            </a:r>
            <a:r>
              <a:rPr lang="en-US" sz="1400" b="0" dirty="0">
                <a:solidFill>
                  <a:srgbClr val="C2A02E"/>
                </a:solidFill>
                <a:latin typeface="Aptos" panose="020B0004020202020204" pitchFamily="34" charset="0"/>
                <a:cs typeface="Helvetica"/>
              </a:rPr>
              <a:t>below 5 levels!</a:t>
            </a:r>
            <a:endParaRPr lang="en-US" sz="1200" b="0" dirty="0">
              <a:solidFill>
                <a:srgbClr val="C2A02E"/>
              </a:solidFill>
              <a:latin typeface="Aptos" panose="020B0004020202020204" pitchFamily="34" charset="0"/>
            </a:endParaRP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6618060E-DF33-97E0-C04C-19D13A05B218}"/>
              </a:ext>
            </a:extLst>
          </p:cNvPr>
          <p:cNvSpPr txBox="1"/>
          <p:nvPr/>
        </p:nvSpPr>
        <p:spPr>
          <a:xfrm>
            <a:off x="1045082" y="2551768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1)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A8A3FC23-97E6-1D9D-5B31-5F98101B110E}"/>
              </a:ext>
            </a:extLst>
          </p:cNvPr>
          <p:cNvSpPr txBox="1"/>
          <p:nvPr/>
        </p:nvSpPr>
        <p:spPr>
          <a:xfrm>
            <a:off x="1045082" y="3263801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2)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B5504192-1B5B-8679-7524-14308DBBD11D}"/>
              </a:ext>
            </a:extLst>
          </p:cNvPr>
          <p:cNvSpPr txBox="1"/>
          <p:nvPr/>
        </p:nvSpPr>
        <p:spPr>
          <a:xfrm>
            <a:off x="1045082" y="3975833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3)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342D38D7-8E91-C9E0-C250-D68BB059998E}"/>
              </a:ext>
            </a:extLst>
          </p:cNvPr>
          <p:cNvSpPr txBox="1"/>
          <p:nvPr/>
        </p:nvSpPr>
        <p:spPr>
          <a:xfrm>
            <a:off x="1045082" y="4604736"/>
            <a:ext cx="160967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4)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2B5A2A29-CFE1-BA53-32F7-507EE71FDC07}"/>
              </a:ext>
            </a:extLst>
          </p:cNvPr>
          <p:cNvSpPr txBox="1"/>
          <p:nvPr/>
        </p:nvSpPr>
        <p:spPr>
          <a:xfrm>
            <a:off x="1045082" y="5241950"/>
            <a:ext cx="27852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  <a:sym typeface="Helvetica Neue"/>
              </a:rPr>
              <a:t>5)  </a:t>
            </a:r>
            <a:r>
              <a:rPr lang="en-US" sz="3200" dirty="0">
                <a:solidFill>
                  <a:srgbClr val="63C8C8"/>
                </a:solidFill>
                <a:latin typeface="Aptos" panose="020B0004020202020204" pitchFamily="34" charset="0"/>
                <a:sym typeface="Helvetica Neue"/>
              </a:rPr>
              <a:t>3%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2A615E95-9A41-A5BB-9978-30B1B7753FF8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13035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15A6-97C3-417F-E7E4-C101476C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E7AFB-07F3-195F-E66C-3EA099E8B0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400" dirty="0">
                <a:solidFill>
                  <a:schemeClr val="bg1"/>
                </a:solidFill>
                <a:hlinkClick r:id="rId2"/>
              </a:rPr>
              <a:t>Download Your Launch List</a:t>
            </a:r>
            <a:endParaRPr lang="en-AU" sz="24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400" dirty="0"/>
              <a:t>Set up Your </a:t>
            </a:r>
            <a:r>
              <a:rPr lang="en-AU" sz="2400" dirty="0" err="1"/>
              <a:t>Conxxion</a:t>
            </a:r>
            <a:r>
              <a:rPr lang="en-AU" sz="2400" dirty="0"/>
              <a:t> Personalised Storefront / Website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AU" dirty="0">
                <a:solidFill>
                  <a:srgbClr val="016B76"/>
                </a:solidFill>
              </a:rPr>
              <a:t>Designed for Acquiring</a:t>
            </a:r>
            <a:br>
              <a:rPr lang="en-AU" dirty="0">
                <a:solidFill>
                  <a:srgbClr val="016B76"/>
                </a:solidFill>
              </a:rPr>
            </a:br>
            <a:r>
              <a:rPr lang="en-AU" dirty="0">
                <a:solidFill>
                  <a:srgbClr val="016B76"/>
                </a:solidFill>
              </a:rPr>
              <a:t>Customers &amp; Building a Team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AU" dirty="0">
                <a:solidFill>
                  <a:srgbClr val="016B76"/>
                </a:solidFill>
              </a:rPr>
              <a:t>Log in to your IBO Back Office &amp;</a:t>
            </a:r>
            <a:br>
              <a:rPr lang="en-AU" dirty="0">
                <a:solidFill>
                  <a:srgbClr val="016B76"/>
                </a:solidFill>
              </a:rPr>
            </a:br>
            <a:r>
              <a:rPr lang="en-AU" dirty="0">
                <a:solidFill>
                  <a:srgbClr val="016B76"/>
                </a:solidFill>
              </a:rPr>
              <a:t>select “</a:t>
            </a:r>
            <a:r>
              <a:rPr lang="en-AU" dirty="0">
                <a:solidFill>
                  <a:srgbClr val="63C7C8"/>
                </a:solidFill>
              </a:rPr>
              <a:t>Update Information</a:t>
            </a:r>
            <a:r>
              <a:rPr lang="en-AU" dirty="0">
                <a:solidFill>
                  <a:srgbClr val="016B76"/>
                </a:solidFill>
              </a:rPr>
              <a:t>”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dirty="0">
                <a:solidFill>
                  <a:srgbClr val="016B76"/>
                </a:solidFill>
              </a:rPr>
              <a:t>Complete Your Accreditations</a:t>
            </a: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BDFA5F4-31D8-74EF-A59F-FF723E76A4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749152"/>
            <a:ext cx="4366714" cy="3530998"/>
          </a:xfrm>
          <a:prstGeom prst="rect">
            <a:avLst/>
          </a:prstGeom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BCE64CA-7661-DFB0-C585-75E7D71346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1855" y="2966086"/>
            <a:ext cx="3835005" cy="23676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DC0AC6-873C-8DFB-28AD-F3C6A0BC428E}"/>
              </a:ext>
            </a:extLst>
          </p:cNvPr>
          <p:cNvSpPr/>
          <p:nvPr/>
        </p:nvSpPr>
        <p:spPr>
          <a:xfrm>
            <a:off x="9037320" y="1990695"/>
            <a:ext cx="2712720" cy="698259"/>
          </a:xfrm>
          <a:prstGeom prst="rect">
            <a:avLst/>
          </a:prstGeom>
          <a:solidFill>
            <a:srgbClr val="016B76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ptos" panose="020B0004020202020204" pitchFamily="34" charset="0"/>
                <a:ea typeface="+mj-ea"/>
                <a:cs typeface="+mj-cs"/>
                <a:sym typeface="Helvetica Neue"/>
              </a:rPr>
              <a:t>YOUR PERSONAL WEBSITE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39B9E1-CE17-2E15-0705-4C1B77132290}"/>
              </a:ext>
            </a:extLst>
          </p:cNvPr>
          <p:cNvSpPr/>
          <p:nvPr/>
        </p:nvSpPr>
        <p:spPr>
          <a:xfrm>
            <a:off x="9037320" y="2749152"/>
            <a:ext cx="2712720" cy="421260"/>
          </a:xfrm>
          <a:prstGeom prst="rect">
            <a:avLst/>
          </a:prstGeom>
          <a:solidFill>
            <a:srgbClr val="C2A02E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ptos" panose="020B0004020202020204" pitchFamily="34" charset="0"/>
                <a:ea typeface="+mj-ea"/>
                <a:cs typeface="+mj-cs"/>
                <a:sym typeface="Helvetica Neue"/>
              </a:rPr>
              <a:t>UPDATE INFORMATION</a:t>
            </a:r>
          </a:p>
        </p:txBody>
      </p:sp>
      <p:pic>
        <p:nvPicPr>
          <p:cNvPr id="5" name="Graphic 4" descr="Download outline">
            <a:extLst>
              <a:ext uri="{FF2B5EF4-FFF2-40B4-BE49-F238E27FC236}">
                <a16:creationId xmlns:a16="http://schemas.microsoft.com/office/drawing/2014/main" id="{2A255B0F-DA64-62ED-E7B5-AF81CD8C3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5366" y="1022680"/>
            <a:ext cx="624548" cy="6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B26FA7-66F6-3DD7-16B1-798C14C4D71B}"/>
              </a:ext>
            </a:extLst>
          </p:cNvPr>
          <p:cNvGrpSpPr/>
          <p:nvPr/>
        </p:nvGrpSpPr>
        <p:grpSpPr>
          <a:xfrm>
            <a:off x="-463940" y="225730"/>
            <a:ext cx="11916090" cy="4972508"/>
            <a:chOff x="-927875" y="157003"/>
            <a:chExt cx="23832176" cy="9945012"/>
          </a:xfrm>
        </p:grpSpPr>
        <p:sp>
          <p:nvSpPr>
            <p:cNvPr id="25" name="This is Your Business Plan">
              <a:extLst>
                <a:ext uri="{FF2B5EF4-FFF2-40B4-BE49-F238E27FC236}">
                  <a16:creationId xmlns:a16="http://schemas.microsoft.com/office/drawing/2014/main" id="{48DF6CAE-C9CC-D922-1D64-30ED7A8F8048}"/>
                </a:ext>
              </a:extLst>
            </p:cNvPr>
            <p:cNvSpPr txBox="1"/>
            <p:nvPr/>
          </p:nvSpPr>
          <p:spPr>
            <a:xfrm>
              <a:off x="15241679" y="7738555"/>
              <a:ext cx="7662622" cy="15196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 algn="l" defTabSz="457200">
                <a:lnSpc>
                  <a:spcPct val="130000"/>
                </a:lnSpc>
                <a:spcBef>
                  <a:spcPts val="900"/>
                </a:spcBef>
                <a:defRPr sz="11300" spc="-33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ts val="450"/>
                </a:spcBef>
                <a:spcAft>
                  <a:spcPct val="0"/>
                </a:spcAft>
              </a:pPr>
              <a:r>
                <a:rPr lang="en-US" sz="3600" kern="0" spc="0" dirty="0">
                  <a:solidFill>
                    <a:srgbClr val="63C8C8"/>
                  </a:solidFill>
                  <a:latin typeface="Aptos" panose="020B0004020202020204" pitchFamily="34" charset="0"/>
                </a:rPr>
                <a:t>Residual Income</a:t>
              </a:r>
              <a:endParaRPr sz="3600" kern="0" spc="0" dirty="0">
                <a:solidFill>
                  <a:srgbClr val="63C8C8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1" name="This is Your Business Plan">
              <a:extLst>
                <a:ext uri="{FF2B5EF4-FFF2-40B4-BE49-F238E27FC236}">
                  <a16:creationId xmlns:a16="http://schemas.microsoft.com/office/drawing/2014/main" id="{0A6F6EF2-854C-69BB-72AC-C0D8A9BC70F6}"/>
                </a:ext>
              </a:extLst>
            </p:cNvPr>
            <p:cNvSpPr txBox="1"/>
            <p:nvPr/>
          </p:nvSpPr>
          <p:spPr>
            <a:xfrm>
              <a:off x="17165521" y="7139329"/>
              <a:ext cx="3919294" cy="10746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 algn="l" defTabSz="457200">
                <a:lnSpc>
                  <a:spcPct val="130000"/>
                </a:lnSpc>
                <a:spcBef>
                  <a:spcPts val="900"/>
                </a:spcBef>
                <a:defRPr sz="11300" spc="-33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spcBef>
                  <a:spcPts val="450"/>
                </a:spcBef>
                <a:spcAft>
                  <a:spcPct val="0"/>
                </a:spcAft>
              </a:pPr>
              <a:r>
                <a:rPr lang="en-US" sz="2400" kern="0" spc="0" dirty="0">
                  <a:solidFill>
                    <a:schemeClr val="tx2"/>
                  </a:solidFill>
                  <a:latin typeface="Aptos" panose="020B0004020202020204" pitchFamily="34" charset="0"/>
                </a:rPr>
                <a:t>Paid Monthly</a:t>
              </a:r>
              <a:endParaRPr sz="2400" kern="0" spc="0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" name="This is Your Business Plan">
              <a:extLst>
                <a:ext uri="{FF2B5EF4-FFF2-40B4-BE49-F238E27FC236}">
                  <a16:creationId xmlns:a16="http://schemas.microsoft.com/office/drawing/2014/main" id="{30D81C1E-87CC-D5D4-3A23-437DD7AB9E23}"/>
                </a:ext>
              </a:extLst>
            </p:cNvPr>
            <p:cNvSpPr txBox="1"/>
            <p:nvPr/>
          </p:nvSpPr>
          <p:spPr>
            <a:xfrm>
              <a:off x="15412431" y="9050453"/>
              <a:ext cx="7425470" cy="10515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 algn="l" defTabSz="457200">
                <a:lnSpc>
                  <a:spcPct val="130000"/>
                </a:lnSpc>
                <a:spcBef>
                  <a:spcPts val="900"/>
                </a:spcBef>
                <a:defRPr sz="11300" spc="-33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defTabSz="228600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</a:pPr>
              <a:r>
                <a:rPr lang="en-US" sz="1200" kern="0" spc="0" dirty="0">
                  <a:solidFill>
                    <a:schemeClr val="tx2"/>
                  </a:solidFill>
                  <a:latin typeface="Aptos" panose="020B0004020202020204" pitchFamily="34" charset="0"/>
                </a:rPr>
                <a:t>Personal Residual Income</a:t>
              </a:r>
            </a:p>
            <a:p>
              <a:pPr algn="ctr" defTabSz="228600" hangingPunct="0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</a:pPr>
              <a:r>
                <a:rPr lang="en-US" sz="1200" kern="0" spc="0" dirty="0">
                  <a:solidFill>
                    <a:schemeClr val="tx2"/>
                  </a:solidFill>
                  <a:latin typeface="Aptos" panose="020B0004020202020204" pitchFamily="34" charset="0"/>
                </a:rPr>
                <a:t>Team Residual Income</a:t>
              </a:r>
              <a:endParaRPr sz="1200" kern="0" spc="0" dirty="0">
                <a:solidFill>
                  <a:schemeClr val="tx2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84F2D140-8957-FB7E-B2ED-86B8D167B985}"/>
                </a:ext>
              </a:extLst>
            </p:cNvPr>
            <p:cNvSpPr/>
            <p:nvPr/>
          </p:nvSpPr>
          <p:spPr>
            <a:xfrm rot="4514048">
              <a:off x="5201163" y="-5972035"/>
              <a:ext cx="9451200" cy="21709276"/>
            </a:xfrm>
            <a:prstGeom prst="arc">
              <a:avLst>
                <a:gd name="adj1" fmla="val 16365938"/>
                <a:gd name="adj2" fmla="val 3948030"/>
              </a:avLst>
            </a:prstGeom>
            <a:noFill/>
            <a:ln w="76200" cap="flat">
              <a:solidFill>
                <a:srgbClr val="63C8C8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22860" rIns="45720" bIns="22860" numCol="1" spcCol="38100" rtlCol="0" anchor="t">
              <a:noAutofit/>
            </a:bodyPr>
            <a:lstStyle/>
            <a:p>
              <a:pPr defTabSz="457200" latinLnBrk="1" hangingPunct="0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955D8F-F93B-D091-9E8E-1113C164A2DF}"/>
                </a:ext>
              </a:extLst>
            </p:cNvPr>
            <p:cNvSpPr/>
            <p:nvPr/>
          </p:nvSpPr>
          <p:spPr>
            <a:xfrm rot="824397">
              <a:off x="20199259" y="1968892"/>
              <a:ext cx="580398" cy="1815037"/>
            </a:xfrm>
            <a:prstGeom prst="triangle">
              <a:avLst/>
            </a:prstGeom>
            <a:solidFill>
              <a:srgbClr val="63C8C8"/>
            </a:solidFill>
            <a:ln w="25400" cap="flat">
              <a:solidFill>
                <a:srgbClr val="63C8C8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38100" rtlCol="0" anchor="ctr">
              <a:spAutoFit/>
            </a:bodyPr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kern="0" dirty="0">
                <a:solidFill>
                  <a:schemeClr val="tx2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7" name="Graphic 6" descr="Dollar with solid fill">
            <a:extLst>
              <a:ext uri="{FF2B5EF4-FFF2-40B4-BE49-F238E27FC236}">
                <a16:creationId xmlns:a16="http://schemas.microsoft.com/office/drawing/2014/main" id="{6453EFD6-F272-13E3-AA93-C667A53A9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534" y="2736429"/>
            <a:ext cx="1179461" cy="11794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558CD28-61CC-D709-1125-E8E051003EBD}"/>
              </a:ext>
            </a:extLst>
          </p:cNvPr>
          <p:cNvGrpSpPr/>
          <p:nvPr/>
        </p:nvGrpSpPr>
        <p:grpSpPr>
          <a:xfrm>
            <a:off x="1629479" y="2576244"/>
            <a:ext cx="9818847" cy="1485447"/>
            <a:chOff x="3258958" y="4952515"/>
            <a:chExt cx="19637688" cy="2970890"/>
          </a:xfrm>
        </p:grpSpPr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91CB6884-A7A6-8EBA-73E6-312BEE463997}"/>
                </a:ext>
              </a:extLst>
            </p:cNvPr>
            <p:cNvSpPr/>
            <p:nvPr/>
          </p:nvSpPr>
          <p:spPr>
            <a:xfrm rot="15306897" flipH="1">
              <a:off x="12342997" y="-1252072"/>
              <a:ext cx="91438" cy="18259515"/>
            </a:xfrm>
            <a:prstGeom prst="downArrow">
              <a:avLst/>
            </a:prstGeom>
            <a:solidFill>
              <a:schemeClr val="bg1"/>
            </a:solidFill>
            <a:ln w="57150" cap="flat">
              <a:solidFill>
                <a:srgbClr val="92D050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38100" rtlCol="0" anchor="ctr">
              <a:spAutoFit/>
            </a:bodyPr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kern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CD81CF2-14CA-F111-6E10-24DCFE9ABACD}"/>
                </a:ext>
              </a:extLst>
            </p:cNvPr>
            <p:cNvSpPr/>
            <p:nvPr/>
          </p:nvSpPr>
          <p:spPr>
            <a:xfrm rot="4216983">
              <a:off x="21698929" y="4335195"/>
              <a:ext cx="580397" cy="1815037"/>
            </a:xfrm>
            <a:prstGeom prst="triangle">
              <a:avLst/>
            </a:prstGeom>
            <a:solidFill>
              <a:srgbClr val="92D050"/>
            </a:solidFill>
            <a:ln w="25400" cap="flat">
              <a:solidFill>
                <a:srgbClr val="92D050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38100" rtlCol="0" anchor="ctr">
              <a:spAutoFit/>
            </a:bodyPr>
            <a:lstStyle/>
            <a:p>
              <a:pPr algn="ctr" defTabSz="292100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kern="0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32" name="Graphic 31" descr="Clock with solid fill">
            <a:extLst>
              <a:ext uri="{FF2B5EF4-FFF2-40B4-BE49-F238E27FC236}">
                <a16:creationId xmlns:a16="http://schemas.microsoft.com/office/drawing/2014/main" id="{1BDA59F1-AB30-EB6F-D48C-13469275C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62284" y="5289621"/>
            <a:ext cx="1034826" cy="1034826"/>
          </a:xfrm>
          <a:prstGeom prst="rect">
            <a:avLst/>
          </a:prstGeom>
        </p:spPr>
      </p:pic>
      <p:sp>
        <p:nvSpPr>
          <p:cNvPr id="3" name="This is Your Business Plan">
            <a:extLst>
              <a:ext uri="{FF2B5EF4-FFF2-40B4-BE49-F238E27FC236}">
                <a16:creationId xmlns:a16="http://schemas.microsoft.com/office/drawing/2014/main" id="{39416C2E-D3C1-E2F6-89D2-066C0008E235}"/>
              </a:ext>
            </a:extLst>
          </p:cNvPr>
          <p:cNvSpPr txBox="1"/>
          <p:nvPr/>
        </p:nvSpPr>
        <p:spPr>
          <a:xfrm>
            <a:off x="2147491" y="2963828"/>
            <a:ext cx="4550433" cy="759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3600" kern="0" spc="-170" dirty="0">
                <a:solidFill>
                  <a:srgbClr val="92D050"/>
                </a:solidFill>
                <a:latin typeface="Aptos" panose="020B0004020202020204" pitchFamily="34" charset="0"/>
              </a:rPr>
              <a:t>Customer Bonuses</a:t>
            </a:r>
            <a:endParaRPr sz="3600" kern="0" spc="-170" dirty="0">
              <a:solidFill>
                <a:srgbClr val="92D050"/>
              </a:solidFill>
              <a:latin typeface="Aptos" panose="020B0004020202020204" pitchFamily="34" charset="0"/>
            </a:endParaRPr>
          </a:p>
        </p:txBody>
      </p:sp>
      <p:sp>
        <p:nvSpPr>
          <p:cNvPr id="4" name="This is Your Business Plan">
            <a:extLst>
              <a:ext uri="{FF2B5EF4-FFF2-40B4-BE49-F238E27FC236}">
                <a16:creationId xmlns:a16="http://schemas.microsoft.com/office/drawing/2014/main" id="{58FF52BB-5825-73E3-2601-43839CF8EA77}"/>
              </a:ext>
            </a:extLst>
          </p:cNvPr>
          <p:cNvSpPr txBox="1"/>
          <p:nvPr/>
        </p:nvSpPr>
        <p:spPr>
          <a:xfrm>
            <a:off x="1999866" y="2662717"/>
            <a:ext cx="4091218" cy="53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spcBef>
                <a:spcPts val="450"/>
              </a:spcBef>
              <a:spcAft>
                <a:spcPct val="0"/>
              </a:spcAft>
            </a:pPr>
            <a:r>
              <a:rPr lang="en-US" sz="2400" kern="0" spc="0" dirty="0">
                <a:solidFill>
                  <a:schemeClr val="tx2"/>
                </a:solidFill>
                <a:latin typeface="Aptos" panose="020B0004020202020204" pitchFamily="34" charset="0"/>
              </a:rPr>
              <a:t>Paid Weekly as earned</a:t>
            </a:r>
            <a:endParaRPr sz="2400" kern="0" spc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5" name="This is Your Business Plan">
            <a:extLst>
              <a:ext uri="{FF2B5EF4-FFF2-40B4-BE49-F238E27FC236}">
                <a16:creationId xmlns:a16="http://schemas.microsoft.com/office/drawing/2014/main" id="{695F3570-06D5-17FC-3658-A6C3DFEC807C}"/>
              </a:ext>
            </a:extLst>
          </p:cNvPr>
          <p:cNvSpPr txBox="1"/>
          <p:nvPr/>
        </p:nvSpPr>
        <p:spPr>
          <a:xfrm>
            <a:off x="1257101" y="3634246"/>
            <a:ext cx="5576747" cy="52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22860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</a:pPr>
            <a:r>
              <a:rPr lang="en-US" sz="1200" kern="0" spc="0" dirty="0">
                <a:solidFill>
                  <a:schemeClr val="tx2"/>
                </a:solidFill>
                <a:latin typeface="Aptos" panose="020B0004020202020204" pitchFamily="34" charset="0"/>
              </a:rPr>
              <a:t>     Personal Monthly Customer Bonuses</a:t>
            </a:r>
          </a:p>
          <a:p>
            <a:pPr algn="ctr" defTabSz="22860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</a:pPr>
            <a:r>
              <a:rPr lang="en-US" sz="1200" kern="0" spc="0" dirty="0">
                <a:solidFill>
                  <a:schemeClr val="tx2"/>
                </a:solidFill>
                <a:latin typeface="Aptos" panose="020B0004020202020204" pitchFamily="34" charset="0"/>
              </a:rPr>
              <a:t>Team Customer Acquisition Bonuses (CABs)</a:t>
            </a:r>
            <a:endParaRPr sz="1200" kern="0" spc="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5DB89F-D795-2B25-397A-379CB3C4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Compensation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44FE2F-A024-77EB-8251-39F0F47FF8F5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for terms and conditions and complete details.</a:t>
            </a:r>
          </a:p>
        </p:txBody>
      </p:sp>
      <p:sp>
        <p:nvSpPr>
          <p:cNvPr id="2" name="Arrow: Left-Up 1">
            <a:extLst>
              <a:ext uri="{FF2B5EF4-FFF2-40B4-BE49-F238E27FC236}">
                <a16:creationId xmlns:a16="http://schemas.microsoft.com/office/drawing/2014/main" id="{2A9B14FE-772E-0AF2-38FA-B153CC214027}"/>
              </a:ext>
            </a:extLst>
          </p:cNvPr>
          <p:cNvSpPr/>
          <p:nvPr/>
        </p:nvSpPr>
        <p:spPr>
          <a:xfrm rot="5400000">
            <a:off x="4341872" y="-1434423"/>
            <a:ext cx="4095108" cy="9681863"/>
          </a:xfrm>
          <a:prstGeom prst="leftUpArrow">
            <a:avLst>
              <a:gd name="adj1" fmla="val 2886"/>
              <a:gd name="adj2" fmla="val 3848"/>
              <a:gd name="adj3" fmla="val 7274"/>
            </a:avLst>
          </a:prstGeom>
          <a:solidFill>
            <a:srgbClr val="016B76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algn="ctr" defTabSz="292100" hangingPunct="0">
              <a:spcBef>
                <a:spcPct val="0"/>
              </a:spcBef>
              <a:spcAft>
                <a:spcPct val="0"/>
              </a:spcAft>
            </a:pPr>
            <a:endParaRPr lang="en-US" sz="2500" kern="0">
              <a:solidFill>
                <a:schemeClr val="tx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881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0B39B96-D951-504D-A093-DDE7AC1E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780"/>
            <a:ext cx="12192000" cy="1325563"/>
          </a:xfrm>
        </p:spPr>
        <p:txBody>
          <a:bodyPr/>
          <a:lstStyle/>
          <a:p>
            <a:r>
              <a:rPr lang="en-US" dirty="0">
                <a:cs typeface="Verdana" panose="020B0604030504040204" pitchFamily="34" charset="0"/>
              </a:rPr>
              <a:t>NEW IBO </a:t>
            </a:r>
            <a:r>
              <a:rPr lang="en-US" dirty="0">
                <a:solidFill>
                  <a:srgbClr val="C2A02E"/>
                </a:solidFill>
                <a:cs typeface="Verdana" panose="020B0604030504040204" pitchFamily="34" charset="0"/>
              </a:rPr>
              <a:t>FAST START BONUSES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52DFF9D-3BBD-124B-BA41-16CD164F12C2}"/>
              </a:ext>
            </a:extLst>
          </p:cNvPr>
          <p:cNvSpPr txBox="1"/>
          <p:nvPr/>
        </p:nvSpPr>
        <p:spPr>
          <a:xfrm>
            <a:off x="0" y="1377220"/>
            <a:ext cx="12192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333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New IBOs with a start date in </a:t>
            </a:r>
            <a:r>
              <a:rPr lang="en-US" sz="1333" i="1" dirty="0">
                <a:solidFill>
                  <a:srgbClr val="FFFFFF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July 2025</a:t>
            </a:r>
            <a:r>
              <a:rPr lang="en-US" sz="1333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can earn even more in their first year at Conxxion by achieving the following</a:t>
            </a:r>
            <a:r>
              <a:rPr lang="en-US" sz="1333" b="1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33" b="1" i="1" dirty="0">
                <a:solidFill>
                  <a:srgbClr val="C2A02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Fast Start Bonuses: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2427261-5057-0E4E-9FD7-4013A7C6BBF6}"/>
              </a:ext>
            </a:extLst>
          </p:cNvPr>
          <p:cNvSpPr txBox="1"/>
          <p:nvPr/>
        </p:nvSpPr>
        <p:spPr>
          <a:xfrm>
            <a:off x="201249" y="5530080"/>
            <a:ext cx="11789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600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These bonuses are </a:t>
            </a:r>
            <a:r>
              <a:rPr lang="en-US" sz="1600" b="1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addition </a:t>
            </a:r>
            <a:r>
              <a:rPr lang="en-US" sz="1600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 the Monthly Personal Customer Bonuses!</a:t>
            </a:r>
            <a:endParaRPr lang="en-US" sz="1600" b="1" i="1" dirty="0">
              <a:solidFill>
                <a:srgbClr val="000000">
                  <a:lumMod val="50000"/>
                  <a:lumOff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5BA237-76AA-C14E-AEA5-76AF736E964B}"/>
              </a:ext>
            </a:extLst>
          </p:cNvPr>
          <p:cNvSpPr/>
          <p:nvPr/>
        </p:nvSpPr>
        <p:spPr>
          <a:xfrm>
            <a:off x="2477852" y="1774273"/>
            <a:ext cx="2380041" cy="25904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92000" rIns="0" rtlCol="0" anchor="t" anchorCtr="0"/>
          <a:lstStyle/>
          <a:p>
            <a:pPr algn="ctr" defTabSz="914377">
              <a:spcAft>
                <a:spcPts val="533"/>
              </a:spcAft>
              <a:defRPr/>
            </a:pPr>
            <a:r>
              <a:rPr lang="en-AU" sz="1867" b="1" dirty="0">
                <a:solidFill>
                  <a:srgbClr val="02A2C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ETL</a:t>
            </a:r>
            <a:r>
              <a:rPr lang="en-AU" sz="1600" b="1" dirty="0">
                <a:solidFill>
                  <a:srgbClr val="02A2C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30 Days</a:t>
            </a:r>
            <a:endParaRPr lang="en-AU" sz="1600" dirty="0">
              <a:solidFill>
                <a:srgbClr val="02A2C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4377">
              <a:defRPr/>
            </a:pPr>
            <a:br>
              <a:rPr lang="en-AU" sz="1467" dirty="0">
                <a:solidFill>
                  <a:srgbClr val="02A2C3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i="1" dirty="0">
                <a:solidFill>
                  <a:srgbClr val="02A2C3"/>
                </a:solidFill>
              </a:rPr>
              <a:t>1 CQ</a:t>
            </a:r>
            <a:r>
              <a:rPr lang="en-US" sz="1400" i="1" dirty="0">
                <a:solidFill>
                  <a:srgbClr val="02A2C3"/>
                </a:solidFill>
              </a:rPr>
              <a:t> in their 30 days + </a:t>
            </a:r>
            <a:r>
              <a:rPr lang="en-US" sz="1400" b="1" i="1" dirty="0">
                <a:solidFill>
                  <a:srgbClr val="02A2C3"/>
                </a:solidFill>
              </a:rPr>
              <a:t>$200</a:t>
            </a:r>
            <a:endParaRPr lang="en-US" sz="1400" dirty="0">
              <a:solidFill>
                <a:srgbClr val="02A2C3"/>
              </a:solidFill>
            </a:endParaRPr>
          </a:p>
          <a:p>
            <a:pPr algn="ctr" defTabSz="914377">
              <a:defRPr/>
            </a:pPr>
            <a:r>
              <a:rPr lang="en-US" sz="1400" b="1" i="1" dirty="0">
                <a:solidFill>
                  <a:srgbClr val="02A2C3"/>
                </a:solidFill>
              </a:rPr>
              <a:t>2 CQs </a:t>
            </a:r>
            <a:r>
              <a:rPr lang="en-US" sz="1400" i="1" dirty="0">
                <a:solidFill>
                  <a:srgbClr val="02A2C3"/>
                </a:solidFill>
              </a:rPr>
              <a:t>in their 30 days +</a:t>
            </a:r>
            <a:r>
              <a:rPr lang="en-US" sz="1400" b="1" i="1" dirty="0">
                <a:solidFill>
                  <a:srgbClr val="02A2C3"/>
                </a:solidFill>
              </a:rPr>
              <a:t> $200</a:t>
            </a:r>
            <a:endParaRPr lang="en-US" sz="1400" dirty="0">
              <a:solidFill>
                <a:srgbClr val="02A2C3"/>
              </a:solidFill>
            </a:endParaRPr>
          </a:p>
          <a:p>
            <a:pPr algn="ctr" defTabSz="914377">
              <a:defRPr/>
            </a:pPr>
            <a:r>
              <a:rPr lang="en-US" sz="1400" b="1" i="1" dirty="0">
                <a:solidFill>
                  <a:srgbClr val="02A2C3"/>
                </a:solidFill>
              </a:rPr>
              <a:t>3 CQs</a:t>
            </a:r>
            <a:r>
              <a:rPr lang="en-US" sz="1400" i="1" dirty="0">
                <a:solidFill>
                  <a:srgbClr val="02A2C3"/>
                </a:solidFill>
              </a:rPr>
              <a:t> in their 30 days + </a:t>
            </a:r>
            <a:r>
              <a:rPr lang="en-US" sz="1400" b="1" i="1" dirty="0">
                <a:solidFill>
                  <a:srgbClr val="02A2C3"/>
                </a:solidFill>
              </a:rPr>
              <a:t>$300</a:t>
            </a:r>
            <a:endParaRPr lang="en-US" sz="1400" dirty="0">
              <a:solidFill>
                <a:srgbClr val="02A2C3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395D6D-B13D-EF48-B588-713268BD88BC}"/>
              </a:ext>
            </a:extLst>
          </p:cNvPr>
          <p:cNvSpPr/>
          <p:nvPr/>
        </p:nvSpPr>
        <p:spPr>
          <a:xfrm>
            <a:off x="4835124" y="1774273"/>
            <a:ext cx="2452593" cy="25904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92000" rtlCol="0" anchor="t" anchorCtr="0"/>
          <a:lstStyle/>
          <a:p>
            <a:pPr algn="ctr" defTabSz="914377">
              <a:spcAft>
                <a:spcPts val="800"/>
              </a:spcAft>
              <a:defRPr/>
            </a:pPr>
            <a:r>
              <a:rPr lang="en-AU" sz="1867" b="1" dirty="0">
                <a:solidFill>
                  <a:srgbClr val="016B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RC</a:t>
            </a:r>
            <a:r>
              <a:rPr lang="en-AU" sz="1600" b="1" dirty="0">
                <a:solidFill>
                  <a:srgbClr val="016B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90 Days</a:t>
            </a:r>
            <a:endParaRPr lang="en-AU" sz="1600" dirty="0">
              <a:solidFill>
                <a:srgbClr val="016B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4377">
              <a:defRPr/>
            </a:pPr>
            <a:br>
              <a:rPr lang="en-AU" sz="1467" dirty="0">
                <a:solidFill>
                  <a:srgbClr val="016B76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AU" sz="1400" i="1" kern="100" dirty="0">
                <a:solidFill>
                  <a:srgbClr val="016B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IBOs who achieve Regional Coordinator in their first 90 days and maintain the position for 60 days.</a:t>
            </a:r>
            <a:endParaRPr lang="en-001" sz="1400" kern="100" dirty="0">
              <a:solidFill>
                <a:srgbClr val="016B7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r>
              <a:rPr lang="en-AU" sz="1400" i="1" kern="100" dirty="0">
                <a:solidFill>
                  <a:srgbClr val="016B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001" sz="1400" kern="100" dirty="0">
              <a:solidFill>
                <a:srgbClr val="016B7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r>
              <a:rPr lang="en-AU" sz="1400" i="1" kern="100" dirty="0">
                <a:solidFill>
                  <a:srgbClr val="016B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(50% paid immediately)</a:t>
            </a:r>
            <a:endParaRPr lang="en-001" sz="1400" kern="100" dirty="0">
              <a:solidFill>
                <a:srgbClr val="016B7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endParaRPr lang="en-AU" sz="1333" dirty="0">
              <a:solidFill>
                <a:srgbClr val="016B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3614F-D5E6-354F-8A36-068926181CFD}"/>
              </a:ext>
            </a:extLst>
          </p:cNvPr>
          <p:cNvSpPr/>
          <p:nvPr/>
        </p:nvSpPr>
        <p:spPr>
          <a:xfrm>
            <a:off x="7336977" y="1774273"/>
            <a:ext cx="2338617" cy="25904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92000" rtlCol="0" anchor="t" anchorCtr="0"/>
          <a:lstStyle/>
          <a:p>
            <a:pPr algn="ctr" defTabSz="914377">
              <a:spcAft>
                <a:spcPts val="800"/>
              </a:spcAft>
              <a:defRPr/>
            </a:pPr>
            <a:r>
              <a:rPr lang="en-AU" sz="1867" b="1" dirty="0">
                <a:solidFill>
                  <a:srgbClr val="07344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RD</a:t>
            </a:r>
            <a:r>
              <a:rPr lang="en-AU" sz="1600" b="1" dirty="0">
                <a:solidFill>
                  <a:srgbClr val="07344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180 Days</a:t>
            </a:r>
            <a:endParaRPr lang="en-AU" sz="1600" dirty="0">
              <a:solidFill>
                <a:srgbClr val="07344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4377">
              <a:defRPr/>
            </a:pPr>
            <a:br>
              <a:rPr lang="en-AU" sz="1467" dirty="0">
                <a:solidFill>
                  <a:srgbClr val="07344D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AU" sz="1400" i="1" dirty="0">
                <a:solidFill>
                  <a:srgbClr val="07344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New IBOs who achieve Regional Director in their first 180 days and maintain the position for 90 days.</a:t>
            </a:r>
          </a:p>
          <a:p>
            <a:pPr algn="ctr" defTabSz="914377">
              <a:defRPr/>
            </a:pPr>
            <a:r>
              <a:rPr lang="en-AU" sz="1400" i="1" dirty="0">
                <a:solidFill>
                  <a:srgbClr val="07344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ctr" defTabSz="914377">
              <a:defRPr/>
            </a:pPr>
            <a:r>
              <a:rPr lang="en-AU" sz="1400" i="1" dirty="0">
                <a:solidFill>
                  <a:srgbClr val="07344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(50% paid immediately)</a:t>
            </a:r>
          </a:p>
          <a:p>
            <a:pPr algn="ctr" defTabSz="914377">
              <a:defRPr/>
            </a:pPr>
            <a:endParaRPr lang="en-AU" sz="1333" dirty="0">
              <a:solidFill>
                <a:srgbClr val="07344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B083024-71F2-5B46-BBA6-F74EED43C8BE}"/>
              </a:ext>
            </a:extLst>
          </p:cNvPr>
          <p:cNvSpPr/>
          <p:nvPr/>
        </p:nvSpPr>
        <p:spPr>
          <a:xfrm>
            <a:off x="9893506" y="1774273"/>
            <a:ext cx="2054277" cy="25828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92000" rtlCol="0" anchor="t" anchorCtr="0"/>
          <a:lstStyle/>
          <a:p>
            <a:pPr algn="ctr" defTabSz="914377">
              <a:spcAft>
                <a:spcPts val="800"/>
              </a:spcAft>
              <a:defRPr/>
            </a:pPr>
            <a:r>
              <a:rPr lang="en-AU" sz="1867" b="1" dirty="0">
                <a:solidFill>
                  <a:srgbClr val="C2A02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RVP</a:t>
            </a:r>
            <a:r>
              <a:rPr lang="en-AU" sz="1600" b="1" dirty="0">
                <a:solidFill>
                  <a:srgbClr val="C2A02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12 Months</a:t>
            </a:r>
            <a:endParaRPr lang="en-AU" sz="1600" dirty="0">
              <a:solidFill>
                <a:srgbClr val="C2A02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4377">
              <a:defRPr/>
            </a:pPr>
            <a:endParaRPr lang="en-AU" sz="1333" i="1" dirty="0">
              <a:solidFill>
                <a:srgbClr val="FF55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4377">
              <a:defRPr/>
            </a:pPr>
            <a:r>
              <a:rPr lang="en-AU" sz="1400" i="1" kern="100" dirty="0">
                <a:solidFill>
                  <a:srgbClr val="C2A02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IBOs who achieve Regional Vice President in their first 12 months and maintain the position for 90 days.</a:t>
            </a:r>
            <a:endParaRPr lang="en-001" sz="1400" kern="100" dirty="0">
              <a:solidFill>
                <a:srgbClr val="C2A02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Chevron 43">
            <a:extLst>
              <a:ext uri="{FF2B5EF4-FFF2-40B4-BE49-F238E27FC236}">
                <a16:creationId xmlns:a16="http://schemas.microsoft.com/office/drawing/2014/main" id="{A8758DA7-6474-6945-9D50-AD1F26F8CC79}"/>
              </a:ext>
            </a:extLst>
          </p:cNvPr>
          <p:cNvSpPr/>
          <p:nvPr/>
        </p:nvSpPr>
        <p:spPr>
          <a:xfrm>
            <a:off x="4942306" y="4295151"/>
            <a:ext cx="2298879" cy="537320"/>
          </a:xfrm>
          <a:prstGeom prst="chevron">
            <a:avLst>
              <a:gd name="adj" fmla="val 0"/>
            </a:avLst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Chevron 46">
            <a:extLst>
              <a:ext uri="{FF2B5EF4-FFF2-40B4-BE49-F238E27FC236}">
                <a16:creationId xmlns:a16="http://schemas.microsoft.com/office/drawing/2014/main" id="{9CC54AA4-DAA8-2149-BAA8-1B9711233F4B}"/>
              </a:ext>
            </a:extLst>
          </p:cNvPr>
          <p:cNvSpPr/>
          <p:nvPr/>
        </p:nvSpPr>
        <p:spPr>
          <a:xfrm>
            <a:off x="2516485" y="4295151"/>
            <a:ext cx="2296567" cy="543463"/>
          </a:xfrm>
          <a:prstGeom prst="chevron">
            <a:avLst>
              <a:gd name="adj" fmla="val 0"/>
            </a:avLst>
          </a:prstGeom>
          <a:solidFill>
            <a:srgbClr val="02A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Chevron 49">
            <a:extLst>
              <a:ext uri="{FF2B5EF4-FFF2-40B4-BE49-F238E27FC236}">
                <a16:creationId xmlns:a16="http://schemas.microsoft.com/office/drawing/2014/main" id="{FE16D8D3-D89B-8547-BC15-90AFFFCE4BBC}"/>
              </a:ext>
            </a:extLst>
          </p:cNvPr>
          <p:cNvSpPr/>
          <p:nvPr/>
        </p:nvSpPr>
        <p:spPr>
          <a:xfrm>
            <a:off x="7359048" y="4295151"/>
            <a:ext cx="2298877" cy="537319"/>
          </a:xfrm>
          <a:prstGeom prst="chevron">
            <a:avLst>
              <a:gd name="adj" fmla="val 0"/>
            </a:avLst>
          </a:prstGeom>
          <a:solidFill>
            <a:srgbClr val="073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Chevron 52">
            <a:extLst>
              <a:ext uri="{FF2B5EF4-FFF2-40B4-BE49-F238E27FC236}">
                <a16:creationId xmlns:a16="http://schemas.microsoft.com/office/drawing/2014/main" id="{1399A21A-9765-1D4D-9347-E4C881A0F437}"/>
              </a:ext>
            </a:extLst>
          </p:cNvPr>
          <p:cNvSpPr/>
          <p:nvPr/>
        </p:nvSpPr>
        <p:spPr>
          <a:xfrm>
            <a:off x="9766630" y="4295151"/>
            <a:ext cx="2308036" cy="537317"/>
          </a:xfrm>
          <a:prstGeom prst="chevron">
            <a:avLst>
              <a:gd name="adj" fmla="val 0"/>
            </a:avLst>
          </a:prstGeom>
          <a:solidFill>
            <a:srgbClr val="C2A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04BDC9F-DEB5-B24B-B601-E509A5735103}"/>
              </a:ext>
            </a:extLst>
          </p:cNvPr>
          <p:cNvSpPr/>
          <p:nvPr/>
        </p:nvSpPr>
        <p:spPr>
          <a:xfrm>
            <a:off x="246165" y="1774273"/>
            <a:ext cx="2039183" cy="25904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92000" rtlCol="0" anchor="t" anchorCtr="0"/>
          <a:lstStyle/>
          <a:p>
            <a:pPr algn="ctr" defTabSz="914377">
              <a:spcAft>
                <a:spcPts val="800"/>
              </a:spcAft>
              <a:defRPr/>
            </a:pPr>
            <a:r>
              <a:rPr lang="en-AU" sz="1867" b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CQ</a:t>
            </a:r>
            <a:r>
              <a:rPr lang="en-AU" sz="1600" b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30 Days</a:t>
            </a:r>
          </a:p>
          <a:p>
            <a:pPr algn="ctr" defTabSz="914377">
              <a:defRPr/>
            </a:pPr>
            <a:endParaRPr lang="en-AU" sz="1467" dirty="0">
              <a:solidFill>
                <a:srgbClr val="000000">
                  <a:lumMod val="50000"/>
                  <a:lumOff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4377">
              <a:defRPr/>
            </a:pPr>
            <a:r>
              <a:rPr lang="en-AU" sz="1400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New IBOs who achieve Customer Qualified in their first 30 days</a:t>
            </a:r>
            <a:r>
              <a:rPr lang="en-AU" sz="1200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78586716-0829-9D99-E611-4A1CB07A6BE2}"/>
              </a:ext>
            </a:extLst>
          </p:cNvPr>
          <p:cNvSpPr/>
          <p:nvPr/>
        </p:nvSpPr>
        <p:spPr>
          <a:xfrm>
            <a:off x="108822" y="4295152"/>
            <a:ext cx="2308036" cy="543464"/>
          </a:xfrm>
          <a:prstGeom prst="homePlate">
            <a:avLst>
              <a:gd name="adj" fmla="val 0"/>
            </a:avLst>
          </a:prstGeom>
          <a:solidFill>
            <a:srgbClr val="7F7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AU" sz="24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753A0-1D4B-DB3C-7A39-43601441ED13}"/>
              </a:ext>
            </a:extLst>
          </p:cNvPr>
          <p:cNvSpPr txBox="1"/>
          <p:nvPr/>
        </p:nvSpPr>
        <p:spPr>
          <a:xfrm>
            <a:off x="108820" y="4315786"/>
            <a:ext cx="23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7645" hangingPunct="0">
              <a:defRPr/>
            </a:pPr>
            <a:r>
              <a:rPr lang="en-US" sz="24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$75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57892AB1-11A1-311B-5BD9-1D59805C1654}"/>
              </a:ext>
            </a:extLst>
          </p:cNvPr>
          <p:cNvSpPr/>
          <p:nvPr/>
        </p:nvSpPr>
        <p:spPr>
          <a:xfrm rot="5400000">
            <a:off x="4737261" y="4426696"/>
            <a:ext cx="502787" cy="213245"/>
          </a:xfrm>
          <a:prstGeom prst="triangl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AU" sz="1867">
              <a:solidFill>
                <a:srgbClr val="FFFFFF"/>
              </a:solidFill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97828BD7-75A8-C1DB-9422-12C1B14189A9}"/>
              </a:ext>
            </a:extLst>
          </p:cNvPr>
          <p:cNvSpPr/>
          <p:nvPr/>
        </p:nvSpPr>
        <p:spPr>
          <a:xfrm rot="5400000">
            <a:off x="2326989" y="4426696"/>
            <a:ext cx="502787" cy="213245"/>
          </a:xfrm>
          <a:prstGeom prst="triangl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AU" sz="1867">
              <a:solidFill>
                <a:srgbClr val="FFFFFF"/>
              </a:solidFill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5CCB4880-87B7-AC9E-E6D9-C037EB624BB4}"/>
              </a:ext>
            </a:extLst>
          </p:cNvPr>
          <p:cNvSpPr/>
          <p:nvPr/>
        </p:nvSpPr>
        <p:spPr>
          <a:xfrm rot="5400000">
            <a:off x="7147300" y="4426696"/>
            <a:ext cx="502787" cy="213245"/>
          </a:xfrm>
          <a:prstGeom prst="triangl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AU" sz="1867">
              <a:solidFill>
                <a:srgbClr val="FFFFFF"/>
              </a:solidFill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64F30F60-425D-47F8-073D-2C5FBA558229}"/>
              </a:ext>
            </a:extLst>
          </p:cNvPr>
          <p:cNvSpPr/>
          <p:nvPr/>
        </p:nvSpPr>
        <p:spPr>
          <a:xfrm rot="5400000">
            <a:off x="9568056" y="4426696"/>
            <a:ext cx="502787" cy="213245"/>
          </a:xfrm>
          <a:prstGeom prst="triangl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AU" sz="1867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6F24A-BCD2-2138-BD70-9C232B5E923D}"/>
              </a:ext>
            </a:extLst>
          </p:cNvPr>
          <p:cNvSpPr/>
          <p:nvPr/>
        </p:nvSpPr>
        <p:spPr>
          <a:xfrm>
            <a:off x="99666" y="4932539"/>
            <a:ext cx="11974997" cy="451823"/>
          </a:xfrm>
          <a:prstGeom prst="rect">
            <a:avLst/>
          </a:prstGeom>
          <a:noFill/>
          <a:ln w="28575">
            <a:solidFill>
              <a:srgbClr val="C2A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AU" sz="1867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150EFC-1187-4710-501D-6B0AFF829983}"/>
              </a:ext>
            </a:extLst>
          </p:cNvPr>
          <p:cNvSpPr txBox="1"/>
          <p:nvPr/>
        </p:nvSpPr>
        <p:spPr>
          <a:xfrm>
            <a:off x="106300" y="4925722"/>
            <a:ext cx="1195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7645" hangingPunct="0">
              <a:defRPr/>
            </a:pPr>
            <a:r>
              <a:rPr lang="en-US" sz="2267" b="1" kern="0" dirty="0">
                <a:solidFill>
                  <a:srgbClr val="C2A02E"/>
                </a:solidFill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TOTAL: </a:t>
            </a:r>
            <a:r>
              <a:rPr lang="en-US" sz="2400" b="1" kern="0" dirty="0">
                <a:solidFill>
                  <a:srgbClr val="C2A02E"/>
                </a:solidFill>
                <a:latin typeface="Aptos" panose="02110004020202020204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$26,775</a:t>
            </a:r>
            <a:endParaRPr lang="en-US" sz="2267" b="1" kern="0" dirty="0">
              <a:solidFill>
                <a:srgbClr val="C2A02E"/>
              </a:solidFill>
              <a:ea typeface="Verdana" panose="020B0604030504040204" pitchFamily="34" charset="0"/>
              <a:cs typeface="Verdana" panose="020B0604030504040204" pitchFamily="34" charset="0"/>
              <a:sym typeface="Helvetica Neue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11546A-0D00-464A-4B52-39F014A0BF17}"/>
              </a:ext>
            </a:extLst>
          </p:cNvPr>
          <p:cNvCxnSpPr>
            <a:cxnSpLocks/>
          </p:cNvCxnSpPr>
          <p:nvPr/>
        </p:nvCxnSpPr>
        <p:spPr>
          <a:xfrm>
            <a:off x="2456925" y="1963314"/>
            <a:ext cx="0" cy="21979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945D7F-DBCD-A4A9-00D4-883EEBAD5488}"/>
              </a:ext>
            </a:extLst>
          </p:cNvPr>
          <p:cNvCxnSpPr>
            <a:cxnSpLocks/>
          </p:cNvCxnSpPr>
          <p:nvPr/>
        </p:nvCxnSpPr>
        <p:spPr>
          <a:xfrm>
            <a:off x="4882032" y="1963314"/>
            <a:ext cx="0" cy="21979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FCE44B-3B0B-2D28-E9FF-A4883B7F26B1}"/>
              </a:ext>
            </a:extLst>
          </p:cNvPr>
          <p:cNvCxnSpPr>
            <a:cxnSpLocks/>
          </p:cNvCxnSpPr>
          <p:nvPr/>
        </p:nvCxnSpPr>
        <p:spPr>
          <a:xfrm>
            <a:off x="7287720" y="1963314"/>
            <a:ext cx="0" cy="21979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F5E755-E6CD-E23E-2073-FC170980B8B0}"/>
              </a:ext>
            </a:extLst>
          </p:cNvPr>
          <p:cNvCxnSpPr>
            <a:cxnSpLocks/>
          </p:cNvCxnSpPr>
          <p:nvPr/>
        </p:nvCxnSpPr>
        <p:spPr>
          <a:xfrm>
            <a:off x="9712827" y="1963314"/>
            <a:ext cx="0" cy="21979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05D14F-C1DE-B95B-088F-2AF19A1DD93A}"/>
              </a:ext>
            </a:extLst>
          </p:cNvPr>
          <p:cNvCxnSpPr>
            <a:cxnSpLocks/>
          </p:cNvCxnSpPr>
          <p:nvPr/>
        </p:nvCxnSpPr>
        <p:spPr>
          <a:xfrm flipH="1">
            <a:off x="918703" y="2380481"/>
            <a:ext cx="6941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6B4D8C-4E32-57E8-3FF2-A9DD7DE36507}"/>
              </a:ext>
            </a:extLst>
          </p:cNvPr>
          <p:cNvCxnSpPr>
            <a:cxnSpLocks/>
          </p:cNvCxnSpPr>
          <p:nvPr/>
        </p:nvCxnSpPr>
        <p:spPr>
          <a:xfrm flipH="1">
            <a:off x="3320819" y="2380481"/>
            <a:ext cx="6941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7F77E0-E1C0-B6A1-9BD8-D7E9E975E599}"/>
              </a:ext>
            </a:extLst>
          </p:cNvPr>
          <p:cNvCxnSpPr>
            <a:cxnSpLocks/>
          </p:cNvCxnSpPr>
          <p:nvPr/>
        </p:nvCxnSpPr>
        <p:spPr>
          <a:xfrm flipH="1">
            <a:off x="5737912" y="2380481"/>
            <a:ext cx="6941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8E54BA-98F2-45A5-2C08-7D4B497C722F}"/>
              </a:ext>
            </a:extLst>
          </p:cNvPr>
          <p:cNvCxnSpPr>
            <a:cxnSpLocks/>
          </p:cNvCxnSpPr>
          <p:nvPr/>
        </p:nvCxnSpPr>
        <p:spPr>
          <a:xfrm flipH="1">
            <a:off x="8159232" y="2380481"/>
            <a:ext cx="6941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09AA67-7DF5-8534-14AF-B879D899773E}"/>
              </a:ext>
            </a:extLst>
          </p:cNvPr>
          <p:cNvCxnSpPr>
            <a:cxnSpLocks/>
          </p:cNvCxnSpPr>
          <p:nvPr/>
        </p:nvCxnSpPr>
        <p:spPr>
          <a:xfrm flipH="1">
            <a:off x="10573592" y="2380481"/>
            <a:ext cx="6941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652CE14-C4D2-A40C-1B77-182C6E6587B3}"/>
              </a:ext>
            </a:extLst>
          </p:cNvPr>
          <p:cNvSpPr txBox="1"/>
          <p:nvPr/>
        </p:nvSpPr>
        <p:spPr>
          <a:xfrm>
            <a:off x="9766627" y="4310313"/>
            <a:ext cx="230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7645" hangingPunct="0">
              <a:defRPr/>
            </a:pPr>
            <a:r>
              <a:rPr lang="en-US" sz="24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$20,000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0026D-E487-A1ED-3953-E3C9B806567C}"/>
              </a:ext>
            </a:extLst>
          </p:cNvPr>
          <p:cNvSpPr txBox="1"/>
          <p:nvPr/>
        </p:nvSpPr>
        <p:spPr>
          <a:xfrm>
            <a:off x="2511405" y="4315786"/>
            <a:ext cx="230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7645" hangingPunct="0">
              <a:defRPr/>
            </a:pPr>
            <a:r>
              <a:rPr lang="en-US" sz="24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$700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C01A39-9C59-52D3-4443-3A767F926713}"/>
              </a:ext>
            </a:extLst>
          </p:cNvPr>
          <p:cNvSpPr txBox="1"/>
          <p:nvPr/>
        </p:nvSpPr>
        <p:spPr>
          <a:xfrm>
            <a:off x="7359048" y="4315786"/>
            <a:ext cx="2298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7645" hangingPunct="0">
              <a:defRPr/>
            </a:pPr>
            <a:r>
              <a:rPr lang="en-US" sz="24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$5,000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5F2F02-65F3-58F8-0EE8-0470E6707FE4}"/>
              </a:ext>
            </a:extLst>
          </p:cNvPr>
          <p:cNvSpPr txBox="1"/>
          <p:nvPr/>
        </p:nvSpPr>
        <p:spPr>
          <a:xfrm>
            <a:off x="4920431" y="4315821"/>
            <a:ext cx="2298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7645" hangingPunct="0">
              <a:defRPr/>
            </a:pPr>
            <a:r>
              <a:rPr lang="en-US" sz="2400" b="1" kern="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$1,000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897D4-D8E4-B1A9-4636-97EE9D3DAEE0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and Promotional Bonuses for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31367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1A669-FAB8-C19E-3BDC-FA0779D90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6D8423-E98A-E8E5-789E-3DC87AA424F1}"/>
              </a:ext>
            </a:extLst>
          </p:cNvPr>
          <p:cNvCxnSpPr>
            <a:cxnSpLocks/>
          </p:cNvCxnSpPr>
          <p:nvPr/>
        </p:nvCxnSpPr>
        <p:spPr>
          <a:xfrm>
            <a:off x="2910808" y="2914756"/>
            <a:ext cx="0" cy="26879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9BE94A-171C-4DFC-3748-28DA28DA6238}"/>
              </a:ext>
            </a:extLst>
          </p:cNvPr>
          <p:cNvCxnSpPr>
            <a:cxnSpLocks/>
          </p:cNvCxnSpPr>
          <p:nvPr/>
        </p:nvCxnSpPr>
        <p:spPr>
          <a:xfrm>
            <a:off x="6477303" y="2830534"/>
            <a:ext cx="0" cy="26879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32CEEC16-9C32-BAE0-0949-F0BF7579379F}"/>
              </a:ext>
            </a:extLst>
          </p:cNvPr>
          <p:cNvSpPr/>
          <p:nvPr/>
        </p:nvSpPr>
        <p:spPr>
          <a:xfrm>
            <a:off x="2536735" y="3837243"/>
            <a:ext cx="737215" cy="793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AU" sz="1867">
              <a:solidFill>
                <a:srgbClr val="FFFFFF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C3147C2-B726-D251-9CA2-02C2DC7484DF}"/>
              </a:ext>
            </a:extLst>
          </p:cNvPr>
          <p:cNvSpPr/>
          <p:nvPr/>
        </p:nvSpPr>
        <p:spPr>
          <a:xfrm>
            <a:off x="6096001" y="3753022"/>
            <a:ext cx="737215" cy="793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AU" sz="1867">
              <a:solidFill>
                <a:srgbClr val="FFFFFF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8785E7-B16A-92C0-690D-DA161691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4" y="137885"/>
            <a:ext cx="11853092" cy="962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cs typeface="Verdana" panose="020B0604030504040204" pitchFamily="34" charset="0"/>
              </a:rPr>
              <a:t>Achieve </a:t>
            </a:r>
            <a:r>
              <a:rPr lang="en-US" sz="3600" dirty="0">
                <a:solidFill>
                  <a:srgbClr val="01A2C3"/>
                </a:solidFill>
                <a:latin typeface="+mn-lt"/>
                <a:cs typeface="Verdana" panose="020B0604030504040204" pitchFamily="34" charset="0"/>
              </a:rPr>
              <a:t>ETL in 30 Days </a:t>
            </a:r>
            <a:r>
              <a:rPr lang="en-US" sz="3600" dirty="0">
                <a:latin typeface="+mn-lt"/>
                <a:cs typeface="Verdana" panose="020B0604030504040204" pitchFamily="34" charset="0"/>
              </a:rPr>
              <a:t>on Your Own</a:t>
            </a:r>
            <a:endParaRPr lang="en-US" sz="3600" dirty="0">
              <a:solidFill>
                <a:srgbClr val="C2A02E"/>
              </a:solidFill>
              <a:latin typeface="+mn-lt"/>
              <a:cs typeface="Verdana" panose="020B060403050404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E4321BA-239E-DFAC-A5CB-4F3374FA7BE9}"/>
              </a:ext>
            </a:extLst>
          </p:cNvPr>
          <p:cNvSpPr txBox="1"/>
          <p:nvPr/>
        </p:nvSpPr>
        <p:spPr>
          <a:xfrm>
            <a:off x="-11036" y="1145945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400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New IBOs with a start date in July 2025, can earn even more by achieving</a:t>
            </a:r>
          </a:p>
          <a:p>
            <a:pPr algn="ctr" defTabSz="914377">
              <a:defRPr/>
            </a:pPr>
            <a:r>
              <a:rPr lang="en-US" sz="1400" b="1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ETL in 30 Days and sponsoring up to 3 new IBOs that achieve CQ in their 30 days</a:t>
            </a:r>
          </a:p>
          <a:p>
            <a:pPr algn="ctr" defTabSz="914377">
              <a:defRPr/>
            </a:pPr>
            <a:r>
              <a:rPr lang="en-US" sz="1400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a </a:t>
            </a:r>
            <a:r>
              <a:rPr lang="en-US" sz="1400" b="1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Monthly Personal Customer Bonus:</a:t>
            </a:r>
          </a:p>
        </p:txBody>
      </p:sp>
      <p:sp>
        <p:nvSpPr>
          <p:cNvPr id="44" name="Chevron 43">
            <a:extLst>
              <a:ext uri="{FF2B5EF4-FFF2-40B4-BE49-F238E27FC236}">
                <a16:creationId xmlns:a16="http://schemas.microsoft.com/office/drawing/2014/main" id="{E04DEAE7-407B-CF5F-7F1B-20FDC88227B3}"/>
              </a:ext>
            </a:extLst>
          </p:cNvPr>
          <p:cNvSpPr/>
          <p:nvPr/>
        </p:nvSpPr>
        <p:spPr>
          <a:xfrm>
            <a:off x="6483133" y="2065341"/>
            <a:ext cx="3090239" cy="593429"/>
          </a:xfrm>
          <a:prstGeom prst="chevron">
            <a:avLst>
              <a:gd name="adj" fmla="val 0"/>
            </a:avLst>
          </a:prstGeom>
          <a:solidFill>
            <a:srgbClr val="073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Chevron 46">
            <a:extLst>
              <a:ext uri="{FF2B5EF4-FFF2-40B4-BE49-F238E27FC236}">
                <a16:creationId xmlns:a16="http://schemas.microsoft.com/office/drawing/2014/main" id="{6B184A80-9BF2-749B-1DF6-02EFA9865A7B}"/>
              </a:ext>
            </a:extLst>
          </p:cNvPr>
          <p:cNvSpPr/>
          <p:nvPr/>
        </p:nvSpPr>
        <p:spPr>
          <a:xfrm>
            <a:off x="108821" y="2071485"/>
            <a:ext cx="6323195" cy="593429"/>
          </a:xfrm>
          <a:prstGeom prst="chevron">
            <a:avLst>
              <a:gd name="adj" fmla="val 0"/>
            </a:avLst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A03327-3EBA-D169-EE72-C409347EBF8E}"/>
              </a:ext>
            </a:extLst>
          </p:cNvPr>
          <p:cNvSpPr/>
          <p:nvPr/>
        </p:nvSpPr>
        <p:spPr>
          <a:xfrm>
            <a:off x="398382" y="2910832"/>
            <a:ext cx="2117273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914377">
              <a:spcAft>
                <a:spcPts val="800"/>
              </a:spcAft>
              <a:defRPr/>
            </a:pPr>
            <a:r>
              <a:rPr lang="en-AU" sz="1867" b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CQ</a:t>
            </a:r>
            <a:r>
              <a:rPr lang="en-AU" sz="1600" b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30 Days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38A4C0-85E9-26E4-1DA4-A6F6D06429E9}"/>
              </a:ext>
            </a:extLst>
          </p:cNvPr>
          <p:cNvCxnSpPr>
            <a:cxnSpLocks/>
          </p:cNvCxnSpPr>
          <p:nvPr/>
        </p:nvCxnSpPr>
        <p:spPr>
          <a:xfrm flipH="1">
            <a:off x="1109965" y="3331923"/>
            <a:ext cx="6941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hevron 2">
            <a:extLst>
              <a:ext uri="{FF2B5EF4-FFF2-40B4-BE49-F238E27FC236}">
                <a16:creationId xmlns:a16="http://schemas.microsoft.com/office/drawing/2014/main" id="{089913DE-A93B-EFFC-25D1-AB4EF31636BF}"/>
              </a:ext>
            </a:extLst>
          </p:cNvPr>
          <p:cNvSpPr/>
          <p:nvPr/>
        </p:nvSpPr>
        <p:spPr>
          <a:xfrm>
            <a:off x="9626380" y="2065341"/>
            <a:ext cx="2466997" cy="593429"/>
          </a:xfrm>
          <a:prstGeom prst="chevron">
            <a:avLst>
              <a:gd name="adj" fmla="val 0"/>
            </a:avLst>
          </a:prstGeom>
          <a:solidFill>
            <a:srgbClr val="C2A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A3B03D-A452-2689-7DFE-A6DA01F9989B}"/>
              </a:ext>
            </a:extLst>
          </p:cNvPr>
          <p:cNvSpPr/>
          <p:nvPr/>
        </p:nvSpPr>
        <p:spPr>
          <a:xfrm>
            <a:off x="6483134" y="2065341"/>
            <a:ext cx="3090237" cy="6113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377">
              <a:spcAft>
                <a:spcPts val="800"/>
              </a:spcAft>
              <a:defRPr/>
            </a:pPr>
            <a:r>
              <a:rPr lang="en-AU" sz="1467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MONTHLY CUSTOMER BONUSES</a:t>
            </a:r>
            <a:endParaRPr lang="en-AU" sz="1467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34797D-F920-A70C-B4F8-065B77ACF574}"/>
              </a:ext>
            </a:extLst>
          </p:cNvPr>
          <p:cNvSpPr/>
          <p:nvPr/>
        </p:nvSpPr>
        <p:spPr>
          <a:xfrm>
            <a:off x="118157" y="2082831"/>
            <a:ext cx="6313860" cy="5759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410744" hangingPunct="0">
              <a:defRPr/>
            </a:pPr>
            <a:r>
              <a:rPr lang="en-US" sz="1467" b="1" kern="0" dirty="0">
                <a:solidFill>
                  <a:prstClr val="white"/>
                </a:solidFill>
                <a:ea typeface="Helvetica Neue"/>
                <a:cs typeface="Helvetica Neue"/>
                <a:sym typeface="Helvetica Neue"/>
              </a:rPr>
              <a:t>FIRST 30 DAY FAST START BONUSES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49BDB6-5B06-F7F0-FA97-61A66156E22E}"/>
              </a:ext>
            </a:extLst>
          </p:cNvPr>
          <p:cNvSpPr/>
          <p:nvPr/>
        </p:nvSpPr>
        <p:spPr>
          <a:xfrm>
            <a:off x="861984" y="3729015"/>
            <a:ext cx="1190067" cy="1190069"/>
          </a:xfrm>
          <a:prstGeom prst="ellipse">
            <a:avLst/>
          </a:prstGeom>
          <a:solidFill>
            <a:schemeClr val="bg1"/>
          </a:solidFill>
          <a:ln w="38100">
            <a:solidFill>
              <a:srgbClr val="7F7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44" hangingPunct="0">
              <a:defRPr/>
            </a:pPr>
            <a:endParaRPr lang="en-US" sz="1600" b="1" kern="0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D12EAB-DA32-526F-BF7B-6D0F5D098BAD}"/>
              </a:ext>
            </a:extLst>
          </p:cNvPr>
          <p:cNvSpPr txBox="1"/>
          <p:nvPr/>
        </p:nvSpPr>
        <p:spPr>
          <a:xfrm>
            <a:off x="852922" y="4023609"/>
            <a:ext cx="12081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10744" hangingPunct="0">
              <a:defRPr/>
            </a:pPr>
            <a:r>
              <a:rPr lang="en-US" sz="3200" b="1" kern="0" dirty="0">
                <a:solidFill>
                  <a:srgbClr val="7F7F82"/>
                </a:solidFill>
                <a:ea typeface="Helvetica Neue"/>
                <a:cs typeface="Helvetica Neue"/>
                <a:sym typeface="Helvetica Neue"/>
              </a:rPr>
              <a:t>$75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8A1662-31B5-D290-D435-712547B1B21D}"/>
              </a:ext>
            </a:extLst>
          </p:cNvPr>
          <p:cNvSpPr/>
          <p:nvPr/>
        </p:nvSpPr>
        <p:spPr>
          <a:xfrm>
            <a:off x="9626380" y="2083966"/>
            <a:ext cx="2466997" cy="5927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377">
              <a:spcAft>
                <a:spcPts val="800"/>
              </a:spcAft>
              <a:defRPr/>
            </a:pPr>
            <a:r>
              <a:rPr lang="en-AU" sz="1467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BONUS POTENTIAL</a:t>
            </a:r>
            <a:endParaRPr lang="en-AU" sz="1467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5C8503F-40D7-F96A-8E70-78066755075C}"/>
              </a:ext>
            </a:extLst>
          </p:cNvPr>
          <p:cNvGrpSpPr/>
          <p:nvPr/>
        </p:nvGrpSpPr>
        <p:grpSpPr>
          <a:xfrm>
            <a:off x="7042177" y="2921632"/>
            <a:ext cx="1642615" cy="361227"/>
            <a:chOff x="5271715" y="4527788"/>
            <a:chExt cx="1231961" cy="27092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28F7C2E-7C55-F2C9-5518-C1F9CBFC2657}"/>
                </a:ext>
              </a:extLst>
            </p:cNvPr>
            <p:cNvSpPr/>
            <p:nvPr/>
          </p:nvSpPr>
          <p:spPr>
            <a:xfrm>
              <a:off x="5271715" y="4527788"/>
              <a:ext cx="373711" cy="270920"/>
            </a:xfrm>
            <a:prstGeom prst="rect">
              <a:avLst/>
            </a:prstGeom>
            <a:solidFill>
              <a:srgbClr val="0734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AU" sz="1600" b="1" dirty="0">
                  <a:solidFill>
                    <a:srgbClr val="FFFFFF"/>
                  </a:solidFill>
                </a:rPr>
                <a:t>12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60D2A6A-9C46-1482-FA5A-8BACE419C134}"/>
                </a:ext>
              </a:extLst>
            </p:cNvPr>
            <p:cNvSpPr/>
            <p:nvPr/>
          </p:nvSpPr>
          <p:spPr>
            <a:xfrm>
              <a:off x="5710621" y="4527788"/>
              <a:ext cx="793055" cy="2709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defTabSz="914377">
                <a:spcAft>
                  <a:spcPts val="533"/>
                </a:spcAft>
                <a:defRPr/>
              </a:pPr>
              <a:r>
                <a:rPr lang="en-AU" sz="1600" dirty="0">
                  <a:solidFill>
                    <a:srgbClr val="44546A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Points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BEA710A-B317-4870-93B3-88D0067BCA69}"/>
              </a:ext>
            </a:extLst>
          </p:cNvPr>
          <p:cNvGrpSpPr/>
          <p:nvPr/>
        </p:nvGrpSpPr>
        <p:grpSpPr>
          <a:xfrm>
            <a:off x="7042177" y="3313343"/>
            <a:ext cx="1642615" cy="361227"/>
            <a:chOff x="6856125" y="4146875"/>
            <a:chExt cx="1231961" cy="27092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40A509F-8A38-2924-339D-E735A3FD9AAE}"/>
                </a:ext>
              </a:extLst>
            </p:cNvPr>
            <p:cNvSpPr/>
            <p:nvPr/>
          </p:nvSpPr>
          <p:spPr>
            <a:xfrm>
              <a:off x="6856125" y="4146875"/>
              <a:ext cx="373711" cy="270920"/>
            </a:xfrm>
            <a:prstGeom prst="rect">
              <a:avLst/>
            </a:prstGeom>
            <a:solidFill>
              <a:srgbClr val="0734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AU" sz="1600" b="1" dirty="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F6E6F91-E26C-EE7E-13C5-B23722715CD5}"/>
                </a:ext>
              </a:extLst>
            </p:cNvPr>
            <p:cNvSpPr/>
            <p:nvPr/>
          </p:nvSpPr>
          <p:spPr>
            <a:xfrm>
              <a:off x="7295031" y="4146875"/>
              <a:ext cx="793055" cy="2709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defTabSz="914377">
                <a:spcAft>
                  <a:spcPts val="533"/>
                </a:spcAft>
                <a:defRPr/>
              </a:pPr>
              <a:r>
                <a:rPr lang="en-AU" sz="1600" dirty="0">
                  <a:solidFill>
                    <a:srgbClr val="44546A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Services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32EA753-ED33-E087-910A-F87FEA064BC3}"/>
              </a:ext>
            </a:extLst>
          </p:cNvPr>
          <p:cNvGrpSpPr/>
          <p:nvPr/>
        </p:nvGrpSpPr>
        <p:grpSpPr>
          <a:xfrm>
            <a:off x="7042177" y="3822240"/>
            <a:ext cx="1642615" cy="361227"/>
            <a:chOff x="5271715" y="4527788"/>
            <a:chExt cx="1231961" cy="27092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09987BB-0240-2109-9AB8-12318C9C7BCD}"/>
                </a:ext>
              </a:extLst>
            </p:cNvPr>
            <p:cNvSpPr/>
            <p:nvPr/>
          </p:nvSpPr>
          <p:spPr>
            <a:xfrm>
              <a:off x="5271715" y="4527788"/>
              <a:ext cx="373711" cy="270920"/>
            </a:xfrm>
            <a:prstGeom prst="rect">
              <a:avLst/>
            </a:prstGeom>
            <a:solidFill>
              <a:srgbClr val="0734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AU" sz="1600" b="1" dirty="0">
                  <a:solidFill>
                    <a:srgbClr val="FFFFFF"/>
                  </a:solidFill>
                </a:rPr>
                <a:t>18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BB2640B-46D7-AD3D-16DB-58D5D27454ED}"/>
                </a:ext>
              </a:extLst>
            </p:cNvPr>
            <p:cNvSpPr/>
            <p:nvPr/>
          </p:nvSpPr>
          <p:spPr>
            <a:xfrm>
              <a:off x="5710621" y="4527788"/>
              <a:ext cx="793055" cy="2709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defTabSz="914377">
                <a:spcAft>
                  <a:spcPts val="533"/>
                </a:spcAft>
                <a:defRPr/>
              </a:pPr>
              <a:r>
                <a:rPr lang="en-AU" sz="1600" dirty="0">
                  <a:solidFill>
                    <a:srgbClr val="44546A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Points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B9FE292-FD70-B01E-290D-E8576BEE8A03}"/>
              </a:ext>
            </a:extLst>
          </p:cNvPr>
          <p:cNvGrpSpPr/>
          <p:nvPr/>
        </p:nvGrpSpPr>
        <p:grpSpPr>
          <a:xfrm>
            <a:off x="7042177" y="4203350"/>
            <a:ext cx="1642615" cy="361227"/>
            <a:chOff x="6856125" y="4146875"/>
            <a:chExt cx="1231961" cy="27092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7069325-31F6-6243-5F11-0FFD24E8DC04}"/>
                </a:ext>
              </a:extLst>
            </p:cNvPr>
            <p:cNvSpPr/>
            <p:nvPr/>
          </p:nvSpPr>
          <p:spPr>
            <a:xfrm>
              <a:off x="6856125" y="4146875"/>
              <a:ext cx="373711" cy="270920"/>
            </a:xfrm>
            <a:prstGeom prst="rect">
              <a:avLst/>
            </a:prstGeom>
            <a:solidFill>
              <a:srgbClr val="0734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AU" sz="1600" b="1" dirty="0">
                  <a:solidFill>
                    <a:srgbClr val="FFFFFF"/>
                  </a:solidFill>
                </a:rPr>
                <a:t>9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E219C72-9501-03D3-F58D-017C1F0DB91E}"/>
                </a:ext>
              </a:extLst>
            </p:cNvPr>
            <p:cNvSpPr/>
            <p:nvPr/>
          </p:nvSpPr>
          <p:spPr>
            <a:xfrm>
              <a:off x="7295031" y="4146875"/>
              <a:ext cx="793055" cy="2709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defTabSz="914377">
                <a:spcAft>
                  <a:spcPts val="533"/>
                </a:spcAft>
                <a:defRPr/>
              </a:pPr>
              <a:r>
                <a:rPr lang="en-AU" sz="1600" dirty="0">
                  <a:solidFill>
                    <a:srgbClr val="44546A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Services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9476ACE-B8A5-FB4B-5CE4-A0C586053E60}"/>
              </a:ext>
            </a:extLst>
          </p:cNvPr>
          <p:cNvGrpSpPr/>
          <p:nvPr/>
        </p:nvGrpSpPr>
        <p:grpSpPr>
          <a:xfrm>
            <a:off x="7042177" y="4730431"/>
            <a:ext cx="1642615" cy="361227"/>
            <a:chOff x="5271715" y="4527788"/>
            <a:chExt cx="1231961" cy="27092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5924C3A-518F-F26C-6675-F66C397DFE5F}"/>
                </a:ext>
              </a:extLst>
            </p:cNvPr>
            <p:cNvSpPr/>
            <p:nvPr/>
          </p:nvSpPr>
          <p:spPr>
            <a:xfrm>
              <a:off x="5271715" y="4527788"/>
              <a:ext cx="373711" cy="270920"/>
            </a:xfrm>
            <a:prstGeom prst="rect">
              <a:avLst/>
            </a:prstGeom>
            <a:solidFill>
              <a:srgbClr val="0734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AU" sz="1600" b="1" dirty="0">
                  <a:solidFill>
                    <a:srgbClr val="FFFFFF"/>
                  </a:solidFill>
                </a:rPr>
                <a:t>24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EA413F-0FF1-6838-A401-D38A7CDA9ADF}"/>
                </a:ext>
              </a:extLst>
            </p:cNvPr>
            <p:cNvSpPr/>
            <p:nvPr/>
          </p:nvSpPr>
          <p:spPr>
            <a:xfrm>
              <a:off x="5710621" y="4527788"/>
              <a:ext cx="793055" cy="2709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defTabSz="914377">
                <a:spcAft>
                  <a:spcPts val="533"/>
                </a:spcAft>
                <a:defRPr/>
              </a:pPr>
              <a:r>
                <a:rPr lang="en-AU" sz="1600" dirty="0">
                  <a:solidFill>
                    <a:srgbClr val="44546A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Points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75A2A6B-888A-A1D2-C9F4-1E446C6B5D44}"/>
              </a:ext>
            </a:extLst>
          </p:cNvPr>
          <p:cNvGrpSpPr/>
          <p:nvPr/>
        </p:nvGrpSpPr>
        <p:grpSpPr>
          <a:xfrm>
            <a:off x="7042177" y="5111540"/>
            <a:ext cx="1642615" cy="361227"/>
            <a:chOff x="6856125" y="4146875"/>
            <a:chExt cx="1231961" cy="27092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D43CE8D-C21A-EC58-D831-9D35FA91D946}"/>
                </a:ext>
              </a:extLst>
            </p:cNvPr>
            <p:cNvSpPr/>
            <p:nvPr/>
          </p:nvSpPr>
          <p:spPr>
            <a:xfrm>
              <a:off x="6856125" y="4146875"/>
              <a:ext cx="373711" cy="270920"/>
            </a:xfrm>
            <a:prstGeom prst="rect">
              <a:avLst/>
            </a:prstGeom>
            <a:solidFill>
              <a:srgbClr val="0734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AU" sz="1600" b="1" dirty="0">
                  <a:solidFill>
                    <a:srgbClr val="FFFFFF"/>
                  </a:solidFill>
                </a:rPr>
                <a:t>12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7CF1808-650E-AA1A-B68A-108222AFFDA0}"/>
                </a:ext>
              </a:extLst>
            </p:cNvPr>
            <p:cNvSpPr/>
            <p:nvPr/>
          </p:nvSpPr>
          <p:spPr>
            <a:xfrm>
              <a:off x="7295031" y="4146875"/>
              <a:ext cx="793055" cy="2709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defTabSz="914377">
                <a:spcAft>
                  <a:spcPts val="533"/>
                </a:spcAft>
                <a:defRPr/>
              </a:pPr>
              <a:r>
                <a:rPr lang="en-AU" sz="1600" dirty="0">
                  <a:solidFill>
                    <a:srgbClr val="44546A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Services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B6011B7C-240B-4E74-4DED-363F3F7280A9}"/>
              </a:ext>
            </a:extLst>
          </p:cNvPr>
          <p:cNvSpPr txBox="1"/>
          <p:nvPr/>
        </p:nvSpPr>
        <p:spPr>
          <a:xfrm>
            <a:off x="9448919" y="3623804"/>
            <a:ext cx="65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AU" sz="7200" b="1" dirty="0">
                <a:solidFill>
                  <a:srgbClr val="E7E6E6">
                    <a:lumMod val="75000"/>
                  </a:srgbClr>
                </a:solidFill>
              </a:rPr>
              <a:t>=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D003117-0266-020B-A8A9-1F6438C8AD0E}"/>
              </a:ext>
            </a:extLst>
          </p:cNvPr>
          <p:cNvSpPr/>
          <p:nvPr/>
        </p:nvSpPr>
        <p:spPr>
          <a:xfrm>
            <a:off x="8576668" y="2926748"/>
            <a:ext cx="720000" cy="72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73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44" hangingPunct="0">
              <a:defRPr/>
            </a:pPr>
            <a:endParaRPr lang="en-US" sz="1600" b="1" kern="0" dirty="0">
              <a:solidFill>
                <a:srgbClr val="4E92D4"/>
              </a:solidFill>
              <a:sym typeface="Helvetica Neue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22653E-C2E2-431A-B002-C526A024E5E0}"/>
              </a:ext>
            </a:extLst>
          </p:cNvPr>
          <p:cNvSpPr txBox="1"/>
          <p:nvPr/>
        </p:nvSpPr>
        <p:spPr>
          <a:xfrm>
            <a:off x="8538087" y="3079613"/>
            <a:ext cx="786895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10744" hangingPunct="0">
              <a:defRPr/>
            </a:pPr>
            <a:r>
              <a:rPr lang="en-US" sz="1900" b="1" kern="0" baseline="30000" dirty="0">
                <a:solidFill>
                  <a:srgbClr val="07344D"/>
                </a:solidFill>
                <a:ea typeface="Helvetica Neue"/>
                <a:cs typeface="Helvetica Neue"/>
                <a:sym typeface="Helvetica Neue"/>
              </a:rPr>
              <a:t>$</a:t>
            </a:r>
            <a:r>
              <a:rPr lang="en-US" sz="1900" b="1" kern="0" dirty="0">
                <a:solidFill>
                  <a:srgbClr val="07344D"/>
                </a:solidFill>
                <a:ea typeface="Helvetica Neue"/>
                <a:cs typeface="Helvetica Neue"/>
                <a:sym typeface="Helvetica Neue"/>
              </a:rPr>
              <a:t>150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333DA49-46C8-5232-67BA-28A9067C7FA6}"/>
              </a:ext>
            </a:extLst>
          </p:cNvPr>
          <p:cNvSpPr/>
          <p:nvPr/>
        </p:nvSpPr>
        <p:spPr>
          <a:xfrm>
            <a:off x="8571436" y="3837243"/>
            <a:ext cx="720000" cy="72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73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44" hangingPunct="0">
              <a:defRPr/>
            </a:pPr>
            <a:endParaRPr lang="en-US" sz="1600" b="1" kern="0" dirty="0">
              <a:solidFill>
                <a:srgbClr val="4E92D4"/>
              </a:solidFill>
              <a:sym typeface="Helvetica Neue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93BEC74-E18A-E28B-3DF1-883673CA0713}"/>
              </a:ext>
            </a:extLst>
          </p:cNvPr>
          <p:cNvSpPr txBox="1"/>
          <p:nvPr/>
        </p:nvSpPr>
        <p:spPr>
          <a:xfrm>
            <a:off x="8532855" y="4000709"/>
            <a:ext cx="786895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10744" hangingPunct="0">
              <a:defRPr/>
            </a:pPr>
            <a:r>
              <a:rPr lang="en-US" sz="1900" b="1" kern="0" baseline="30000" dirty="0">
                <a:solidFill>
                  <a:srgbClr val="07344D"/>
                </a:solidFill>
                <a:ea typeface="Helvetica Neue"/>
                <a:cs typeface="Helvetica Neue"/>
                <a:sym typeface="Helvetica Neue"/>
              </a:rPr>
              <a:t>$</a:t>
            </a:r>
            <a:r>
              <a:rPr lang="en-US" sz="1900" b="1" kern="0" dirty="0">
                <a:solidFill>
                  <a:srgbClr val="07344D"/>
                </a:solidFill>
                <a:ea typeface="Helvetica Neue"/>
                <a:cs typeface="Helvetica Neue"/>
                <a:sym typeface="Helvetica Neue"/>
              </a:rPr>
              <a:t>225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1F4D623-0040-EC89-0F3E-0ABB6749780F}"/>
              </a:ext>
            </a:extLst>
          </p:cNvPr>
          <p:cNvSpPr/>
          <p:nvPr/>
        </p:nvSpPr>
        <p:spPr>
          <a:xfrm>
            <a:off x="8571436" y="4747307"/>
            <a:ext cx="720000" cy="72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73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44" hangingPunct="0">
              <a:defRPr/>
            </a:pPr>
            <a:endParaRPr lang="en-US" sz="1600" b="1" kern="0" dirty="0">
              <a:solidFill>
                <a:srgbClr val="4E92D4"/>
              </a:solidFill>
              <a:sym typeface="Helvetica Neue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2E824B0-ACD2-C331-2A70-0C5232B5187F}"/>
              </a:ext>
            </a:extLst>
          </p:cNvPr>
          <p:cNvSpPr txBox="1"/>
          <p:nvPr/>
        </p:nvSpPr>
        <p:spPr>
          <a:xfrm>
            <a:off x="8532855" y="4910772"/>
            <a:ext cx="786895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10744" hangingPunct="0">
              <a:defRPr/>
            </a:pPr>
            <a:r>
              <a:rPr lang="en-US" sz="1900" b="1" kern="0" baseline="30000" dirty="0">
                <a:solidFill>
                  <a:srgbClr val="07344D"/>
                </a:solidFill>
                <a:ea typeface="Helvetica Neue"/>
                <a:cs typeface="Helvetica Neue"/>
                <a:sym typeface="Helvetica Neue"/>
              </a:rPr>
              <a:t>$</a:t>
            </a:r>
            <a:r>
              <a:rPr lang="en-US" sz="1900" b="1" kern="0" dirty="0">
                <a:solidFill>
                  <a:srgbClr val="07344D"/>
                </a:solidFill>
                <a:ea typeface="Helvetica Neue"/>
                <a:cs typeface="Helvetica Neue"/>
                <a:sym typeface="Helvetica Neue"/>
              </a:rPr>
              <a:t>300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3E5F7DD-FEB3-17BE-3403-4BB7B007C5DC}"/>
              </a:ext>
            </a:extLst>
          </p:cNvPr>
          <p:cNvSpPr txBox="1"/>
          <p:nvPr/>
        </p:nvSpPr>
        <p:spPr>
          <a:xfrm>
            <a:off x="9877921" y="3059379"/>
            <a:ext cx="196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7645" hangingPunct="0">
              <a:defRPr/>
            </a:pPr>
            <a:r>
              <a:rPr lang="en-US" sz="2400" b="1" kern="0" dirty="0">
                <a:solidFill>
                  <a:srgbClr val="C2A02E"/>
                </a:solidFill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$225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0A2D3F-1D29-268A-CDEB-CC93D961C4D2}"/>
              </a:ext>
            </a:extLst>
          </p:cNvPr>
          <p:cNvSpPr txBox="1"/>
          <p:nvPr/>
        </p:nvSpPr>
        <p:spPr>
          <a:xfrm>
            <a:off x="9877921" y="3999453"/>
            <a:ext cx="196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7645" hangingPunct="0">
              <a:defRPr/>
            </a:pPr>
            <a:r>
              <a:rPr lang="en-US" sz="2400" b="1" kern="0" dirty="0">
                <a:solidFill>
                  <a:srgbClr val="C2A02E"/>
                </a:solidFill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$300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6F56773-0418-8FEB-119A-A7FF9930A1B4}"/>
              </a:ext>
            </a:extLst>
          </p:cNvPr>
          <p:cNvSpPr txBox="1"/>
          <p:nvPr/>
        </p:nvSpPr>
        <p:spPr>
          <a:xfrm>
            <a:off x="9877921" y="4939529"/>
            <a:ext cx="196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7645" hangingPunct="0">
              <a:defRPr/>
            </a:pPr>
            <a:r>
              <a:rPr lang="en-US" sz="2400" b="1" kern="0" dirty="0">
                <a:solidFill>
                  <a:srgbClr val="C2A02E"/>
                </a:solidFill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$375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60B9F-FA58-44C2-5C6E-C76EB459B930}"/>
              </a:ext>
            </a:extLst>
          </p:cNvPr>
          <p:cNvSpPr txBox="1"/>
          <p:nvPr/>
        </p:nvSpPr>
        <p:spPr>
          <a:xfrm>
            <a:off x="2536735" y="3617209"/>
            <a:ext cx="65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AU" sz="7200" b="1" dirty="0">
                <a:solidFill>
                  <a:srgbClr val="E7E6E6">
                    <a:lumMod val="75000"/>
                  </a:srgbClr>
                </a:solidFill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F10470-9E9E-C331-D90B-98F5D401E619}"/>
              </a:ext>
            </a:extLst>
          </p:cNvPr>
          <p:cNvSpPr txBox="1"/>
          <p:nvPr/>
        </p:nvSpPr>
        <p:spPr>
          <a:xfrm>
            <a:off x="6083475" y="3532988"/>
            <a:ext cx="65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AU" sz="7200" b="1" dirty="0">
                <a:solidFill>
                  <a:srgbClr val="E7E6E6">
                    <a:lumMod val="75000"/>
                  </a:srgbClr>
                </a:solidFill>
              </a:rPr>
              <a:t>+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9910C-06B5-E040-1BA4-2C2EC72E4FEB}"/>
              </a:ext>
            </a:extLst>
          </p:cNvPr>
          <p:cNvSpPr/>
          <p:nvPr/>
        </p:nvSpPr>
        <p:spPr>
          <a:xfrm>
            <a:off x="9281193" y="2458640"/>
            <a:ext cx="3029420" cy="3219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914377">
              <a:spcBef>
                <a:spcPts val="800"/>
              </a:spcBef>
              <a:defRPr/>
            </a:pPr>
            <a:r>
              <a:rPr lang="en-US" sz="1200" dirty="0">
                <a:solidFill>
                  <a:srgbClr val="FFFFFF"/>
                </a:solidFill>
              </a:rPr>
              <a:t>Up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8323B-8452-14A5-6980-10292A21F5D3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and Promotional Bonuses for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32811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11546A-0D00-464A-4B52-39F014A0BF17}"/>
              </a:ext>
            </a:extLst>
          </p:cNvPr>
          <p:cNvCxnSpPr>
            <a:cxnSpLocks/>
          </p:cNvCxnSpPr>
          <p:nvPr/>
        </p:nvCxnSpPr>
        <p:spPr>
          <a:xfrm>
            <a:off x="2910808" y="2914756"/>
            <a:ext cx="0" cy="26879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945D7F-DBCD-A4A9-00D4-883EEBAD5488}"/>
              </a:ext>
            </a:extLst>
          </p:cNvPr>
          <p:cNvCxnSpPr>
            <a:cxnSpLocks/>
          </p:cNvCxnSpPr>
          <p:nvPr/>
        </p:nvCxnSpPr>
        <p:spPr>
          <a:xfrm>
            <a:off x="6477303" y="2830534"/>
            <a:ext cx="0" cy="26879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458A835F-3787-9EF1-EDB2-18A226963DF2}"/>
              </a:ext>
            </a:extLst>
          </p:cNvPr>
          <p:cNvSpPr/>
          <p:nvPr/>
        </p:nvSpPr>
        <p:spPr>
          <a:xfrm>
            <a:off x="2536735" y="3837243"/>
            <a:ext cx="737215" cy="793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AU" sz="1867">
              <a:solidFill>
                <a:srgbClr val="FFFFFF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487459E-FC60-83C7-437F-64745DB2C1C7}"/>
              </a:ext>
            </a:extLst>
          </p:cNvPr>
          <p:cNvSpPr/>
          <p:nvPr/>
        </p:nvSpPr>
        <p:spPr>
          <a:xfrm>
            <a:off x="6096001" y="3753022"/>
            <a:ext cx="737215" cy="793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AU" sz="1867">
              <a:solidFill>
                <a:srgbClr val="FFFFFF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B39B96-D951-504D-A093-DDE7AC1E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4" y="137885"/>
            <a:ext cx="11853092" cy="962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cs typeface="Verdana" panose="020B0604030504040204" pitchFamily="34" charset="0"/>
              </a:rPr>
              <a:t>Achieve </a:t>
            </a:r>
            <a:r>
              <a:rPr lang="en-US" sz="3600" dirty="0">
                <a:solidFill>
                  <a:srgbClr val="01A2C3"/>
                </a:solidFill>
                <a:latin typeface="+mn-lt"/>
                <a:cs typeface="Verdana" panose="020B0604030504040204" pitchFamily="34" charset="0"/>
              </a:rPr>
              <a:t>ETL in 30 Days </a:t>
            </a:r>
            <a:r>
              <a:rPr lang="en-US" sz="3600" dirty="0">
                <a:latin typeface="+mn-lt"/>
                <a:cs typeface="Verdana" panose="020B0604030504040204" pitchFamily="34" charset="0"/>
              </a:rPr>
              <a:t>With a Team</a:t>
            </a:r>
            <a:endParaRPr lang="en-US" sz="3600" dirty="0">
              <a:solidFill>
                <a:srgbClr val="C2A02E"/>
              </a:solidFill>
              <a:latin typeface="+mn-lt"/>
              <a:cs typeface="Verdana" panose="020B060403050404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52DFF9D-3BBD-124B-BA41-16CD164F12C2}"/>
              </a:ext>
            </a:extLst>
          </p:cNvPr>
          <p:cNvSpPr txBox="1"/>
          <p:nvPr/>
        </p:nvSpPr>
        <p:spPr>
          <a:xfrm>
            <a:off x="-11036" y="1145945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400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New IBOs with a start date in July 2025, can earn even more by achieving</a:t>
            </a:r>
          </a:p>
          <a:p>
            <a:pPr algn="ctr" defTabSz="914377">
              <a:defRPr/>
            </a:pPr>
            <a:r>
              <a:rPr lang="en-US" sz="1400" b="1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ETL in 30 Days and sponsoring up to 3 new IBOs that achieve CQ in their 30 days</a:t>
            </a:r>
          </a:p>
          <a:p>
            <a:pPr algn="ctr" defTabSz="914377">
              <a:defRPr/>
            </a:pPr>
            <a:r>
              <a:rPr lang="en-US" sz="1400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a </a:t>
            </a:r>
            <a:r>
              <a:rPr lang="en-US" sz="1400" b="1" i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Monthly Personal Customer Bonus: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5BA237-76AA-C14E-AEA5-76AF736E964B}"/>
              </a:ext>
            </a:extLst>
          </p:cNvPr>
          <p:cNvSpPr/>
          <p:nvPr/>
        </p:nvSpPr>
        <p:spPr>
          <a:xfrm>
            <a:off x="3640619" y="2910832"/>
            <a:ext cx="2044796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914377">
              <a:spcAft>
                <a:spcPts val="533"/>
              </a:spcAft>
              <a:defRPr/>
            </a:pPr>
            <a:r>
              <a:rPr lang="en-AU" sz="1867" b="1" dirty="0">
                <a:solidFill>
                  <a:srgbClr val="016B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ETL</a:t>
            </a:r>
            <a:r>
              <a:rPr lang="en-AU" sz="1600" b="1" dirty="0">
                <a:solidFill>
                  <a:srgbClr val="016B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30 Days</a:t>
            </a:r>
            <a:endParaRPr lang="en-AU" sz="1600" dirty="0">
              <a:solidFill>
                <a:srgbClr val="016B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Chevron 43">
            <a:extLst>
              <a:ext uri="{FF2B5EF4-FFF2-40B4-BE49-F238E27FC236}">
                <a16:creationId xmlns:a16="http://schemas.microsoft.com/office/drawing/2014/main" id="{A8758DA7-6474-6945-9D50-AD1F26F8CC79}"/>
              </a:ext>
            </a:extLst>
          </p:cNvPr>
          <p:cNvSpPr/>
          <p:nvPr/>
        </p:nvSpPr>
        <p:spPr>
          <a:xfrm>
            <a:off x="6483133" y="2065341"/>
            <a:ext cx="3090239" cy="593429"/>
          </a:xfrm>
          <a:prstGeom prst="chevron">
            <a:avLst>
              <a:gd name="adj" fmla="val 0"/>
            </a:avLst>
          </a:prstGeom>
          <a:solidFill>
            <a:srgbClr val="073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Chevron 46">
            <a:extLst>
              <a:ext uri="{FF2B5EF4-FFF2-40B4-BE49-F238E27FC236}">
                <a16:creationId xmlns:a16="http://schemas.microsoft.com/office/drawing/2014/main" id="{9CC54AA4-DAA8-2149-BAA8-1B9711233F4B}"/>
              </a:ext>
            </a:extLst>
          </p:cNvPr>
          <p:cNvSpPr/>
          <p:nvPr/>
        </p:nvSpPr>
        <p:spPr>
          <a:xfrm>
            <a:off x="108821" y="2071485"/>
            <a:ext cx="6323195" cy="593429"/>
          </a:xfrm>
          <a:prstGeom prst="chevron">
            <a:avLst>
              <a:gd name="adj" fmla="val 0"/>
            </a:avLst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04BDC9F-DEB5-B24B-B601-E509A5735103}"/>
              </a:ext>
            </a:extLst>
          </p:cNvPr>
          <p:cNvSpPr/>
          <p:nvPr/>
        </p:nvSpPr>
        <p:spPr>
          <a:xfrm>
            <a:off x="398382" y="2910832"/>
            <a:ext cx="2117273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914377">
              <a:spcAft>
                <a:spcPts val="800"/>
              </a:spcAft>
              <a:defRPr/>
            </a:pPr>
            <a:r>
              <a:rPr lang="en-AU" sz="1867" b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CQ</a:t>
            </a:r>
            <a:r>
              <a:rPr lang="en-AU" sz="1600" b="1" dirty="0">
                <a:solidFill>
                  <a:srgbClr val="000000">
                    <a:lumMod val="50000"/>
                    <a:lumOff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30 Days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05D14F-C1DE-B95B-088F-2AF19A1DD93A}"/>
              </a:ext>
            </a:extLst>
          </p:cNvPr>
          <p:cNvCxnSpPr>
            <a:cxnSpLocks/>
          </p:cNvCxnSpPr>
          <p:nvPr/>
        </p:nvCxnSpPr>
        <p:spPr>
          <a:xfrm flipH="1">
            <a:off x="1109965" y="3331923"/>
            <a:ext cx="6941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6B4D8C-4E32-57E8-3FF2-A9DD7DE36507}"/>
              </a:ext>
            </a:extLst>
          </p:cNvPr>
          <p:cNvCxnSpPr>
            <a:cxnSpLocks/>
          </p:cNvCxnSpPr>
          <p:nvPr/>
        </p:nvCxnSpPr>
        <p:spPr>
          <a:xfrm flipH="1">
            <a:off x="4315964" y="3344094"/>
            <a:ext cx="6941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hevron 2">
            <a:extLst>
              <a:ext uri="{FF2B5EF4-FFF2-40B4-BE49-F238E27FC236}">
                <a16:creationId xmlns:a16="http://schemas.microsoft.com/office/drawing/2014/main" id="{FA51C8A7-B93B-DCE8-1AF1-88933CF63BD8}"/>
              </a:ext>
            </a:extLst>
          </p:cNvPr>
          <p:cNvSpPr/>
          <p:nvPr/>
        </p:nvSpPr>
        <p:spPr>
          <a:xfrm>
            <a:off x="9626380" y="2065341"/>
            <a:ext cx="2466997" cy="593429"/>
          </a:xfrm>
          <a:prstGeom prst="chevron">
            <a:avLst>
              <a:gd name="adj" fmla="val 0"/>
            </a:avLst>
          </a:prstGeom>
          <a:solidFill>
            <a:srgbClr val="C2A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3614F-D5E6-354F-8A36-068926181CFD}"/>
              </a:ext>
            </a:extLst>
          </p:cNvPr>
          <p:cNvSpPr/>
          <p:nvPr/>
        </p:nvSpPr>
        <p:spPr>
          <a:xfrm>
            <a:off x="6483134" y="2065341"/>
            <a:ext cx="3090237" cy="6113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377">
              <a:spcAft>
                <a:spcPts val="800"/>
              </a:spcAft>
              <a:defRPr/>
            </a:pPr>
            <a:r>
              <a:rPr lang="en-AU" sz="1467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MONTHLY CUSTOMER BONUSES</a:t>
            </a:r>
            <a:endParaRPr lang="en-AU" sz="1467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3BF4E1-6440-746C-E675-9C1CCC2053B5}"/>
              </a:ext>
            </a:extLst>
          </p:cNvPr>
          <p:cNvSpPr/>
          <p:nvPr/>
        </p:nvSpPr>
        <p:spPr>
          <a:xfrm>
            <a:off x="118157" y="2082831"/>
            <a:ext cx="6313860" cy="5759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410744" hangingPunct="0">
              <a:defRPr/>
            </a:pPr>
            <a:r>
              <a:rPr lang="en-US" sz="1467" b="1" kern="0" dirty="0">
                <a:solidFill>
                  <a:prstClr val="white"/>
                </a:solidFill>
                <a:ea typeface="Helvetica Neue"/>
                <a:cs typeface="Helvetica Neue"/>
                <a:sym typeface="Helvetica Neue"/>
              </a:rPr>
              <a:t>FIRST 30 DAY FAST START BONUSES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496B72-955D-13C3-8C6F-BDAF77510D66}"/>
              </a:ext>
            </a:extLst>
          </p:cNvPr>
          <p:cNvSpPr/>
          <p:nvPr/>
        </p:nvSpPr>
        <p:spPr>
          <a:xfrm>
            <a:off x="861984" y="3729015"/>
            <a:ext cx="1190067" cy="1190069"/>
          </a:xfrm>
          <a:prstGeom prst="ellipse">
            <a:avLst/>
          </a:prstGeom>
          <a:solidFill>
            <a:schemeClr val="bg1"/>
          </a:solidFill>
          <a:ln w="38100">
            <a:solidFill>
              <a:srgbClr val="7F7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44" hangingPunct="0">
              <a:defRPr/>
            </a:pPr>
            <a:endParaRPr lang="en-US" sz="1600" b="1" kern="0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0E5E28-0AAD-ED03-B271-D290CD541E9A}"/>
              </a:ext>
            </a:extLst>
          </p:cNvPr>
          <p:cNvSpPr txBox="1"/>
          <p:nvPr/>
        </p:nvSpPr>
        <p:spPr>
          <a:xfrm>
            <a:off x="852922" y="4023609"/>
            <a:ext cx="12081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10744" hangingPunct="0">
              <a:defRPr/>
            </a:pPr>
            <a:r>
              <a:rPr lang="en-US" sz="3200" b="1" kern="0" dirty="0">
                <a:solidFill>
                  <a:srgbClr val="7F7F82"/>
                </a:solidFill>
                <a:ea typeface="Helvetica Neue"/>
                <a:cs typeface="Helvetica Neue"/>
                <a:sym typeface="Helvetica Neue"/>
              </a:rPr>
              <a:t>$75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EAC258F-8F76-8A5F-2196-9450C944AC4A}"/>
              </a:ext>
            </a:extLst>
          </p:cNvPr>
          <p:cNvSpPr/>
          <p:nvPr/>
        </p:nvSpPr>
        <p:spPr>
          <a:xfrm>
            <a:off x="4067983" y="3729015"/>
            <a:ext cx="1190067" cy="119006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16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44" hangingPunct="0">
              <a:defRPr/>
            </a:pPr>
            <a:endParaRPr lang="en-US" sz="1600" b="1" kern="0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C39EB1-9621-4052-F624-DAA419C24F96}"/>
              </a:ext>
            </a:extLst>
          </p:cNvPr>
          <p:cNvSpPr txBox="1"/>
          <p:nvPr/>
        </p:nvSpPr>
        <p:spPr>
          <a:xfrm>
            <a:off x="4059542" y="3919588"/>
            <a:ext cx="1193957" cy="7898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10744" hangingPunct="0">
              <a:defRPr/>
            </a:pPr>
            <a:r>
              <a:rPr lang="en-US" sz="1333" kern="0" dirty="0">
                <a:solidFill>
                  <a:srgbClr val="016B76"/>
                </a:solidFill>
                <a:ea typeface="Helvetica Neue"/>
                <a:cs typeface="Helvetica Neue"/>
                <a:sym typeface="Helvetica Neue"/>
              </a:rPr>
              <a:t>Up to</a:t>
            </a:r>
          </a:p>
          <a:p>
            <a:pPr algn="ctr" defTabSz="410744" hangingPunct="0">
              <a:defRPr/>
            </a:pPr>
            <a:r>
              <a:rPr lang="en-US" sz="3200" b="1" kern="0" dirty="0">
                <a:solidFill>
                  <a:srgbClr val="016B76"/>
                </a:solidFill>
                <a:ea typeface="Helvetica Neue"/>
                <a:cs typeface="Helvetica Neue"/>
                <a:sym typeface="Helvetica Neue"/>
              </a:rPr>
              <a:t>$700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ED119BD-8B82-2CDC-BFE6-D0E37123E2E6}"/>
              </a:ext>
            </a:extLst>
          </p:cNvPr>
          <p:cNvSpPr/>
          <p:nvPr/>
        </p:nvSpPr>
        <p:spPr>
          <a:xfrm>
            <a:off x="9626380" y="2083966"/>
            <a:ext cx="2466997" cy="5927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14377">
              <a:spcAft>
                <a:spcPts val="800"/>
              </a:spcAft>
              <a:defRPr/>
            </a:pPr>
            <a:r>
              <a:rPr lang="en-AU" sz="1467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BONUS POTENTIAL</a:t>
            </a:r>
            <a:endParaRPr lang="en-AU" sz="1467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DF50910-F849-6934-5E6A-C6BB961D1FBD}"/>
              </a:ext>
            </a:extLst>
          </p:cNvPr>
          <p:cNvGrpSpPr/>
          <p:nvPr/>
        </p:nvGrpSpPr>
        <p:grpSpPr>
          <a:xfrm>
            <a:off x="7042177" y="2921632"/>
            <a:ext cx="1642615" cy="361227"/>
            <a:chOff x="5271715" y="4527788"/>
            <a:chExt cx="1231961" cy="27092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47DFB69-2269-2619-11D9-126F24367AAA}"/>
                </a:ext>
              </a:extLst>
            </p:cNvPr>
            <p:cNvSpPr/>
            <p:nvPr/>
          </p:nvSpPr>
          <p:spPr>
            <a:xfrm>
              <a:off x="5271715" y="4527788"/>
              <a:ext cx="373711" cy="270920"/>
            </a:xfrm>
            <a:prstGeom prst="rect">
              <a:avLst/>
            </a:prstGeom>
            <a:solidFill>
              <a:srgbClr val="0734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AU" sz="1600" b="1" dirty="0">
                  <a:solidFill>
                    <a:srgbClr val="FFFFFF"/>
                  </a:solidFill>
                </a:rPr>
                <a:t>12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8FBCDF5-09BE-6D76-22FF-9BA7C78CB5D8}"/>
                </a:ext>
              </a:extLst>
            </p:cNvPr>
            <p:cNvSpPr/>
            <p:nvPr/>
          </p:nvSpPr>
          <p:spPr>
            <a:xfrm>
              <a:off x="5710621" y="4527788"/>
              <a:ext cx="793055" cy="2709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defTabSz="914377">
                <a:spcAft>
                  <a:spcPts val="533"/>
                </a:spcAft>
                <a:defRPr/>
              </a:pPr>
              <a:r>
                <a:rPr lang="en-AU" sz="1600" dirty="0">
                  <a:solidFill>
                    <a:srgbClr val="44546A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Points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9F37F3-F010-1C67-15D7-CFF07515F5DC}"/>
              </a:ext>
            </a:extLst>
          </p:cNvPr>
          <p:cNvGrpSpPr/>
          <p:nvPr/>
        </p:nvGrpSpPr>
        <p:grpSpPr>
          <a:xfrm>
            <a:off x="7042177" y="3313343"/>
            <a:ext cx="1642615" cy="361227"/>
            <a:chOff x="6856125" y="4146875"/>
            <a:chExt cx="1231961" cy="27092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BD429AA-26A8-3D06-D18A-A7F1E47E54D7}"/>
                </a:ext>
              </a:extLst>
            </p:cNvPr>
            <p:cNvSpPr/>
            <p:nvPr/>
          </p:nvSpPr>
          <p:spPr>
            <a:xfrm>
              <a:off x="6856125" y="4146875"/>
              <a:ext cx="373711" cy="270920"/>
            </a:xfrm>
            <a:prstGeom prst="rect">
              <a:avLst/>
            </a:prstGeom>
            <a:solidFill>
              <a:srgbClr val="0734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AU" sz="1600" b="1" dirty="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19234C3-B4AE-C284-39FC-BDC191262552}"/>
                </a:ext>
              </a:extLst>
            </p:cNvPr>
            <p:cNvSpPr/>
            <p:nvPr/>
          </p:nvSpPr>
          <p:spPr>
            <a:xfrm>
              <a:off x="7295031" y="4146875"/>
              <a:ext cx="793055" cy="2709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defTabSz="914377">
                <a:spcAft>
                  <a:spcPts val="533"/>
                </a:spcAft>
                <a:defRPr/>
              </a:pPr>
              <a:r>
                <a:rPr lang="en-AU" sz="1600" dirty="0">
                  <a:solidFill>
                    <a:srgbClr val="44546A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Services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C2F1CA-560F-C87C-0703-50D6A7954CB5}"/>
              </a:ext>
            </a:extLst>
          </p:cNvPr>
          <p:cNvGrpSpPr/>
          <p:nvPr/>
        </p:nvGrpSpPr>
        <p:grpSpPr>
          <a:xfrm>
            <a:off x="7042177" y="3822240"/>
            <a:ext cx="1642615" cy="361227"/>
            <a:chOff x="5271715" y="4527788"/>
            <a:chExt cx="1231961" cy="27092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F77AEE-B568-6270-0136-80C0AC298C46}"/>
                </a:ext>
              </a:extLst>
            </p:cNvPr>
            <p:cNvSpPr/>
            <p:nvPr/>
          </p:nvSpPr>
          <p:spPr>
            <a:xfrm>
              <a:off x="5271715" y="4527788"/>
              <a:ext cx="373711" cy="270920"/>
            </a:xfrm>
            <a:prstGeom prst="rect">
              <a:avLst/>
            </a:prstGeom>
            <a:solidFill>
              <a:srgbClr val="0734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AU" sz="1600" b="1" dirty="0">
                  <a:solidFill>
                    <a:srgbClr val="FFFFFF"/>
                  </a:solidFill>
                </a:rPr>
                <a:t>18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8122D3B-9254-0F5C-0D9F-F94A34BEB228}"/>
                </a:ext>
              </a:extLst>
            </p:cNvPr>
            <p:cNvSpPr/>
            <p:nvPr/>
          </p:nvSpPr>
          <p:spPr>
            <a:xfrm>
              <a:off x="5710621" y="4527788"/>
              <a:ext cx="793055" cy="2709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defTabSz="914377">
                <a:spcAft>
                  <a:spcPts val="533"/>
                </a:spcAft>
                <a:defRPr/>
              </a:pPr>
              <a:r>
                <a:rPr lang="en-AU" sz="1600" dirty="0">
                  <a:solidFill>
                    <a:srgbClr val="44546A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Points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F245A6D-9C81-2238-4F2C-158DDAD40A2B}"/>
              </a:ext>
            </a:extLst>
          </p:cNvPr>
          <p:cNvGrpSpPr/>
          <p:nvPr/>
        </p:nvGrpSpPr>
        <p:grpSpPr>
          <a:xfrm>
            <a:off x="7042177" y="4203350"/>
            <a:ext cx="1642615" cy="361227"/>
            <a:chOff x="6856125" y="4146875"/>
            <a:chExt cx="1231961" cy="27092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FF0A9BF-12F2-7A6D-EC44-ECF210B4A25D}"/>
                </a:ext>
              </a:extLst>
            </p:cNvPr>
            <p:cNvSpPr/>
            <p:nvPr/>
          </p:nvSpPr>
          <p:spPr>
            <a:xfrm>
              <a:off x="6856125" y="4146875"/>
              <a:ext cx="373711" cy="270920"/>
            </a:xfrm>
            <a:prstGeom prst="rect">
              <a:avLst/>
            </a:prstGeom>
            <a:solidFill>
              <a:srgbClr val="0734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AU" sz="1600" b="1" dirty="0">
                  <a:solidFill>
                    <a:srgbClr val="FFFFFF"/>
                  </a:solidFill>
                </a:rPr>
                <a:t>9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0902197-F100-0EE9-4BCD-D18F282B03A9}"/>
                </a:ext>
              </a:extLst>
            </p:cNvPr>
            <p:cNvSpPr/>
            <p:nvPr/>
          </p:nvSpPr>
          <p:spPr>
            <a:xfrm>
              <a:off x="7295031" y="4146875"/>
              <a:ext cx="793055" cy="2709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defTabSz="914377">
                <a:spcAft>
                  <a:spcPts val="533"/>
                </a:spcAft>
                <a:defRPr/>
              </a:pPr>
              <a:r>
                <a:rPr lang="en-AU" sz="1600" dirty="0">
                  <a:solidFill>
                    <a:srgbClr val="44546A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Services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187BD7D-060C-4F69-E28B-D13A256C555F}"/>
              </a:ext>
            </a:extLst>
          </p:cNvPr>
          <p:cNvGrpSpPr/>
          <p:nvPr/>
        </p:nvGrpSpPr>
        <p:grpSpPr>
          <a:xfrm>
            <a:off x="7042177" y="4730431"/>
            <a:ext cx="1642615" cy="361227"/>
            <a:chOff x="5271715" y="4527788"/>
            <a:chExt cx="1231961" cy="27092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40F2962-A0DA-CF56-62E9-864946BC1AD7}"/>
                </a:ext>
              </a:extLst>
            </p:cNvPr>
            <p:cNvSpPr/>
            <p:nvPr/>
          </p:nvSpPr>
          <p:spPr>
            <a:xfrm>
              <a:off x="5271715" y="4527788"/>
              <a:ext cx="373711" cy="270920"/>
            </a:xfrm>
            <a:prstGeom prst="rect">
              <a:avLst/>
            </a:prstGeom>
            <a:solidFill>
              <a:srgbClr val="0734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AU" sz="1600" b="1" dirty="0">
                  <a:solidFill>
                    <a:srgbClr val="FFFFFF"/>
                  </a:solidFill>
                </a:rPr>
                <a:t>24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06254D2-CFBE-B9E9-FD96-1866E707F670}"/>
                </a:ext>
              </a:extLst>
            </p:cNvPr>
            <p:cNvSpPr/>
            <p:nvPr/>
          </p:nvSpPr>
          <p:spPr>
            <a:xfrm>
              <a:off x="5710621" y="4527788"/>
              <a:ext cx="793055" cy="2709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defTabSz="914377">
                <a:spcAft>
                  <a:spcPts val="533"/>
                </a:spcAft>
                <a:defRPr/>
              </a:pPr>
              <a:r>
                <a:rPr lang="en-AU" sz="1600" dirty="0">
                  <a:solidFill>
                    <a:srgbClr val="44546A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Points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378B940-85A5-A8B3-51CE-7E04A8E87C14}"/>
              </a:ext>
            </a:extLst>
          </p:cNvPr>
          <p:cNvGrpSpPr/>
          <p:nvPr/>
        </p:nvGrpSpPr>
        <p:grpSpPr>
          <a:xfrm>
            <a:off x="7042177" y="5111540"/>
            <a:ext cx="1642615" cy="361227"/>
            <a:chOff x="6856125" y="4146875"/>
            <a:chExt cx="1231961" cy="27092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EAEA671-063A-04D2-77B1-1B1DE04E95D1}"/>
                </a:ext>
              </a:extLst>
            </p:cNvPr>
            <p:cNvSpPr/>
            <p:nvPr/>
          </p:nvSpPr>
          <p:spPr>
            <a:xfrm>
              <a:off x="6856125" y="4146875"/>
              <a:ext cx="373711" cy="270920"/>
            </a:xfrm>
            <a:prstGeom prst="rect">
              <a:avLst/>
            </a:prstGeom>
            <a:solidFill>
              <a:srgbClr val="0734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>
                <a:defRPr/>
              </a:pPr>
              <a:r>
                <a:rPr lang="en-AU" sz="1600" b="1" dirty="0">
                  <a:solidFill>
                    <a:srgbClr val="FFFFFF"/>
                  </a:solidFill>
                </a:rPr>
                <a:t>12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33989C9-2660-6697-11BA-D753F69F6056}"/>
                </a:ext>
              </a:extLst>
            </p:cNvPr>
            <p:cNvSpPr/>
            <p:nvPr/>
          </p:nvSpPr>
          <p:spPr>
            <a:xfrm>
              <a:off x="7295031" y="4146875"/>
              <a:ext cx="793055" cy="2709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defTabSz="914377">
                <a:spcAft>
                  <a:spcPts val="533"/>
                </a:spcAft>
                <a:defRPr/>
              </a:pPr>
              <a:r>
                <a:rPr lang="en-AU" sz="1600" dirty="0">
                  <a:solidFill>
                    <a:srgbClr val="44546A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Services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1A725AB-DC37-32FD-2155-40C24173D215}"/>
              </a:ext>
            </a:extLst>
          </p:cNvPr>
          <p:cNvSpPr txBox="1"/>
          <p:nvPr/>
        </p:nvSpPr>
        <p:spPr>
          <a:xfrm>
            <a:off x="9448919" y="3623804"/>
            <a:ext cx="65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AU" sz="7200" b="1" dirty="0">
                <a:solidFill>
                  <a:srgbClr val="E7E6E6">
                    <a:lumMod val="75000"/>
                  </a:srgbClr>
                </a:solidFill>
              </a:rPr>
              <a:t>=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F638F67-733B-233C-E925-8424B5F2E5C0}"/>
              </a:ext>
            </a:extLst>
          </p:cNvPr>
          <p:cNvSpPr/>
          <p:nvPr/>
        </p:nvSpPr>
        <p:spPr>
          <a:xfrm>
            <a:off x="8576668" y="2926748"/>
            <a:ext cx="720000" cy="72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73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44" hangingPunct="0">
              <a:defRPr/>
            </a:pPr>
            <a:endParaRPr lang="en-US" sz="1600" b="1" kern="0" dirty="0">
              <a:solidFill>
                <a:srgbClr val="4E92D4"/>
              </a:solidFill>
              <a:sym typeface="Helvetica Neue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7FA15FC-B9B9-C37C-3CAB-83C6C41E5C5A}"/>
              </a:ext>
            </a:extLst>
          </p:cNvPr>
          <p:cNvSpPr txBox="1"/>
          <p:nvPr/>
        </p:nvSpPr>
        <p:spPr>
          <a:xfrm>
            <a:off x="8538087" y="3079613"/>
            <a:ext cx="786895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10744" hangingPunct="0">
              <a:defRPr/>
            </a:pPr>
            <a:r>
              <a:rPr lang="en-US" sz="1900" b="1" kern="0" baseline="30000" dirty="0">
                <a:solidFill>
                  <a:srgbClr val="07344D"/>
                </a:solidFill>
                <a:ea typeface="Helvetica Neue"/>
                <a:cs typeface="Helvetica Neue"/>
                <a:sym typeface="Helvetica Neue"/>
              </a:rPr>
              <a:t>$</a:t>
            </a:r>
            <a:r>
              <a:rPr lang="en-US" sz="1900" b="1" kern="0" dirty="0">
                <a:solidFill>
                  <a:srgbClr val="07344D"/>
                </a:solidFill>
                <a:ea typeface="Helvetica Neue"/>
                <a:cs typeface="Helvetica Neue"/>
                <a:sym typeface="Helvetica Neue"/>
              </a:rPr>
              <a:t>150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AF7197B-E92C-A47D-9DD0-ABF869FA4A94}"/>
              </a:ext>
            </a:extLst>
          </p:cNvPr>
          <p:cNvSpPr/>
          <p:nvPr/>
        </p:nvSpPr>
        <p:spPr>
          <a:xfrm>
            <a:off x="8571436" y="3837243"/>
            <a:ext cx="720000" cy="72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73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44" hangingPunct="0">
              <a:defRPr/>
            </a:pPr>
            <a:endParaRPr lang="en-US" sz="1600" b="1" kern="0" dirty="0">
              <a:solidFill>
                <a:srgbClr val="4E92D4"/>
              </a:solidFill>
              <a:sym typeface="Helvetica Neue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9149FCE-6578-11CB-EC5E-D324C7D8CFA4}"/>
              </a:ext>
            </a:extLst>
          </p:cNvPr>
          <p:cNvSpPr txBox="1"/>
          <p:nvPr/>
        </p:nvSpPr>
        <p:spPr>
          <a:xfrm>
            <a:off x="8532855" y="4000709"/>
            <a:ext cx="786895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10744" hangingPunct="0">
              <a:defRPr/>
            </a:pPr>
            <a:r>
              <a:rPr lang="en-US" sz="1900" b="1" kern="0" baseline="30000" dirty="0">
                <a:solidFill>
                  <a:srgbClr val="07344D"/>
                </a:solidFill>
                <a:ea typeface="Helvetica Neue"/>
                <a:cs typeface="Helvetica Neue"/>
                <a:sym typeface="Helvetica Neue"/>
              </a:rPr>
              <a:t>$</a:t>
            </a:r>
            <a:r>
              <a:rPr lang="en-US" sz="1900" b="1" kern="0" dirty="0">
                <a:solidFill>
                  <a:srgbClr val="07344D"/>
                </a:solidFill>
                <a:ea typeface="Helvetica Neue"/>
                <a:cs typeface="Helvetica Neue"/>
                <a:sym typeface="Helvetica Neue"/>
              </a:rPr>
              <a:t>225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62465EA-C031-6CFD-5354-4593D426ABF7}"/>
              </a:ext>
            </a:extLst>
          </p:cNvPr>
          <p:cNvSpPr/>
          <p:nvPr/>
        </p:nvSpPr>
        <p:spPr>
          <a:xfrm>
            <a:off x="8571436" y="4747307"/>
            <a:ext cx="720000" cy="72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73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44" hangingPunct="0">
              <a:defRPr/>
            </a:pPr>
            <a:endParaRPr lang="en-US" sz="1600" b="1" kern="0" dirty="0">
              <a:solidFill>
                <a:srgbClr val="4E92D4"/>
              </a:solidFill>
              <a:sym typeface="Helvetica Neue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AA96A44-F0EC-7D65-4D8D-4286C8A67D16}"/>
              </a:ext>
            </a:extLst>
          </p:cNvPr>
          <p:cNvSpPr txBox="1"/>
          <p:nvPr/>
        </p:nvSpPr>
        <p:spPr>
          <a:xfrm>
            <a:off x="8532855" y="4910772"/>
            <a:ext cx="786895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10744" hangingPunct="0">
              <a:defRPr/>
            </a:pPr>
            <a:r>
              <a:rPr lang="en-US" sz="1900" b="1" kern="0" baseline="30000" dirty="0">
                <a:solidFill>
                  <a:srgbClr val="07344D"/>
                </a:solidFill>
                <a:ea typeface="Helvetica Neue"/>
                <a:cs typeface="Helvetica Neue"/>
                <a:sym typeface="Helvetica Neue"/>
              </a:rPr>
              <a:t>$</a:t>
            </a:r>
            <a:r>
              <a:rPr lang="en-US" sz="1900" b="1" kern="0" dirty="0">
                <a:solidFill>
                  <a:srgbClr val="07344D"/>
                </a:solidFill>
                <a:ea typeface="Helvetica Neue"/>
                <a:cs typeface="Helvetica Neue"/>
                <a:sym typeface="Helvetica Neue"/>
              </a:rPr>
              <a:t>300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31CF266-87CD-BDE4-21DC-B085DAA0E4FC}"/>
              </a:ext>
            </a:extLst>
          </p:cNvPr>
          <p:cNvSpPr txBox="1"/>
          <p:nvPr/>
        </p:nvSpPr>
        <p:spPr>
          <a:xfrm>
            <a:off x="9877921" y="3059379"/>
            <a:ext cx="196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7645" hangingPunct="0">
              <a:defRPr/>
            </a:pPr>
            <a:r>
              <a:rPr lang="en-US" sz="2400" b="1" kern="0" dirty="0">
                <a:solidFill>
                  <a:srgbClr val="C2A02E"/>
                </a:solidFill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$925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1E12FDA-697D-F117-2B05-DCD01C021E1B}"/>
              </a:ext>
            </a:extLst>
          </p:cNvPr>
          <p:cNvSpPr txBox="1"/>
          <p:nvPr/>
        </p:nvSpPr>
        <p:spPr>
          <a:xfrm>
            <a:off x="9877921" y="3999453"/>
            <a:ext cx="196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7645" hangingPunct="0">
              <a:defRPr/>
            </a:pPr>
            <a:r>
              <a:rPr lang="en-US" sz="2400" b="1" kern="0" dirty="0">
                <a:solidFill>
                  <a:srgbClr val="C2A02E"/>
                </a:solidFill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$1,000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655E0F7-190E-3412-E82C-241546FDC7BE}"/>
              </a:ext>
            </a:extLst>
          </p:cNvPr>
          <p:cNvSpPr txBox="1"/>
          <p:nvPr/>
        </p:nvSpPr>
        <p:spPr>
          <a:xfrm>
            <a:off x="9877921" y="4939529"/>
            <a:ext cx="196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7645" hangingPunct="0">
              <a:defRPr/>
            </a:pPr>
            <a:r>
              <a:rPr lang="en-US" sz="2400" b="1" kern="0" dirty="0">
                <a:solidFill>
                  <a:srgbClr val="C2A02E"/>
                </a:solidFill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$1,075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164669-0D9C-EA86-47D9-08F1C4BC798F}"/>
              </a:ext>
            </a:extLst>
          </p:cNvPr>
          <p:cNvSpPr txBox="1"/>
          <p:nvPr/>
        </p:nvSpPr>
        <p:spPr>
          <a:xfrm>
            <a:off x="2536735" y="3617209"/>
            <a:ext cx="65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AU" sz="7200" b="1" dirty="0">
                <a:solidFill>
                  <a:srgbClr val="E7E6E6">
                    <a:lumMod val="75000"/>
                  </a:srgbClr>
                </a:solidFill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C8FDF1-8B19-C70D-9E71-E7157B4F5D9B}"/>
              </a:ext>
            </a:extLst>
          </p:cNvPr>
          <p:cNvSpPr txBox="1"/>
          <p:nvPr/>
        </p:nvSpPr>
        <p:spPr>
          <a:xfrm>
            <a:off x="6083475" y="3532988"/>
            <a:ext cx="65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AU" sz="7200" b="1" dirty="0">
                <a:solidFill>
                  <a:srgbClr val="E7E6E6">
                    <a:lumMod val="75000"/>
                  </a:srgbClr>
                </a:solidFill>
              </a:rPr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76DBE0-DD09-494A-F32C-B4C198583F0A}"/>
              </a:ext>
            </a:extLst>
          </p:cNvPr>
          <p:cNvSpPr/>
          <p:nvPr/>
        </p:nvSpPr>
        <p:spPr>
          <a:xfrm>
            <a:off x="3165447" y="5012804"/>
            <a:ext cx="3029420" cy="1075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914377">
              <a:spcBef>
                <a:spcPts val="800"/>
              </a:spcBef>
              <a:defRPr/>
            </a:pPr>
            <a:r>
              <a:rPr lang="en-US" sz="1400" b="1" dirty="0">
                <a:solidFill>
                  <a:srgbClr val="000000"/>
                </a:solidFill>
              </a:rPr>
              <a:t>1 CQ </a:t>
            </a:r>
            <a:r>
              <a:rPr lang="en-US" sz="1400" dirty="0">
                <a:solidFill>
                  <a:srgbClr val="000000"/>
                </a:solidFill>
              </a:rPr>
              <a:t>in their 30 days  + $200</a:t>
            </a:r>
            <a:endParaRPr lang="en-US" sz="1400" b="1" dirty="0">
              <a:solidFill>
                <a:srgbClr val="63C7C8"/>
              </a:solidFill>
            </a:endParaRPr>
          </a:p>
          <a:p>
            <a:pPr algn="ctr" defTabSz="914377">
              <a:spcBef>
                <a:spcPts val="800"/>
              </a:spcBef>
              <a:defRPr/>
            </a:pPr>
            <a:r>
              <a:rPr lang="en-US" sz="1400" b="1" dirty="0">
                <a:solidFill>
                  <a:srgbClr val="000000"/>
                </a:solidFill>
              </a:rPr>
              <a:t>2 CQs </a:t>
            </a:r>
            <a:r>
              <a:rPr lang="en-US" sz="1400" dirty="0">
                <a:solidFill>
                  <a:srgbClr val="000000"/>
                </a:solidFill>
              </a:rPr>
              <a:t>in their  30 days + $200</a:t>
            </a:r>
            <a:endParaRPr lang="en-US" sz="1400" b="1" dirty="0">
              <a:solidFill>
                <a:srgbClr val="63C7C8"/>
              </a:solidFill>
            </a:endParaRPr>
          </a:p>
          <a:p>
            <a:pPr algn="ctr" defTabSz="914377">
              <a:spcBef>
                <a:spcPts val="800"/>
              </a:spcBef>
              <a:defRPr/>
            </a:pPr>
            <a:r>
              <a:rPr lang="en-US" sz="1400" b="1" dirty="0">
                <a:solidFill>
                  <a:srgbClr val="000000"/>
                </a:solidFill>
              </a:rPr>
              <a:t>3 CQs </a:t>
            </a:r>
            <a:r>
              <a:rPr lang="en-US" sz="1400" dirty="0">
                <a:solidFill>
                  <a:srgbClr val="000000"/>
                </a:solidFill>
              </a:rPr>
              <a:t>in their 30 days + $300</a:t>
            </a:r>
            <a:endParaRPr lang="en-US" sz="1400" b="1" dirty="0">
              <a:solidFill>
                <a:srgbClr val="63C7C8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006FB-385A-C13C-0DD8-28275C0990F2}"/>
              </a:ext>
            </a:extLst>
          </p:cNvPr>
          <p:cNvSpPr/>
          <p:nvPr/>
        </p:nvSpPr>
        <p:spPr>
          <a:xfrm>
            <a:off x="9281193" y="2458640"/>
            <a:ext cx="3029420" cy="3219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914377">
              <a:spcBef>
                <a:spcPts val="800"/>
              </a:spcBef>
              <a:defRPr/>
            </a:pPr>
            <a:r>
              <a:rPr lang="en-US" sz="1200" dirty="0">
                <a:solidFill>
                  <a:srgbClr val="FFFFFF"/>
                </a:solidFill>
              </a:rPr>
              <a:t>Up 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C3C32-68A9-2D2E-8731-E3D8BE346E59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and Promotional Bonuses for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15317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hevron 51">
            <a:extLst>
              <a:ext uri="{FF2B5EF4-FFF2-40B4-BE49-F238E27FC236}">
                <a16:creationId xmlns:a16="http://schemas.microsoft.com/office/drawing/2014/main" id="{84ABF211-65DA-E839-AE96-954F548146B0}"/>
              </a:ext>
            </a:extLst>
          </p:cNvPr>
          <p:cNvSpPr/>
          <p:nvPr/>
        </p:nvSpPr>
        <p:spPr>
          <a:xfrm>
            <a:off x="567286" y="4707483"/>
            <a:ext cx="11057428" cy="495300"/>
          </a:xfrm>
          <a:prstGeom prst="chevron">
            <a:avLst>
              <a:gd name="adj" fmla="val 0"/>
            </a:avLst>
          </a:prstGeom>
          <a:solidFill>
            <a:schemeClr val="bg2">
              <a:alpha val="6001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Chevron 50">
            <a:extLst>
              <a:ext uri="{FF2B5EF4-FFF2-40B4-BE49-F238E27FC236}">
                <a16:creationId xmlns:a16="http://schemas.microsoft.com/office/drawing/2014/main" id="{647B7C3C-5387-124C-9898-26CD079126BE}"/>
              </a:ext>
            </a:extLst>
          </p:cNvPr>
          <p:cNvSpPr/>
          <p:nvPr/>
        </p:nvSpPr>
        <p:spPr>
          <a:xfrm>
            <a:off x="567286" y="3496483"/>
            <a:ext cx="11057428" cy="495300"/>
          </a:xfrm>
          <a:prstGeom prst="chevron">
            <a:avLst>
              <a:gd name="adj" fmla="val 0"/>
            </a:avLst>
          </a:prstGeom>
          <a:solidFill>
            <a:schemeClr val="bg2">
              <a:alpha val="6001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64AFF-5697-C550-920D-3559BE9170BC}"/>
              </a:ext>
            </a:extLst>
          </p:cNvPr>
          <p:cNvSpPr/>
          <p:nvPr/>
        </p:nvSpPr>
        <p:spPr>
          <a:xfrm>
            <a:off x="1501576" y="265251"/>
            <a:ext cx="2044796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533"/>
              </a:spcAft>
            </a:pPr>
            <a:r>
              <a:rPr lang="en-AU" sz="2400" b="1" dirty="0">
                <a:solidFill>
                  <a:srgbClr val="63C7C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ETL</a:t>
            </a:r>
            <a:r>
              <a:rPr lang="en-AU" sz="1600" b="1" dirty="0">
                <a:solidFill>
                  <a:srgbClr val="63C7C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30 Days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095F11-5729-2047-CCA9-F7A79CB0C4EE}"/>
              </a:ext>
            </a:extLst>
          </p:cNvPr>
          <p:cNvCxnSpPr>
            <a:cxnSpLocks/>
          </p:cNvCxnSpPr>
          <p:nvPr/>
        </p:nvCxnSpPr>
        <p:spPr>
          <a:xfrm flipH="1">
            <a:off x="1351087" y="626477"/>
            <a:ext cx="18622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A1F00-5765-8432-5AF3-D12A38370AFF}"/>
              </a:ext>
            </a:extLst>
          </p:cNvPr>
          <p:cNvSpPr/>
          <p:nvPr/>
        </p:nvSpPr>
        <p:spPr>
          <a:xfrm>
            <a:off x="533400" y="2402766"/>
            <a:ext cx="3029421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533"/>
              </a:spcAft>
            </a:pPr>
            <a:r>
              <a:rPr lang="en-AU" sz="2000" dirty="0">
                <a:solidFill>
                  <a:srgbClr val="63C7C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AU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en-AU" sz="2000" dirty="0">
                <a:solidFill>
                  <a:srgbClr val="63C7C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FIRST 30 DAYS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50250E-7989-C1BA-684A-4D5E3FB68D8D}"/>
              </a:ext>
            </a:extLst>
          </p:cNvPr>
          <p:cNvSpPr/>
          <p:nvPr/>
        </p:nvSpPr>
        <p:spPr>
          <a:xfrm>
            <a:off x="4769646" y="2402767"/>
            <a:ext cx="3029421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000" dirty="0">
                <a:solidFill>
                  <a:srgbClr val="75BEBA"/>
                </a:solidFill>
                <a:latin typeface="Aptos" panose="020B0004020202020204" pitchFamily="34" charset="0"/>
              </a:rPr>
              <a:t>IN 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THEIR</a:t>
            </a:r>
            <a:r>
              <a:rPr lang="en-US" sz="2000" dirty="0">
                <a:solidFill>
                  <a:srgbClr val="75BEBA"/>
                </a:solidFill>
                <a:latin typeface="Aptos" panose="020B0004020202020204" pitchFamily="34" charset="0"/>
              </a:rPr>
              <a:t> FIRST 30 DAYS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A1A4B1-68A8-7F36-54AD-042F07D32738}"/>
              </a:ext>
            </a:extLst>
          </p:cNvPr>
          <p:cNvSpPr/>
          <p:nvPr/>
        </p:nvSpPr>
        <p:spPr>
          <a:xfrm>
            <a:off x="8970411" y="2379906"/>
            <a:ext cx="2282661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400" b="1" dirty="0">
                <a:solidFill>
                  <a:srgbClr val="C2A02E"/>
                </a:solidFill>
                <a:latin typeface="Aptos" panose="020B0004020202020204" pitchFamily="34" charset="0"/>
              </a:rPr>
              <a:t>BONUS</a:t>
            </a: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1D0C96FB-3BB2-A2F9-7039-076D2F9E05D7}"/>
              </a:ext>
            </a:extLst>
          </p:cNvPr>
          <p:cNvSpPr/>
          <p:nvPr/>
        </p:nvSpPr>
        <p:spPr>
          <a:xfrm flipH="1">
            <a:off x="8629181" y="2286665"/>
            <a:ext cx="2965120" cy="3583196"/>
          </a:xfrm>
          <a:prstGeom prst="chevron">
            <a:avLst>
              <a:gd name="adj" fmla="val 0"/>
            </a:avLst>
          </a:prstGeom>
          <a:noFill/>
          <a:ln>
            <a:solidFill>
              <a:srgbClr val="C2A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62D4475-8106-5E2B-83D2-0EF97D0CBD78}"/>
              </a:ext>
            </a:extLst>
          </p:cNvPr>
          <p:cNvCxnSpPr>
            <a:cxnSpLocks/>
          </p:cNvCxnSpPr>
          <p:nvPr/>
        </p:nvCxnSpPr>
        <p:spPr>
          <a:xfrm flipH="1">
            <a:off x="597699" y="2802094"/>
            <a:ext cx="30294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86892F-12C8-DF73-E723-B156AA0915DD}"/>
              </a:ext>
            </a:extLst>
          </p:cNvPr>
          <p:cNvCxnSpPr>
            <a:cxnSpLocks/>
          </p:cNvCxnSpPr>
          <p:nvPr/>
        </p:nvCxnSpPr>
        <p:spPr>
          <a:xfrm flipH="1">
            <a:off x="4892041" y="2802094"/>
            <a:ext cx="27813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1712E72-36FF-03E1-4AC4-33977279DFEC}"/>
              </a:ext>
            </a:extLst>
          </p:cNvPr>
          <p:cNvSpPr/>
          <p:nvPr/>
        </p:nvSpPr>
        <p:spPr>
          <a:xfrm>
            <a:off x="742478" y="3022015"/>
            <a:ext cx="3029420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Achieve</a:t>
            </a:r>
            <a:r>
              <a:rPr lang="en-US" sz="1600" dirty="0">
                <a:solidFill>
                  <a:srgbClr val="63C7C8"/>
                </a:solidFill>
                <a:latin typeface="Aptos" panose="020B00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CB9A14-C78D-48F5-03BF-03358C41E99B}"/>
              </a:ext>
            </a:extLst>
          </p:cNvPr>
          <p:cNvSpPr/>
          <p:nvPr/>
        </p:nvSpPr>
        <p:spPr>
          <a:xfrm>
            <a:off x="742470" y="3628529"/>
            <a:ext cx="3029420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Achieve</a:t>
            </a:r>
            <a:r>
              <a:rPr lang="en-US" sz="1600" dirty="0">
                <a:solidFill>
                  <a:srgbClr val="63C7C8"/>
                </a:solidFill>
                <a:latin typeface="Aptos" panose="020B0004020202020204" pitchFamily="34" charset="0"/>
              </a:rPr>
              <a:t> ETL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B20122-8FB7-4D83-DB47-C936A404BAFA}"/>
              </a:ext>
            </a:extLst>
          </p:cNvPr>
          <p:cNvSpPr/>
          <p:nvPr/>
        </p:nvSpPr>
        <p:spPr>
          <a:xfrm>
            <a:off x="742471" y="4235042"/>
            <a:ext cx="3029420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Sponsor a new IBO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3E5CCC-E352-B625-20E5-20B525E63688}"/>
              </a:ext>
            </a:extLst>
          </p:cNvPr>
          <p:cNvSpPr/>
          <p:nvPr/>
        </p:nvSpPr>
        <p:spPr>
          <a:xfrm>
            <a:off x="742473" y="4841555"/>
            <a:ext cx="3029420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Sponsor a 2nd IBO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2E547A-E1A4-22A3-79CA-FC8705AE09E4}"/>
              </a:ext>
            </a:extLst>
          </p:cNvPr>
          <p:cNvSpPr/>
          <p:nvPr/>
        </p:nvSpPr>
        <p:spPr>
          <a:xfrm>
            <a:off x="742474" y="5448070"/>
            <a:ext cx="3029420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Sponsor a 3rd IBO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4F19278-65C9-077C-C602-9BB21BC48B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229" y="4158919"/>
            <a:ext cx="405371" cy="40537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DD045CC-ADC9-9356-B226-DC9B96BC3A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6544" y="4752446"/>
            <a:ext cx="405371" cy="40537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ADA6F94-43F6-CC16-5747-C82F44981D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829" y="4752446"/>
            <a:ext cx="405371" cy="40537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E9294E8-CFA7-A541-041C-1BCCDEB8DA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809" y="5306527"/>
            <a:ext cx="405371" cy="40537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0BEA95C-41EA-6E93-585F-E9CC609E98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492" y="5306527"/>
            <a:ext cx="405371" cy="40537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E33BF1F-B556-B655-9B0D-E5968C94F1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175" y="5306527"/>
            <a:ext cx="405371" cy="405371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FA543E2C-8296-ACFC-605A-8D9911D1DA3A}"/>
              </a:ext>
            </a:extLst>
          </p:cNvPr>
          <p:cNvSpPr/>
          <p:nvPr/>
        </p:nvSpPr>
        <p:spPr>
          <a:xfrm>
            <a:off x="5121359" y="4235042"/>
            <a:ext cx="3029420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Achieve</a:t>
            </a:r>
            <a:r>
              <a:rPr lang="en-US" sz="1600" dirty="0">
                <a:solidFill>
                  <a:srgbClr val="63C7C8"/>
                </a:solidFill>
                <a:latin typeface="Aptos" panose="020B0004020202020204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A7DE094-B601-43D4-6B58-A198BE44DD06}"/>
              </a:ext>
            </a:extLst>
          </p:cNvPr>
          <p:cNvSpPr/>
          <p:nvPr/>
        </p:nvSpPr>
        <p:spPr>
          <a:xfrm>
            <a:off x="5121358" y="4841555"/>
            <a:ext cx="3029420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Achieve</a:t>
            </a:r>
            <a:r>
              <a:rPr lang="en-US" sz="1600" dirty="0">
                <a:solidFill>
                  <a:srgbClr val="63C7C8"/>
                </a:solidFill>
                <a:latin typeface="Aptos" panose="020B0004020202020204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CQ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EC39A00-5654-DF0C-B810-7A346C44BB5F}"/>
              </a:ext>
            </a:extLst>
          </p:cNvPr>
          <p:cNvSpPr/>
          <p:nvPr/>
        </p:nvSpPr>
        <p:spPr>
          <a:xfrm>
            <a:off x="5121357" y="5448070"/>
            <a:ext cx="3029420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Achieve</a:t>
            </a:r>
            <a:r>
              <a:rPr lang="en-US" sz="1600" dirty="0">
                <a:solidFill>
                  <a:srgbClr val="63C7C8"/>
                </a:solidFill>
                <a:latin typeface="Aptos" panose="020B0004020202020204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CQ</a:t>
            </a:r>
          </a:p>
        </p:txBody>
      </p:sp>
      <p:pic>
        <p:nvPicPr>
          <p:cNvPr id="65" name="Graphic 64" descr="Checkmark with solid fill">
            <a:extLst>
              <a:ext uri="{FF2B5EF4-FFF2-40B4-BE49-F238E27FC236}">
                <a16:creationId xmlns:a16="http://schemas.microsoft.com/office/drawing/2014/main" id="{D37069AC-2CB4-44F6-FCB0-270A484DD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0061" y="3606407"/>
            <a:ext cx="291867" cy="291867"/>
          </a:xfrm>
          <a:prstGeom prst="rect">
            <a:avLst/>
          </a:prstGeom>
        </p:spPr>
      </p:pic>
      <p:pic>
        <p:nvPicPr>
          <p:cNvPr id="66" name="Graphic 65" descr="Checkmark with solid fill">
            <a:extLst>
              <a:ext uri="{FF2B5EF4-FFF2-40B4-BE49-F238E27FC236}">
                <a16:creationId xmlns:a16="http://schemas.microsoft.com/office/drawing/2014/main" id="{9A02D0F9-077C-21DF-E44C-CA5CABAB5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1177" y="3041242"/>
            <a:ext cx="291867" cy="291867"/>
          </a:xfrm>
          <a:prstGeom prst="rect">
            <a:avLst/>
          </a:prstGeom>
        </p:spPr>
      </p:pic>
      <p:pic>
        <p:nvPicPr>
          <p:cNvPr id="67" name="Graphic 66" descr="Checkmark with solid fill">
            <a:extLst>
              <a:ext uri="{FF2B5EF4-FFF2-40B4-BE49-F238E27FC236}">
                <a16:creationId xmlns:a16="http://schemas.microsoft.com/office/drawing/2014/main" id="{07CD3185-6DE0-E232-0016-C00C9B24A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3027" y="4772698"/>
            <a:ext cx="291867" cy="291867"/>
          </a:xfrm>
          <a:prstGeom prst="rect">
            <a:avLst/>
          </a:prstGeom>
        </p:spPr>
      </p:pic>
      <p:pic>
        <p:nvPicPr>
          <p:cNvPr id="68" name="Graphic 67" descr="Checkmark with solid fill">
            <a:extLst>
              <a:ext uri="{FF2B5EF4-FFF2-40B4-BE49-F238E27FC236}">
                <a16:creationId xmlns:a16="http://schemas.microsoft.com/office/drawing/2014/main" id="{2B53C740-0601-832F-FC2F-9FD3E4F03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4143" y="4207533"/>
            <a:ext cx="291867" cy="291867"/>
          </a:xfrm>
          <a:prstGeom prst="rect">
            <a:avLst/>
          </a:prstGeom>
        </p:spPr>
      </p:pic>
      <p:pic>
        <p:nvPicPr>
          <p:cNvPr id="69" name="Graphic 68" descr="Checkmark with solid fill">
            <a:extLst>
              <a:ext uri="{FF2B5EF4-FFF2-40B4-BE49-F238E27FC236}">
                <a16:creationId xmlns:a16="http://schemas.microsoft.com/office/drawing/2014/main" id="{C4B4CF56-3863-A523-B4CA-466EDCB77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3027" y="5415042"/>
            <a:ext cx="291867" cy="291867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347F13F1-8D17-AB6A-CB90-53E8DB620F30}"/>
              </a:ext>
            </a:extLst>
          </p:cNvPr>
          <p:cNvSpPr/>
          <p:nvPr/>
        </p:nvSpPr>
        <p:spPr>
          <a:xfrm>
            <a:off x="8877953" y="4244570"/>
            <a:ext cx="942824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001" sz="2133" b="1" dirty="0">
                <a:solidFill>
                  <a:srgbClr val="000000"/>
                </a:solidFill>
                <a:latin typeface="Aptos" panose="020B0004020202020204" pitchFamily="34" charset="0"/>
              </a:rPr>
              <a:t>+ </a:t>
            </a:r>
            <a:r>
              <a:rPr lang="en-001" sz="2133" b="1" dirty="0">
                <a:solidFill>
                  <a:srgbClr val="8ACAC8"/>
                </a:solidFill>
                <a:latin typeface="Aptos" panose="020B0004020202020204" pitchFamily="34" charset="0"/>
              </a:rPr>
              <a:t>$200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EF0D32A-1C0F-4647-4A54-AE57F7B4F581}"/>
              </a:ext>
            </a:extLst>
          </p:cNvPr>
          <p:cNvSpPr/>
          <p:nvPr/>
        </p:nvSpPr>
        <p:spPr>
          <a:xfrm>
            <a:off x="10026377" y="4234623"/>
            <a:ext cx="1916896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001" sz="2133" b="1" dirty="0">
                <a:solidFill>
                  <a:srgbClr val="000000"/>
                </a:solidFill>
                <a:latin typeface="Aptos" panose="020B0004020202020204" pitchFamily="34" charset="0"/>
              </a:rPr>
              <a:t>= </a:t>
            </a:r>
            <a:r>
              <a:rPr lang="en-001" sz="2133" b="1" dirty="0">
                <a:solidFill>
                  <a:srgbClr val="8ACAC8"/>
                </a:solidFill>
                <a:latin typeface="Aptos" panose="020B0004020202020204" pitchFamily="34" charset="0"/>
              </a:rPr>
              <a:t>$200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1325D29-B88E-91E0-365B-7E8E2EB1E5F7}"/>
              </a:ext>
            </a:extLst>
          </p:cNvPr>
          <p:cNvSpPr/>
          <p:nvPr/>
        </p:nvSpPr>
        <p:spPr>
          <a:xfrm>
            <a:off x="8877953" y="4836629"/>
            <a:ext cx="942824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001" sz="2133" b="1" dirty="0">
                <a:solidFill>
                  <a:srgbClr val="000000"/>
                </a:solidFill>
                <a:latin typeface="Aptos" panose="020B0004020202020204" pitchFamily="34" charset="0"/>
              </a:rPr>
              <a:t>+ </a:t>
            </a:r>
            <a:r>
              <a:rPr lang="en-001" sz="2133" b="1" dirty="0">
                <a:solidFill>
                  <a:srgbClr val="8ACAC8"/>
                </a:solidFill>
                <a:latin typeface="Aptos" panose="020B0004020202020204" pitchFamily="34" charset="0"/>
              </a:rPr>
              <a:t>$200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F7964D7-A844-2D32-2C25-561387DF55B0}"/>
              </a:ext>
            </a:extLst>
          </p:cNvPr>
          <p:cNvSpPr/>
          <p:nvPr/>
        </p:nvSpPr>
        <p:spPr>
          <a:xfrm>
            <a:off x="10026377" y="4826682"/>
            <a:ext cx="1916896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001" sz="2133" b="1" dirty="0">
                <a:solidFill>
                  <a:srgbClr val="000000"/>
                </a:solidFill>
                <a:latin typeface="Aptos" panose="020B0004020202020204" pitchFamily="34" charset="0"/>
              </a:rPr>
              <a:t>= </a:t>
            </a:r>
            <a:r>
              <a:rPr lang="en-001" sz="2133" b="1" dirty="0">
                <a:solidFill>
                  <a:srgbClr val="8ACAC8"/>
                </a:solidFill>
                <a:latin typeface="Aptos" panose="020B0004020202020204" pitchFamily="34" charset="0"/>
              </a:rPr>
              <a:t>$400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B029879-4763-6111-58CF-0D524B017C6E}"/>
              </a:ext>
            </a:extLst>
          </p:cNvPr>
          <p:cNvSpPr/>
          <p:nvPr/>
        </p:nvSpPr>
        <p:spPr>
          <a:xfrm>
            <a:off x="8866500" y="5399506"/>
            <a:ext cx="942824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001" sz="2133" b="1" dirty="0">
                <a:solidFill>
                  <a:srgbClr val="000000"/>
                </a:solidFill>
                <a:latin typeface="Aptos" panose="020B0004020202020204" pitchFamily="34" charset="0"/>
              </a:rPr>
              <a:t>+ </a:t>
            </a:r>
            <a:r>
              <a:rPr lang="en-001" sz="2133" b="1" dirty="0">
                <a:solidFill>
                  <a:srgbClr val="8ACAC8"/>
                </a:solidFill>
                <a:latin typeface="Aptos" panose="020B0004020202020204" pitchFamily="34" charset="0"/>
              </a:rPr>
              <a:t>$300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F7930AB-A876-6F4F-E864-051001696F22}"/>
              </a:ext>
            </a:extLst>
          </p:cNvPr>
          <p:cNvSpPr/>
          <p:nvPr/>
        </p:nvSpPr>
        <p:spPr>
          <a:xfrm>
            <a:off x="10014924" y="5389559"/>
            <a:ext cx="1916896" cy="361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001" sz="2133" b="1" dirty="0">
                <a:solidFill>
                  <a:srgbClr val="000000"/>
                </a:solidFill>
                <a:latin typeface="Aptos" panose="020B0004020202020204" pitchFamily="34" charset="0"/>
              </a:rPr>
              <a:t>= </a:t>
            </a:r>
            <a:r>
              <a:rPr lang="en-001" sz="2133" b="1" dirty="0">
                <a:solidFill>
                  <a:srgbClr val="8ACAC8"/>
                </a:solidFill>
                <a:latin typeface="Aptos" panose="020B0004020202020204" pitchFamily="34" charset="0"/>
              </a:rPr>
              <a:t>$700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8A1B2B4-9E8E-DED3-5CD1-DEFCC67BF724}"/>
              </a:ext>
            </a:extLst>
          </p:cNvPr>
          <p:cNvSpPr/>
          <p:nvPr/>
        </p:nvSpPr>
        <p:spPr>
          <a:xfrm>
            <a:off x="767482" y="817732"/>
            <a:ext cx="3029420" cy="1075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Bef>
                <a:spcPts val="800"/>
              </a:spcBef>
            </a:pPr>
            <a:r>
              <a:rPr lang="en-US" sz="1333" b="1" dirty="0">
                <a:solidFill>
                  <a:schemeClr val="tx1"/>
                </a:solidFill>
                <a:latin typeface="Aptos" panose="020B0004020202020204" pitchFamily="34" charset="0"/>
              </a:rPr>
              <a:t>1 CQ </a:t>
            </a:r>
            <a:r>
              <a:rPr lang="en-US" sz="1333" dirty="0">
                <a:solidFill>
                  <a:schemeClr val="tx1"/>
                </a:solidFill>
                <a:latin typeface="Aptos" panose="020B0004020202020204" pitchFamily="34" charset="0"/>
              </a:rPr>
              <a:t>in </a:t>
            </a: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their</a:t>
            </a:r>
            <a:r>
              <a:rPr lang="en-US" sz="1400" dirty="0">
                <a:solidFill>
                  <a:srgbClr val="63C7C8"/>
                </a:solidFill>
                <a:latin typeface="Aptos" panose="020B0004020202020204" pitchFamily="34" charset="0"/>
              </a:rPr>
              <a:t> </a:t>
            </a:r>
            <a:r>
              <a:rPr lang="en-US" sz="1333" dirty="0">
                <a:solidFill>
                  <a:schemeClr val="tx1"/>
                </a:solidFill>
                <a:latin typeface="Aptos" panose="020B0004020202020204" pitchFamily="34" charset="0"/>
              </a:rPr>
              <a:t>30 days + </a:t>
            </a:r>
            <a:r>
              <a:rPr lang="en-US" sz="1333" b="1" dirty="0">
                <a:solidFill>
                  <a:srgbClr val="63C7C8"/>
                </a:solidFill>
                <a:latin typeface="Aptos" panose="020B0004020202020204" pitchFamily="34" charset="0"/>
              </a:rPr>
              <a:t>$200</a:t>
            </a:r>
          </a:p>
          <a:p>
            <a:pPr algn="ctr">
              <a:spcBef>
                <a:spcPts val="800"/>
              </a:spcBef>
            </a:pPr>
            <a:r>
              <a:rPr lang="en-US" sz="1333" b="1" dirty="0">
                <a:solidFill>
                  <a:schemeClr val="tx1"/>
                </a:solidFill>
                <a:latin typeface="Aptos" panose="020B0004020202020204" pitchFamily="34" charset="0"/>
              </a:rPr>
              <a:t>2 CQs </a:t>
            </a:r>
            <a:r>
              <a:rPr lang="en-US" sz="1333" dirty="0">
                <a:solidFill>
                  <a:schemeClr val="tx1"/>
                </a:solidFill>
                <a:latin typeface="Aptos" panose="020B0004020202020204" pitchFamily="34" charset="0"/>
              </a:rPr>
              <a:t>in their 30 days + </a:t>
            </a:r>
            <a:r>
              <a:rPr lang="en-US" sz="1333" b="1" dirty="0">
                <a:solidFill>
                  <a:srgbClr val="63C7C8"/>
                </a:solidFill>
                <a:latin typeface="Aptos" panose="020B0004020202020204" pitchFamily="34" charset="0"/>
              </a:rPr>
              <a:t>$200</a:t>
            </a:r>
          </a:p>
          <a:p>
            <a:pPr algn="ctr">
              <a:spcBef>
                <a:spcPts val="800"/>
              </a:spcBef>
            </a:pPr>
            <a:r>
              <a:rPr lang="en-US" sz="1333" b="1" dirty="0">
                <a:solidFill>
                  <a:schemeClr val="tx1"/>
                </a:solidFill>
                <a:latin typeface="Aptos" panose="020B0004020202020204" pitchFamily="34" charset="0"/>
              </a:rPr>
              <a:t>3 CQs </a:t>
            </a:r>
            <a:r>
              <a:rPr lang="en-US" sz="1333" dirty="0">
                <a:solidFill>
                  <a:schemeClr val="tx1"/>
                </a:solidFill>
                <a:latin typeface="Aptos" panose="020B0004020202020204" pitchFamily="34" charset="0"/>
              </a:rPr>
              <a:t>in their 30 days + </a:t>
            </a:r>
            <a:r>
              <a:rPr lang="en-US" sz="1333" b="1" dirty="0">
                <a:solidFill>
                  <a:srgbClr val="63C7C8"/>
                </a:solidFill>
                <a:latin typeface="Aptos" panose="020B0004020202020204" pitchFamily="34" charset="0"/>
              </a:rPr>
              <a:t>$300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672D9E8-F0B0-1D40-9019-83CF08E61C30}"/>
              </a:ext>
            </a:extLst>
          </p:cNvPr>
          <p:cNvSpPr/>
          <p:nvPr/>
        </p:nvSpPr>
        <p:spPr>
          <a:xfrm>
            <a:off x="434341" y="2097967"/>
            <a:ext cx="11513820" cy="3924300"/>
          </a:xfrm>
          <a:prstGeom prst="rect">
            <a:avLst/>
          </a:prstGeom>
          <a:noFill/>
          <a:ln w="38100">
            <a:solidFill>
              <a:srgbClr val="63C7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latin typeface="Aptos" panose="020B00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130F7CB-4367-0340-C5BC-F2693AC4F7E6}"/>
              </a:ext>
            </a:extLst>
          </p:cNvPr>
          <p:cNvSpPr/>
          <p:nvPr/>
        </p:nvSpPr>
        <p:spPr>
          <a:xfrm>
            <a:off x="434340" y="76501"/>
            <a:ext cx="3695701" cy="1733947"/>
          </a:xfrm>
          <a:prstGeom prst="rect">
            <a:avLst/>
          </a:prstGeom>
          <a:noFill/>
          <a:ln w="38100">
            <a:solidFill>
              <a:srgbClr val="63C7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latin typeface="Aptos" panose="020B0004020202020204" pitchFamily="34" charset="0"/>
            </a:endParaRPr>
          </a:p>
        </p:txBody>
      </p:sp>
      <p:sp>
        <p:nvSpPr>
          <p:cNvPr id="79" name="Triangle 78">
            <a:extLst>
              <a:ext uri="{FF2B5EF4-FFF2-40B4-BE49-F238E27FC236}">
                <a16:creationId xmlns:a16="http://schemas.microsoft.com/office/drawing/2014/main" id="{620EFF76-0EA4-25E9-4E40-04184291C49A}"/>
              </a:ext>
            </a:extLst>
          </p:cNvPr>
          <p:cNvSpPr/>
          <p:nvPr/>
        </p:nvSpPr>
        <p:spPr>
          <a:xfrm rot="10800000">
            <a:off x="1987460" y="1893245"/>
            <a:ext cx="599220" cy="160461"/>
          </a:xfrm>
          <a:prstGeom prst="triangle">
            <a:avLst>
              <a:gd name="adj" fmla="val 4860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latin typeface="Aptos" panose="020B0004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D10B41C-2941-F46B-E7AD-03CEFC1549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025" y="198313"/>
            <a:ext cx="405371" cy="405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D2B81F-5D81-EC17-2C24-3639AB55AE9E}"/>
              </a:ext>
            </a:extLst>
          </p:cNvPr>
          <p:cNvSpPr txBox="1"/>
          <p:nvPr/>
        </p:nvSpPr>
        <p:spPr>
          <a:xfrm>
            <a:off x="201249" y="6075976"/>
            <a:ext cx="114664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Compensation Plan and Promotional Bonuses for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2673680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0672C9-A037-7DCF-3CD5-E987632742DD}"/>
              </a:ext>
            </a:extLst>
          </p:cNvPr>
          <p:cNvGrpSpPr/>
          <p:nvPr/>
        </p:nvGrpSpPr>
        <p:grpSpPr>
          <a:xfrm>
            <a:off x="384839" y="2668200"/>
            <a:ext cx="11422322" cy="2583402"/>
            <a:chOff x="384839" y="3586580"/>
            <a:chExt cx="11422322" cy="2583402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96F6DB45-D386-62FB-B79E-A3EB55AF4BA6}"/>
                </a:ext>
              </a:extLst>
            </p:cNvPr>
            <p:cNvSpPr/>
            <p:nvPr/>
          </p:nvSpPr>
          <p:spPr>
            <a:xfrm>
              <a:off x="384839" y="3586580"/>
              <a:ext cx="11422322" cy="2583402"/>
            </a:xfrm>
            <a:prstGeom prst="rect">
              <a:avLst/>
            </a:prstGeom>
            <a:solidFill>
              <a:srgbClr val="016B76">
                <a:alpha val="93000"/>
              </a:srgbClr>
            </a:solidFill>
            <a:ln w="12700">
              <a:noFill/>
              <a:miter lim="400000"/>
            </a:ln>
          </p:spPr>
          <p:txBody>
            <a:bodyPr lIns="71433" tIns="71433" rIns="71433" bIns="71433" anchor="ctr"/>
            <a:lstStyle/>
            <a:p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EA2901CF-02B1-228C-78CA-507F0C6DC902}"/>
                </a:ext>
              </a:extLst>
            </p:cNvPr>
            <p:cNvSpPr/>
            <p:nvPr/>
          </p:nvSpPr>
          <p:spPr>
            <a:xfrm>
              <a:off x="2651347" y="4140809"/>
              <a:ext cx="6889306" cy="1447800"/>
            </a:xfrm>
            <a:prstGeom prst="rect">
              <a:avLst/>
            </a:prstGeom>
            <a:ln w="12700">
              <a:solidFill>
                <a:srgbClr val="FFFFFF"/>
              </a:solidFill>
            </a:ln>
            <a:effectLst/>
          </p:spPr>
          <p:txBody>
            <a:bodyPr lIns="71433" tIns="71433" rIns="71433" bIns="71433" anchor="ctr"/>
            <a:lstStyle/>
            <a:p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E3E0A6-7A7D-6DD7-677D-B7F8B6B2296F}"/>
                </a:ext>
              </a:extLst>
            </p:cNvPr>
            <p:cNvSpPr txBox="1"/>
            <p:nvPr/>
          </p:nvSpPr>
          <p:spPr>
            <a:xfrm>
              <a:off x="3771900" y="4302645"/>
              <a:ext cx="464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>
                  <a:solidFill>
                    <a:schemeClr val="bg1"/>
                  </a:solidFill>
                  <a:latin typeface="Aptos" panose="020B0004020202020204" pitchFamily="34" charset="0"/>
                </a:rPr>
                <a:t>CUSTOMER ACQUISITION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0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A54C-8A5B-0AE2-0964-7358A6652F11}"/>
              </a:ext>
            </a:extLst>
          </p:cNvPr>
          <p:cNvSpPr/>
          <p:nvPr/>
        </p:nvSpPr>
        <p:spPr>
          <a:xfrm>
            <a:off x="6271608" y="5105180"/>
            <a:ext cx="5471454" cy="1116000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7030A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endParaRPr lang="en-AU" sz="15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0EE2D-6B87-796A-321C-A3BDC4CC2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Essential Residential &amp; Business Services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A7B93D59-AA03-79BF-3B0B-FDD3E562DDD3}"/>
              </a:ext>
            </a:extLst>
          </p:cNvPr>
          <p:cNvSpPr/>
          <p:nvPr/>
        </p:nvSpPr>
        <p:spPr>
          <a:xfrm flipV="1">
            <a:off x="4136791" y="1793892"/>
            <a:ext cx="11957" cy="3042818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7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 dirty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3E4463A7-25F4-69F0-8F1A-B2893E21F5FE}"/>
              </a:ext>
            </a:extLst>
          </p:cNvPr>
          <p:cNvSpPr/>
          <p:nvPr/>
        </p:nvSpPr>
        <p:spPr>
          <a:xfrm flipV="1">
            <a:off x="6138461" y="1850988"/>
            <a:ext cx="35350" cy="3009077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7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 dirty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49F3307A-8B70-74DC-9C50-4624954B7D7A}"/>
              </a:ext>
            </a:extLst>
          </p:cNvPr>
          <p:cNvSpPr/>
          <p:nvPr/>
        </p:nvSpPr>
        <p:spPr>
          <a:xfrm flipV="1">
            <a:off x="8174473" y="1801684"/>
            <a:ext cx="9248" cy="3035026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7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 dirty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9B2734-6253-187E-EFAD-409F8D47D4D2}"/>
              </a:ext>
            </a:extLst>
          </p:cNvPr>
          <p:cNvGrpSpPr/>
          <p:nvPr/>
        </p:nvGrpSpPr>
        <p:grpSpPr>
          <a:xfrm>
            <a:off x="731609" y="5104240"/>
            <a:ext cx="5258770" cy="1116000"/>
            <a:chOff x="7746000" y="10408474"/>
            <a:chExt cx="10517540" cy="2232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490F9E-8440-1B43-863F-441D8BD8F5C9}"/>
                </a:ext>
              </a:extLst>
            </p:cNvPr>
            <p:cNvSpPr/>
            <p:nvPr/>
          </p:nvSpPr>
          <p:spPr>
            <a:xfrm>
              <a:off x="7746000" y="11265002"/>
              <a:ext cx="8892000" cy="60593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66" hangingPunct="0"/>
              <a:endParaRPr lang="en-AU"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93616F-3AD6-D3B6-AD38-54F012356ACA}"/>
                </a:ext>
              </a:extLst>
            </p:cNvPr>
            <p:cNvSpPr/>
            <p:nvPr/>
          </p:nvSpPr>
          <p:spPr>
            <a:xfrm>
              <a:off x="7925998" y="10408474"/>
              <a:ext cx="10337542" cy="22320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66" hangingPunct="0"/>
              <a:endParaRPr lang="en-AU" sz="1500" kern="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3" name="3">
            <a:extLst>
              <a:ext uri="{FF2B5EF4-FFF2-40B4-BE49-F238E27FC236}">
                <a16:creationId xmlns:a16="http://schemas.microsoft.com/office/drawing/2014/main" id="{2BDD95D6-9E7D-101D-B8F0-C31BB51B0CB7}"/>
              </a:ext>
            </a:extLst>
          </p:cNvPr>
          <p:cNvSpPr txBox="1"/>
          <p:nvPr/>
        </p:nvSpPr>
        <p:spPr>
          <a:xfrm>
            <a:off x="385396" y="314417"/>
            <a:ext cx="21480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ctr" defTabSz="410776" hangingPunct="0"/>
            <a:r>
              <a:rPr lang="en-AU" sz="2000" b="1" kern="0" dirty="0">
                <a:ea typeface="Helvetica Neue"/>
                <a:cs typeface="Helvetica Neue"/>
                <a:sym typeface="Helvetica Neue"/>
              </a:rPr>
              <a:t>2</a:t>
            </a:r>
            <a:endParaRPr sz="2000" b="1" kern="0" dirty="0"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Screen Shot 2018-10-24 at 1.35.39 PM.png" descr="Screen Shot 2018-10-24 at 1.35.39 PM.png">
            <a:extLst>
              <a:ext uri="{FF2B5EF4-FFF2-40B4-BE49-F238E27FC236}">
                <a16:creationId xmlns:a16="http://schemas.microsoft.com/office/drawing/2014/main" id="{6DE0549C-C89A-9F3F-6F70-822866818B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2968" y="1838932"/>
            <a:ext cx="777328" cy="772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F9D970-ABB1-5D9F-159F-AC86CE0E9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757" y="1905838"/>
            <a:ext cx="603499" cy="551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B5CF82-A6E9-8C8D-5CA1-CB7D4FF3895A}"/>
              </a:ext>
            </a:extLst>
          </p:cNvPr>
          <p:cNvSpPr txBox="1"/>
          <p:nvPr/>
        </p:nvSpPr>
        <p:spPr>
          <a:xfrm>
            <a:off x="504324" y="2679989"/>
            <a:ext cx="140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76" hangingPunct="0"/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Mobile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F7B0E9-5A68-0339-57A6-EE3816DD460F}"/>
              </a:ext>
            </a:extLst>
          </p:cNvPr>
          <p:cNvSpPr txBox="1"/>
          <p:nvPr/>
        </p:nvSpPr>
        <p:spPr>
          <a:xfrm>
            <a:off x="2447627" y="2679989"/>
            <a:ext cx="140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76" hangingPunct="0"/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Broadband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4A660E-FE1B-CA04-DD01-614706402D6E}"/>
              </a:ext>
            </a:extLst>
          </p:cNvPr>
          <p:cNvSpPr txBox="1"/>
          <p:nvPr/>
        </p:nvSpPr>
        <p:spPr>
          <a:xfrm>
            <a:off x="10184535" y="2679989"/>
            <a:ext cx="1681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76" hangingPunct="0"/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Phone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2C147-D9BA-9926-A660-94A3AC207CA3}"/>
              </a:ext>
            </a:extLst>
          </p:cNvPr>
          <p:cNvSpPr txBox="1"/>
          <p:nvPr/>
        </p:nvSpPr>
        <p:spPr>
          <a:xfrm>
            <a:off x="8477860" y="2679989"/>
            <a:ext cx="140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76" hangingPunct="0"/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Payment</a:t>
            </a:r>
          </a:p>
          <a:p>
            <a:pPr algn="ctr" defTabSz="410776" hangingPunct="0"/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Processing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0AFC9F-71DC-B9F9-FFCD-2437A4E79C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14" y="4079314"/>
            <a:ext cx="988915" cy="1899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370630-1BD9-2E3D-3AD5-A762678669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70" y="3455930"/>
            <a:ext cx="820803" cy="2179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B6D7B9-52D1-2472-E946-CCBD6DB76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872" y="3455930"/>
            <a:ext cx="820803" cy="217969"/>
          </a:xfrm>
          <a:prstGeom prst="rect">
            <a:avLst/>
          </a:prstGeom>
        </p:spPr>
      </p:pic>
      <p:pic>
        <p:nvPicPr>
          <p:cNvPr id="25" name="Picture 24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A12BBF95-1E04-7B8F-F2B4-4FCB041D2B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253" y="3439637"/>
            <a:ext cx="865947" cy="30501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4D0E953-21A8-4116-8F57-0C338918A4F8}"/>
              </a:ext>
            </a:extLst>
          </p:cNvPr>
          <p:cNvGrpSpPr/>
          <p:nvPr/>
        </p:nvGrpSpPr>
        <p:grpSpPr>
          <a:xfrm>
            <a:off x="1646646" y="5251646"/>
            <a:ext cx="645193" cy="821187"/>
            <a:chOff x="20480817" y="3006192"/>
            <a:chExt cx="1419425" cy="164237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D93C4E8-DFCB-16AD-BDB4-D04C22B78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480817" y="3331653"/>
              <a:ext cx="1419425" cy="131691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74FA80-8EC4-7A87-6C89-6C9E44929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80820" y="3006192"/>
              <a:ext cx="1350884" cy="25952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89D3C1-FD6B-071E-C0C3-B8EEEEE1A34C}"/>
              </a:ext>
            </a:extLst>
          </p:cNvPr>
          <p:cNvGrpSpPr/>
          <p:nvPr/>
        </p:nvGrpSpPr>
        <p:grpSpPr>
          <a:xfrm>
            <a:off x="4512831" y="5251646"/>
            <a:ext cx="555542" cy="828000"/>
            <a:chOff x="21680867" y="4926553"/>
            <a:chExt cx="1222192" cy="17969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90D5E52-2B37-A73E-FD20-D8F3739CE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680867" y="5288440"/>
              <a:ext cx="1222192" cy="143501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18B06BA-9609-FE25-E1A1-EB5CCCA96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08038" y="4926553"/>
              <a:ext cx="926643" cy="24607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43FAFDD-099C-0E9D-7A76-AE8BB3B2EC9D}"/>
              </a:ext>
            </a:extLst>
          </p:cNvPr>
          <p:cNvSpPr txBox="1"/>
          <p:nvPr/>
        </p:nvSpPr>
        <p:spPr>
          <a:xfrm>
            <a:off x="6426012" y="2679989"/>
            <a:ext cx="140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76" hangingPunct="0"/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Home</a:t>
            </a:r>
            <a:b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</a:br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Insurance</a:t>
            </a:r>
          </a:p>
        </p:txBody>
      </p:sp>
      <p:sp>
        <p:nvSpPr>
          <p:cNvPr id="33" name="Line">
            <a:extLst>
              <a:ext uri="{FF2B5EF4-FFF2-40B4-BE49-F238E27FC236}">
                <a16:creationId xmlns:a16="http://schemas.microsoft.com/office/drawing/2014/main" id="{4D1F2D41-512B-9AB1-C372-F7B859D20072}"/>
              </a:ext>
            </a:extLst>
          </p:cNvPr>
          <p:cNvSpPr/>
          <p:nvPr/>
        </p:nvSpPr>
        <p:spPr>
          <a:xfrm flipH="1" flipV="1">
            <a:off x="2127393" y="1793892"/>
            <a:ext cx="11464" cy="3066174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7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 dirty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Line">
            <a:extLst>
              <a:ext uri="{FF2B5EF4-FFF2-40B4-BE49-F238E27FC236}">
                <a16:creationId xmlns:a16="http://schemas.microsoft.com/office/drawing/2014/main" id="{D4E162D7-07F1-369E-A4E0-2FBECD9F148A}"/>
              </a:ext>
            </a:extLst>
          </p:cNvPr>
          <p:cNvSpPr/>
          <p:nvPr/>
        </p:nvSpPr>
        <p:spPr>
          <a:xfrm flipH="1" flipV="1">
            <a:off x="10178521" y="1759391"/>
            <a:ext cx="53359" cy="3100673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76" hangingPunct="0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 kern="0" dirty="0">
              <a:solidFill>
                <a:srgbClr val="FFFFFF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4447D1B-4CD6-A4D0-9995-60E39DF8F4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0360" y="1794328"/>
            <a:ext cx="660598" cy="77909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C170230-89CA-167F-1695-4CA099588B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9399" y="3439637"/>
            <a:ext cx="802520" cy="28007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72E4AE3-04B6-2F53-8F55-AED476C84093}"/>
              </a:ext>
            </a:extLst>
          </p:cNvPr>
          <p:cNvGrpSpPr/>
          <p:nvPr/>
        </p:nvGrpSpPr>
        <p:grpSpPr>
          <a:xfrm>
            <a:off x="3204253" y="5200776"/>
            <a:ext cx="580259" cy="902226"/>
            <a:chOff x="6640127" y="3712937"/>
            <a:chExt cx="492173" cy="76526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ACC1F8C-868C-2F20-BF28-196CD269B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40127" y="3903783"/>
              <a:ext cx="489227" cy="57441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68F8FBC-9290-B0E1-95B2-79F7D9780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44047" y="3712937"/>
              <a:ext cx="488253" cy="170397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2069539-E6D5-B558-A65F-9003A609A8E6}"/>
              </a:ext>
            </a:extLst>
          </p:cNvPr>
          <p:cNvSpPr txBox="1"/>
          <p:nvPr/>
        </p:nvSpPr>
        <p:spPr>
          <a:xfrm>
            <a:off x="4482845" y="2679989"/>
            <a:ext cx="140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71" hangingPunct="0"/>
            <a:r>
              <a:rPr lang="en-US" sz="1200" kern="0" dirty="0">
                <a:solidFill>
                  <a:srgbClr val="053268"/>
                </a:solidFill>
                <a:ea typeface="Helvetica Neue"/>
                <a:cs typeface="Helvetica Neue"/>
                <a:sym typeface="Helvetica Neue"/>
              </a:rPr>
              <a:t>Energy</a:t>
            </a: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5095B248-5A4C-6D5D-A6CC-DE9CED99251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913" y="4127958"/>
            <a:ext cx="1241158" cy="2964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6B42412-61A7-24B6-01B6-CDBB795282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74670" y="3439637"/>
            <a:ext cx="625644" cy="167090"/>
          </a:xfrm>
          <a:prstGeom prst="rect">
            <a:avLst/>
          </a:prstGeom>
        </p:spPr>
      </p:pic>
      <p:pic>
        <p:nvPicPr>
          <p:cNvPr id="43" name="Picture 42" descr="A purple and green letter on a black background&#10;&#10;Description automatically generated">
            <a:extLst>
              <a:ext uri="{FF2B5EF4-FFF2-40B4-BE49-F238E27FC236}">
                <a16:creationId xmlns:a16="http://schemas.microsoft.com/office/drawing/2014/main" id="{45A37712-6946-297D-14F8-C0F49C04DEA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344" y="3439637"/>
            <a:ext cx="930325" cy="301193"/>
          </a:xfrm>
          <a:prstGeom prst="rect">
            <a:avLst/>
          </a:prstGeom>
        </p:spPr>
      </p:pic>
      <p:pic>
        <p:nvPicPr>
          <p:cNvPr id="44" name="Picture 43" descr="A computer with a wifi symbol&#10;&#10;AI-generated content may be incorrect.">
            <a:extLst>
              <a:ext uri="{FF2B5EF4-FFF2-40B4-BE49-F238E27FC236}">
                <a16:creationId xmlns:a16="http://schemas.microsoft.com/office/drawing/2014/main" id="{AAFBA630-904E-E814-B6FF-F63C8C98711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932" y="1974170"/>
            <a:ext cx="755692" cy="531783"/>
          </a:xfrm>
          <a:prstGeom prst="rect">
            <a:avLst/>
          </a:prstGeom>
        </p:spPr>
      </p:pic>
      <p:pic>
        <p:nvPicPr>
          <p:cNvPr id="45" name="Picture 44" descr="A light bulb and fire flame logo&#10;&#10;AI-generated content may be incorrect.">
            <a:extLst>
              <a:ext uri="{FF2B5EF4-FFF2-40B4-BE49-F238E27FC236}">
                <a16:creationId xmlns:a16="http://schemas.microsoft.com/office/drawing/2014/main" id="{64D37B02-7802-D761-77F4-84F183C6B79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021" y="1912362"/>
            <a:ext cx="1971426" cy="1182855"/>
          </a:xfrm>
          <a:prstGeom prst="rect">
            <a:avLst/>
          </a:prstGeom>
        </p:spPr>
      </p:pic>
      <p:pic>
        <p:nvPicPr>
          <p:cNvPr id="46" name="Picture 45" descr="A blue phone with black background&#10;&#10;AI-generated content may be incorrect.">
            <a:extLst>
              <a:ext uri="{FF2B5EF4-FFF2-40B4-BE49-F238E27FC236}">
                <a16:creationId xmlns:a16="http://schemas.microsoft.com/office/drawing/2014/main" id="{E135DDCA-47E7-C0CA-04EF-2EF34C168A9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208" y="1896807"/>
            <a:ext cx="555276" cy="702771"/>
          </a:xfrm>
          <a:prstGeom prst="rect">
            <a:avLst/>
          </a:prstGeom>
        </p:spPr>
      </p:pic>
      <p:pic>
        <p:nvPicPr>
          <p:cNvPr id="48" name="Picture 47" descr="A purple sign with black background&#10;&#10;AI-generated content may be incorrect.">
            <a:extLst>
              <a:ext uri="{FF2B5EF4-FFF2-40B4-BE49-F238E27FC236}">
                <a16:creationId xmlns:a16="http://schemas.microsoft.com/office/drawing/2014/main" id="{912669EA-46C5-E36F-37DC-CDA91969F9D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081" y="5317381"/>
            <a:ext cx="1010804" cy="724051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EF73969-40BB-AA74-0678-FC9EB0E99A60}"/>
              </a:ext>
            </a:extLst>
          </p:cNvPr>
          <p:cNvGrpSpPr/>
          <p:nvPr/>
        </p:nvGrpSpPr>
        <p:grpSpPr>
          <a:xfrm>
            <a:off x="10734103" y="5307135"/>
            <a:ext cx="525249" cy="592950"/>
            <a:chOff x="8636559" y="3595726"/>
            <a:chExt cx="1338773" cy="1662467"/>
          </a:xfrm>
          <a:solidFill>
            <a:srgbClr val="671E75"/>
          </a:solidFill>
        </p:grpSpPr>
        <p:pic>
          <p:nvPicPr>
            <p:cNvPr id="62" name="Graphic 61" descr="Open hand outline">
              <a:extLst>
                <a:ext uri="{FF2B5EF4-FFF2-40B4-BE49-F238E27FC236}">
                  <a16:creationId xmlns:a16="http://schemas.microsoft.com/office/drawing/2014/main" id="{85C610F0-CB2B-E5C2-0730-A8A55EFAA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636559" y="3919420"/>
              <a:ext cx="1338773" cy="1338773"/>
            </a:xfrm>
            <a:prstGeom prst="rect">
              <a:avLst/>
            </a:prstGeom>
          </p:spPr>
        </p:pic>
        <p:pic>
          <p:nvPicPr>
            <p:cNvPr id="63" name="Graphic 62" descr="Lunch Box with solid fill">
              <a:extLst>
                <a:ext uri="{FF2B5EF4-FFF2-40B4-BE49-F238E27FC236}">
                  <a16:creationId xmlns:a16="http://schemas.microsoft.com/office/drawing/2014/main" id="{5A0FFCA9-3E07-0DD7-B269-14C5E5112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928093" y="3595726"/>
              <a:ext cx="755703" cy="755703"/>
            </a:xfrm>
            <a:prstGeom prst="rect">
              <a:avLst/>
            </a:prstGeom>
          </p:spPr>
        </p:pic>
      </p:grpSp>
      <p:pic>
        <p:nvPicPr>
          <p:cNvPr id="64" name="Graphic 63" descr="User outline">
            <a:extLst>
              <a:ext uri="{FF2B5EF4-FFF2-40B4-BE49-F238E27FC236}">
                <a16:creationId xmlns:a16="http://schemas.microsoft.com/office/drawing/2014/main" id="{789CE87B-E8E4-D79B-DB2C-6EDC17058A3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339498" y="5240995"/>
            <a:ext cx="535062" cy="535062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09B5D7E8-E125-54D4-582C-1139A0A96C5C}"/>
              </a:ext>
            </a:extLst>
          </p:cNvPr>
          <p:cNvGrpSpPr/>
          <p:nvPr/>
        </p:nvGrpSpPr>
        <p:grpSpPr>
          <a:xfrm>
            <a:off x="8053468" y="5312946"/>
            <a:ext cx="547070" cy="489177"/>
            <a:chOff x="6934790" y="3197081"/>
            <a:chExt cx="1281985" cy="1146319"/>
          </a:xfrm>
        </p:grpSpPr>
        <p:pic>
          <p:nvPicPr>
            <p:cNvPr id="66" name="Graphic 65" descr="Right pointing backhand index outline">
              <a:extLst>
                <a:ext uri="{FF2B5EF4-FFF2-40B4-BE49-F238E27FC236}">
                  <a16:creationId xmlns:a16="http://schemas.microsoft.com/office/drawing/2014/main" id="{6444A02A-97BE-0472-E56D-8C08917CE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rot="16200000">
              <a:off x="6934790" y="3429000"/>
              <a:ext cx="914400" cy="914400"/>
            </a:xfrm>
            <a:prstGeom prst="rect">
              <a:avLst/>
            </a:prstGeom>
          </p:spPr>
        </p:pic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1E6649B-808B-4FA0-292F-33A9754092DE}"/>
                </a:ext>
              </a:extLst>
            </p:cNvPr>
            <p:cNvSpPr/>
            <p:nvPr/>
          </p:nvSpPr>
          <p:spPr>
            <a:xfrm>
              <a:off x="6977092" y="3197081"/>
              <a:ext cx="1239683" cy="384352"/>
            </a:xfrm>
            <a:prstGeom prst="roundRect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BCDA4A9-ED12-2A79-D01F-EF3937AA54E5}"/>
                </a:ext>
              </a:extLst>
            </p:cNvPr>
            <p:cNvSpPr/>
            <p:nvPr/>
          </p:nvSpPr>
          <p:spPr>
            <a:xfrm>
              <a:off x="7270750" y="3561921"/>
              <a:ext cx="73025" cy="95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311FD55-3E35-6DCA-5E26-598C97369847}"/>
              </a:ext>
            </a:extLst>
          </p:cNvPr>
          <p:cNvSpPr txBox="1"/>
          <p:nvPr/>
        </p:nvSpPr>
        <p:spPr>
          <a:xfrm>
            <a:off x="9057754" y="5782074"/>
            <a:ext cx="109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900" dirty="0">
                <a:solidFill>
                  <a:srgbClr val="333E48"/>
                </a:solidFill>
                <a:effectLst/>
                <a:ea typeface="Times New Roman" panose="02020603050405020304" pitchFamily="18" charset="0"/>
              </a:rPr>
              <a:t>1 new IBO joins your business</a:t>
            </a:r>
            <a:endParaRPr lang="en-001" sz="900" dirty="0">
              <a:solidFill>
                <a:srgbClr val="333E48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FACDE78-CF92-9B1C-DC2D-438F2A49C03C}"/>
              </a:ext>
            </a:extLst>
          </p:cNvPr>
          <p:cNvSpPr txBox="1"/>
          <p:nvPr/>
        </p:nvSpPr>
        <p:spPr>
          <a:xfrm>
            <a:off x="10351947" y="5782074"/>
            <a:ext cx="130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900" dirty="0" err="1">
                <a:solidFill>
                  <a:srgbClr val="333E48"/>
                </a:solidFill>
                <a:effectLst/>
                <a:ea typeface="Times New Roman" panose="02020603050405020304" pitchFamily="18" charset="0"/>
              </a:rPr>
              <a:t>Conxxion</a:t>
            </a:r>
            <a:r>
              <a:rPr lang="en-AU" sz="900" dirty="0">
                <a:solidFill>
                  <a:srgbClr val="333E48"/>
                </a:solidFill>
                <a:effectLst/>
                <a:ea typeface="Times New Roman" panose="02020603050405020304" pitchFamily="18" charset="0"/>
              </a:rPr>
              <a:t> donates one meal to Foodbank</a:t>
            </a:r>
            <a:endParaRPr lang="en-001" sz="900" dirty="0">
              <a:solidFill>
                <a:srgbClr val="333E48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A924B7C-AB32-6079-93AE-00126B165072}"/>
              </a:ext>
            </a:extLst>
          </p:cNvPr>
          <p:cNvSpPr txBox="1"/>
          <p:nvPr/>
        </p:nvSpPr>
        <p:spPr>
          <a:xfrm>
            <a:off x="7821601" y="5782074"/>
            <a:ext cx="101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900" dirty="0">
                <a:solidFill>
                  <a:srgbClr val="333E48"/>
                </a:solidFill>
                <a:effectLst/>
                <a:ea typeface="Times New Roman" panose="02020603050405020304" pitchFamily="18" charset="0"/>
              </a:rPr>
              <a:t>1 new service signed up</a:t>
            </a:r>
            <a:endParaRPr lang="en-001" sz="900" dirty="0">
              <a:solidFill>
                <a:srgbClr val="333E48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EB108FA-7C24-9346-1FF5-9913E0EF5041}"/>
              </a:ext>
            </a:extLst>
          </p:cNvPr>
          <p:cNvSpPr txBox="1"/>
          <p:nvPr/>
        </p:nvSpPr>
        <p:spPr>
          <a:xfrm>
            <a:off x="8701083" y="5556295"/>
            <a:ext cx="612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1000" dirty="0">
                <a:solidFill>
                  <a:srgbClr val="333E48"/>
                </a:solidFill>
                <a:effectLst/>
                <a:ea typeface="Times New Roman" panose="02020603050405020304" pitchFamily="18" charset="0"/>
              </a:rPr>
              <a:t>OR</a:t>
            </a:r>
            <a:endParaRPr lang="en-001" sz="1000" dirty="0">
              <a:solidFill>
                <a:srgbClr val="333E48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8E343E-3D21-BB5D-7ADD-8E62269BAA26}"/>
              </a:ext>
            </a:extLst>
          </p:cNvPr>
          <p:cNvSpPr txBox="1"/>
          <p:nvPr/>
        </p:nvSpPr>
        <p:spPr>
          <a:xfrm>
            <a:off x="9925956" y="5505372"/>
            <a:ext cx="612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1600" dirty="0">
                <a:solidFill>
                  <a:srgbClr val="333E48"/>
                </a:solidFill>
                <a:effectLst/>
                <a:ea typeface="Times New Roman" panose="02020603050405020304" pitchFamily="18" charset="0"/>
              </a:rPr>
              <a:t>=</a:t>
            </a:r>
            <a:endParaRPr lang="en-001" sz="1600" dirty="0">
              <a:solidFill>
                <a:srgbClr val="333E48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59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DC64-F49E-AF28-CB28-D58A371C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4" y="149502"/>
            <a:ext cx="11853092" cy="13394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dirty="0"/>
              <a:t>Customer Acquisition</a:t>
            </a:r>
            <a:br>
              <a:rPr lang="en-AU" b="1" dirty="0"/>
            </a:br>
            <a:r>
              <a:rPr lang="en-AU" sz="3600" b="1" dirty="0">
                <a:solidFill>
                  <a:srgbClr val="63C8C8"/>
                </a:solidFill>
              </a:rPr>
              <a:t>Customer Sources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7F1780-91D5-60F2-B291-D6E6300946BB}"/>
              </a:ext>
            </a:extLst>
          </p:cNvPr>
          <p:cNvGrpSpPr/>
          <p:nvPr/>
        </p:nvGrpSpPr>
        <p:grpSpPr>
          <a:xfrm>
            <a:off x="767861" y="2288181"/>
            <a:ext cx="6445995" cy="3537783"/>
            <a:chOff x="767861" y="2288181"/>
            <a:chExt cx="6445995" cy="353778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39F9386-7A66-E160-82C4-8D88D87049FE}"/>
                </a:ext>
              </a:extLst>
            </p:cNvPr>
            <p:cNvSpPr/>
            <p:nvPr/>
          </p:nvSpPr>
          <p:spPr>
            <a:xfrm>
              <a:off x="767861" y="2448990"/>
              <a:ext cx="3216166" cy="3216166"/>
            </a:xfrm>
            <a:prstGeom prst="ellipse">
              <a:avLst/>
            </a:prstGeom>
            <a:solidFill>
              <a:srgbClr val="63C8C8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5F3FB4A-24A7-D61E-E036-DF790330313A}"/>
                </a:ext>
              </a:extLst>
            </p:cNvPr>
            <p:cNvSpPr/>
            <p:nvPr/>
          </p:nvSpPr>
          <p:spPr>
            <a:xfrm>
              <a:off x="3676073" y="2288181"/>
              <a:ext cx="3537783" cy="3537783"/>
            </a:xfrm>
            <a:prstGeom prst="ellipse">
              <a:avLst/>
            </a:prstGeom>
            <a:solidFill>
              <a:srgbClr val="63C8C8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8" name="TT">
              <a:extLst>
                <a:ext uri="{FF2B5EF4-FFF2-40B4-BE49-F238E27FC236}">
                  <a16:creationId xmlns:a16="http://schemas.microsoft.com/office/drawing/2014/main" id="{704C7D4A-957B-DD91-F3B9-AF9DCAE838C3}"/>
                </a:ext>
              </a:extLst>
            </p:cNvPr>
            <p:cNvSpPr txBox="1"/>
            <p:nvPr/>
          </p:nvSpPr>
          <p:spPr>
            <a:xfrm>
              <a:off x="1179351" y="3304462"/>
              <a:ext cx="2393186" cy="17483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Source</a:t>
              </a:r>
            </a:p>
            <a:p>
              <a:pPr algn="ctr"/>
              <a:r>
                <a:rPr kumimoji="0" lang="en-US" sz="60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1</a:t>
              </a:r>
            </a:p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YOURSELF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endParaRPr>
            </a:p>
          </p:txBody>
        </p:sp>
        <p:sp>
          <p:nvSpPr>
            <p:cNvPr id="9" name="TT">
              <a:extLst>
                <a:ext uri="{FF2B5EF4-FFF2-40B4-BE49-F238E27FC236}">
                  <a16:creationId xmlns:a16="http://schemas.microsoft.com/office/drawing/2014/main" id="{E3BAE40E-17D5-5CF6-3A96-2FDEF532052C}"/>
                </a:ext>
              </a:extLst>
            </p:cNvPr>
            <p:cNvSpPr txBox="1"/>
            <p:nvPr/>
          </p:nvSpPr>
          <p:spPr>
            <a:xfrm>
              <a:off x="4248371" y="3000781"/>
              <a:ext cx="2393186" cy="15052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Source</a:t>
              </a:r>
            </a:p>
            <a:p>
              <a:pPr algn="ctr"/>
              <a:r>
                <a:rPr kumimoji="0" lang="en-US" sz="60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2</a:t>
              </a:r>
            </a:p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PROSPECTS</a:t>
              </a:r>
              <a:br>
                <a:rPr lang="en-US" sz="24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</a:br>
              <a:r>
                <a:rPr lang="en-US" sz="2400" b="0" dirty="0">
                  <a:solidFill>
                    <a:srgbClr val="377BC9"/>
                  </a:solidFill>
                  <a:latin typeface="Aptos" panose="020B0004020202020204" pitchFamily="34" charset="0"/>
                  <a:cs typeface="Helvetica"/>
                </a:rPr>
                <a:t>Who do not become IBOs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377BC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8B88AF-6710-5758-A868-C3B25C645EC5}"/>
              </a:ext>
            </a:extLst>
          </p:cNvPr>
          <p:cNvGrpSpPr/>
          <p:nvPr/>
        </p:nvGrpSpPr>
        <p:grpSpPr>
          <a:xfrm>
            <a:off x="6929386" y="1916713"/>
            <a:ext cx="4280717" cy="4280717"/>
            <a:chOff x="6929386" y="1916713"/>
            <a:chExt cx="4280717" cy="428071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4DBA727-6012-95EC-093A-13EE75B7C240}"/>
                </a:ext>
              </a:extLst>
            </p:cNvPr>
            <p:cNvSpPr/>
            <p:nvPr/>
          </p:nvSpPr>
          <p:spPr>
            <a:xfrm>
              <a:off x="6929386" y="1916713"/>
              <a:ext cx="4280717" cy="4280717"/>
            </a:xfrm>
            <a:prstGeom prst="ellipse">
              <a:avLst/>
            </a:prstGeom>
            <a:solidFill>
              <a:srgbClr val="63C8C8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10" name="TT">
              <a:extLst>
                <a:ext uri="{FF2B5EF4-FFF2-40B4-BE49-F238E27FC236}">
                  <a16:creationId xmlns:a16="http://schemas.microsoft.com/office/drawing/2014/main" id="{5445FB0F-1B6A-C83F-3D6B-D0DE66750A87}"/>
                </a:ext>
              </a:extLst>
            </p:cNvPr>
            <p:cNvSpPr txBox="1"/>
            <p:nvPr/>
          </p:nvSpPr>
          <p:spPr>
            <a:xfrm>
              <a:off x="7702864" y="2673437"/>
              <a:ext cx="2733760" cy="15052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Source</a:t>
              </a:r>
            </a:p>
            <a:p>
              <a:pPr algn="ctr"/>
              <a:r>
                <a:rPr kumimoji="0" lang="en-US" sz="60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3</a:t>
              </a:r>
            </a:p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EVERYONE ELSE </a:t>
              </a:r>
              <a:r>
                <a:rPr lang="en-US" sz="2400" b="0" dirty="0">
                  <a:solidFill>
                    <a:srgbClr val="377BC9"/>
                  </a:solidFill>
                  <a:latin typeface="Aptos" panose="020B0004020202020204" pitchFamily="34" charset="0"/>
                  <a:cs typeface="Helvetica"/>
                </a:rPr>
                <a:t>(Warm Market, and referrals)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377BC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DC64-F49E-AF28-CB28-D58A371C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4" y="149502"/>
            <a:ext cx="11853092" cy="13394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dirty="0"/>
              <a:t>Customer Acquisition</a:t>
            </a:r>
            <a:br>
              <a:rPr lang="en-AU" b="1" dirty="0"/>
            </a:br>
            <a:r>
              <a:rPr lang="en-AU" sz="3600" b="1" dirty="0">
                <a:solidFill>
                  <a:srgbClr val="63C8C8"/>
                </a:solidFill>
              </a:rPr>
              <a:t>Customer Sources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7F1780-91D5-60F2-B291-D6E6300946BB}"/>
              </a:ext>
            </a:extLst>
          </p:cNvPr>
          <p:cNvGrpSpPr/>
          <p:nvPr/>
        </p:nvGrpSpPr>
        <p:grpSpPr>
          <a:xfrm>
            <a:off x="767861" y="2288181"/>
            <a:ext cx="6445995" cy="3537783"/>
            <a:chOff x="767861" y="2288181"/>
            <a:chExt cx="6445995" cy="353778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39F9386-7A66-E160-82C4-8D88D87049FE}"/>
                </a:ext>
              </a:extLst>
            </p:cNvPr>
            <p:cNvSpPr/>
            <p:nvPr/>
          </p:nvSpPr>
          <p:spPr>
            <a:xfrm>
              <a:off x="767861" y="2448990"/>
              <a:ext cx="3216166" cy="3216166"/>
            </a:xfrm>
            <a:prstGeom prst="ellipse">
              <a:avLst/>
            </a:prstGeom>
            <a:solidFill>
              <a:srgbClr val="63C8C8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5F3FB4A-24A7-D61E-E036-DF790330313A}"/>
                </a:ext>
              </a:extLst>
            </p:cNvPr>
            <p:cNvSpPr/>
            <p:nvPr/>
          </p:nvSpPr>
          <p:spPr>
            <a:xfrm>
              <a:off x="3676073" y="2288181"/>
              <a:ext cx="3537783" cy="3537783"/>
            </a:xfrm>
            <a:prstGeom prst="ellipse">
              <a:avLst/>
            </a:prstGeom>
            <a:solidFill>
              <a:srgbClr val="63C8C8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sp>
          <p:nvSpPr>
            <p:cNvPr id="8" name="TT">
              <a:extLst>
                <a:ext uri="{FF2B5EF4-FFF2-40B4-BE49-F238E27FC236}">
                  <a16:creationId xmlns:a16="http://schemas.microsoft.com/office/drawing/2014/main" id="{704C7D4A-957B-DD91-F3B9-AF9DCAE838C3}"/>
                </a:ext>
              </a:extLst>
            </p:cNvPr>
            <p:cNvSpPr txBox="1"/>
            <p:nvPr/>
          </p:nvSpPr>
          <p:spPr>
            <a:xfrm>
              <a:off x="1179351" y="3304462"/>
              <a:ext cx="2393186" cy="17483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Source</a:t>
              </a:r>
            </a:p>
            <a:p>
              <a:pPr algn="ctr"/>
              <a:r>
                <a:rPr kumimoji="0" lang="en-US" sz="60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1</a:t>
              </a:r>
            </a:p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YOURSELF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endParaRPr>
            </a:p>
          </p:txBody>
        </p:sp>
        <p:sp>
          <p:nvSpPr>
            <p:cNvPr id="9" name="TT">
              <a:extLst>
                <a:ext uri="{FF2B5EF4-FFF2-40B4-BE49-F238E27FC236}">
                  <a16:creationId xmlns:a16="http://schemas.microsoft.com/office/drawing/2014/main" id="{E3BAE40E-17D5-5CF6-3A96-2FDEF532052C}"/>
                </a:ext>
              </a:extLst>
            </p:cNvPr>
            <p:cNvSpPr txBox="1"/>
            <p:nvPr/>
          </p:nvSpPr>
          <p:spPr>
            <a:xfrm>
              <a:off x="4248371" y="3000781"/>
              <a:ext cx="2393186" cy="15052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Source</a:t>
              </a:r>
            </a:p>
            <a:p>
              <a:pPr algn="ctr"/>
              <a:r>
                <a:rPr kumimoji="0" lang="en-US" sz="6000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2</a:t>
              </a:r>
            </a:p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  <a:t>PROSPECTS</a:t>
              </a:r>
              <a:br>
                <a:rPr lang="en-US" sz="2400" b="0" dirty="0">
                  <a:solidFill>
                    <a:schemeClr val="bg1"/>
                  </a:solidFill>
                  <a:latin typeface="Aptos" panose="020B0004020202020204" pitchFamily="34" charset="0"/>
                  <a:cs typeface="Helvetica"/>
                </a:rPr>
              </a:br>
              <a:r>
                <a:rPr lang="en-US" sz="2400" b="0" dirty="0">
                  <a:solidFill>
                    <a:srgbClr val="377BC9"/>
                  </a:solidFill>
                  <a:latin typeface="Aptos" panose="020B0004020202020204" pitchFamily="34" charset="0"/>
                  <a:cs typeface="Helvetica"/>
                </a:rPr>
                <a:t>Who do not become IBOs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377BC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B10759-CAFE-5B3E-60E5-DB3B9E5D5C90}"/>
              </a:ext>
            </a:extLst>
          </p:cNvPr>
          <p:cNvGrpSpPr/>
          <p:nvPr/>
        </p:nvGrpSpPr>
        <p:grpSpPr>
          <a:xfrm>
            <a:off x="0" y="1306455"/>
            <a:ext cx="12192000" cy="2750617"/>
            <a:chOff x="0" y="1306455"/>
            <a:chExt cx="12192000" cy="2750617"/>
          </a:xfrm>
        </p:grpSpPr>
        <p:sp>
          <p:nvSpPr>
            <p:cNvPr id="13" name="TT">
              <a:extLst>
                <a:ext uri="{FF2B5EF4-FFF2-40B4-BE49-F238E27FC236}">
                  <a16:creationId xmlns:a16="http://schemas.microsoft.com/office/drawing/2014/main" id="{00455856-943D-A005-E32D-AC71461ED567}"/>
                </a:ext>
              </a:extLst>
            </p:cNvPr>
            <p:cNvSpPr txBox="1"/>
            <p:nvPr/>
          </p:nvSpPr>
          <p:spPr>
            <a:xfrm>
              <a:off x="7702863" y="2551853"/>
              <a:ext cx="4029791" cy="15052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45718" tIns="45718" rIns="45718" bIns="45718" anchor="t" anchorCtr="0">
              <a:noAutofit/>
            </a:bodyPr>
            <a:lstStyle>
              <a:lvl1pPr defTabSz="457200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342900" indent="-34290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Become your own Customer </a:t>
              </a: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rgbClr val="63C8C8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on any Services </a:t>
              </a:r>
              <a:r>
                <a: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rgbClr val="63C8C8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that make sense for you</a:t>
              </a:r>
              <a:r>
                <a: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 </a:t>
              </a:r>
            </a:p>
            <a:p>
              <a:pPr marL="342900" indent="-34290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Schedule your 1</a:t>
              </a:r>
              <a:r>
                <a:rPr kumimoji="0" lang="en-US" sz="2400" b="0" u="none" strike="noStrike" kern="1200" cap="none" spc="0" normalizeH="0" baseline="3000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st</a:t>
              </a:r>
              <a:r>
                <a: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  </a:t>
              </a:r>
              <a:r>
                <a:rPr kumimoji="0" lang="en-US" sz="240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Conxxion</a:t>
              </a: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 Presentation</a:t>
              </a:r>
              <a:b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</a:br>
              <a:r>
                <a: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rgbClr val="63C8C8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Helvetica"/>
                </a:rPr>
                <a:t>ASAP &amp; start inviting</a:t>
              </a:r>
            </a:p>
          </p:txBody>
        </p:sp>
        <p:sp>
          <p:nvSpPr>
            <p:cNvPr id="14" name="This is Your Business Plan">
              <a:extLst>
                <a:ext uri="{FF2B5EF4-FFF2-40B4-BE49-F238E27FC236}">
                  <a16:creationId xmlns:a16="http://schemas.microsoft.com/office/drawing/2014/main" id="{EC40ECA7-36F2-45AA-26D4-DC2C04384785}"/>
                </a:ext>
              </a:extLst>
            </p:cNvPr>
            <p:cNvSpPr txBox="1"/>
            <p:nvPr/>
          </p:nvSpPr>
          <p:spPr>
            <a:xfrm>
              <a:off x="0" y="1306455"/>
              <a:ext cx="12192000" cy="49243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91436" tIns="91436" rIns="91436" bIns="91436">
              <a:spAutoFit/>
            </a:bodyPr>
            <a:lstStyle>
              <a:lvl1pPr algn="l" defTabSz="457200">
                <a:lnSpc>
                  <a:spcPct val="130000"/>
                </a:lnSpc>
                <a:spcBef>
                  <a:spcPts val="900"/>
                </a:spcBef>
                <a:defRPr sz="11300" spc="-33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000" spc="0" dirty="0">
                  <a:solidFill>
                    <a:srgbClr val="377BC9"/>
                  </a:solidFill>
                  <a:latin typeface="Aptos" panose="020B0004020202020204" pitchFamily="34" charset="0"/>
                </a:rPr>
                <a:t>Initially Focus on </a:t>
              </a:r>
              <a:r>
                <a:rPr lang="en-US" sz="2000" b="1" spc="0" dirty="0">
                  <a:solidFill>
                    <a:srgbClr val="377BC9"/>
                  </a:solidFill>
                  <a:latin typeface="Aptos" panose="020B0004020202020204" pitchFamily="34" charset="0"/>
                </a:rPr>
                <a:t>Source 1 &amp; 2</a:t>
              </a:r>
              <a:endParaRPr sz="2000" b="1" spc="0" dirty="0">
                <a:solidFill>
                  <a:srgbClr val="377BC9"/>
                </a:solidFill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6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T">
            <a:extLst>
              <a:ext uri="{FF2B5EF4-FFF2-40B4-BE49-F238E27FC236}">
                <a16:creationId xmlns:a16="http://schemas.microsoft.com/office/drawing/2014/main" id="{5445FB0F-1B6A-C83F-3D6B-D0DE66750A87}"/>
              </a:ext>
            </a:extLst>
          </p:cNvPr>
          <p:cNvSpPr txBox="1"/>
          <p:nvPr/>
        </p:nvSpPr>
        <p:spPr>
          <a:xfrm>
            <a:off x="2906110" y="1552903"/>
            <a:ext cx="8681545" cy="150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Benefits of Becoming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Your Own Customer: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Become a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BELIEVER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 in the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SERVICES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 that you're offering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Learn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HOW to SIGN UP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other Customers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You can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EARN UP TO 20%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on your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OWN SERVICES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PERSONAL CUSTOMER POINTS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count towards: </a:t>
            </a:r>
          </a:p>
          <a:p>
            <a:pPr marL="800078" lvl="1" indent="-342900">
              <a:buFont typeface="Wingdings" pitchFamily="2" charset="2"/>
              <a:buChar char="ü"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CQ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1st 30 Days = $75</a:t>
            </a:r>
          </a:p>
          <a:p>
            <a:pPr marL="800078" lvl="1" indent="-342900">
              <a:buFont typeface="Wingdings" pitchFamily="2" charset="2"/>
              <a:buChar char="ü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Customer Bonuses </a:t>
            </a:r>
          </a:p>
          <a:p>
            <a:pPr marL="800078" lvl="1" indent="-342900">
              <a:buFont typeface="Wingdings" pitchFamily="2" charset="2"/>
              <a:buChar char="ü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Promotions to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ETL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,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RC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,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RD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,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RVP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 &amp;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SVP</a:t>
            </a:r>
          </a:p>
          <a:p>
            <a:pPr marL="800078" lvl="1" indent="-342900">
              <a:buFont typeface="Wingdings" pitchFamily="2" charset="2"/>
              <a:buChar char="ü"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63C8C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Fast Start Bonuses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6523A-0729-F445-5AF8-7E58708F623B}"/>
              </a:ext>
            </a:extLst>
          </p:cNvPr>
          <p:cNvSpPr/>
          <p:nvPr/>
        </p:nvSpPr>
        <p:spPr>
          <a:xfrm>
            <a:off x="229610" y="1458310"/>
            <a:ext cx="2416353" cy="2416353"/>
          </a:xfrm>
          <a:prstGeom prst="ellipse">
            <a:avLst/>
          </a:prstGeom>
          <a:solidFill>
            <a:srgbClr val="63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ptos" panose="020B0004020202020204" pitchFamily="34" charset="0"/>
            </a:endParaRPr>
          </a:p>
        </p:txBody>
      </p:sp>
      <p:sp>
        <p:nvSpPr>
          <p:cNvPr id="14" name="TT">
            <a:extLst>
              <a:ext uri="{FF2B5EF4-FFF2-40B4-BE49-F238E27FC236}">
                <a16:creationId xmlns:a16="http://schemas.microsoft.com/office/drawing/2014/main" id="{30471F36-A835-5154-5006-E418ABF814C7}"/>
              </a:ext>
            </a:extLst>
          </p:cNvPr>
          <p:cNvSpPr txBox="1"/>
          <p:nvPr/>
        </p:nvSpPr>
        <p:spPr>
          <a:xfrm>
            <a:off x="241193" y="1792292"/>
            <a:ext cx="2393186" cy="174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Source</a:t>
            </a:r>
          </a:p>
          <a:p>
            <a:pPr algn="ctr"/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1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  <a:t>YOURSELF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Helvetica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73A39C-20CD-A2A2-5A90-2A5458CB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4" y="258435"/>
            <a:ext cx="11853092" cy="962025"/>
          </a:xfrm>
        </p:spPr>
        <p:txBody>
          <a:bodyPr/>
          <a:lstStyle/>
          <a:p>
            <a:r>
              <a:rPr lang="en-AU" sz="4000" dirty="0"/>
              <a:t>Customer Acquisition</a:t>
            </a:r>
            <a:br>
              <a:rPr lang="en-AU" b="1" dirty="0"/>
            </a:br>
            <a:r>
              <a:rPr lang="en-AU" sz="3600" b="1" dirty="0">
                <a:solidFill>
                  <a:srgbClr val="63C8C8"/>
                </a:solidFill>
              </a:rPr>
              <a:t>Customer Source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02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9F54-B551-DF44-6208-35119B6D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dirty="0"/>
              <a:t>Mindset for Success!</a:t>
            </a:r>
            <a:br>
              <a:rPr lang="en-AU" sz="4400" dirty="0"/>
            </a:br>
            <a:r>
              <a:rPr lang="en-US" sz="2700" i="1" dirty="0">
                <a:solidFill>
                  <a:srgbClr val="63C7C8"/>
                </a:solidFill>
              </a:rPr>
              <a:t>Develop the Right Mental Attitude</a:t>
            </a:r>
            <a:endParaRPr lang="en-AU" sz="2700" dirty="0">
              <a:solidFill>
                <a:srgbClr val="63C7C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70E0-B258-7F58-4167-FEEA2B1F1B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1338943"/>
            <a:ext cx="5986702" cy="4941207"/>
          </a:xfrm>
        </p:spPr>
        <p:txBody>
          <a:bodyPr/>
          <a:lstStyle/>
          <a:p>
            <a:pPr marL="372600" indent="-372600">
              <a:spcAft>
                <a:spcPts val="1200"/>
              </a:spcAft>
              <a:buFont typeface="Wingdings" pitchFamily="2" charset="2"/>
              <a:buChar char="ü"/>
            </a:pPr>
            <a:r>
              <a:rPr lang="en-AU" dirty="0"/>
              <a:t>Determine your </a:t>
            </a:r>
            <a:r>
              <a:rPr lang="en-AU" dirty="0">
                <a:solidFill>
                  <a:srgbClr val="63C7C8"/>
                </a:solidFill>
              </a:rPr>
              <a:t>“WHY”</a:t>
            </a:r>
          </a:p>
          <a:p>
            <a:pPr marL="372600" indent="-372600">
              <a:spcAft>
                <a:spcPts val="1200"/>
              </a:spcAft>
              <a:buFont typeface="Wingdings" pitchFamily="2" charset="2"/>
              <a:buChar char="ü"/>
            </a:pPr>
            <a:r>
              <a:rPr lang="en-AU" dirty="0"/>
              <a:t>Make a Decision</a:t>
            </a:r>
          </a:p>
          <a:p>
            <a:pPr marL="372600" indent="-372600">
              <a:spcAft>
                <a:spcPts val="1200"/>
              </a:spcAft>
              <a:buFont typeface="Wingdings" pitchFamily="2" charset="2"/>
              <a:buChar char="ü"/>
            </a:pPr>
            <a:r>
              <a:rPr lang="en-AU" dirty="0"/>
              <a:t>Learning Curve</a:t>
            </a:r>
          </a:p>
          <a:p>
            <a:pPr marL="372600" indent="-372600">
              <a:spcAft>
                <a:spcPts val="1200"/>
              </a:spcAft>
              <a:buFont typeface="Wingdings" pitchFamily="2" charset="2"/>
              <a:buChar char="ü"/>
            </a:pPr>
            <a:r>
              <a:rPr lang="en-AU" dirty="0"/>
              <a:t>Emotional Roller Coaster</a:t>
            </a:r>
          </a:p>
          <a:p>
            <a:pPr marL="372600" indent="-372600">
              <a:spcAft>
                <a:spcPts val="1200"/>
              </a:spcAft>
              <a:buFont typeface="Wingdings" pitchFamily="2" charset="2"/>
              <a:buChar char="ü"/>
            </a:pPr>
            <a:r>
              <a:rPr lang="en-AU" dirty="0"/>
              <a:t>Be Coachable</a:t>
            </a:r>
          </a:p>
          <a:p>
            <a:pPr marL="372600" indent="-372600">
              <a:spcAft>
                <a:spcPts val="1200"/>
              </a:spcAft>
              <a:buFont typeface="Wingdings" pitchFamily="2" charset="2"/>
              <a:buChar char="ü"/>
            </a:pPr>
            <a:r>
              <a:rPr lang="en-AU" dirty="0"/>
              <a:t>Have Long Term Thinking</a:t>
            </a:r>
          </a:p>
          <a:p>
            <a:pPr marL="372600" indent="-372600">
              <a:spcAft>
                <a:spcPts val="1200"/>
              </a:spcAft>
              <a:buFont typeface="Wingdings" pitchFamily="2" charset="2"/>
              <a:buChar char="ü"/>
            </a:pPr>
            <a:r>
              <a:rPr lang="en-AU" dirty="0"/>
              <a:t>Keep it SIMPLE</a:t>
            </a:r>
          </a:p>
        </p:txBody>
      </p:sp>
      <p:pic>
        <p:nvPicPr>
          <p:cNvPr id="4" name="image8.png" descr="image8.png">
            <a:extLst>
              <a:ext uri="{FF2B5EF4-FFF2-40B4-BE49-F238E27FC236}">
                <a16:creationId xmlns:a16="http://schemas.microsoft.com/office/drawing/2014/main" id="{557FE536-9EF6-BA83-E17D-CF2AFA31C5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32" y="852975"/>
            <a:ext cx="5035302" cy="51520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04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T">
            <a:extLst>
              <a:ext uri="{FF2B5EF4-FFF2-40B4-BE49-F238E27FC236}">
                <a16:creationId xmlns:a16="http://schemas.microsoft.com/office/drawing/2014/main" id="{5445FB0F-1B6A-C83F-3D6B-D0DE66750A87}"/>
              </a:ext>
            </a:extLst>
          </p:cNvPr>
          <p:cNvSpPr txBox="1"/>
          <p:nvPr/>
        </p:nvSpPr>
        <p:spPr>
          <a:xfrm>
            <a:off x="2906110" y="1552903"/>
            <a:ext cx="8681545" cy="150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Why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OFFER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 the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Conxxion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 Opportunity First?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You can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start Building your Business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while you are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learning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 about the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services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When you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acquire a customer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, all you get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is ONE CUSTOMER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Helvetica"/>
              </a:rPr>
              <a:t>When you acquire an IBO, imagine how many customers that could lead you to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3C8C8"/>
              </a:solidFill>
              <a:effectLst/>
              <a:uLnTx/>
              <a:uFillTx/>
              <a:ea typeface="+mn-ea"/>
              <a:cs typeface="Helvetica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6523A-0729-F445-5AF8-7E58708F623B}"/>
              </a:ext>
            </a:extLst>
          </p:cNvPr>
          <p:cNvSpPr/>
          <p:nvPr/>
        </p:nvSpPr>
        <p:spPr>
          <a:xfrm>
            <a:off x="229610" y="1458310"/>
            <a:ext cx="2416353" cy="2416353"/>
          </a:xfrm>
          <a:prstGeom prst="ellipse">
            <a:avLst/>
          </a:prstGeom>
          <a:solidFill>
            <a:srgbClr val="63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ptos" panose="020B0004020202020204" pitchFamily="34" charset="0"/>
            </a:endParaRPr>
          </a:p>
        </p:txBody>
      </p:sp>
      <p:sp>
        <p:nvSpPr>
          <p:cNvPr id="14" name="TT">
            <a:extLst>
              <a:ext uri="{FF2B5EF4-FFF2-40B4-BE49-F238E27FC236}">
                <a16:creationId xmlns:a16="http://schemas.microsoft.com/office/drawing/2014/main" id="{30471F36-A835-5154-5006-E418ABF814C7}"/>
              </a:ext>
            </a:extLst>
          </p:cNvPr>
          <p:cNvSpPr txBox="1"/>
          <p:nvPr/>
        </p:nvSpPr>
        <p:spPr>
          <a:xfrm>
            <a:off x="241193" y="1615965"/>
            <a:ext cx="2393186" cy="174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Source</a:t>
            </a:r>
          </a:p>
          <a:p>
            <a:pPr algn="ctr"/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2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  <a:t>PROSPECTS</a:t>
            </a:r>
            <a:br>
              <a:rPr lang="en-US" sz="1800" b="0" dirty="0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</a:br>
            <a:r>
              <a:rPr lang="en-US" sz="16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Who do not</a:t>
            </a:r>
            <a:br>
              <a:rPr lang="en-US" sz="16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</a:br>
            <a:r>
              <a:rPr lang="en-US" sz="16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become IBOs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srgbClr val="377BC9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Helvetica"/>
            </a:endParaRPr>
          </a:p>
          <a:p>
            <a:pPr algn="ctr"/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Helvetic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AFD6C8-567D-934C-4A59-1CDC9771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4" y="258435"/>
            <a:ext cx="11853092" cy="962025"/>
          </a:xfrm>
        </p:spPr>
        <p:txBody>
          <a:bodyPr/>
          <a:lstStyle/>
          <a:p>
            <a:r>
              <a:rPr lang="en-AU" sz="4000" dirty="0"/>
              <a:t>Customer Acquisition</a:t>
            </a:r>
            <a:br>
              <a:rPr lang="en-AU" b="1" dirty="0"/>
            </a:br>
            <a:r>
              <a:rPr lang="en-AU" sz="3600" b="1" dirty="0">
                <a:solidFill>
                  <a:srgbClr val="63C8C8"/>
                </a:solidFill>
              </a:rPr>
              <a:t>Customer Source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47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T">
            <a:extLst>
              <a:ext uri="{FF2B5EF4-FFF2-40B4-BE49-F238E27FC236}">
                <a16:creationId xmlns:a16="http://schemas.microsoft.com/office/drawing/2014/main" id="{5445FB0F-1B6A-C83F-3D6B-D0DE66750A87}"/>
              </a:ext>
            </a:extLst>
          </p:cNvPr>
          <p:cNvSpPr txBox="1"/>
          <p:nvPr/>
        </p:nvSpPr>
        <p:spPr>
          <a:xfrm>
            <a:off x="2906110" y="1552903"/>
            <a:ext cx="8247993" cy="150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WHEN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 should you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Focus on Everyone Else?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Choose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One or </a:t>
            </a:r>
            <a:r>
              <a:rPr lang="en-US" sz="2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wo Services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that you would like to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focus on first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Participate in all Training specific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to those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Services</a:t>
            </a:r>
            <a:endParaRPr lang="en-US" sz="2400" b="0" dirty="0">
              <a:solidFill>
                <a:schemeClr val="tx2"/>
              </a:solidFill>
              <a:latin typeface="Aptos" panose="020B0004020202020204" pitchFamily="34" charset="0"/>
              <a:cs typeface="Helvetic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For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BEST Results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learn &amp; use the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Conxxion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 "Huge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Favour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" approach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for </a:t>
            </a:r>
            <a:r>
              <a:rPr lang="en-US" sz="2400" dirty="0">
                <a:solidFill>
                  <a:schemeClr val="tx2"/>
                </a:solidFill>
                <a:latin typeface="Aptos" panose="020B0004020202020204" pitchFamily="34" charset="0"/>
                <a:cs typeface="Helvetica"/>
              </a:rPr>
              <a:t>a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cquiring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 Customers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Set a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Personal Goal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Acquire 10, 20, 50 or more Personal Customers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Helvetica"/>
              </a:rPr>
              <a:t>LEAD BY EXAMPLE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63C8C8"/>
              </a:solidFill>
              <a:effectLst/>
              <a:uLnTx/>
              <a:uFillTx/>
              <a:latin typeface="Aptos" panose="020B0004020202020204" pitchFamily="34" charset="0"/>
              <a:cs typeface="Helvetica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6523A-0729-F445-5AF8-7E58708F623B}"/>
              </a:ext>
            </a:extLst>
          </p:cNvPr>
          <p:cNvSpPr/>
          <p:nvPr/>
        </p:nvSpPr>
        <p:spPr>
          <a:xfrm>
            <a:off x="229610" y="1458310"/>
            <a:ext cx="2416353" cy="2416353"/>
          </a:xfrm>
          <a:prstGeom prst="ellipse">
            <a:avLst/>
          </a:prstGeom>
          <a:solidFill>
            <a:srgbClr val="63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ptos" panose="020B0004020202020204" pitchFamily="34" charset="0"/>
            </a:endParaRPr>
          </a:p>
        </p:txBody>
      </p:sp>
      <p:sp>
        <p:nvSpPr>
          <p:cNvPr id="14" name="TT">
            <a:extLst>
              <a:ext uri="{FF2B5EF4-FFF2-40B4-BE49-F238E27FC236}">
                <a16:creationId xmlns:a16="http://schemas.microsoft.com/office/drawing/2014/main" id="{30471F36-A835-5154-5006-E418ABF814C7}"/>
              </a:ext>
            </a:extLst>
          </p:cNvPr>
          <p:cNvSpPr txBox="1"/>
          <p:nvPr/>
        </p:nvSpPr>
        <p:spPr>
          <a:xfrm>
            <a:off x="241193" y="1615965"/>
            <a:ext cx="2393186" cy="174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Source</a:t>
            </a:r>
          </a:p>
          <a:p>
            <a:pPr algn="ctr"/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Helvetica"/>
              </a:rPr>
              <a:t>3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  <a:t>EVERYONE ELSE</a:t>
            </a:r>
            <a:br>
              <a:rPr lang="en-US" sz="1800" b="0" dirty="0">
                <a:solidFill>
                  <a:schemeClr val="bg1"/>
                </a:solidFill>
                <a:latin typeface="Aptos" panose="020B0004020202020204" pitchFamily="34" charset="0"/>
                <a:cs typeface="Helvetica"/>
              </a:rPr>
            </a:br>
            <a:r>
              <a:rPr lang="en-US" sz="16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(Warm Market, </a:t>
            </a:r>
          </a:p>
          <a:p>
            <a:pPr algn="ctr"/>
            <a:r>
              <a:rPr lang="en-US" sz="1600" b="0" dirty="0">
                <a:solidFill>
                  <a:srgbClr val="377BC9"/>
                </a:solidFill>
                <a:latin typeface="Aptos" panose="020B0004020202020204" pitchFamily="34" charset="0"/>
                <a:cs typeface="Helvetica"/>
              </a:rPr>
              <a:t>and referrals)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Helvetica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D58A7C2-BC55-6CD0-B84F-6A204BEA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4" y="258435"/>
            <a:ext cx="11853092" cy="962025"/>
          </a:xfrm>
        </p:spPr>
        <p:txBody>
          <a:bodyPr/>
          <a:lstStyle/>
          <a:p>
            <a:r>
              <a:rPr lang="en-AU" sz="4000" dirty="0"/>
              <a:t>Customer Acquisition</a:t>
            </a:r>
            <a:br>
              <a:rPr lang="en-AU" b="1" dirty="0"/>
            </a:br>
            <a:r>
              <a:rPr lang="en-AU" sz="3600" b="1" dirty="0">
                <a:solidFill>
                  <a:srgbClr val="63C8C8"/>
                </a:solidFill>
              </a:rPr>
              <a:t>Customer Source 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42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C357-56E2-B424-B8FB-2301E62F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Customer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31095-A780-2DCA-B597-669109CCE9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41" y="1174750"/>
            <a:ext cx="7364611" cy="51054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3200" dirty="0">
                <a:solidFill>
                  <a:schemeClr val="tx2"/>
                </a:solidFill>
              </a:rPr>
              <a:t>Customer information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3200" dirty="0">
                <a:solidFill>
                  <a:schemeClr val="tx2"/>
                </a:solidFill>
              </a:rPr>
              <a:t>Service information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3200" dirty="0">
                <a:solidFill>
                  <a:schemeClr val="tx2"/>
                </a:solidFill>
              </a:rPr>
              <a:t>Contract information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3200" dirty="0">
                <a:solidFill>
                  <a:schemeClr val="tx2"/>
                </a:solidFill>
              </a:rPr>
              <a:t>Diarise your appointments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D8430-F0D5-C707-A055-D55EF048C3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8147" y="1308757"/>
            <a:ext cx="3278410" cy="46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E642D4-91D1-10E8-873C-4F35732A3EBA}"/>
              </a:ext>
            </a:extLst>
          </p:cNvPr>
          <p:cNvSpPr/>
          <p:nvPr/>
        </p:nvSpPr>
        <p:spPr>
          <a:xfrm>
            <a:off x="320287" y="2145890"/>
            <a:ext cx="11671736" cy="4048433"/>
          </a:xfrm>
          <a:prstGeom prst="roundRect">
            <a:avLst>
              <a:gd name="adj" fmla="val 3125"/>
            </a:avLst>
          </a:prstGeom>
          <a:noFill/>
          <a:ln>
            <a:solidFill>
              <a:srgbClr val="002B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ptos" panose="020B0004020202020204" pitchFamily="34" charset="0"/>
              </a:rPr>
              <a:t>11111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B13E7-B689-99B6-23DF-13AC1609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dirty="0"/>
              <a:t>Customer Script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02AEC1-1AD1-0F64-4ED7-6C004D4CD64A}"/>
              </a:ext>
            </a:extLst>
          </p:cNvPr>
          <p:cNvGrpSpPr/>
          <p:nvPr/>
        </p:nvGrpSpPr>
        <p:grpSpPr>
          <a:xfrm>
            <a:off x="2352313" y="1146983"/>
            <a:ext cx="2047420" cy="2068364"/>
            <a:chOff x="1165281" y="1164027"/>
            <a:chExt cx="2047420" cy="20683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F509754-C90F-50F2-7476-8B52F0FB9F8A}"/>
                </a:ext>
              </a:extLst>
            </p:cNvPr>
            <p:cNvGrpSpPr/>
            <p:nvPr/>
          </p:nvGrpSpPr>
          <p:grpSpPr>
            <a:xfrm>
              <a:off x="1165281" y="1164027"/>
              <a:ext cx="2047420" cy="2068364"/>
              <a:chOff x="672422" y="1383340"/>
              <a:chExt cx="2997628" cy="302829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6421469-7652-DF3C-EF70-74D8DDA2076A}"/>
                  </a:ext>
                </a:extLst>
              </p:cNvPr>
              <p:cNvSpPr/>
              <p:nvPr/>
            </p:nvSpPr>
            <p:spPr>
              <a:xfrm>
                <a:off x="730007" y="1471588"/>
                <a:ext cx="2940043" cy="294004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399927-DF15-DEF5-80A5-E317D4E59681}"/>
                  </a:ext>
                </a:extLst>
              </p:cNvPr>
              <p:cNvSpPr/>
              <p:nvPr/>
            </p:nvSpPr>
            <p:spPr>
              <a:xfrm>
                <a:off x="672422" y="1383340"/>
                <a:ext cx="2934926" cy="29581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AA08D17-42C2-6AA8-8771-080080394763}"/>
                  </a:ext>
                </a:extLst>
              </p:cNvPr>
              <p:cNvSpPr/>
              <p:nvPr/>
            </p:nvSpPr>
            <p:spPr>
              <a:xfrm>
                <a:off x="741699" y="1465212"/>
                <a:ext cx="2814638" cy="2814638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4" name="Text Placeholder 14">
              <a:extLst>
                <a:ext uri="{FF2B5EF4-FFF2-40B4-BE49-F238E27FC236}">
                  <a16:creationId xmlns:a16="http://schemas.microsoft.com/office/drawing/2014/main" id="{DCA4FA32-1972-CC83-1B4D-BCA27377FAF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0258" y="1265380"/>
              <a:ext cx="1230757" cy="1261995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None/>
                <a:defRPr sz="11000" kern="1200">
                  <a:solidFill>
                    <a:schemeClr val="bg1"/>
                  </a:solidFill>
                  <a:effectLst/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000" dirty="0">
                  <a:latin typeface="Aptos" panose="020B0004020202020204" pitchFamily="34" charset="0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C7E7C9-892C-FCA4-0210-4301A11D5C88}"/>
                </a:ext>
              </a:extLst>
            </p:cNvPr>
            <p:cNvSpPr txBox="1"/>
            <p:nvPr/>
          </p:nvSpPr>
          <p:spPr>
            <a:xfrm>
              <a:off x="1285532" y="2259808"/>
              <a:ext cx="1775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chemeClr val="bg1"/>
                  </a:solidFill>
                  <a:latin typeface="Aptos" panose="020B0004020202020204" pitchFamily="34" charset="0"/>
                </a:rPr>
                <a:t>FAVOUR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7417AE-DCE2-C777-5C83-682F34FB4AE8}"/>
              </a:ext>
            </a:extLst>
          </p:cNvPr>
          <p:cNvGrpSpPr/>
          <p:nvPr/>
        </p:nvGrpSpPr>
        <p:grpSpPr>
          <a:xfrm>
            <a:off x="4988447" y="1164027"/>
            <a:ext cx="2047420" cy="2068364"/>
            <a:chOff x="4988447" y="1164027"/>
            <a:chExt cx="2047420" cy="206836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9FC0609-A4A8-E737-D609-7CBFD5C40410}"/>
                </a:ext>
              </a:extLst>
            </p:cNvPr>
            <p:cNvGrpSpPr/>
            <p:nvPr/>
          </p:nvGrpSpPr>
          <p:grpSpPr>
            <a:xfrm>
              <a:off x="4988447" y="1164027"/>
              <a:ext cx="2047420" cy="2068364"/>
              <a:chOff x="1518834" y="1672860"/>
              <a:chExt cx="3642914" cy="368017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4662F76-48D9-3485-C12B-8A423096C9AB}"/>
                  </a:ext>
                </a:extLst>
              </p:cNvPr>
              <p:cNvSpPr/>
              <p:nvPr userDrawn="1"/>
            </p:nvSpPr>
            <p:spPr>
              <a:xfrm>
                <a:off x="1588815" y="1780105"/>
                <a:ext cx="3572933" cy="357293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40FF111-1F41-F365-BF81-F7D2EC1AAE3B}"/>
                  </a:ext>
                </a:extLst>
              </p:cNvPr>
              <p:cNvSpPr/>
              <p:nvPr userDrawn="1"/>
            </p:nvSpPr>
            <p:spPr>
              <a:xfrm>
                <a:off x="1518834" y="1672860"/>
                <a:ext cx="3566715" cy="35949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BF46D01-DDD2-D7C7-DB62-99D7FE20E0A7}"/>
                  </a:ext>
                </a:extLst>
              </p:cNvPr>
              <p:cNvSpPr/>
              <p:nvPr userDrawn="1"/>
            </p:nvSpPr>
            <p:spPr>
              <a:xfrm>
                <a:off x="1603024" y="1772356"/>
                <a:ext cx="3420533" cy="3420533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5" name="Text Placeholder 14">
              <a:extLst>
                <a:ext uri="{FF2B5EF4-FFF2-40B4-BE49-F238E27FC236}">
                  <a16:creationId xmlns:a16="http://schemas.microsoft.com/office/drawing/2014/main" id="{B692CE42-6829-A021-B39E-A0517384B69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63424" y="1265380"/>
              <a:ext cx="1230757" cy="1261995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None/>
                <a:defRPr sz="11000" kern="1200">
                  <a:solidFill>
                    <a:schemeClr val="bg1"/>
                  </a:solidFill>
                  <a:effectLst/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000" dirty="0">
                  <a:latin typeface="Aptos" panose="020B0004020202020204" pitchFamily="34" charset="0"/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F052C0-E1F3-4624-DFD3-3BDC745D461B}"/>
                </a:ext>
              </a:extLst>
            </p:cNvPr>
            <p:cNvSpPr txBox="1"/>
            <p:nvPr/>
          </p:nvSpPr>
          <p:spPr>
            <a:xfrm>
              <a:off x="5105241" y="2261069"/>
              <a:ext cx="1775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 fontAlgn="base">
                <a:spcBef>
                  <a:spcPts val="2000"/>
                </a:spcBef>
                <a:spcAft>
                  <a:spcPct val="0"/>
                </a:spcAft>
                <a:buClr>
                  <a:srgbClr val="9DE61E"/>
                </a:buClr>
                <a:buNone/>
                <a:defRPr/>
              </a:pPr>
              <a:r>
                <a:rPr lang="en-AU" sz="1800" spc="0" dirty="0">
                  <a:solidFill>
                    <a:schemeClr val="bg1"/>
                  </a:solidFill>
                  <a:latin typeface="Aptos" panose="020B0004020202020204" pitchFamily="34" charset="0"/>
                  <a:ea typeface="ＭＳ Ｐゴシック" charset="0"/>
                  <a:cs typeface="ＭＳ Ｐゴシック" charset="0"/>
                </a:rPr>
                <a:t>HELP</a:t>
              </a:r>
              <a:endParaRPr lang="en-AU" sz="1400" spc="0" dirty="0">
                <a:solidFill>
                  <a:schemeClr val="bg1"/>
                </a:solidFill>
                <a:latin typeface="Aptos" panose="020B00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412E7E-716F-C547-8B52-FA31A8E96E70}"/>
              </a:ext>
            </a:extLst>
          </p:cNvPr>
          <p:cNvGrpSpPr/>
          <p:nvPr/>
        </p:nvGrpSpPr>
        <p:grpSpPr>
          <a:xfrm>
            <a:off x="7672016" y="1164027"/>
            <a:ext cx="2047420" cy="2068364"/>
            <a:chOff x="8963249" y="1164027"/>
            <a:chExt cx="2047420" cy="206836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4E3E973-04BE-FEAF-0FDC-F4A216805262}"/>
                </a:ext>
              </a:extLst>
            </p:cNvPr>
            <p:cNvGrpSpPr/>
            <p:nvPr/>
          </p:nvGrpSpPr>
          <p:grpSpPr>
            <a:xfrm>
              <a:off x="8963249" y="1164027"/>
              <a:ext cx="2047420" cy="2068364"/>
              <a:chOff x="1518834" y="1672860"/>
              <a:chExt cx="3642914" cy="368017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64DEAE1-98D2-BB8F-A625-7944E2691660}"/>
                  </a:ext>
                </a:extLst>
              </p:cNvPr>
              <p:cNvSpPr/>
              <p:nvPr userDrawn="1"/>
            </p:nvSpPr>
            <p:spPr>
              <a:xfrm>
                <a:off x="1588815" y="1780105"/>
                <a:ext cx="3572933" cy="357293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3393AC8-79D5-B303-89A9-18C605F352A8}"/>
                  </a:ext>
                </a:extLst>
              </p:cNvPr>
              <p:cNvSpPr/>
              <p:nvPr userDrawn="1"/>
            </p:nvSpPr>
            <p:spPr>
              <a:xfrm>
                <a:off x="1518834" y="1672860"/>
                <a:ext cx="3566715" cy="35949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27128F3-F454-A075-B55A-5FA59CDC09CC}"/>
                  </a:ext>
                </a:extLst>
              </p:cNvPr>
              <p:cNvSpPr/>
              <p:nvPr userDrawn="1"/>
            </p:nvSpPr>
            <p:spPr>
              <a:xfrm>
                <a:off x="1603024" y="1772356"/>
                <a:ext cx="3420533" cy="3420533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6" name="Text Placeholder 14">
              <a:extLst>
                <a:ext uri="{FF2B5EF4-FFF2-40B4-BE49-F238E27FC236}">
                  <a16:creationId xmlns:a16="http://schemas.microsoft.com/office/drawing/2014/main" id="{3EB35ACC-5C81-FD7F-99FC-642CFC824EE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352117" y="1265380"/>
              <a:ext cx="1230757" cy="1261995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None/>
                <a:defRPr sz="11000" kern="1200">
                  <a:solidFill>
                    <a:schemeClr val="bg1"/>
                  </a:solidFill>
                  <a:effectLst/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000" dirty="0"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96826F-C5EA-FD1A-5062-A2160C8AC180}"/>
                </a:ext>
              </a:extLst>
            </p:cNvPr>
            <p:cNvSpPr txBox="1"/>
            <p:nvPr/>
          </p:nvSpPr>
          <p:spPr>
            <a:xfrm>
              <a:off x="9118857" y="2260547"/>
              <a:ext cx="1775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en-AU" sz="1800" dirty="0">
                  <a:solidFill>
                    <a:schemeClr val="bg1"/>
                  </a:solidFill>
                  <a:latin typeface="Aptos" panose="020B0004020202020204" pitchFamily="34" charset="0"/>
                </a:rPr>
                <a:t>TRY</a:t>
              </a:r>
              <a:endParaRPr lang="en-US" sz="14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C28D10D-6920-A804-09D4-0F468A426B20}"/>
              </a:ext>
            </a:extLst>
          </p:cNvPr>
          <p:cNvSpPr txBox="1"/>
          <p:nvPr/>
        </p:nvSpPr>
        <p:spPr>
          <a:xfrm>
            <a:off x="471119" y="3443274"/>
            <a:ext cx="114005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  <a:latin typeface="Aptos" panose="020B0004020202020204" pitchFamily="34" charset="0"/>
              </a:rPr>
              <a:t>Hi ___________ do you have a minute?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  <a:latin typeface="Aptos" panose="020B0004020202020204" pitchFamily="34" charset="0"/>
              </a:rPr>
              <a:t>Great, the reason I’m calling you is to ask you for a huge favour and I was wondering if you could help me out?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  <a:latin typeface="Aptos" panose="020B0004020202020204" pitchFamily="34" charset="0"/>
              </a:rPr>
              <a:t>I’ve just started a part time business from home, helping people save money on their monthly bills.</a:t>
            </a:r>
            <a:br>
              <a:rPr lang="en-AU" dirty="0">
                <a:solidFill>
                  <a:schemeClr val="tx2"/>
                </a:solidFill>
                <a:latin typeface="Aptos" panose="020B0004020202020204" pitchFamily="34" charset="0"/>
              </a:rPr>
            </a:br>
            <a:r>
              <a:rPr lang="en-AU" dirty="0">
                <a:solidFill>
                  <a:schemeClr val="tx2"/>
                </a:solidFill>
                <a:latin typeface="Aptos" panose="020B0004020202020204" pitchFamily="34" charset="0"/>
              </a:rPr>
              <a:t>(Share your reason why)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  <a:latin typeface="Aptos" panose="020B0004020202020204" pitchFamily="34" charset="0"/>
              </a:rPr>
              <a:t>If I could match or save you money on your Telecommunications, Energy &amp; Essential Services would you give me the opportunity to try?  This would really mean a lot to me?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b="1" dirty="0">
                <a:solidFill>
                  <a:srgbClr val="01A2C3"/>
                </a:solidFill>
                <a:latin typeface="Aptos" panose="020B0004020202020204" pitchFamily="34" charset="0"/>
              </a:rPr>
              <a:t>Enthusiasm &amp; Urgency = </a:t>
            </a:r>
            <a:r>
              <a:rPr lang="en-AU" b="1" dirty="0">
                <a:solidFill>
                  <a:srgbClr val="F1732B"/>
                </a:solidFill>
                <a:latin typeface="Aptos" panose="020B0004020202020204" pitchFamily="34" charset="0"/>
              </a:rPr>
              <a:t>SUCCESS!</a:t>
            </a:r>
          </a:p>
        </p:txBody>
      </p:sp>
    </p:spTree>
    <p:extLst>
      <p:ext uri="{BB962C8B-B14F-4D97-AF65-F5344CB8AC3E}">
        <p14:creationId xmlns:p14="http://schemas.microsoft.com/office/powerpoint/2010/main" val="1880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0672C9-A037-7DCF-3CD5-E987632742DD}"/>
              </a:ext>
            </a:extLst>
          </p:cNvPr>
          <p:cNvGrpSpPr/>
          <p:nvPr/>
        </p:nvGrpSpPr>
        <p:grpSpPr>
          <a:xfrm>
            <a:off x="384839" y="2668200"/>
            <a:ext cx="11422322" cy="2583402"/>
            <a:chOff x="384839" y="3586580"/>
            <a:chExt cx="11422322" cy="2583402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96F6DB45-D386-62FB-B79E-A3EB55AF4BA6}"/>
                </a:ext>
              </a:extLst>
            </p:cNvPr>
            <p:cNvSpPr/>
            <p:nvPr/>
          </p:nvSpPr>
          <p:spPr>
            <a:xfrm>
              <a:off x="384839" y="3586580"/>
              <a:ext cx="11422322" cy="2583402"/>
            </a:xfrm>
            <a:prstGeom prst="rect">
              <a:avLst/>
            </a:prstGeom>
            <a:solidFill>
              <a:srgbClr val="016B76">
                <a:alpha val="93000"/>
              </a:srgbClr>
            </a:solidFill>
            <a:ln w="12700">
              <a:noFill/>
              <a:miter lim="400000"/>
            </a:ln>
          </p:spPr>
          <p:txBody>
            <a:bodyPr lIns="71433" tIns="71433" rIns="71433" bIns="71433" anchor="ctr"/>
            <a:lstStyle/>
            <a:p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EA2901CF-02B1-228C-78CA-507F0C6DC902}"/>
                </a:ext>
              </a:extLst>
            </p:cNvPr>
            <p:cNvSpPr/>
            <p:nvPr/>
          </p:nvSpPr>
          <p:spPr>
            <a:xfrm>
              <a:off x="2651347" y="4140809"/>
              <a:ext cx="6889306" cy="1447800"/>
            </a:xfrm>
            <a:prstGeom prst="rect">
              <a:avLst/>
            </a:prstGeom>
            <a:ln w="12700">
              <a:solidFill>
                <a:srgbClr val="FFFFFF"/>
              </a:solidFill>
            </a:ln>
            <a:effectLst/>
          </p:spPr>
          <p:txBody>
            <a:bodyPr lIns="71433" tIns="71433" rIns="71433" bIns="71433" anchor="ctr"/>
            <a:lstStyle/>
            <a:p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E3E0A6-7A7D-6DD7-677D-B7F8B6B2296F}"/>
                </a:ext>
              </a:extLst>
            </p:cNvPr>
            <p:cNvSpPr txBox="1"/>
            <p:nvPr/>
          </p:nvSpPr>
          <p:spPr>
            <a:xfrm>
              <a:off x="3771900" y="4555115"/>
              <a:ext cx="464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>
                  <a:solidFill>
                    <a:schemeClr val="bg1"/>
                  </a:solidFill>
                  <a:latin typeface="Aptos" panose="020B0004020202020204" pitchFamily="34" charset="0"/>
                </a:rPr>
                <a:t>TEAM BUILDING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2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1315346-6988-A805-4CFF-8A18CD655D7F}"/>
              </a:ext>
            </a:extLst>
          </p:cNvPr>
          <p:cNvGrpSpPr/>
          <p:nvPr/>
        </p:nvGrpSpPr>
        <p:grpSpPr>
          <a:xfrm>
            <a:off x="4628343" y="2279970"/>
            <a:ext cx="3048486" cy="3193708"/>
            <a:chOff x="4628343" y="2279970"/>
            <a:chExt cx="3048486" cy="319370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94BEB9-82B3-0124-2193-046955870CBA}"/>
                </a:ext>
              </a:extLst>
            </p:cNvPr>
            <p:cNvGrpSpPr/>
            <p:nvPr/>
          </p:nvGrpSpPr>
          <p:grpSpPr>
            <a:xfrm>
              <a:off x="4628343" y="2279970"/>
              <a:ext cx="3048486" cy="3193708"/>
              <a:chOff x="4656331" y="1254860"/>
              <a:chExt cx="2082157" cy="239947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CB1B7AF-2187-C8C1-1D0B-912B8E61C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6331" y="1254860"/>
                <a:ext cx="2082157" cy="2399479"/>
              </a:xfrm>
              <a:prstGeom prst="rect">
                <a:avLst/>
              </a:prstGeom>
            </p:spPr>
          </p:pic>
          <p:sp>
            <p:nvSpPr>
              <p:cNvPr id="27" name="Shape 59">
                <a:extLst>
                  <a:ext uri="{FF2B5EF4-FFF2-40B4-BE49-F238E27FC236}">
                    <a16:creationId xmlns:a16="http://schemas.microsoft.com/office/drawing/2014/main" id="{DD1D5BDD-AAE6-77DB-007D-FD2268547773}"/>
                  </a:ext>
                </a:extLst>
              </p:cNvPr>
              <p:cNvSpPr/>
              <p:nvPr/>
            </p:nvSpPr>
            <p:spPr>
              <a:xfrm>
                <a:off x="4864595" y="2418009"/>
                <a:ext cx="1721644" cy="41062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6789" tIns="26789" rIns="26789" bIns="26789" anchor="ctr">
                <a:spAutoFit/>
              </a:bodyPr>
              <a:lstStyle/>
              <a:p>
                <a:pPr marL="0" marR="0" lvl="0" indent="0" algn="ctr" defTabSz="2190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en-AU" sz="3200" u="none" strike="noStrike" kern="0" cap="none" spc="-79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MAYBE</a:t>
                </a:r>
                <a:endParaRPr kumimoji="0" sz="3200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A918B37-80C9-6FB1-9EBA-04FE81BBAD5F}"/>
                </a:ext>
              </a:extLst>
            </p:cNvPr>
            <p:cNvGrpSpPr/>
            <p:nvPr/>
          </p:nvGrpSpPr>
          <p:grpSpPr>
            <a:xfrm>
              <a:off x="4890108" y="4573308"/>
              <a:ext cx="2620560" cy="571578"/>
              <a:chOff x="4811386" y="4357603"/>
              <a:chExt cx="2620560" cy="571578"/>
            </a:xfrm>
          </p:grpSpPr>
          <p:sp>
            <p:nvSpPr>
              <p:cNvPr id="18" name="Shape 62">
                <a:extLst>
                  <a:ext uri="{FF2B5EF4-FFF2-40B4-BE49-F238E27FC236}">
                    <a16:creationId xmlns:a16="http://schemas.microsoft.com/office/drawing/2014/main" id="{A1957F7B-C71D-F66B-9521-AD943296787A}"/>
                  </a:ext>
                </a:extLst>
              </p:cNvPr>
              <p:cNvSpPr/>
              <p:nvPr/>
            </p:nvSpPr>
            <p:spPr>
              <a:xfrm>
                <a:off x="4925275" y="4537539"/>
                <a:ext cx="2461762" cy="33289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anchor="ctr">
                <a:spAutoFit/>
              </a:bodyPr>
              <a:lstStyle/>
              <a:p>
                <a:pPr marL="0" marR="0" lvl="0" indent="0" algn="ctr" defTabSz="219028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en-AU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2</a:t>
                </a:r>
                <a:r>
                  <a:rPr kumimoji="0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0% of</a:t>
                </a:r>
                <a:r>
                  <a:rPr kumimoji="0" lang="en-AU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 y</a:t>
                </a:r>
                <a:r>
                  <a:rPr kumimoji="0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our </a:t>
                </a:r>
                <a:r>
                  <a:rPr kumimoji="0" lang="en-AU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t</a:t>
                </a:r>
                <a:r>
                  <a:rPr kumimoji="0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ime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04C8BDB-396B-E8B0-D7C2-B71298794FD2}"/>
                  </a:ext>
                </a:extLst>
              </p:cNvPr>
              <p:cNvSpPr/>
              <p:nvPr/>
            </p:nvSpPr>
            <p:spPr>
              <a:xfrm>
                <a:off x="4811386" y="4357603"/>
                <a:ext cx="2620560" cy="57157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400" dirty="0">
                    <a:solidFill>
                      <a:schemeClr val="tx2"/>
                    </a:solidFill>
                    <a:latin typeface="Aptos" panose="020B0004020202020204" pitchFamily="34" charset="0"/>
                  </a:rPr>
                  <a:t>20% of your time</a:t>
                </a:r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E480A53-FD03-E278-0F83-576D0BADD515}"/>
              </a:ext>
            </a:extLst>
          </p:cNvPr>
          <p:cNvSpPr txBox="1">
            <a:spLocks/>
          </p:cNvSpPr>
          <p:nvPr/>
        </p:nvSpPr>
        <p:spPr>
          <a:xfrm>
            <a:off x="195120" y="5613583"/>
            <a:ext cx="11853092" cy="618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53A8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800" dirty="0">
                <a:solidFill>
                  <a:schemeClr val="tx2"/>
                </a:solidFill>
                <a:latin typeface="Aptos" panose="020B0004020202020204" pitchFamily="34" charset="0"/>
              </a:rPr>
              <a:t>Your contact's response is all about timing!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2E97B0-CAB5-41AA-DDB7-ECC76B7B5AD8}"/>
              </a:ext>
            </a:extLst>
          </p:cNvPr>
          <p:cNvGrpSpPr/>
          <p:nvPr/>
        </p:nvGrpSpPr>
        <p:grpSpPr>
          <a:xfrm>
            <a:off x="488421" y="2279970"/>
            <a:ext cx="3049086" cy="3191004"/>
            <a:chOff x="107798" y="2279970"/>
            <a:chExt cx="3049086" cy="31910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6B9856-51D5-8C62-0B31-F77356ED0EBE}"/>
                </a:ext>
              </a:extLst>
            </p:cNvPr>
            <p:cNvGrpSpPr/>
            <p:nvPr/>
          </p:nvGrpSpPr>
          <p:grpSpPr>
            <a:xfrm>
              <a:off x="107798" y="2279970"/>
              <a:ext cx="3049086" cy="3191004"/>
              <a:chOff x="2077277" y="1255875"/>
              <a:chExt cx="2082566" cy="2397449"/>
            </a:xfrm>
            <a:noFill/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5525B54-0A1F-AA3A-CCC3-665236AF1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77277" y="1255875"/>
                <a:ext cx="2082566" cy="2397449"/>
              </a:xfrm>
              <a:prstGeom prst="rect">
                <a:avLst/>
              </a:prstGeom>
              <a:grpFill/>
            </p:spPr>
          </p:pic>
          <p:sp>
            <p:nvSpPr>
              <p:cNvPr id="8" name="Shape 58">
                <a:extLst>
                  <a:ext uri="{FF2B5EF4-FFF2-40B4-BE49-F238E27FC236}">
                    <a16:creationId xmlns:a16="http://schemas.microsoft.com/office/drawing/2014/main" id="{E8D70A89-22F9-E848-9C19-0189990F320D}"/>
                  </a:ext>
                </a:extLst>
              </p:cNvPr>
              <p:cNvSpPr/>
              <p:nvPr/>
            </p:nvSpPr>
            <p:spPr>
              <a:xfrm>
                <a:off x="2269033" y="2418007"/>
                <a:ext cx="1721049" cy="410627"/>
              </a:xfrm>
              <a:prstGeom prst="rect">
                <a:avLst/>
              </a:prstGeom>
              <a:grpFill/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6789" tIns="26789" rIns="26789" bIns="26789" anchor="ctr">
                <a:spAutoFit/>
              </a:bodyPr>
              <a:lstStyle/>
              <a:p>
                <a:pPr marL="0" marR="0" lvl="0" indent="0" algn="ctr" defTabSz="2190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lang="en-AU" sz="3200" kern="0" spc="-79" dirty="0">
                    <a:solidFill>
                      <a:srgbClr val="FFFFFF"/>
                    </a:solidFill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YES</a:t>
                </a:r>
                <a:endParaRPr kumimoji="0" sz="3200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A3F48E2-DC2B-A5D5-7C35-7DEA09CE62E9}"/>
                </a:ext>
              </a:extLst>
            </p:cNvPr>
            <p:cNvGrpSpPr/>
            <p:nvPr/>
          </p:nvGrpSpPr>
          <p:grpSpPr>
            <a:xfrm>
              <a:off x="230628" y="4573308"/>
              <a:ext cx="2835627" cy="571578"/>
              <a:chOff x="264683" y="4355195"/>
              <a:chExt cx="2835627" cy="57157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1E69D5-1E02-C3DA-B0EB-EDC0CEC040FE}"/>
                  </a:ext>
                </a:extLst>
              </p:cNvPr>
              <p:cNvSpPr/>
              <p:nvPr/>
            </p:nvSpPr>
            <p:spPr>
              <a:xfrm>
                <a:off x="371218" y="4355195"/>
                <a:ext cx="2620560" cy="57157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7" name="Shape 61">
                <a:extLst>
                  <a:ext uri="{FF2B5EF4-FFF2-40B4-BE49-F238E27FC236}">
                    <a16:creationId xmlns:a16="http://schemas.microsoft.com/office/drawing/2014/main" id="{AFCA2922-3611-286B-504D-5F3C6A11FF66}"/>
                  </a:ext>
                </a:extLst>
              </p:cNvPr>
              <p:cNvSpPr/>
              <p:nvPr/>
            </p:nvSpPr>
            <p:spPr>
              <a:xfrm>
                <a:off x="264683" y="4537539"/>
                <a:ext cx="2835627" cy="33289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anchor="ctr">
                <a:spAutoFit/>
              </a:bodyPr>
              <a:lstStyle/>
              <a:p>
                <a:pPr marL="0" marR="0" lvl="0" indent="0" algn="ctr" defTabSz="219028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en-AU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8</a:t>
                </a:r>
                <a:r>
                  <a:rPr kumimoji="0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0% of</a:t>
                </a:r>
                <a:r>
                  <a:rPr kumimoji="0" lang="en-AU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 y</a:t>
                </a:r>
                <a:r>
                  <a:rPr kumimoji="0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our </a:t>
                </a:r>
                <a:r>
                  <a:rPr kumimoji="0" lang="en-AU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t</a:t>
                </a:r>
                <a:r>
                  <a:rPr kumimoji="0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ime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CEE5C3-FEF7-4701-5B6F-5FD0230F13B2}"/>
              </a:ext>
            </a:extLst>
          </p:cNvPr>
          <p:cNvGrpSpPr/>
          <p:nvPr/>
        </p:nvGrpSpPr>
        <p:grpSpPr>
          <a:xfrm>
            <a:off x="8767665" y="2569378"/>
            <a:ext cx="2835033" cy="2903371"/>
            <a:chOff x="8733485" y="2611073"/>
            <a:chExt cx="2835033" cy="29033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868529-787D-F51C-D872-CFBF3103DAF7}"/>
                </a:ext>
              </a:extLst>
            </p:cNvPr>
            <p:cNvGrpSpPr/>
            <p:nvPr/>
          </p:nvGrpSpPr>
          <p:grpSpPr>
            <a:xfrm>
              <a:off x="8765327" y="2611073"/>
              <a:ext cx="2771351" cy="2903371"/>
              <a:chOff x="7235177" y="1254860"/>
              <a:chExt cx="2082157" cy="239947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D0477BE-0AD1-6867-0630-6015A7A9A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5177" y="1254860"/>
                <a:ext cx="2082157" cy="2399479"/>
              </a:xfrm>
              <a:prstGeom prst="rect">
                <a:avLst/>
              </a:prstGeom>
            </p:spPr>
          </p:pic>
          <p:sp>
            <p:nvSpPr>
              <p:cNvPr id="10" name="Shape 60">
                <a:extLst>
                  <a:ext uri="{FF2B5EF4-FFF2-40B4-BE49-F238E27FC236}">
                    <a16:creationId xmlns:a16="http://schemas.microsoft.com/office/drawing/2014/main" id="{8C3D1461-FE1E-AC75-4C6E-F2E0C5D76BA1}"/>
                  </a:ext>
                </a:extLst>
              </p:cNvPr>
              <p:cNvSpPr/>
              <p:nvPr/>
            </p:nvSpPr>
            <p:spPr>
              <a:xfrm>
                <a:off x="7460753" y="2398896"/>
                <a:ext cx="1721048" cy="44884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6789" tIns="26789" rIns="26789" bIns="26789" anchor="ctr">
                <a:spAutoFit/>
              </a:bodyPr>
              <a:lstStyle/>
              <a:p>
                <a:pPr marL="0" marR="0" lvl="0" indent="0" algn="ctr" defTabSz="2190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en-AU" sz="3200" u="none" strike="noStrike" kern="0" cap="none" spc="-79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NO</a:t>
                </a:r>
                <a:endParaRPr kumimoji="0" sz="3200" u="none" strike="noStrike" kern="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Arial"/>
                  <a:cs typeface="Candara"/>
                  <a:sym typeface="Helvetica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213B3E9-9D28-BBF2-101E-3CD243E34609}"/>
                </a:ext>
              </a:extLst>
            </p:cNvPr>
            <p:cNvGrpSpPr/>
            <p:nvPr/>
          </p:nvGrpSpPr>
          <p:grpSpPr>
            <a:xfrm>
              <a:off x="8733485" y="4573308"/>
              <a:ext cx="2835033" cy="571578"/>
              <a:chOff x="9148209" y="4355195"/>
              <a:chExt cx="2835033" cy="571578"/>
            </a:xfrm>
          </p:grpSpPr>
          <p:sp>
            <p:nvSpPr>
              <p:cNvPr id="19" name="Shape 63">
                <a:extLst>
                  <a:ext uri="{FF2B5EF4-FFF2-40B4-BE49-F238E27FC236}">
                    <a16:creationId xmlns:a16="http://schemas.microsoft.com/office/drawing/2014/main" id="{7591E868-7228-85C8-D4ED-DD51068CBFB3}"/>
                  </a:ext>
                </a:extLst>
              </p:cNvPr>
              <p:cNvSpPr/>
              <p:nvPr/>
            </p:nvSpPr>
            <p:spPr>
              <a:xfrm>
                <a:off x="9148209" y="4537539"/>
                <a:ext cx="2835033" cy="33289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anchor="ctr">
                <a:spAutoFit/>
              </a:bodyPr>
              <a:lstStyle/>
              <a:p>
                <a:pPr marL="0" marR="0" lvl="0" indent="0" algn="ctr" defTabSz="219028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0% </a:t>
                </a:r>
                <a:r>
                  <a:rPr kumimoji="0" lang="en-AU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o</a:t>
                </a:r>
                <a:r>
                  <a:rPr kumimoji="0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f</a:t>
                </a:r>
                <a:r>
                  <a:rPr kumimoji="0" lang="en-AU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 y</a:t>
                </a:r>
                <a:r>
                  <a:rPr kumimoji="0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our </a:t>
                </a:r>
                <a:r>
                  <a:rPr kumimoji="0" lang="en-AU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t</a:t>
                </a:r>
                <a:r>
                  <a:rPr kumimoji="0" sz="2400" u="none" strike="noStrike" kern="0" cap="none" spc="-79" normalizeH="0" baseline="0" noProof="0" dirty="0">
                    <a:ln>
                      <a:noFill/>
                    </a:ln>
                    <a:solidFill>
                      <a:srgbClr val="67787B">
                        <a:lumMod val="75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rial"/>
                    <a:cs typeface="Candara"/>
                    <a:sym typeface="Helvetica"/>
                  </a:rPr>
                  <a:t>ime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E414814-F3F9-ABAA-98C8-9229E3578C59}"/>
                  </a:ext>
                </a:extLst>
              </p:cNvPr>
              <p:cNvSpPr/>
              <p:nvPr/>
            </p:nvSpPr>
            <p:spPr>
              <a:xfrm>
                <a:off x="9247463" y="4355195"/>
                <a:ext cx="2620560" cy="57157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49A6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400" dirty="0">
                    <a:solidFill>
                      <a:schemeClr val="tx2"/>
                    </a:solidFill>
                    <a:latin typeface="Aptos" panose="020B0004020202020204" pitchFamily="34" charset="0"/>
                  </a:rPr>
                  <a:t>0% of your time</a:t>
                </a:r>
              </a:p>
            </p:txBody>
          </p:sp>
        </p:grp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7D2DE758-CBD3-D50A-7098-DECC6432A6F2}"/>
              </a:ext>
            </a:extLst>
          </p:cNvPr>
          <p:cNvSpPr txBox="1">
            <a:spLocks/>
          </p:cNvSpPr>
          <p:nvPr/>
        </p:nvSpPr>
        <p:spPr>
          <a:xfrm>
            <a:off x="195120" y="1060109"/>
            <a:ext cx="11853092" cy="12072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53A8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rgbClr val="92D050"/>
                </a:solidFill>
                <a:latin typeface="Aptos" panose="020B0004020202020204" pitchFamily="34" charset="0"/>
              </a:rPr>
              <a:t>Reminder</a:t>
            </a:r>
          </a:p>
          <a:p>
            <a:r>
              <a:rPr lang="en-AU" sz="3600" dirty="0">
                <a:latin typeface="Aptos" panose="020B0004020202020204" pitchFamily="34" charset="0"/>
              </a:rPr>
              <a:t>We SORT </a:t>
            </a:r>
            <a:r>
              <a:rPr lang="en-AU" sz="3600" b="1" dirty="0">
                <a:solidFill>
                  <a:srgbClr val="C00000"/>
                </a:solidFill>
                <a:latin typeface="Aptos" panose="020B0004020202020204" pitchFamily="34" charset="0"/>
              </a:rPr>
              <a:t>NOT</a:t>
            </a:r>
            <a:r>
              <a:rPr lang="en-AU" sz="3600" dirty="0">
                <a:latin typeface="Aptos" panose="020B0004020202020204" pitchFamily="34" charset="0"/>
              </a:rPr>
              <a:t> SELL!</a:t>
            </a:r>
          </a:p>
        </p:txBody>
      </p:sp>
      <p:sp>
        <p:nvSpPr>
          <p:cNvPr id="31" name="Title 29">
            <a:extLst>
              <a:ext uri="{FF2B5EF4-FFF2-40B4-BE49-F238E27FC236}">
                <a16:creationId xmlns:a16="http://schemas.microsoft.com/office/drawing/2014/main" id="{39F3713D-4C44-35B7-2BCB-BB45C97A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32" y="118835"/>
            <a:ext cx="11853092" cy="962025"/>
          </a:xfrm>
        </p:spPr>
        <p:txBody>
          <a:bodyPr/>
          <a:lstStyle/>
          <a:p>
            <a:r>
              <a:rPr lang="en-AU" dirty="0"/>
              <a:t>Team Building</a:t>
            </a:r>
          </a:p>
        </p:txBody>
      </p:sp>
    </p:spTree>
    <p:extLst>
      <p:ext uri="{BB962C8B-B14F-4D97-AF65-F5344CB8AC3E}">
        <p14:creationId xmlns:p14="http://schemas.microsoft.com/office/powerpoint/2010/main" val="2549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F7B444B2-E6A2-63A3-408B-3BF5B5832D8F}"/>
              </a:ext>
            </a:extLst>
          </p:cNvPr>
          <p:cNvSpPr/>
          <p:nvPr/>
        </p:nvSpPr>
        <p:spPr>
          <a:xfrm>
            <a:off x="384839" y="2142724"/>
            <a:ext cx="5711161" cy="4131335"/>
          </a:xfrm>
          <a:prstGeom prst="rect">
            <a:avLst/>
          </a:prstGeom>
          <a:solidFill>
            <a:srgbClr val="016B76">
              <a:alpha val="93000"/>
            </a:srgbClr>
          </a:solidFill>
          <a:ln w="12700">
            <a:noFill/>
            <a:miter lim="400000"/>
          </a:ln>
        </p:spPr>
        <p:txBody>
          <a:bodyPr lIns="71433" tIns="71433" rIns="71433" bIns="71433" anchor="ctr"/>
          <a:lstStyle/>
          <a:p>
            <a:endParaRPr dirty="0"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327E0-F3FE-D741-E44B-99A42F509EE1}"/>
              </a:ext>
            </a:extLst>
          </p:cNvPr>
          <p:cNvSpPr txBox="1"/>
          <p:nvPr/>
        </p:nvSpPr>
        <p:spPr>
          <a:xfrm>
            <a:off x="384839" y="176943"/>
            <a:ext cx="5868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rgbClr val="016B76"/>
                </a:solidFill>
                <a:latin typeface="Aptos" panose="020B0004020202020204" pitchFamily="34" charset="0"/>
              </a:rPr>
              <a:t>Team Building</a:t>
            </a:r>
          </a:p>
        </p:txBody>
      </p:sp>
      <p:sp>
        <p:nvSpPr>
          <p:cNvPr id="10" name="This is Your Business Plan">
            <a:extLst>
              <a:ext uri="{FF2B5EF4-FFF2-40B4-BE49-F238E27FC236}">
                <a16:creationId xmlns:a16="http://schemas.microsoft.com/office/drawing/2014/main" id="{606EC067-EECA-C570-9ECB-220EA521E555}"/>
              </a:ext>
            </a:extLst>
          </p:cNvPr>
          <p:cNvSpPr txBox="1"/>
          <p:nvPr/>
        </p:nvSpPr>
        <p:spPr>
          <a:xfrm>
            <a:off x="384839" y="991570"/>
            <a:ext cx="5711162" cy="104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000" b="1" spc="0" dirty="0">
                <a:solidFill>
                  <a:schemeClr val="tx2"/>
                </a:solidFill>
                <a:latin typeface="Aptos" panose="020B0004020202020204" pitchFamily="34" charset="0"/>
              </a:rPr>
              <a:t>Start with your Contact List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2400" spc="0" dirty="0">
                <a:solidFill>
                  <a:schemeClr val="tx2"/>
                </a:solidFill>
                <a:latin typeface="Aptos" panose="020B0004020202020204" pitchFamily="34" charset="0"/>
              </a:rPr>
              <a:t>YOUR </a:t>
            </a:r>
            <a:r>
              <a:rPr lang="en-AU" sz="2400" b="1" spc="0" dirty="0">
                <a:solidFill>
                  <a:srgbClr val="C00000"/>
                </a:solidFill>
                <a:latin typeface="Aptos" panose="020B0004020202020204" pitchFamily="34" charset="0"/>
              </a:rPr>
              <a:t>Warm Market </a:t>
            </a:r>
            <a:r>
              <a:rPr lang="en-AU" sz="2400" spc="0" dirty="0">
                <a:solidFill>
                  <a:schemeClr val="tx2"/>
                </a:solidFill>
                <a:latin typeface="Aptos" panose="020B0004020202020204" pitchFamily="34" charset="0"/>
              </a:rPr>
              <a:t>(People you know)</a:t>
            </a:r>
          </a:p>
        </p:txBody>
      </p:sp>
      <p:sp>
        <p:nvSpPr>
          <p:cNvPr id="11" name="This is Your Business Plan">
            <a:extLst>
              <a:ext uri="{FF2B5EF4-FFF2-40B4-BE49-F238E27FC236}">
                <a16:creationId xmlns:a16="http://schemas.microsoft.com/office/drawing/2014/main" id="{43EF5A71-AE80-4C53-2C13-D2530B8AE39D}"/>
              </a:ext>
            </a:extLst>
          </p:cNvPr>
          <p:cNvSpPr txBox="1"/>
          <p:nvPr/>
        </p:nvSpPr>
        <p:spPr>
          <a:xfrm>
            <a:off x="575187" y="2297104"/>
            <a:ext cx="5520813" cy="395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b="1" spc="0" dirty="0">
                <a:solidFill>
                  <a:schemeClr val="bg1"/>
                </a:solidFill>
                <a:latin typeface="Aptos" panose="020B0004020202020204" pitchFamily="34" charset="0"/>
              </a:rPr>
              <a:t>PEOPLE CLOSEST TO YOU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spc="0" dirty="0">
                <a:solidFill>
                  <a:schemeClr val="bg1"/>
                </a:solidFill>
                <a:latin typeface="Aptos" panose="020B0004020202020204" pitchFamily="34" charset="0"/>
              </a:rPr>
              <a:t>Friends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spc="0" dirty="0">
                <a:solidFill>
                  <a:schemeClr val="bg1"/>
                </a:solidFill>
                <a:latin typeface="Aptos" panose="020B0004020202020204" pitchFamily="34" charset="0"/>
              </a:rPr>
              <a:t>Family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spc="0" dirty="0">
                <a:solidFill>
                  <a:schemeClr val="bg1"/>
                </a:solidFill>
                <a:latin typeface="Aptos" panose="020B0004020202020204" pitchFamily="34" charset="0"/>
              </a:rPr>
              <a:t>Social Media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spc="0" dirty="0">
                <a:solidFill>
                  <a:schemeClr val="bg1"/>
                </a:solidFill>
                <a:latin typeface="Aptos" panose="020B0004020202020204" pitchFamily="34" charset="0"/>
              </a:rPr>
              <a:t>Work Associates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spc="0" dirty="0">
                <a:solidFill>
                  <a:schemeClr val="bg1"/>
                </a:solidFill>
                <a:latin typeface="Aptos" panose="020B0004020202020204" pitchFamily="34" charset="0"/>
              </a:rPr>
              <a:t>Place of Worship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spc="0" dirty="0">
                <a:solidFill>
                  <a:schemeClr val="bg1"/>
                </a:solidFill>
                <a:latin typeface="Aptos" panose="020B0004020202020204" pitchFamily="34" charset="0"/>
              </a:rPr>
              <a:t>School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spc="0" dirty="0">
                <a:solidFill>
                  <a:schemeClr val="bg1"/>
                </a:solidFill>
                <a:latin typeface="Aptos" panose="020B0004020202020204" pitchFamily="34" charset="0"/>
              </a:rPr>
              <a:t>Places Where you do Business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spc="0" dirty="0">
                <a:solidFill>
                  <a:schemeClr val="bg1"/>
                </a:solidFill>
                <a:latin typeface="Aptos" panose="020B0004020202020204" pitchFamily="34" charset="0"/>
              </a:rPr>
              <a:t>Sports/Clubs/Associations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b="1" spc="0" dirty="0">
                <a:solidFill>
                  <a:schemeClr val="bg1"/>
                </a:solidFill>
                <a:latin typeface="Aptos" panose="020B0004020202020204" pitchFamily="34" charset="0"/>
              </a:rPr>
              <a:t>Business Owners</a:t>
            </a:r>
            <a:endParaRPr lang="en-AU" sz="2000" b="1" spc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13E7-B689-99B6-23DF-13AC1609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dirty="0"/>
              <a:t>Team Building – </a:t>
            </a:r>
            <a:r>
              <a:rPr lang="en-AU" sz="4400" b="1" dirty="0"/>
              <a:t>3 steps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02AEC1-1AD1-0F64-4ED7-6C004D4CD64A}"/>
              </a:ext>
            </a:extLst>
          </p:cNvPr>
          <p:cNvGrpSpPr/>
          <p:nvPr/>
        </p:nvGrpSpPr>
        <p:grpSpPr>
          <a:xfrm>
            <a:off x="1722966" y="2207822"/>
            <a:ext cx="2477378" cy="2807358"/>
            <a:chOff x="1165281" y="912260"/>
            <a:chExt cx="2047420" cy="232013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F509754-C90F-50F2-7476-8B52F0FB9F8A}"/>
                </a:ext>
              </a:extLst>
            </p:cNvPr>
            <p:cNvGrpSpPr/>
            <p:nvPr/>
          </p:nvGrpSpPr>
          <p:grpSpPr>
            <a:xfrm>
              <a:off x="1165281" y="1164027"/>
              <a:ext cx="2047420" cy="2068364"/>
              <a:chOff x="672422" y="1383340"/>
              <a:chExt cx="2997628" cy="302829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6421469-7652-DF3C-EF70-74D8DDA2076A}"/>
                  </a:ext>
                </a:extLst>
              </p:cNvPr>
              <p:cNvSpPr/>
              <p:nvPr/>
            </p:nvSpPr>
            <p:spPr>
              <a:xfrm>
                <a:off x="730007" y="1471588"/>
                <a:ext cx="2940043" cy="294004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399927-DF15-DEF5-80A5-E317D4E59681}"/>
                  </a:ext>
                </a:extLst>
              </p:cNvPr>
              <p:cNvSpPr/>
              <p:nvPr/>
            </p:nvSpPr>
            <p:spPr>
              <a:xfrm>
                <a:off x="672422" y="1383340"/>
                <a:ext cx="2934926" cy="29581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AA08D17-42C2-6AA8-8771-080080394763}"/>
                  </a:ext>
                </a:extLst>
              </p:cNvPr>
              <p:cNvSpPr/>
              <p:nvPr/>
            </p:nvSpPr>
            <p:spPr>
              <a:xfrm>
                <a:off x="741699" y="1465212"/>
                <a:ext cx="2814638" cy="2814638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4" name="Text Placeholder 14">
              <a:extLst>
                <a:ext uri="{FF2B5EF4-FFF2-40B4-BE49-F238E27FC236}">
                  <a16:creationId xmlns:a16="http://schemas.microsoft.com/office/drawing/2014/main" id="{DCA4FA32-1972-CC83-1B4D-BCA27377FAF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8575" y="912260"/>
              <a:ext cx="1230757" cy="1261995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None/>
                <a:defRPr sz="11000" kern="1200">
                  <a:solidFill>
                    <a:schemeClr val="bg1"/>
                  </a:solidFill>
                  <a:effectLst/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latin typeface="Aptos" panose="020B0004020202020204" pitchFamily="34" charset="0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C7E7C9-892C-FCA4-0210-4301A11D5C88}"/>
                </a:ext>
              </a:extLst>
            </p:cNvPr>
            <p:cNvSpPr txBox="1"/>
            <p:nvPr/>
          </p:nvSpPr>
          <p:spPr>
            <a:xfrm>
              <a:off x="1276186" y="1721336"/>
              <a:ext cx="1775533" cy="75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Pique Interest</a:t>
              </a:r>
              <a:b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</a:br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&amp; Invite</a:t>
              </a:r>
            </a:p>
            <a:p>
              <a:pPr algn="ctr">
                <a:spcBef>
                  <a:spcPts val="600"/>
                </a:spcBef>
              </a:pPr>
              <a:r>
                <a:rPr lang="en-AU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SORT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265F24A7-394A-1325-BC5F-16E466E7B012}"/>
              </a:ext>
            </a:extLst>
          </p:cNvPr>
          <p:cNvSpPr txBox="1">
            <a:spLocks/>
          </p:cNvSpPr>
          <p:nvPr/>
        </p:nvSpPr>
        <p:spPr>
          <a:xfrm>
            <a:off x="195120" y="1060109"/>
            <a:ext cx="11853092" cy="12072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53A8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rgbClr val="01A2C3"/>
                </a:solidFill>
                <a:latin typeface="Aptos" panose="020B0004020202020204" pitchFamily="34" charset="0"/>
              </a:rPr>
              <a:t>How to Build Your Team</a:t>
            </a:r>
          </a:p>
          <a:p>
            <a:r>
              <a:rPr lang="en-AU" sz="2800" dirty="0">
                <a:solidFill>
                  <a:schemeClr val="tx2"/>
                </a:solidFill>
                <a:latin typeface="Aptos" panose="020B0004020202020204" pitchFamily="34" charset="0"/>
              </a:rPr>
              <a:t>3 Steps to Successful Recruiting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E9AF96-CF35-0147-6190-5072B4B3F55A}"/>
              </a:ext>
            </a:extLst>
          </p:cNvPr>
          <p:cNvGrpSpPr/>
          <p:nvPr/>
        </p:nvGrpSpPr>
        <p:grpSpPr>
          <a:xfrm>
            <a:off x="2333903" y="4126170"/>
            <a:ext cx="1193629" cy="611494"/>
            <a:chOff x="3473781" y="4561182"/>
            <a:chExt cx="1312992" cy="739907"/>
          </a:xfrm>
        </p:grpSpPr>
        <p:pic>
          <p:nvPicPr>
            <p:cNvPr id="8" name="image11.png">
              <a:extLst>
                <a:ext uri="{FF2B5EF4-FFF2-40B4-BE49-F238E27FC236}">
                  <a16:creationId xmlns:a16="http://schemas.microsoft.com/office/drawing/2014/main" id="{EA9F27CE-DBCB-4073-F188-E1D772141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781" y="4561182"/>
              <a:ext cx="437664" cy="62560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9" name="image11.png">
              <a:extLst>
                <a:ext uri="{FF2B5EF4-FFF2-40B4-BE49-F238E27FC236}">
                  <a16:creationId xmlns:a16="http://schemas.microsoft.com/office/drawing/2014/main" id="{12C7033A-31A5-D37F-FBFB-CED3A5643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652" y="4675485"/>
              <a:ext cx="467457" cy="625604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0" name="image11.png">
              <a:extLst>
                <a:ext uri="{FF2B5EF4-FFF2-40B4-BE49-F238E27FC236}">
                  <a16:creationId xmlns:a16="http://schemas.microsoft.com/office/drawing/2014/main" id="{3BB8E1FE-509A-B16F-A4BE-0D0F56676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109" y="4565922"/>
              <a:ext cx="437664" cy="62086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4B8981-905E-559C-F5E1-940C863DE7DB}"/>
              </a:ext>
            </a:extLst>
          </p:cNvPr>
          <p:cNvGrpSpPr/>
          <p:nvPr/>
        </p:nvGrpSpPr>
        <p:grpSpPr>
          <a:xfrm>
            <a:off x="4666474" y="2202812"/>
            <a:ext cx="2477378" cy="2807358"/>
            <a:chOff x="1165281" y="912260"/>
            <a:chExt cx="2047420" cy="23201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002C7F-367F-1AF4-0E67-270978D18920}"/>
                </a:ext>
              </a:extLst>
            </p:cNvPr>
            <p:cNvGrpSpPr/>
            <p:nvPr/>
          </p:nvGrpSpPr>
          <p:grpSpPr>
            <a:xfrm>
              <a:off x="1165281" y="1164027"/>
              <a:ext cx="2047420" cy="2068364"/>
              <a:chOff x="672422" y="1383340"/>
              <a:chExt cx="2997628" cy="302829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EC8510-2E10-F524-31AC-E7CB7CFEB646}"/>
                  </a:ext>
                </a:extLst>
              </p:cNvPr>
              <p:cNvSpPr/>
              <p:nvPr/>
            </p:nvSpPr>
            <p:spPr>
              <a:xfrm>
                <a:off x="730007" y="1471588"/>
                <a:ext cx="2940043" cy="294004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7574C70-247F-FFCF-66BC-E14830952AB4}"/>
                  </a:ext>
                </a:extLst>
              </p:cNvPr>
              <p:cNvSpPr/>
              <p:nvPr/>
            </p:nvSpPr>
            <p:spPr>
              <a:xfrm>
                <a:off x="672422" y="1383340"/>
                <a:ext cx="2934926" cy="29581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0C9284B-C60D-6B71-BF01-99F45733E6AA}"/>
                  </a:ext>
                </a:extLst>
              </p:cNvPr>
              <p:cNvSpPr/>
              <p:nvPr/>
            </p:nvSpPr>
            <p:spPr>
              <a:xfrm>
                <a:off x="741699" y="1465212"/>
                <a:ext cx="2814638" cy="2814638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9" name="Text Placeholder 14">
              <a:extLst>
                <a:ext uri="{FF2B5EF4-FFF2-40B4-BE49-F238E27FC236}">
                  <a16:creationId xmlns:a16="http://schemas.microsoft.com/office/drawing/2014/main" id="{9E037343-3C70-5619-3745-BF559CFAE2C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8575" y="912260"/>
              <a:ext cx="1230757" cy="1261995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None/>
                <a:defRPr sz="11000" kern="1200">
                  <a:solidFill>
                    <a:schemeClr val="bg1"/>
                  </a:solidFill>
                  <a:effectLst/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latin typeface="Aptos" panose="020B0004020202020204" pitchFamily="34" charset="0"/>
                </a:rPr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A196D-4E62-1678-AE4E-DB819F5E44BF}"/>
                </a:ext>
              </a:extLst>
            </p:cNvPr>
            <p:cNvSpPr txBox="1"/>
            <p:nvPr/>
          </p:nvSpPr>
          <p:spPr>
            <a:xfrm>
              <a:off x="1276186" y="1721336"/>
              <a:ext cx="1775533" cy="75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Conxxion</a:t>
              </a:r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Opportunity Presentation</a:t>
              </a:r>
            </a:p>
            <a:p>
              <a:pPr algn="ctr">
                <a:spcBef>
                  <a:spcPts val="600"/>
                </a:spcBef>
              </a:pPr>
              <a:r>
                <a:rPr lang="en-AU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SORT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9B5A8DB-F8BA-5D9F-644D-7653CFF55107}"/>
              </a:ext>
            </a:extLst>
          </p:cNvPr>
          <p:cNvGrpSpPr/>
          <p:nvPr/>
        </p:nvGrpSpPr>
        <p:grpSpPr>
          <a:xfrm>
            <a:off x="5292091" y="4126170"/>
            <a:ext cx="1193629" cy="611494"/>
            <a:chOff x="3473781" y="4561182"/>
            <a:chExt cx="1312992" cy="739907"/>
          </a:xfrm>
        </p:grpSpPr>
        <p:pic>
          <p:nvPicPr>
            <p:cNvPr id="39" name="image11.png">
              <a:extLst>
                <a:ext uri="{FF2B5EF4-FFF2-40B4-BE49-F238E27FC236}">
                  <a16:creationId xmlns:a16="http://schemas.microsoft.com/office/drawing/2014/main" id="{D52F0053-B951-7078-7E35-2766B471C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781" y="4561182"/>
              <a:ext cx="437664" cy="62560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40" name="image11.png">
              <a:extLst>
                <a:ext uri="{FF2B5EF4-FFF2-40B4-BE49-F238E27FC236}">
                  <a16:creationId xmlns:a16="http://schemas.microsoft.com/office/drawing/2014/main" id="{00678D33-1B4C-F002-82EB-2505BDC01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652" y="4675485"/>
              <a:ext cx="467457" cy="625604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41" name="image11.png">
              <a:extLst>
                <a:ext uri="{FF2B5EF4-FFF2-40B4-BE49-F238E27FC236}">
                  <a16:creationId xmlns:a16="http://schemas.microsoft.com/office/drawing/2014/main" id="{AFA2FADA-FAC0-2C28-B78B-8A41F5EA8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109" y="4565922"/>
              <a:ext cx="437664" cy="62086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6D5C2CF-6911-8EEB-D1AE-060DEAD79892}"/>
              </a:ext>
            </a:extLst>
          </p:cNvPr>
          <p:cNvGrpSpPr/>
          <p:nvPr/>
        </p:nvGrpSpPr>
        <p:grpSpPr>
          <a:xfrm>
            <a:off x="7673550" y="2229499"/>
            <a:ext cx="2477378" cy="2807358"/>
            <a:chOff x="1165281" y="912260"/>
            <a:chExt cx="2047420" cy="232013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5366D09-413A-94F6-486F-FBC49496E0E2}"/>
                </a:ext>
              </a:extLst>
            </p:cNvPr>
            <p:cNvGrpSpPr/>
            <p:nvPr/>
          </p:nvGrpSpPr>
          <p:grpSpPr>
            <a:xfrm>
              <a:off x="1165281" y="1164027"/>
              <a:ext cx="2047420" cy="2068364"/>
              <a:chOff x="672422" y="1383340"/>
              <a:chExt cx="2997628" cy="302829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5514BEA-6B8E-9F2D-52EC-5A3F90ECECE6}"/>
                  </a:ext>
                </a:extLst>
              </p:cNvPr>
              <p:cNvSpPr/>
              <p:nvPr/>
            </p:nvSpPr>
            <p:spPr>
              <a:xfrm>
                <a:off x="730007" y="1471588"/>
                <a:ext cx="2940043" cy="294004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3CE1F4E-9EAC-D0D4-E2AB-BF874CD17362}"/>
                  </a:ext>
                </a:extLst>
              </p:cNvPr>
              <p:cNvSpPr/>
              <p:nvPr/>
            </p:nvSpPr>
            <p:spPr>
              <a:xfrm>
                <a:off x="672422" y="1383340"/>
                <a:ext cx="2934926" cy="29581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4187E76-CB4F-F20E-DD45-FFD7FBD07263}"/>
                  </a:ext>
                </a:extLst>
              </p:cNvPr>
              <p:cNvSpPr/>
              <p:nvPr/>
            </p:nvSpPr>
            <p:spPr>
              <a:xfrm>
                <a:off x="741699" y="1465212"/>
                <a:ext cx="2814638" cy="2814638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44" name="Text Placeholder 14">
              <a:extLst>
                <a:ext uri="{FF2B5EF4-FFF2-40B4-BE49-F238E27FC236}">
                  <a16:creationId xmlns:a16="http://schemas.microsoft.com/office/drawing/2014/main" id="{5936CD2A-238B-519D-2437-3C8534FD66E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8575" y="912260"/>
              <a:ext cx="1230757" cy="1261995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None/>
                <a:defRPr sz="11000" kern="1200">
                  <a:solidFill>
                    <a:schemeClr val="bg1"/>
                  </a:solidFill>
                  <a:effectLst/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62E642-5716-7DE2-99A5-50ED4EFE62E2}"/>
                </a:ext>
              </a:extLst>
            </p:cNvPr>
            <p:cNvSpPr txBox="1"/>
            <p:nvPr/>
          </p:nvSpPr>
          <p:spPr>
            <a:xfrm>
              <a:off x="1276186" y="1721336"/>
              <a:ext cx="1775533" cy="75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CORE Basic</a:t>
              </a:r>
              <a:b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</a:br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Training</a:t>
              </a:r>
            </a:p>
            <a:p>
              <a:pPr algn="ctr">
                <a:spcBef>
                  <a:spcPts val="600"/>
                </a:spcBef>
              </a:pPr>
              <a:r>
                <a:rPr lang="en-AU" sz="1600" dirty="0">
                  <a:solidFill>
                    <a:srgbClr val="63C8C8"/>
                  </a:solidFill>
                  <a:latin typeface="Aptos" panose="020B0004020202020204" pitchFamily="34" charset="0"/>
                </a:rPr>
                <a:t>SORT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288EB15-7078-EAB0-9814-75F06F39BF5B}"/>
              </a:ext>
            </a:extLst>
          </p:cNvPr>
          <p:cNvGrpSpPr/>
          <p:nvPr/>
        </p:nvGrpSpPr>
        <p:grpSpPr>
          <a:xfrm>
            <a:off x="8285127" y="4126170"/>
            <a:ext cx="1193629" cy="611494"/>
            <a:chOff x="3473781" y="4561182"/>
            <a:chExt cx="1312992" cy="739907"/>
          </a:xfrm>
        </p:grpSpPr>
        <p:pic>
          <p:nvPicPr>
            <p:cNvPr id="50" name="image11.png">
              <a:extLst>
                <a:ext uri="{FF2B5EF4-FFF2-40B4-BE49-F238E27FC236}">
                  <a16:creationId xmlns:a16="http://schemas.microsoft.com/office/drawing/2014/main" id="{F9FCBFDC-C654-E583-B31E-1BC8FF355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781" y="4561182"/>
              <a:ext cx="437664" cy="62560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51" name="image11.png">
              <a:extLst>
                <a:ext uri="{FF2B5EF4-FFF2-40B4-BE49-F238E27FC236}">
                  <a16:creationId xmlns:a16="http://schemas.microsoft.com/office/drawing/2014/main" id="{391F6B6D-E380-4A09-98E9-C6424753A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652" y="4675485"/>
              <a:ext cx="467457" cy="625604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52" name="image11.png">
              <a:extLst>
                <a:ext uri="{FF2B5EF4-FFF2-40B4-BE49-F238E27FC236}">
                  <a16:creationId xmlns:a16="http://schemas.microsoft.com/office/drawing/2014/main" id="{72D66B2E-8B2F-8DB2-5FFF-FCFEECF26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109" y="4565922"/>
              <a:ext cx="437664" cy="62086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p14="http://schemas.microsoft.com/office/powerpoint/2010/main" xmlns:p15="http://schemas.microsoft.com/office/powerpoint/2012/main" xmlns:p159="http://schemas.microsoft.com/office/powerpoint/2015/09/main"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89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13E7-B689-99B6-23DF-13AC1609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dirty="0"/>
              <a:t>Team Building – </a:t>
            </a:r>
            <a:r>
              <a:rPr lang="en-AU" sz="4400" b="1" dirty="0"/>
              <a:t>3 steps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02AEC1-1AD1-0F64-4ED7-6C004D4CD64A}"/>
              </a:ext>
            </a:extLst>
          </p:cNvPr>
          <p:cNvGrpSpPr/>
          <p:nvPr/>
        </p:nvGrpSpPr>
        <p:grpSpPr>
          <a:xfrm>
            <a:off x="1722966" y="2207822"/>
            <a:ext cx="2477378" cy="2807358"/>
            <a:chOff x="1165281" y="912260"/>
            <a:chExt cx="2047420" cy="232013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F509754-C90F-50F2-7476-8B52F0FB9F8A}"/>
                </a:ext>
              </a:extLst>
            </p:cNvPr>
            <p:cNvGrpSpPr/>
            <p:nvPr/>
          </p:nvGrpSpPr>
          <p:grpSpPr>
            <a:xfrm>
              <a:off x="1165281" y="1164027"/>
              <a:ext cx="2047420" cy="2068364"/>
              <a:chOff x="672422" y="1383340"/>
              <a:chExt cx="2997628" cy="302829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6421469-7652-DF3C-EF70-74D8DDA2076A}"/>
                  </a:ext>
                </a:extLst>
              </p:cNvPr>
              <p:cNvSpPr/>
              <p:nvPr/>
            </p:nvSpPr>
            <p:spPr>
              <a:xfrm>
                <a:off x="730007" y="1471588"/>
                <a:ext cx="2940043" cy="294004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399927-DF15-DEF5-80A5-E317D4E59681}"/>
                  </a:ext>
                </a:extLst>
              </p:cNvPr>
              <p:cNvSpPr/>
              <p:nvPr/>
            </p:nvSpPr>
            <p:spPr>
              <a:xfrm>
                <a:off x="672422" y="1383340"/>
                <a:ext cx="2934926" cy="29581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AA08D17-42C2-6AA8-8771-080080394763}"/>
                  </a:ext>
                </a:extLst>
              </p:cNvPr>
              <p:cNvSpPr/>
              <p:nvPr/>
            </p:nvSpPr>
            <p:spPr>
              <a:xfrm>
                <a:off x="741699" y="1465212"/>
                <a:ext cx="2814638" cy="2814638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4" name="Text Placeholder 14">
              <a:extLst>
                <a:ext uri="{FF2B5EF4-FFF2-40B4-BE49-F238E27FC236}">
                  <a16:creationId xmlns:a16="http://schemas.microsoft.com/office/drawing/2014/main" id="{DCA4FA32-1972-CC83-1B4D-BCA27377FAF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8575" y="912260"/>
              <a:ext cx="1230757" cy="1261995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None/>
                <a:defRPr sz="11000" kern="1200">
                  <a:solidFill>
                    <a:schemeClr val="bg1"/>
                  </a:solidFill>
                  <a:effectLst/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latin typeface="Aptos" panose="020B0004020202020204" pitchFamily="34" charset="0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C7E7C9-892C-FCA4-0210-4301A11D5C88}"/>
                </a:ext>
              </a:extLst>
            </p:cNvPr>
            <p:cNvSpPr txBox="1"/>
            <p:nvPr/>
          </p:nvSpPr>
          <p:spPr>
            <a:xfrm>
              <a:off x="1282141" y="1726264"/>
              <a:ext cx="1775533" cy="138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Pique Interest &amp; INVITE</a:t>
              </a: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en-AU" dirty="0">
                  <a:solidFill>
                    <a:schemeClr val="bg1"/>
                  </a:solidFill>
                  <a:latin typeface="Aptos" panose="020B0004020202020204" pitchFamily="34" charset="0"/>
                </a:rPr>
                <a:t>YOU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265F24A7-394A-1325-BC5F-16E466E7B012}"/>
              </a:ext>
            </a:extLst>
          </p:cNvPr>
          <p:cNvSpPr txBox="1">
            <a:spLocks/>
          </p:cNvSpPr>
          <p:nvPr/>
        </p:nvSpPr>
        <p:spPr>
          <a:xfrm>
            <a:off x="169454" y="1076710"/>
            <a:ext cx="11853092" cy="12072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53A8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rgbClr val="63C8C8"/>
                </a:solidFill>
                <a:latin typeface="Aptos" panose="020B0004020202020204" pitchFamily="34" charset="0"/>
              </a:rPr>
              <a:t>How to Build Your Team</a:t>
            </a:r>
          </a:p>
          <a:p>
            <a:r>
              <a:rPr lang="en-AU" sz="2800" dirty="0">
                <a:solidFill>
                  <a:schemeClr val="tx2"/>
                </a:solidFill>
                <a:latin typeface="Aptos" panose="020B0004020202020204" pitchFamily="34" charset="0"/>
              </a:rPr>
              <a:t>Know your Role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4B8981-905E-559C-F5E1-940C863DE7DB}"/>
              </a:ext>
            </a:extLst>
          </p:cNvPr>
          <p:cNvGrpSpPr/>
          <p:nvPr/>
        </p:nvGrpSpPr>
        <p:grpSpPr>
          <a:xfrm>
            <a:off x="4666474" y="2202812"/>
            <a:ext cx="2477378" cy="2807358"/>
            <a:chOff x="1165281" y="912260"/>
            <a:chExt cx="2047420" cy="23201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002C7F-367F-1AF4-0E67-270978D18920}"/>
                </a:ext>
              </a:extLst>
            </p:cNvPr>
            <p:cNvGrpSpPr/>
            <p:nvPr/>
          </p:nvGrpSpPr>
          <p:grpSpPr>
            <a:xfrm>
              <a:off x="1165281" y="1164027"/>
              <a:ext cx="2047420" cy="2068364"/>
              <a:chOff x="672422" y="1383340"/>
              <a:chExt cx="2997628" cy="302829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EC8510-2E10-F524-31AC-E7CB7CFEB646}"/>
                  </a:ext>
                </a:extLst>
              </p:cNvPr>
              <p:cNvSpPr/>
              <p:nvPr/>
            </p:nvSpPr>
            <p:spPr>
              <a:xfrm>
                <a:off x="730007" y="1471588"/>
                <a:ext cx="2940043" cy="294004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7574C70-247F-FFCF-66BC-E14830952AB4}"/>
                  </a:ext>
                </a:extLst>
              </p:cNvPr>
              <p:cNvSpPr/>
              <p:nvPr/>
            </p:nvSpPr>
            <p:spPr>
              <a:xfrm>
                <a:off x="672422" y="1383340"/>
                <a:ext cx="2934926" cy="29581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0C9284B-C60D-6B71-BF01-99F45733E6AA}"/>
                  </a:ext>
                </a:extLst>
              </p:cNvPr>
              <p:cNvSpPr/>
              <p:nvPr/>
            </p:nvSpPr>
            <p:spPr>
              <a:xfrm>
                <a:off x="741699" y="1465212"/>
                <a:ext cx="2814638" cy="2814638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9" name="Text Placeholder 14">
              <a:extLst>
                <a:ext uri="{FF2B5EF4-FFF2-40B4-BE49-F238E27FC236}">
                  <a16:creationId xmlns:a16="http://schemas.microsoft.com/office/drawing/2014/main" id="{9E037343-3C70-5619-3745-BF559CFAE2C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8575" y="912260"/>
              <a:ext cx="1230757" cy="1261995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None/>
                <a:defRPr sz="11000" kern="1200">
                  <a:solidFill>
                    <a:schemeClr val="bg1"/>
                  </a:solidFill>
                  <a:effectLst/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latin typeface="Aptos" panose="020B0004020202020204" pitchFamily="34" charset="0"/>
                </a:rPr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A196D-4E62-1678-AE4E-DB819F5E44BF}"/>
                </a:ext>
              </a:extLst>
            </p:cNvPr>
            <p:cNvSpPr txBox="1"/>
            <p:nvPr/>
          </p:nvSpPr>
          <p:spPr>
            <a:xfrm>
              <a:off x="1320889" y="1727157"/>
              <a:ext cx="1775533" cy="138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Conxxion</a:t>
              </a:r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Opportunity Presentation</a:t>
              </a: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en-AU" dirty="0">
                  <a:solidFill>
                    <a:schemeClr val="bg1"/>
                  </a:solidFill>
                  <a:latin typeface="Aptos" panose="020B0004020202020204" pitchFamily="34" charset="0"/>
                </a:rPr>
                <a:t>EXPERT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6D5C2CF-6911-8EEB-D1AE-060DEAD79892}"/>
              </a:ext>
            </a:extLst>
          </p:cNvPr>
          <p:cNvGrpSpPr/>
          <p:nvPr/>
        </p:nvGrpSpPr>
        <p:grpSpPr>
          <a:xfrm>
            <a:off x="7673550" y="2229499"/>
            <a:ext cx="2477378" cy="2807358"/>
            <a:chOff x="1165281" y="912260"/>
            <a:chExt cx="2047420" cy="232013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5366D09-413A-94F6-486F-FBC49496E0E2}"/>
                </a:ext>
              </a:extLst>
            </p:cNvPr>
            <p:cNvGrpSpPr/>
            <p:nvPr/>
          </p:nvGrpSpPr>
          <p:grpSpPr>
            <a:xfrm>
              <a:off x="1165281" y="1164027"/>
              <a:ext cx="2047420" cy="2068364"/>
              <a:chOff x="672422" y="1383340"/>
              <a:chExt cx="2997628" cy="302829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5514BEA-6B8E-9F2D-52EC-5A3F90ECECE6}"/>
                  </a:ext>
                </a:extLst>
              </p:cNvPr>
              <p:cNvSpPr/>
              <p:nvPr/>
            </p:nvSpPr>
            <p:spPr>
              <a:xfrm>
                <a:off x="730007" y="1471588"/>
                <a:ext cx="2940043" cy="294004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3CE1F4E-9EAC-D0D4-E2AB-BF874CD17362}"/>
                  </a:ext>
                </a:extLst>
              </p:cNvPr>
              <p:cNvSpPr/>
              <p:nvPr/>
            </p:nvSpPr>
            <p:spPr>
              <a:xfrm>
                <a:off x="672422" y="1383340"/>
                <a:ext cx="2934926" cy="29581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4187E76-CB4F-F20E-DD45-FFD7FBD07263}"/>
                  </a:ext>
                </a:extLst>
              </p:cNvPr>
              <p:cNvSpPr/>
              <p:nvPr/>
            </p:nvSpPr>
            <p:spPr>
              <a:xfrm>
                <a:off x="741699" y="1465212"/>
                <a:ext cx="2814638" cy="2814638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44" name="Text Placeholder 14">
              <a:extLst>
                <a:ext uri="{FF2B5EF4-FFF2-40B4-BE49-F238E27FC236}">
                  <a16:creationId xmlns:a16="http://schemas.microsoft.com/office/drawing/2014/main" id="{5936CD2A-238B-519D-2437-3C8534FD66E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8575" y="912260"/>
              <a:ext cx="1230757" cy="1261995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None/>
                <a:defRPr sz="11000" kern="1200">
                  <a:solidFill>
                    <a:schemeClr val="bg1"/>
                  </a:solidFill>
                  <a:effectLst/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62E642-5716-7DE2-99A5-50ED4EFE62E2}"/>
                </a:ext>
              </a:extLst>
            </p:cNvPr>
            <p:cNvSpPr txBox="1"/>
            <p:nvPr/>
          </p:nvSpPr>
          <p:spPr>
            <a:xfrm>
              <a:off x="1316771" y="1708349"/>
              <a:ext cx="1775533" cy="138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CORE Basic</a:t>
              </a:r>
              <a:b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</a:br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Training</a:t>
              </a: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en-AU" dirty="0">
                  <a:solidFill>
                    <a:schemeClr val="bg1"/>
                  </a:solidFill>
                  <a:latin typeface="Aptos" panose="020B0004020202020204" pitchFamily="34" charset="0"/>
                </a:rPr>
                <a:t>EXPERT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09EAB32-84CC-F639-D302-82C0ABA3A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871" y="3745101"/>
            <a:ext cx="673386" cy="783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D6AFFB-DD00-106F-4613-A57FEBA06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451" y="3729826"/>
            <a:ext cx="675593" cy="762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AC1BBE-CF79-7CFB-10C8-C16562690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57" y="3745100"/>
            <a:ext cx="673386" cy="78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13E7-B689-99B6-23DF-13AC1609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65" y="118835"/>
            <a:ext cx="11853092" cy="962025"/>
          </a:xfrm>
        </p:spPr>
        <p:txBody>
          <a:bodyPr>
            <a:normAutofit/>
          </a:bodyPr>
          <a:lstStyle/>
          <a:p>
            <a:r>
              <a:rPr lang="en-AU" sz="4400" dirty="0"/>
              <a:t>Team Building – </a:t>
            </a:r>
            <a:r>
              <a:rPr lang="en-AU" sz="4400" b="1" dirty="0"/>
              <a:t>Using an Expert Presenter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02AEC1-1AD1-0F64-4ED7-6C004D4CD64A}"/>
              </a:ext>
            </a:extLst>
          </p:cNvPr>
          <p:cNvGrpSpPr/>
          <p:nvPr/>
        </p:nvGrpSpPr>
        <p:grpSpPr>
          <a:xfrm>
            <a:off x="2135929" y="1709699"/>
            <a:ext cx="2477378" cy="2502720"/>
            <a:chOff x="1165281" y="1164027"/>
            <a:chExt cx="2047420" cy="20683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F509754-C90F-50F2-7476-8B52F0FB9F8A}"/>
                </a:ext>
              </a:extLst>
            </p:cNvPr>
            <p:cNvGrpSpPr/>
            <p:nvPr/>
          </p:nvGrpSpPr>
          <p:grpSpPr>
            <a:xfrm>
              <a:off x="1165281" y="1164027"/>
              <a:ext cx="2047420" cy="2068364"/>
              <a:chOff x="672422" y="1383340"/>
              <a:chExt cx="2997628" cy="302829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6421469-7652-DF3C-EF70-74D8DDA2076A}"/>
                  </a:ext>
                </a:extLst>
              </p:cNvPr>
              <p:cNvSpPr/>
              <p:nvPr/>
            </p:nvSpPr>
            <p:spPr>
              <a:xfrm>
                <a:off x="730007" y="1471588"/>
                <a:ext cx="2940043" cy="294004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399927-DF15-DEF5-80A5-E317D4E59681}"/>
                  </a:ext>
                </a:extLst>
              </p:cNvPr>
              <p:cNvSpPr/>
              <p:nvPr/>
            </p:nvSpPr>
            <p:spPr>
              <a:xfrm>
                <a:off x="672422" y="1383340"/>
                <a:ext cx="2934926" cy="29581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AA08D17-42C2-6AA8-8771-080080394763}"/>
                  </a:ext>
                </a:extLst>
              </p:cNvPr>
              <p:cNvSpPr/>
              <p:nvPr/>
            </p:nvSpPr>
            <p:spPr>
              <a:xfrm>
                <a:off x="741699" y="1465212"/>
                <a:ext cx="2814638" cy="2814638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C7E7C9-892C-FCA4-0210-4301A11D5C88}"/>
                </a:ext>
              </a:extLst>
            </p:cNvPr>
            <p:cNvSpPr txBox="1"/>
            <p:nvPr/>
          </p:nvSpPr>
          <p:spPr>
            <a:xfrm>
              <a:off x="1279811" y="2215408"/>
              <a:ext cx="1775533" cy="38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AU" sz="2400" dirty="0">
                  <a:solidFill>
                    <a:schemeClr val="bg1"/>
                  </a:solidFill>
                  <a:latin typeface="Aptos" panose="020B0004020202020204" pitchFamily="34" charset="0"/>
                </a:rPr>
                <a:t>YOU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265F24A7-394A-1325-BC5F-16E466E7B012}"/>
              </a:ext>
            </a:extLst>
          </p:cNvPr>
          <p:cNvSpPr txBox="1">
            <a:spLocks/>
          </p:cNvSpPr>
          <p:nvPr/>
        </p:nvSpPr>
        <p:spPr>
          <a:xfrm>
            <a:off x="212365" y="1060109"/>
            <a:ext cx="11853092" cy="12072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53A8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63C8C8"/>
                </a:solidFill>
                <a:latin typeface="Aptos" panose="020B0004020202020204" pitchFamily="34" charset="0"/>
              </a:rPr>
              <a:t>The Importance of using an Expert Presenter</a:t>
            </a:r>
            <a:endParaRPr lang="en-AU" sz="28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002C7F-367F-1AF4-0E67-270978D18920}"/>
              </a:ext>
            </a:extLst>
          </p:cNvPr>
          <p:cNvGrpSpPr/>
          <p:nvPr/>
        </p:nvGrpSpPr>
        <p:grpSpPr>
          <a:xfrm>
            <a:off x="7672670" y="1642036"/>
            <a:ext cx="2477378" cy="2502720"/>
            <a:chOff x="672422" y="1383340"/>
            <a:chExt cx="2997628" cy="302829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BEC8510-2E10-F524-31AC-E7CB7CFEB646}"/>
                </a:ext>
              </a:extLst>
            </p:cNvPr>
            <p:cNvSpPr/>
            <p:nvPr/>
          </p:nvSpPr>
          <p:spPr>
            <a:xfrm>
              <a:off x="730007" y="1471588"/>
              <a:ext cx="2940043" cy="294004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7574C70-247F-FFCF-66BC-E14830952AB4}"/>
                </a:ext>
              </a:extLst>
            </p:cNvPr>
            <p:cNvSpPr/>
            <p:nvPr/>
          </p:nvSpPr>
          <p:spPr>
            <a:xfrm>
              <a:off x="672422" y="1383340"/>
              <a:ext cx="2934926" cy="29581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0C9284B-C60D-6B71-BF01-99F45733E6AA}"/>
                </a:ext>
              </a:extLst>
            </p:cNvPr>
            <p:cNvSpPr/>
            <p:nvPr/>
          </p:nvSpPr>
          <p:spPr>
            <a:xfrm>
              <a:off x="741699" y="1465212"/>
              <a:ext cx="2814638" cy="2814638"/>
            </a:xfrm>
            <a:prstGeom prst="ellipse">
              <a:avLst/>
            </a:prstGeom>
            <a:solidFill>
              <a:srgbClr val="063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366D09-413A-94F6-486F-FBC49496E0E2}"/>
              </a:ext>
            </a:extLst>
          </p:cNvPr>
          <p:cNvGrpSpPr/>
          <p:nvPr/>
        </p:nvGrpSpPr>
        <p:grpSpPr>
          <a:xfrm>
            <a:off x="4900222" y="3675372"/>
            <a:ext cx="2477378" cy="2502720"/>
            <a:chOff x="672422" y="1383340"/>
            <a:chExt cx="2997628" cy="302829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5514BEA-6B8E-9F2D-52EC-5A3F90ECECE6}"/>
                </a:ext>
              </a:extLst>
            </p:cNvPr>
            <p:cNvSpPr/>
            <p:nvPr/>
          </p:nvSpPr>
          <p:spPr>
            <a:xfrm>
              <a:off x="730007" y="1471588"/>
              <a:ext cx="2940043" cy="294004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3CE1F4E-9EAC-D0D4-E2AB-BF874CD17362}"/>
                </a:ext>
              </a:extLst>
            </p:cNvPr>
            <p:cNvSpPr/>
            <p:nvPr/>
          </p:nvSpPr>
          <p:spPr>
            <a:xfrm>
              <a:off x="672422" y="1383340"/>
              <a:ext cx="2934926" cy="29581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187E76-CB4F-F20E-DD45-FFD7FBD07263}"/>
                </a:ext>
              </a:extLst>
            </p:cNvPr>
            <p:cNvSpPr/>
            <p:nvPr/>
          </p:nvSpPr>
          <p:spPr>
            <a:xfrm>
              <a:off x="741699" y="1465212"/>
              <a:ext cx="2814638" cy="2814638"/>
            </a:xfrm>
            <a:prstGeom prst="ellipse">
              <a:avLst/>
            </a:prstGeom>
            <a:solidFill>
              <a:srgbClr val="063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A616525-0E9A-B189-3B8F-2B39DA7C0FDD}"/>
              </a:ext>
            </a:extLst>
          </p:cNvPr>
          <p:cNvSpPr txBox="1"/>
          <p:nvPr/>
        </p:nvSpPr>
        <p:spPr>
          <a:xfrm>
            <a:off x="7818799" y="2976961"/>
            <a:ext cx="214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AU" sz="2400" dirty="0">
                <a:solidFill>
                  <a:schemeClr val="bg1"/>
                </a:solidFill>
                <a:latin typeface="Aptos" panose="020B0004020202020204" pitchFamily="34" charset="0"/>
              </a:rPr>
              <a:t>PROSPECT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75B75-D867-ABC8-1CCA-72EE989EAB2A}"/>
              </a:ext>
            </a:extLst>
          </p:cNvPr>
          <p:cNvSpPr txBox="1"/>
          <p:nvPr/>
        </p:nvSpPr>
        <p:spPr>
          <a:xfrm>
            <a:off x="5088506" y="4963198"/>
            <a:ext cx="214839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AU" sz="2400" dirty="0">
                <a:solidFill>
                  <a:schemeClr val="bg1"/>
                </a:solidFill>
                <a:latin typeface="Aptos" panose="020B0004020202020204" pitchFamily="34" charset="0"/>
              </a:rPr>
              <a:t>EXPERT</a:t>
            </a:r>
          </a:p>
          <a:p>
            <a:pPr algn="ctr">
              <a:spcBef>
                <a:spcPts val="600"/>
              </a:spcBef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</a:rPr>
              <a:t>Presenter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71DCCB-03C1-5627-8544-357283DBD4F0}"/>
              </a:ext>
            </a:extLst>
          </p:cNvPr>
          <p:cNvCxnSpPr>
            <a:cxnSpLocks/>
          </p:cNvCxnSpPr>
          <p:nvPr/>
        </p:nvCxnSpPr>
        <p:spPr>
          <a:xfrm>
            <a:off x="4908756" y="2641939"/>
            <a:ext cx="2518544" cy="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2A722B-911B-1653-0F2C-2E3141E2F058}"/>
              </a:ext>
            </a:extLst>
          </p:cNvPr>
          <p:cNvCxnSpPr>
            <a:cxnSpLocks/>
          </p:cNvCxnSpPr>
          <p:nvPr/>
        </p:nvCxnSpPr>
        <p:spPr>
          <a:xfrm flipV="1">
            <a:off x="7213109" y="3743035"/>
            <a:ext cx="681755" cy="411417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59B5C6-49FA-3E38-5D8E-0C9B15C591BB}"/>
              </a:ext>
            </a:extLst>
          </p:cNvPr>
          <p:cNvCxnSpPr>
            <a:cxnSpLocks/>
          </p:cNvCxnSpPr>
          <p:nvPr/>
        </p:nvCxnSpPr>
        <p:spPr>
          <a:xfrm>
            <a:off x="4489943" y="3768070"/>
            <a:ext cx="514905" cy="411853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3E614D-1CE8-57CF-FDA3-CBEC921DF6B8}"/>
              </a:ext>
            </a:extLst>
          </p:cNvPr>
          <p:cNvSpPr txBox="1"/>
          <p:nvPr/>
        </p:nvSpPr>
        <p:spPr>
          <a:xfrm>
            <a:off x="4908756" y="2062002"/>
            <a:ext cx="251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AU" sz="2400" b="1" dirty="0">
                <a:solidFill>
                  <a:schemeClr val="tx2"/>
                </a:solidFill>
                <a:latin typeface="Aptos" panose="020B0004020202020204" pitchFamily="34" charset="0"/>
              </a:rPr>
              <a:t>Trust &amp; Rapport</a:t>
            </a:r>
            <a:endParaRPr lang="en-AU" sz="2000" b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E8F62D-5D5B-BAD0-4500-7CC59C846D41}"/>
              </a:ext>
            </a:extLst>
          </p:cNvPr>
          <p:cNvSpPr txBox="1"/>
          <p:nvPr/>
        </p:nvSpPr>
        <p:spPr>
          <a:xfrm>
            <a:off x="1942879" y="4262032"/>
            <a:ext cx="290552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AU" sz="2400" b="1" dirty="0">
                <a:solidFill>
                  <a:schemeClr val="tx2"/>
                </a:solidFill>
                <a:latin typeface="Aptos" panose="020B0004020202020204" pitchFamily="34" charset="0"/>
              </a:rPr>
              <a:t>Introduce</a:t>
            </a:r>
          </a:p>
          <a:p>
            <a:pPr algn="r">
              <a:spcBef>
                <a:spcPts val="600"/>
              </a:spcBef>
            </a:pPr>
            <a:r>
              <a:rPr lang="en-AU" sz="2000" dirty="0">
                <a:solidFill>
                  <a:schemeClr val="tx2"/>
                </a:solidFill>
                <a:latin typeface="Aptos" panose="020B0004020202020204" pitchFamily="34" charset="0"/>
              </a:rPr>
              <a:t>Promote the Presenter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7EF4D7-1083-C7C6-DDE8-C4208634F149}"/>
              </a:ext>
            </a:extLst>
          </p:cNvPr>
          <p:cNvSpPr txBox="1"/>
          <p:nvPr/>
        </p:nvSpPr>
        <p:spPr>
          <a:xfrm>
            <a:off x="7455073" y="4265431"/>
            <a:ext cx="290552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400" b="1" dirty="0">
                <a:solidFill>
                  <a:schemeClr val="tx2"/>
                </a:solidFill>
                <a:latin typeface="Aptos" panose="020B0004020202020204" pitchFamily="34" charset="0"/>
              </a:rPr>
              <a:t>Respect</a:t>
            </a:r>
          </a:p>
          <a:p>
            <a:pPr>
              <a:spcBef>
                <a:spcPts val="600"/>
              </a:spcBef>
            </a:pPr>
            <a:r>
              <a:rPr lang="en-AU" sz="2000" dirty="0">
                <a:solidFill>
                  <a:schemeClr val="tx2"/>
                </a:solidFill>
                <a:latin typeface="Aptos" panose="020B0004020202020204" pitchFamily="34" charset="0"/>
              </a:rPr>
              <a:t>Effective Presentation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E365C2-514A-862A-2C0E-299CC0D37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857" y="2012446"/>
            <a:ext cx="814798" cy="9478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FAA27A-7806-2052-A6BC-B34C4A4EB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971" y="3973996"/>
            <a:ext cx="817467" cy="9220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C4E3B3-F143-7A6C-E2B4-23E045ED6EA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72357" y="2049456"/>
            <a:ext cx="841277" cy="83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9449-7F4B-57F1-3334-BA910CBF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10" y="186432"/>
            <a:ext cx="11853092" cy="167787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Getting Started/Mindset</a:t>
            </a:r>
            <a:br>
              <a:rPr lang="en-AU" dirty="0"/>
            </a:br>
            <a:br>
              <a:rPr lang="en-AU" sz="1600" dirty="0"/>
            </a:br>
            <a:r>
              <a:rPr lang="en-AU" sz="5300" b="1" dirty="0">
                <a:solidFill>
                  <a:srgbClr val="63C7C8"/>
                </a:solidFill>
              </a:rPr>
              <a:t>KISS</a:t>
            </a:r>
            <a:r>
              <a:rPr lang="en-AU" sz="5300" dirty="0">
                <a:solidFill>
                  <a:srgbClr val="63C7C8"/>
                </a:solidFill>
              </a:rPr>
              <a:t>:  </a:t>
            </a:r>
            <a:r>
              <a:rPr lang="en-AU" sz="5300" b="1" dirty="0">
                <a:solidFill>
                  <a:srgbClr val="63C8C8"/>
                </a:solidFill>
              </a:rPr>
              <a:t>K</a:t>
            </a:r>
            <a:r>
              <a:rPr lang="en-AU" sz="5300" dirty="0"/>
              <a:t>eep </a:t>
            </a:r>
            <a:r>
              <a:rPr lang="en-AU" sz="5300" b="1" dirty="0">
                <a:solidFill>
                  <a:srgbClr val="63C8C8"/>
                </a:solidFill>
              </a:rPr>
              <a:t>I</a:t>
            </a:r>
            <a:r>
              <a:rPr lang="en-AU" sz="5300" dirty="0"/>
              <a:t>t </a:t>
            </a:r>
            <a:r>
              <a:rPr lang="en-AU" sz="5300" b="1" dirty="0">
                <a:solidFill>
                  <a:srgbClr val="63C8C8"/>
                </a:solidFill>
              </a:rPr>
              <a:t>S</a:t>
            </a:r>
            <a:r>
              <a:rPr lang="en-AU" sz="5300" dirty="0"/>
              <a:t>uper </a:t>
            </a:r>
            <a:r>
              <a:rPr lang="en-AU" sz="5300" b="1" dirty="0">
                <a:solidFill>
                  <a:srgbClr val="63C8C8"/>
                </a:solidFill>
              </a:rPr>
              <a:t>S</a:t>
            </a:r>
            <a:r>
              <a:rPr lang="en-AU" sz="5300" dirty="0"/>
              <a:t>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62216-3CE2-F5D2-E628-8300EEAE38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7690" y="2342551"/>
            <a:ext cx="9827774" cy="398971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sz="4000" dirty="0"/>
              <a:t>We do </a:t>
            </a:r>
            <a:r>
              <a:rPr lang="en-AU" sz="4000" dirty="0">
                <a:solidFill>
                  <a:srgbClr val="63C7C8"/>
                </a:solidFill>
              </a:rPr>
              <a:t>TWO</a:t>
            </a:r>
            <a:r>
              <a:rPr lang="en-AU" sz="4000" dirty="0">
                <a:solidFill>
                  <a:srgbClr val="01A2C3"/>
                </a:solidFill>
              </a:rPr>
              <a:t> </a:t>
            </a:r>
            <a:r>
              <a:rPr lang="en-AU" sz="4000" dirty="0"/>
              <a:t>things: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4000" dirty="0"/>
              <a:t> Get Customers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4000" dirty="0"/>
              <a:t> Get Customer Getters</a:t>
            </a:r>
          </a:p>
        </p:txBody>
      </p:sp>
      <p:pic>
        <p:nvPicPr>
          <p:cNvPr id="4" name="image8.png">
            <a:extLst>
              <a:ext uri="{FF2B5EF4-FFF2-40B4-BE49-F238E27FC236}">
                <a16:creationId xmlns:a16="http://schemas.microsoft.com/office/drawing/2014/main" id="{300C8C9B-F5D0-F1BA-F163-8DC5A01106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786" y="2270450"/>
            <a:ext cx="6092715" cy="40618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74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13E7-B689-99B6-23DF-13AC1609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400" dirty="0"/>
              <a:t>Team Building – </a:t>
            </a:r>
            <a:r>
              <a:rPr lang="en-AU" sz="3400" b="1" dirty="0"/>
              <a:t>Types of </a:t>
            </a:r>
            <a:r>
              <a:rPr lang="en-AU" sz="3400" b="1" dirty="0" err="1"/>
              <a:t>Conxxion</a:t>
            </a:r>
            <a:r>
              <a:rPr lang="en-AU" sz="3400" b="1" dirty="0"/>
              <a:t> Opportunity Presentations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1C415-3365-116E-D858-A49A3C8F81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41" y="1315229"/>
            <a:ext cx="5273709" cy="2370590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In-person Private </a:t>
            </a:r>
            <a:r>
              <a:rPr lang="en-AU" dirty="0"/>
              <a:t>Presentations</a:t>
            </a:r>
          </a:p>
          <a:p>
            <a:pPr marL="0" indent="0">
              <a:buNone/>
            </a:pPr>
            <a:r>
              <a:rPr lang="en-AU" b="1" dirty="0"/>
              <a:t>Virtual Private </a:t>
            </a:r>
            <a:r>
              <a:rPr lang="en-AU" dirty="0"/>
              <a:t>Presentations</a:t>
            </a:r>
          </a:p>
          <a:p>
            <a:pPr marL="0" indent="0">
              <a:buNone/>
            </a:pPr>
            <a:r>
              <a:rPr lang="en-AU" b="1" dirty="0"/>
              <a:t>In-person TEAM </a:t>
            </a:r>
            <a:r>
              <a:rPr lang="en-AU" dirty="0"/>
              <a:t>Presentations</a:t>
            </a:r>
          </a:p>
          <a:p>
            <a:pPr marL="0" indent="0">
              <a:buNone/>
            </a:pPr>
            <a:r>
              <a:rPr lang="en-AU" b="1" dirty="0"/>
              <a:t>Virtual TEAM </a:t>
            </a:r>
            <a:r>
              <a:rPr lang="en-AU" dirty="0"/>
              <a:t>Presentations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02AEC1-1AD1-0F64-4ED7-6C004D4CD64A}"/>
              </a:ext>
            </a:extLst>
          </p:cNvPr>
          <p:cNvGrpSpPr/>
          <p:nvPr/>
        </p:nvGrpSpPr>
        <p:grpSpPr>
          <a:xfrm>
            <a:off x="1913803" y="3310264"/>
            <a:ext cx="2477378" cy="2807358"/>
            <a:chOff x="1165281" y="912260"/>
            <a:chExt cx="2047420" cy="232013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F509754-C90F-50F2-7476-8B52F0FB9F8A}"/>
                </a:ext>
              </a:extLst>
            </p:cNvPr>
            <p:cNvGrpSpPr/>
            <p:nvPr/>
          </p:nvGrpSpPr>
          <p:grpSpPr>
            <a:xfrm>
              <a:off x="1165281" y="1164027"/>
              <a:ext cx="2047420" cy="2068364"/>
              <a:chOff x="672422" y="1383340"/>
              <a:chExt cx="2997628" cy="302829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6421469-7652-DF3C-EF70-74D8DDA2076A}"/>
                  </a:ext>
                </a:extLst>
              </p:cNvPr>
              <p:cNvSpPr/>
              <p:nvPr/>
            </p:nvSpPr>
            <p:spPr>
              <a:xfrm>
                <a:off x="730007" y="1471588"/>
                <a:ext cx="2940043" cy="294004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399927-DF15-DEF5-80A5-E317D4E59681}"/>
                  </a:ext>
                </a:extLst>
              </p:cNvPr>
              <p:cNvSpPr/>
              <p:nvPr/>
            </p:nvSpPr>
            <p:spPr>
              <a:xfrm>
                <a:off x="672422" y="1383340"/>
                <a:ext cx="2934926" cy="29581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AA08D17-42C2-6AA8-8771-080080394763}"/>
                  </a:ext>
                </a:extLst>
              </p:cNvPr>
              <p:cNvSpPr/>
              <p:nvPr/>
            </p:nvSpPr>
            <p:spPr>
              <a:xfrm>
                <a:off x="741699" y="1465212"/>
                <a:ext cx="2814638" cy="2814638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4" name="Text Placeholder 14">
              <a:extLst>
                <a:ext uri="{FF2B5EF4-FFF2-40B4-BE49-F238E27FC236}">
                  <a16:creationId xmlns:a16="http://schemas.microsoft.com/office/drawing/2014/main" id="{DCA4FA32-1972-CC83-1B4D-BCA27377FAF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8575" y="912260"/>
              <a:ext cx="1230757" cy="1261995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None/>
                <a:defRPr sz="11000" kern="1200">
                  <a:solidFill>
                    <a:schemeClr val="bg1"/>
                  </a:solidFill>
                  <a:effectLst/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latin typeface="Aptos" panose="020B0004020202020204" pitchFamily="34" charset="0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C7E7C9-892C-FCA4-0210-4301A11D5C88}"/>
                </a:ext>
              </a:extLst>
            </p:cNvPr>
            <p:cNvSpPr txBox="1"/>
            <p:nvPr/>
          </p:nvSpPr>
          <p:spPr>
            <a:xfrm>
              <a:off x="1282141" y="1726264"/>
              <a:ext cx="1775533" cy="138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Pique Interest &amp; INVITE</a:t>
              </a: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en-AU" dirty="0">
                  <a:solidFill>
                    <a:schemeClr val="bg1"/>
                  </a:solidFill>
                  <a:latin typeface="Aptos" panose="020B0004020202020204" pitchFamily="34" charset="0"/>
                </a:rPr>
                <a:t>YOU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4B8981-905E-559C-F5E1-940C863DE7DB}"/>
              </a:ext>
            </a:extLst>
          </p:cNvPr>
          <p:cNvGrpSpPr/>
          <p:nvPr/>
        </p:nvGrpSpPr>
        <p:grpSpPr>
          <a:xfrm>
            <a:off x="4857311" y="3305254"/>
            <a:ext cx="2477378" cy="2807358"/>
            <a:chOff x="1165281" y="912260"/>
            <a:chExt cx="2047420" cy="23201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002C7F-367F-1AF4-0E67-270978D18920}"/>
                </a:ext>
              </a:extLst>
            </p:cNvPr>
            <p:cNvGrpSpPr/>
            <p:nvPr/>
          </p:nvGrpSpPr>
          <p:grpSpPr>
            <a:xfrm>
              <a:off x="1165281" y="1164027"/>
              <a:ext cx="2047420" cy="2068364"/>
              <a:chOff x="672422" y="1383340"/>
              <a:chExt cx="2997628" cy="302829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EC8510-2E10-F524-31AC-E7CB7CFEB646}"/>
                  </a:ext>
                </a:extLst>
              </p:cNvPr>
              <p:cNvSpPr/>
              <p:nvPr/>
            </p:nvSpPr>
            <p:spPr>
              <a:xfrm>
                <a:off x="730007" y="1471588"/>
                <a:ext cx="2940043" cy="294004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7574C70-247F-FFCF-66BC-E14830952AB4}"/>
                  </a:ext>
                </a:extLst>
              </p:cNvPr>
              <p:cNvSpPr/>
              <p:nvPr/>
            </p:nvSpPr>
            <p:spPr>
              <a:xfrm>
                <a:off x="672422" y="1383340"/>
                <a:ext cx="2934926" cy="29581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0C9284B-C60D-6B71-BF01-99F45733E6AA}"/>
                  </a:ext>
                </a:extLst>
              </p:cNvPr>
              <p:cNvSpPr/>
              <p:nvPr/>
            </p:nvSpPr>
            <p:spPr>
              <a:xfrm>
                <a:off x="741699" y="1465212"/>
                <a:ext cx="2814638" cy="2814638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9" name="Text Placeholder 14">
              <a:extLst>
                <a:ext uri="{FF2B5EF4-FFF2-40B4-BE49-F238E27FC236}">
                  <a16:creationId xmlns:a16="http://schemas.microsoft.com/office/drawing/2014/main" id="{9E037343-3C70-5619-3745-BF559CFAE2C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8575" y="912260"/>
              <a:ext cx="1230757" cy="1261995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None/>
                <a:defRPr sz="11000" kern="1200">
                  <a:solidFill>
                    <a:schemeClr val="bg1"/>
                  </a:solidFill>
                  <a:effectLst/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latin typeface="Aptos" panose="020B0004020202020204" pitchFamily="34" charset="0"/>
                </a:rPr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A196D-4E62-1678-AE4E-DB819F5E44BF}"/>
                </a:ext>
              </a:extLst>
            </p:cNvPr>
            <p:cNvSpPr txBox="1"/>
            <p:nvPr/>
          </p:nvSpPr>
          <p:spPr>
            <a:xfrm>
              <a:off x="1320889" y="1727157"/>
              <a:ext cx="1775533" cy="138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Conxxion</a:t>
              </a:r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 Opportunity Presentation</a:t>
              </a: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en-AU" dirty="0">
                  <a:solidFill>
                    <a:schemeClr val="bg1"/>
                  </a:solidFill>
                  <a:latin typeface="Aptos" panose="020B0004020202020204" pitchFamily="34" charset="0"/>
                </a:rPr>
                <a:t>EXPERT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6D5C2CF-6911-8EEB-D1AE-060DEAD79892}"/>
              </a:ext>
            </a:extLst>
          </p:cNvPr>
          <p:cNvGrpSpPr/>
          <p:nvPr/>
        </p:nvGrpSpPr>
        <p:grpSpPr>
          <a:xfrm>
            <a:off x="7864387" y="3331941"/>
            <a:ext cx="2477378" cy="2807358"/>
            <a:chOff x="1165281" y="912260"/>
            <a:chExt cx="2047420" cy="232013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5366D09-413A-94F6-486F-FBC49496E0E2}"/>
                </a:ext>
              </a:extLst>
            </p:cNvPr>
            <p:cNvGrpSpPr/>
            <p:nvPr/>
          </p:nvGrpSpPr>
          <p:grpSpPr>
            <a:xfrm>
              <a:off x="1165281" y="1164027"/>
              <a:ext cx="2047420" cy="2068364"/>
              <a:chOff x="672422" y="1383340"/>
              <a:chExt cx="2997628" cy="302829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5514BEA-6B8E-9F2D-52EC-5A3F90ECECE6}"/>
                  </a:ext>
                </a:extLst>
              </p:cNvPr>
              <p:cNvSpPr/>
              <p:nvPr/>
            </p:nvSpPr>
            <p:spPr>
              <a:xfrm>
                <a:off x="730007" y="1471588"/>
                <a:ext cx="2940043" cy="294004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3CE1F4E-9EAC-D0D4-E2AB-BF874CD17362}"/>
                  </a:ext>
                </a:extLst>
              </p:cNvPr>
              <p:cNvSpPr/>
              <p:nvPr/>
            </p:nvSpPr>
            <p:spPr>
              <a:xfrm>
                <a:off x="672422" y="1383340"/>
                <a:ext cx="2934926" cy="29581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4187E76-CB4F-F20E-DD45-FFD7FBD07263}"/>
                  </a:ext>
                </a:extLst>
              </p:cNvPr>
              <p:cNvSpPr/>
              <p:nvPr/>
            </p:nvSpPr>
            <p:spPr>
              <a:xfrm>
                <a:off x="741699" y="1465212"/>
                <a:ext cx="2814638" cy="2814638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44" name="Text Placeholder 14">
              <a:extLst>
                <a:ext uri="{FF2B5EF4-FFF2-40B4-BE49-F238E27FC236}">
                  <a16:creationId xmlns:a16="http://schemas.microsoft.com/office/drawing/2014/main" id="{5936CD2A-238B-519D-2437-3C8534FD66E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8575" y="912260"/>
              <a:ext cx="1230757" cy="1261995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None/>
                <a:defRPr sz="11000" kern="1200">
                  <a:solidFill>
                    <a:schemeClr val="bg1"/>
                  </a:solidFill>
                  <a:effectLst/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77BC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62E642-5716-7DE2-99A5-50ED4EFE62E2}"/>
                </a:ext>
              </a:extLst>
            </p:cNvPr>
            <p:cNvSpPr txBox="1"/>
            <p:nvPr/>
          </p:nvSpPr>
          <p:spPr>
            <a:xfrm>
              <a:off x="1316771" y="1708349"/>
              <a:ext cx="1775533" cy="138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CORE Basic</a:t>
              </a:r>
              <a:b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</a:br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Training</a:t>
              </a: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/>
              <a:endParaRPr lang="en-AU" sz="16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en-AU" dirty="0">
                  <a:solidFill>
                    <a:schemeClr val="bg1"/>
                  </a:solidFill>
                  <a:latin typeface="Aptos" panose="020B0004020202020204" pitchFamily="34" charset="0"/>
                </a:rPr>
                <a:t>EXPERT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09EAB32-84CC-F639-D302-82C0ABA3A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08" y="4832795"/>
            <a:ext cx="673386" cy="783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D6AFFB-DD00-106F-4613-A57FEBA06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288" y="4832268"/>
            <a:ext cx="675593" cy="762005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D6D19C7-B208-F29D-D111-86CC4FC1AFE1}"/>
              </a:ext>
            </a:extLst>
          </p:cNvPr>
          <p:cNvSpPr txBox="1">
            <a:spLocks/>
          </p:cNvSpPr>
          <p:nvPr/>
        </p:nvSpPr>
        <p:spPr>
          <a:xfrm>
            <a:off x="6465396" y="1235714"/>
            <a:ext cx="5273709" cy="2370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b="1" dirty="0">
                <a:solidFill>
                  <a:srgbClr val="63C8C8"/>
                </a:solidFill>
                <a:latin typeface="Aptos" panose="020B0004020202020204" pitchFamily="34" charset="0"/>
              </a:rPr>
              <a:t>PBR</a:t>
            </a:r>
            <a:r>
              <a:rPr lang="en-AU" dirty="0">
                <a:latin typeface="Aptos" panose="020B0004020202020204" pitchFamily="34" charset="0"/>
              </a:rPr>
              <a:t> Private Business Reception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dirty="0">
                <a:solidFill>
                  <a:srgbClr val="63C8C8"/>
                </a:solidFill>
                <a:latin typeface="Aptos" panose="020B0004020202020204" pitchFamily="34" charset="0"/>
              </a:rPr>
              <a:t>PBZ</a:t>
            </a:r>
            <a:r>
              <a:rPr lang="en-AU" b="1" dirty="0">
                <a:latin typeface="Aptos" panose="020B0004020202020204" pitchFamily="34" charset="0"/>
              </a:rPr>
              <a:t> </a:t>
            </a:r>
            <a:r>
              <a:rPr lang="en-AU" dirty="0">
                <a:latin typeface="Aptos" panose="020B0004020202020204" pitchFamily="34" charset="0"/>
              </a:rPr>
              <a:t>Private Business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dirty="0">
                <a:solidFill>
                  <a:srgbClr val="63C8C8"/>
                </a:solidFill>
                <a:latin typeface="Aptos" panose="020B0004020202020204" pitchFamily="34" charset="0"/>
              </a:rPr>
              <a:t>BOM</a:t>
            </a:r>
            <a:r>
              <a:rPr lang="en-AU" dirty="0">
                <a:latin typeface="Aptos" panose="020B0004020202020204" pitchFamily="34" charset="0"/>
              </a:rPr>
              <a:t> Business Opportunity Meeting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dirty="0">
                <a:solidFill>
                  <a:srgbClr val="63C8C8"/>
                </a:solidFill>
                <a:latin typeface="Aptos" panose="020B0004020202020204" pitchFamily="34" charset="0"/>
              </a:rPr>
              <a:t>BOM</a:t>
            </a:r>
            <a:r>
              <a:rPr lang="en-AU" dirty="0">
                <a:solidFill>
                  <a:srgbClr val="63C8C8"/>
                </a:solidFill>
                <a:latin typeface="Aptos" panose="020B0004020202020204" pitchFamily="34" charset="0"/>
              </a:rPr>
              <a:t> </a:t>
            </a:r>
            <a:r>
              <a:rPr lang="en-AU" dirty="0">
                <a:latin typeface="Aptos" panose="020B0004020202020204" pitchFamily="34" charset="0"/>
              </a:rPr>
              <a:t>Business Opportunity</a:t>
            </a:r>
          </a:p>
        </p:txBody>
      </p:sp>
      <p:pic>
        <p:nvPicPr>
          <p:cNvPr id="9" name="Picture 4" descr="Picture 4">
            <a:extLst>
              <a:ext uri="{FF2B5EF4-FFF2-40B4-BE49-F238E27FC236}">
                <a16:creationId xmlns:a16="http://schemas.microsoft.com/office/drawing/2014/main" id="{D6C34BCF-AF3E-7D16-100C-BE75031BB7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526" y="1741897"/>
            <a:ext cx="1094307" cy="437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4" descr="Picture 4">
            <a:extLst>
              <a:ext uri="{FF2B5EF4-FFF2-40B4-BE49-F238E27FC236}">
                <a16:creationId xmlns:a16="http://schemas.microsoft.com/office/drawing/2014/main" id="{B12AC910-4ED0-F01E-AB6D-88FAE5E40A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539" y="2817698"/>
            <a:ext cx="1094307" cy="43772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DC621B-E6F4-D502-01FB-A73118BED5B9}"/>
              </a:ext>
            </a:extLst>
          </p:cNvPr>
          <p:cNvCxnSpPr>
            <a:cxnSpLocks/>
          </p:cNvCxnSpPr>
          <p:nvPr/>
        </p:nvCxnSpPr>
        <p:spPr>
          <a:xfrm>
            <a:off x="6089961" y="1254086"/>
            <a:ext cx="29833" cy="2171389"/>
          </a:xfrm>
          <a:prstGeom prst="line">
            <a:avLst/>
          </a:prstGeom>
          <a:noFill/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8BAEF15-FC30-7E16-8F4F-A74DC9A2F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21" y="4815424"/>
            <a:ext cx="673386" cy="78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8CFF4-2EDD-B883-3B99-EC8CBBCF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4" y="453036"/>
            <a:ext cx="11853092" cy="962025"/>
          </a:xfrm>
        </p:spPr>
        <p:txBody>
          <a:bodyPr>
            <a:noAutofit/>
          </a:bodyPr>
          <a:lstStyle/>
          <a:p>
            <a:r>
              <a:rPr lang="en-AU" sz="3000" dirty="0"/>
              <a:t>Team Building – </a:t>
            </a:r>
            <a:r>
              <a:rPr lang="en-AU" sz="3000" b="1" dirty="0"/>
              <a:t>Schedule your First Presentation &amp; Start Inviting</a:t>
            </a:r>
            <a:br>
              <a:rPr lang="en-AU" sz="3000" b="1" dirty="0"/>
            </a:br>
            <a:br>
              <a:rPr lang="en-AU" sz="3000" b="1" dirty="0"/>
            </a:br>
            <a:r>
              <a:rPr lang="en-US" sz="3200" b="1" dirty="0">
                <a:solidFill>
                  <a:srgbClr val="63C8C8"/>
                </a:solidFill>
              </a:rPr>
              <a:t>Host your First Presentation</a:t>
            </a:r>
            <a:endParaRPr lang="en-AU" sz="3000" dirty="0">
              <a:solidFill>
                <a:srgbClr val="63C8C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F9F7A-2562-8853-E6C2-B9367EF73E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57300" y="1893205"/>
            <a:ext cx="10825402" cy="4711699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AU" b="1" dirty="0">
                <a:solidFill>
                  <a:srgbClr val="63C8C8"/>
                </a:solidFill>
              </a:rPr>
              <a:t>#1 </a:t>
            </a:r>
            <a:r>
              <a:rPr lang="en-AU" dirty="0"/>
              <a:t>Get with your </a:t>
            </a:r>
            <a:r>
              <a:rPr lang="en-AU" b="1" dirty="0"/>
              <a:t>EXPERT</a:t>
            </a:r>
            <a:r>
              <a:rPr lang="en-AU" dirty="0"/>
              <a:t> &amp; Schedule your </a:t>
            </a:r>
            <a:r>
              <a:rPr lang="en-AU" b="1" dirty="0"/>
              <a:t>1</a:t>
            </a:r>
            <a:r>
              <a:rPr lang="en-AU" b="1" baseline="30000" dirty="0"/>
              <a:t>st</a:t>
            </a:r>
            <a:r>
              <a:rPr lang="en-AU" b="1" dirty="0"/>
              <a:t> Presentation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AU" dirty="0"/>
              <a:t>Date / Time.               : _____________________________               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endParaRPr lang="en-AU" dirty="0"/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AU" b="1" dirty="0">
                <a:solidFill>
                  <a:srgbClr val="63C8C8"/>
                </a:solidFill>
              </a:rPr>
              <a:t>#2 </a:t>
            </a:r>
            <a:r>
              <a:rPr lang="en-AU" dirty="0"/>
              <a:t>Start </a:t>
            </a:r>
            <a:r>
              <a:rPr lang="en-AU" b="1" dirty="0"/>
              <a:t>Inviting:</a:t>
            </a:r>
          </a:p>
        </p:txBody>
      </p:sp>
      <p:pic>
        <p:nvPicPr>
          <p:cNvPr id="4" name="Picture 4" descr="Picture 4">
            <a:extLst>
              <a:ext uri="{FF2B5EF4-FFF2-40B4-BE49-F238E27FC236}">
                <a16:creationId xmlns:a16="http://schemas.microsoft.com/office/drawing/2014/main" id="{F8B24B9D-8E40-1694-1869-C0CC927992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01" y="2761886"/>
            <a:ext cx="889717" cy="35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raphic 9" descr="Checkbox Checked outline">
            <a:extLst>
              <a:ext uri="{FF2B5EF4-FFF2-40B4-BE49-F238E27FC236}">
                <a16:creationId xmlns:a16="http://schemas.microsoft.com/office/drawing/2014/main" id="{2072CE09-4D61-08FA-E43A-E6F7BF646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295" y="1649183"/>
            <a:ext cx="914400" cy="914400"/>
          </a:xfrm>
          <a:prstGeom prst="rect">
            <a:avLst/>
          </a:prstGeom>
        </p:spPr>
      </p:pic>
      <p:pic>
        <p:nvPicPr>
          <p:cNvPr id="12" name="Graphic 11" descr="Checkbox Checked outline">
            <a:extLst>
              <a:ext uri="{FF2B5EF4-FFF2-40B4-BE49-F238E27FC236}">
                <a16:creationId xmlns:a16="http://schemas.microsoft.com/office/drawing/2014/main" id="{C8144662-FE2A-D202-1061-2C8BA073B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295" y="4110715"/>
            <a:ext cx="914400" cy="9144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D1EB39-1725-DB6D-0730-5058F968893F}"/>
              </a:ext>
            </a:extLst>
          </p:cNvPr>
          <p:cNvGrpSpPr/>
          <p:nvPr/>
        </p:nvGrpSpPr>
        <p:grpSpPr>
          <a:xfrm>
            <a:off x="5796040" y="3401215"/>
            <a:ext cx="1400019" cy="1166700"/>
            <a:chOff x="5497060" y="3674851"/>
            <a:chExt cx="1540021" cy="1283370"/>
          </a:xfrm>
        </p:grpSpPr>
        <p:sp>
          <p:nvSpPr>
            <p:cNvPr id="19" name="Oval Callout 18">
              <a:extLst>
                <a:ext uri="{FF2B5EF4-FFF2-40B4-BE49-F238E27FC236}">
                  <a16:creationId xmlns:a16="http://schemas.microsoft.com/office/drawing/2014/main" id="{2BBF9235-83B7-A6F1-6891-B2D5622FF421}"/>
                </a:ext>
              </a:extLst>
            </p:cNvPr>
            <p:cNvSpPr/>
            <p:nvPr/>
          </p:nvSpPr>
          <p:spPr>
            <a:xfrm>
              <a:off x="5497060" y="3674851"/>
              <a:ext cx="1540021" cy="1283370"/>
            </a:xfrm>
            <a:prstGeom prst="wedgeEllipseCallout">
              <a:avLst>
                <a:gd name="adj1" fmla="val -53125"/>
                <a:gd name="adj2" fmla="val 40472"/>
              </a:avLst>
            </a:prstGeom>
            <a:solidFill>
              <a:srgbClr val="377BC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ptos" panose="020B000402020202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C30861A-910E-D39D-AE7A-7F60048A2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0726" y="3788349"/>
              <a:ext cx="451369" cy="52311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9CF8BE-E436-C073-6FBE-558C1E223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23742" y="4189919"/>
              <a:ext cx="430234" cy="486395"/>
            </a:xfrm>
            <a:prstGeom prst="rect">
              <a:avLst/>
            </a:prstGeom>
            <a:effectLst>
              <a:outerShdw dist="25400" dir="8100000" algn="tr" rotWithShape="0">
                <a:srgbClr val="4E92D4"/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11E4D8D-7E18-1746-68BB-6CEABDACC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6950" y="4189919"/>
              <a:ext cx="382505" cy="486395"/>
            </a:xfrm>
            <a:prstGeom prst="rect">
              <a:avLst/>
            </a:prstGeom>
            <a:effectLst>
              <a:outerShdw dist="25400" dir="2700000" algn="tl" rotWithShape="0">
                <a:srgbClr val="4E92D4"/>
              </a:outerShdw>
            </a:effectLst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DE4AEEB-2F22-5162-53E2-27621F19ED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5220" y="4110715"/>
            <a:ext cx="1927544" cy="21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E9BC-E863-5BAF-D844-7E22096F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Team Building – </a:t>
            </a:r>
            <a:r>
              <a:rPr lang="en-AU" b="1" dirty="0"/>
              <a:t>INVITING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1D5706-4D77-54E6-CBA3-C6FF29689B25}"/>
              </a:ext>
            </a:extLst>
          </p:cNvPr>
          <p:cNvGrpSpPr/>
          <p:nvPr/>
        </p:nvGrpSpPr>
        <p:grpSpPr>
          <a:xfrm>
            <a:off x="4479914" y="2864256"/>
            <a:ext cx="1692083" cy="1709392"/>
            <a:chOff x="2306451" y="4003138"/>
            <a:chExt cx="1692083" cy="170939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8238916-1860-A0D8-1F23-CF538B869AFC}"/>
                </a:ext>
              </a:extLst>
            </p:cNvPr>
            <p:cNvGrpSpPr/>
            <p:nvPr/>
          </p:nvGrpSpPr>
          <p:grpSpPr>
            <a:xfrm>
              <a:off x="2306451" y="4003138"/>
              <a:ext cx="1692083" cy="1709392"/>
              <a:chOff x="1165281" y="1164027"/>
              <a:chExt cx="2047420" cy="206836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5573266-28C9-D84F-BCAC-486294AAF64F}"/>
                  </a:ext>
                </a:extLst>
              </p:cNvPr>
              <p:cNvGrpSpPr/>
              <p:nvPr/>
            </p:nvGrpSpPr>
            <p:grpSpPr>
              <a:xfrm>
                <a:off x="1165281" y="1164027"/>
                <a:ext cx="2047420" cy="2068364"/>
                <a:chOff x="672422" y="1383340"/>
                <a:chExt cx="2997628" cy="3028291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5DE8BC6-C006-73D2-DC62-F537CC3C9134}"/>
                    </a:ext>
                  </a:extLst>
                </p:cNvPr>
                <p:cNvSpPr/>
                <p:nvPr/>
              </p:nvSpPr>
              <p:spPr>
                <a:xfrm>
                  <a:off x="730007" y="1471588"/>
                  <a:ext cx="2940043" cy="2940043"/>
                </a:xfrm>
                <a:prstGeom prst="ellipse">
                  <a:avLst/>
                </a:prstGeom>
                <a:solidFill>
                  <a:srgbClr val="016B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118A8C21-DC72-A286-A82C-B56003C46E26}"/>
                    </a:ext>
                  </a:extLst>
                </p:cNvPr>
                <p:cNvSpPr/>
                <p:nvPr/>
              </p:nvSpPr>
              <p:spPr>
                <a:xfrm>
                  <a:off x="672422" y="1383340"/>
                  <a:ext cx="2934926" cy="29581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F5AE358-B748-23B6-425C-BDF42DE135DD}"/>
                    </a:ext>
                  </a:extLst>
                </p:cNvPr>
                <p:cNvSpPr/>
                <p:nvPr/>
              </p:nvSpPr>
              <p:spPr>
                <a:xfrm>
                  <a:off x="741699" y="1465212"/>
                  <a:ext cx="2814638" cy="2814638"/>
                </a:xfrm>
                <a:prstGeom prst="ellipse">
                  <a:avLst/>
                </a:prstGeom>
                <a:solidFill>
                  <a:srgbClr val="0635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E377A6-090F-02B8-B846-06E02A82A610}"/>
                  </a:ext>
                </a:extLst>
              </p:cNvPr>
              <p:cNvSpPr txBox="1"/>
              <p:nvPr/>
            </p:nvSpPr>
            <p:spPr>
              <a:xfrm>
                <a:off x="1282142" y="1554379"/>
                <a:ext cx="1775533" cy="44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AU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YOU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13D5EC-3DF7-E46B-9EE6-AADB9A020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3891" y="4700903"/>
              <a:ext cx="740725" cy="86166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63342B-1AAA-59D3-7DB7-1F4C2A1BE598}"/>
              </a:ext>
            </a:extLst>
          </p:cNvPr>
          <p:cNvGrpSpPr/>
          <p:nvPr/>
        </p:nvGrpSpPr>
        <p:grpSpPr>
          <a:xfrm>
            <a:off x="7532834" y="1238803"/>
            <a:ext cx="1538257" cy="1553993"/>
            <a:chOff x="1165281" y="1164027"/>
            <a:chExt cx="2047420" cy="206836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1DD0B9-7E3F-B2EE-7BB9-0F7B9B1002A4}"/>
                </a:ext>
              </a:extLst>
            </p:cNvPr>
            <p:cNvGrpSpPr/>
            <p:nvPr/>
          </p:nvGrpSpPr>
          <p:grpSpPr>
            <a:xfrm>
              <a:off x="1165281" y="1164027"/>
              <a:ext cx="2047420" cy="2068364"/>
              <a:chOff x="672422" y="1383340"/>
              <a:chExt cx="2997628" cy="302829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AEDD635-8246-5FDE-1524-BA4A66439ED1}"/>
                  </a:ext>
                </a:extLst>
              </p:cNvPr>
              <p:cNvSpPr/>
              <p:nvPr/>
            </p:nvSpPr>
            <p:spPr>
              <a:xfrm>
                <a:off x="730007" y="1471588"/>
                <a:ext cx="2940043" cy="294004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24645A9-2DA9-EAEB-F1EF-79D588CFEF0B}"/>
                  </a:ext>
                </a:extLst>
              </p:cNvPr>
              <p:cNvSpPr/>
              <p:nvPr/>
            </p:nvSpPr>
            <p:spPr>
              <a:xfrm>
                <a:off x="672422" y="1383340"/>
                <a:ext cx="2934926" cy="29581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BE26C38-4F72-170C-0FD4-3017DC665730}"/>
                  </a:ext>
                </a:extLst>
              </p:cNvPr>
              <p:cNvSpPr/>
              <p:nvPr/>
            </p:nvSpPr>
            <p:spPr>
              <a:xfrm>
                <a:off x="741699" y="1465212"/>
                <a:ext cx="2814638" cy="2814638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391404-E66E-388E-F8C0-6AB35FB8B8ED}"/>
                </a:ext>
              </a:extLst>
            </p:cNvPr>
            <p:cNvSpPr txBox="1"/>
            <p:nvPr/>
          </p:nvSpPr>
          <p:spPr>
            <a:xfrm>
              <a:off x="1279810" y="1573679"/>
              <a:ext cx="1775533" cy="137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You</a:t>
              </a:r>
            </a:p>
            <a:p>
              <a:pPr algn="ctr">
                <a:spcBef>
                  <a:spcPts val="600"/>
                </a:spcBef>
              </a:pPr>
              <a:r>
                <a:rPr lang="en-AU" sz="2000" b="1" dirty="0">
                  <a:solidFill>
                    <a:srgbClr val="63C8C8"/>
                  </a:solidFill>
                  <a:latin typeface="Aptos" panose="020B0004020202020204" pitchFamily="34" charset="0"/>
                </a:rPr>
                <a:t>Look</a:t>
              </a:r>
              <a:br>
                <a:rPr lang="en-AU" sz="2000" b="1" dirty="0">
                  <a:solidFill>
                    <a:srgbClr val="63C8C8"/>
                  </a:solidFill>
                  <a:latin typeface="Aptos" panose="020B0004020202020204" pitchFamily="34" charset="0"/>
                </a:rPr>
              </a:br>
              <a:r>
                <a:rPr lang="en-AU" sz="2000" b="1" dirty="0">
                  <a:solidFill>
                    <a:srgbClr val="63C8C8"/>
                  </a:solidFill>
                  <a:latin typeface="Aptos" panose="020B0004020202020204" pitchFamily="34" charset="0"/>
                </a:rPr>
                <a:t>up to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14E3E4-B845-9783-D37C-DB6A2C9E0D68}"/>
              </a:ext>
            </a:extLst>
          </p:cNvPr>
          <p:cNvGrpSpPr/>
          <p:nvPr/>
        </p:nvGrpSpPr>
        <p:grpSpPr>
          <a:xfrm>
            <a:off x="7528146" y="2961996"/>
            <a:ext cx="1538257" cy="1553993"/>
            <a:chOff x="1165281" y="1164027"/>
            <a:chExt cx="2047420" cy="206836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098E921-EB75-9151-75C3-A09EB22D6FB3}"/>
                </a:ext>
              </a:extLst>
            </p:cNvPr>
            <p:cNvGrpSpPr/>
            <p:nvPr/>
          </p:nvGrpSpPr>
          <p:grpSpPr>
            <a:xfrm>
              <a:off x="1165281" y="1164027"/>
              <a:ext cx="2047420" cy="2068364"/>
              <a:chOff x="672422" y="1383340"/>
              <a:chExt cx="2997628" cy="302829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5457CA3-00D9-54BE-46C2-F488666F4479}"/>
                  </a:ext>
                </a:extLst>
              </p:cNvPr>
              <p:cNvSpPr/>
              <p:nvPr/>
            </p:nvSpPr>
            <p:spPr>
              <a:xfrm>
                <a:off x="730007" y="1471588"/>
                <a:ext cx="2940043" cy="2940043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8C4A7E7-8AAC-E77F-8EAD-7ADBC616AA64}"/>
                  </a:ext>
                </a:extLst>
              </p:cNvPr>
              <p:cNvSpPr/>
              <p:nvPr/>
            </p:nvSpPr>
            <p:spPr>
              <a:xfrm>
                <a:off x="672422" y="1383340"/>
                <a:ext cx="2934926" cy="29581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B497961-3E06-B1DC-E5DE-E3B42EBC5032}"/>
                  </a:ext>
                </a:extLst>
              </p:cNvPr>
              <p:cNvSpPr/>
              <p:nvPr/>
            </p:nvSpPr>
            <p:spPr>
              <a:xfrm>
                <a:off x="741699" y="1465212"/>
                <a:ext cx="2814638" cy="2814638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A859D7-B7A5-9A09-B220-CEC29BBDECD1}"/>
                </a:ext>
              </a:extLst>
            </p:cNvPr>
            <p:cNvSpPr txBox="1"/>
            <p:nvPr/>
          </p:nvSpPr>
          <p:spPr>
            <a:xfrm>
              <a:off x="1279810" y="1736674"/>
              <a:ext cx="1775533" cy="962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Your</a:t>
              </a:r>
            </a:p>
            <a:p>
              <a:pPr algn="ctr">
                <a:spcBef>
                  <a:spcPts val="600"/>
                </a:spcBef>
              </a:pPr>
              <a:r>
                <a:rPr lang="en-AU" sz="2000" b="1" dirty="0">
                  <a:solidFill>
                    <a:srgbClr val="63C8C8"/>
                  </a:solidFill>
                  <a:latin typeface="Aptos" panose="020B0004020202020204" pitchFamily="34" charset="0"/>
                </a:rPr>
                <a:t>Peers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9307F0-CF40-D360-A64D-6F8D843BC33E}"/>
              </a:ext>
            </a:extLst>
          </p:cNvPr>
          <p:cNvGrpSpPr/>
          <p:nvPr/>
        </p:nvGrpSpPr>
        <p:grpSpPr>
          <a:xfrm>
            <a:off x="7544236" y="4639904"/>
            <a:ext cx="1538257" cy="1553992"/>
            <a:chOff x="1165281" y="1164027"/>
            <a:chExt cx="2047420" cy="206836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F2DB67C-F5AE-9FFD-9E2B-F0E25E6C63BE}"/>
                </a:ext>
              </a:extLst>
            </p:cNvPr>
            <p:cNvGrpSpPr/>
            <p:nvPr/>
          </p:nvGrpSpPr>
          <p:grpSpPr>
            <a:xfrm>
              <a:off x="1165281" y="1164027"/>
              <a:ext cx="2047420" cy="2068363"/>
              <a:chOff x="672422" y="1383340"/>
              <a:chExt cx="2997628" cy="302829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23D0AEE-435E-7383-082E-B27E6E5DEFC2}"/>
                  </a:ext>
                </a:extLst>
              </p:cNvPr>
              <p:cNvSpPr/>
              <p:nvPr/>
            </p:nvSpPr>
            <p:spPr>
              <a:xfrm>
                <a:off x="730007" y="1471588"/>
                <a:ext cx="2940043" cy="2940042"/>
              </a:xfrm>
              <a:prstGeom prst="ellipse">
                <a:avLst/>
              </a:prstGeom>
              <a:solidFill>
                <a:srgbClr val="016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FE94B4C-8454-DF2B-A731-B17CA1650DFE}"/>
                  </a:ext>
                </a:extLst>
              </p:cNvPr>
              <p:cNvSpPr/>
              <p:nvPr/>
            </p:nvSpPr>
            <p:spPr>
              <a:xfrm>
                <a:off x="672422" y="1383340"/>
                <a:ext cx="2934926" cy="29581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99ED79D-7A14-B721-3D45-E6C5C6AC670F}"/>
                  </a:ext>
                </a:extLst>
              </p:cNvPr>
              <p:cNvSpPr/>
              <p:nvPr/>
            </p:nvSpPr>
            <p:spPr>
              <a:xfrm>
                <a:off x="741699" y="1465212"/>
                <a:ext cx="2814638" cy="2814638"/>
              </a:xfrm>
              <a:prstGeom prst="ellipse">
                <a:avLst/>
              </a:prstGeom>
              <a:solidFill>
                <a:srgbClr val="063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E3B0B1-6CC5-6C00-04C9-E28DD5011798}"/>
                </a:ext>
              </a:extLst>
            </p:cNvPr>
            <p:cNvSpPr txBox="1"/>
            <p:nvPr/>
          </p:nvSpPr>
          <p:spPr>
            <a:xfrm>
              <a:off x="1279811" y="1612503"/>
              <a:ext cx="1775533" cy="1290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AU" b="1" dirty="0">
                  <a:solidFill>
                    <a:srgbClr val="63C8C8"/>
                  </a:solidFill>
                  <a:latin typeface="Aptos" panose="020B0004020202020204" pitchFamily="34" charset="0"/>
                </a:rPr>
                <a:t>Look</a:t>
              </a:r>
              <a:br>
                <a:rPr lang="en-AU" b="1" dirty="0">
                  <a:solidFill>
                    <a:srgbClr val="63C8C8"/>
                  </a:solidFill>
                  <a:latin typeface="Aptos" panose="020B0004020202020204" pitchFamily="34" charset="0"/>
                </a:rPr>
              </a:br>
              <a:r>
                <a:rPr lang="en-AU" b="1" dirty="0">
                  <a:solidFill>
                    <a:srgbClr val="63C8C8"/>
                  </a:solidFill>
                  <a:latin typeface="Aptos" panose="020B0004020202020204" pitchFamily="34" charset="0"/>
                </a:rPr>
                <a:t> up to</a:t>
              </a:r>
            </a:p>
            <a:p>
              <a:pPr algn="ctr">
                <a:spcBef>
                  <a:spcPts val="600"/>
                </a:spcBef>
              </a:pPr>
              <a:r>
                <a:rPr lang="en-AU" sz="1600" dirty="0">
                  <a:solidFill>
                    <a:schemeClr val="bg1"/>
                  </a:solidFill>
                  <a:latin typeface="Aptos" panose="020B0004020202020204" pitchFamily="34" charset="0"/>
                </a:rPr>
                <a:t>You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4F72BFB-90AE-58FB-E9C1-238D59B0B62B}"/>
              </a:ext>
            </a:extLst>
          </p:cNvPr>
          <p:cNvSpPr txBox="1"/>
          <p:nvPr/>
        </p:nvSpPr>
        <p:spPr>
          <a:xfrm>
            <a:off x="9196926" y="1766969"/>
            <a:ext cx="336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tx2"/>
                </a:solidFill>
                <a:latin typeface="Aptos" panose="020B0004020202020204" pitchFamily="34" charset="0"/>
              </a:rPr>
              <a:t>Show Respect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AC2440-ECAA-F9F4-C234-EB7FDA8DA470}"/>
              </a:ext>
            </a:extLst>
          </p:cNvPr>
          <p:cNvSpPr txBox="1"/>
          <p:nvPr/>
        </p:nvSpPr>
        <p:spPr>
          <a:xfrm>
            <a:off x="9196926" y="3530802"/>
            <a:ext cx="336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tx2"/>
                </a:solidFill>
                <a:latin typeface="Aptos" panose="020B0004020202020204" pitchFamily="34" charset="0"/>
              </a:rPr>
              <a:t>Show Respect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881559-6CFC-F291-1680-B8F42F81B6DD}"/>
              </a:ext>
            </a:extLst>
          </p:cNvPr>
          <p:cNvSpPr txBox="1"/>
          <p:nvPr/>
        </p:nvSpPr>
        <p:spPr>
          <a:xfrm>
            <a:off x="9203273" y="5208709"/>
            <a:ext cx="336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400" dirty="0">
                <a:solidFill>
                  <a:schemeClr val="tx2"/>
                </a:solidFill>
                <a:latin typeface="Aptos" panose="020B0004020202020204" pitchFamily="34" charset="0"/>
              </a:rPr>
              <a:t>Simple &amp; Easy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86DFF9-0F4A-506E-E784-43A04BBB75E7}"/>
              </a:ext>
            </a:extLst>
          </p:cNvPr>
          <p:cNvSpPr txBox="1"/>
          <p:nvPr/>
        </p:nvSpPr>
        <p:spPr>
          <a:xfrm>
            <a:off x="452393" y="1426923"/>
            <a:ext cx="3525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AU" sz="3200" dirty="0">
                <a:solidFill>
                  <a:schemeClr val="tx2"/>
                </a:solidFill>
                <a:latin typeface="Aptos" panose="020B0004020202020204" pitchFamily="34" charset="0"/>
              </a:rPr>
              <a:t>Effective </a:t>
            </a:r>
            <a:r>
              <a:rPr lang="en-AU" sz="3200" b="1" dirty="0">
                <a:solidFill>
                  <a:schemeClr val="tx2"/>
                </a:solidFill>
                <a:latin typeface="Aptos" panose="020B0004020202020204" pitchFamily="34" charset="0"/>
              </a:rPr>
              <a:t>WORDS</a:t>
            </a:r>
            <a:r>
              <a:rPr lang="en-AU" sz="3200" dirty="0">
                <a:solidFill>
                  <a:schemeClr val="tx2"/>
                </a:solidFill>
                <a:latin typeface="Aptos" panose="020B0004020202020204" pitchFamily="34" charset="0"/>
              </a:rPr>
              <a:t> when </a:t>
            </a:r>
            <a:r>
              <a:rPr lang="en-AU" sz="3200" b="1" dirty="0">
                <a:solidFill>
                  <a:schemeClr val="tx2"/>
                </a:solidFill>
                <a:latin typeface="Aptos" panose="020B0004020202020204" pitchFamily="34" charset="0"/>
              </a:rPr>
              <a:t>INVITING</a:t>
            </a:r>
            <a:r>
              <a:rPr lang="en-AU" sz="3200" dirty="0">
                <a:solidFill>
                  <a:schemeClr val="tx2"/>
                </a:solidFill>
                <a:latin typeface="Aptos" panose="020B0004020202020204" pitchFamily="34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380719-1574-243C-01F0-2D1BCB0CFC47}"/>
              </a:ext>
            </a:extLst>
          </p:cNvPr>
          <p:cNvSpPr txBox="1"/>
          <p:nvPr/>
        </p:nvSpPr>
        <p:spPr>
          <a:xfrm>
            <a:off x="578015" y="2725171"/>
            <a:ext cx="325633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indent="-7200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AU" sz="4400" b="1" dirty="0">
                <a:solidFill>
                  <a:srgbClr val="016B76"/>
                </a:solidFill>
                <a:latin typeface="Aptos" panose="020B0004020202020204" pitchFamily="34" charset="0"/>
              </a:rPr>
              <a:t>Favour</a:t>
            </a:r>
          </a:p>
          <a:p>
            <a:pPr marL="720000" indent="-7200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AU" sz="4400" b="1" dirty="0">
                <a:solidFill>
                  <a:srgbClr val="016B76"/>
                </a:solidFill>
                <a:latin typeface="Aptos" panose="020B0004020202020204" pitchFamily="34" charset="0"/>
              </a:rPr>
              <a:t>Opinion</a:t>
            </a:r>
          </a:p>
          <a:p>
            <a:pPr marL="720000" indent="-7200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AU" sz="4400" b="1" dirty="0">
                <a:solidFill>
                  <a:srgbClr val="016B76"/>
                </a:solidFill>
                <a:latin typeface="Aptos" panose="020B0004020202020204" pitchFamily="34" charset="0"/>
              </a:rPr>
              <a:t>Respect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CB2A820-E8D5-D9A8-B201-461135A0922A}"/>
              </a:ext>
            </a:extLst>
          </p:cNvPr>
          <p:cNvCxnSpPr>
            <a:cxnSpLocks/>
          </p:cNvCxnSpPr>
          <p:nvPr/>
        </p:nvCxnSpPr>
        <p:spPr>
          <a:xfrm>
            <a:off x="6253843" y="3715795"/>
            <a:ext cx="1151165" cy="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1458F99-AA61-065F-08DB-6A215D8EB737}"/>
              </a:ext>
            </a:extLst>
          </p:cNvPr>
          <p:cNvCxnSpPr>
            <a:cxnSpLocks/>
          </p:cNvCxnSpPr>
          <p:nvPr/>
        </p:nvCxnSpPr>
        <p:spPr>
          <a:xfrm flipV="1">
            <a:off x="6201547" y="2190946"/>
            <a:ext cx="1196076" cy="88699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B5F02C-D0F0-EFD3-A8C4-EEC42E5CAAFB}"/>
              </a:ext>
            </a:extLst>
          </p:cNvPr>
          <p:cNvCxnSpPr>
            <a:cxnSpLocks/>
          </p:cNvCxnSpPr>
          <p:nvPr/>
        </p:nvCxnSpPr>
        <p:spPr>
          <a:xfrm>
            <a:off x="6199652" y="4353655"/>
            <a:ext cx="1196076" cy="88699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6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AD28-665F-1D8A-DEDD-67882B25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4" y="785495"/>
            <a:ext cx="11853092" cy="18356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dirty="0"/>
              <a:t>Team Building – </a:t>
            </a:r>
            <a:r>
              <a:rPr lang="en-AU" b="1" dirty="0"/>
              <a:t>Tips &amp; Expectations</a:t>
            </a:r>
            <a:br>
              <a:rPr lang="en-AU" b="1" dirty="0"/>
            </a:br>
            <a:br>
              <a:rPr lang="en-AU" sz="900" b="1" dirty="0"/>
            </a:br>
            <a:r>
              <a:rPr lang="en-AU" sz="4000" b="1" dirty="0">
                <a:solidFill>
                  <a:srgbClr val="63C8C8"/>
                </a:solidFill>
              </a:rPr>
              <a:t>Inviting</a:t>
            </a:r>
            <a:br>
              <a:rPr lang="en-AU" sz="4000" b="1" dirty="0">
                <a:solidFill>
                  <a:srgbClr val="63C8C8"/>
                </a:solidFill>
              </a:rPr>
            </a:br>
            <a:br>
              <a:rPr lang="en-AU" sz="1800" b="1" dirty="0">
                <a:solidFill>
                  <a:srgbClr val="63C8C8"/>
                </a:solidFill>
              </a:rPr>
            </a:br>
            <a:r>
              <a:rPr lang="en-AU" sz="4000" b="1" dirty="0">
                <a:solidFill>
                  <a:schemeClr val="tx2"/>
                </a:solidFill>
              </a:rPr>
              <a:t>Tips &amp; Expectations</a:t>
            </a:r>
            <a:br>
              <a:rPr lang="en-AU" sz="4000" b="1" dirty="0">
                <a:solidFill>
                  <a:srgbClr val="63C8C8"/>
                </a:solidFill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33028-DE36-C943-57E8-1DE35B035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5761" y="2721699"/>
            <a:ext cx="11469961" cy="3571851"/>
          </a:xfrm>
        </p:spPr>
        <p:txBody>
          <a:bodyPr/>
          <a:lstStyle/>
          <a:p>
            <a:pPr marL="432000" indent="-4320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/>
              <a:t>Excitement &amp; Urgency </a:t>
            </a:r>
            <a:r>
              <a:rPr lang="en-AU" dirty="0">
                <a:solidFill>
                  <a:srgbClr val="63C8C8"/>
                </a:solidFill>
              </a:rPr>
              <a:t>(Enthusiasm is Contagious)</a:t>
            </a:r>
          </a:p>
          <a:p>
            <a:pPr marL="432000" indent="-432000">
              <a:spcAft>
                <a:spcPts val="1200"/>
              </a:spcAft>
              <a:buFont typeface="Wingdings" pitchFamily="2" charset="2"/>
              <a:buChar char="ü"/>
            </a:pPr>
            <a:r>
              <a:rPr lang="en-AU" dirty="0"/>
              <a:t>Follow the “</a:t>
            </a:r>
            <a:r>
              <a:rPr lang="en-AU" b="1" dirty="0"/>
              <a:t>WORDS</a:t>
            </a:r>
            <a:r>
              <a:rPr lang="en-AU" dirty="0"/>
              <a:t> that </a:t>
            </a:r>
            <a:r>
              <a:rPr lang="en-AU" b="1" dirty="0"/>
              <a:t>WORK</a:t>
            </a:r>
            <a:r>
              <a:rPr lang="en-AU" dirty="0"/>
              <a:t>” </a:t>
            </a:r>
            <a:r>
              <a:rPr lang="en-AU" dirty="0">
                <a:solidFill>
                  <a:srgbClr val="63C8C8"/>
                </a:solidFill>
              </a:rPr>
              <a:t>(BE YOURSELF)</a:t>
            </a:r>
          </a:p>
          <a:p>
            <a:pPr marL="432000" indent="-4320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/>
              <a:t>FOCUS</a:t>
            </a:r>
            <a:r>
              <a:rPr lang="en-AU" dirty="0"/>
              <a:t> on </a:t>
            </a:r>
            <a:r>
              <a:rPr lang="en-AU" b="1" dirty="0"/>
              <a:t>INVITING</a:t>
            </a:r>
            <a:r>
              <a:rPr lang="en-AU" dirty="0"/>
              <a:t> not </a:t>
            </a:r>
            <a:r>
              <a:rPr lang="en-AU" b="1" dirty="0"/>
              <a:t>EXPLAINING</a:t>
            </a:r>
            <a:r>
              <a:rPr lang="en-AU" dirty="0"/>
              <a:t> </a:t>
            </a:r>
            <a:r>
              <a:rPr lang="en-AU" dirty="0">
                <a:solidFill>
                  <a:srgbClr val="63C8C8"/>
                </a:solidFill>
              </a:rPr>
              <a:t>(Creates CURIOUSITY)</a:t>
            </a:r>
          </a:p>
          <a:p>
            <a:pPr marL="432000" indent="-432000">
              <a:spcAft>
                <a:spcPts val="1200"/>
              </a:spcAft>
              <a:buFont typeface="Wingdings" pitchFamily="2" charset="2"/>
              <a:buChar char="ü"/>
            </a:pPr>
            <a:r>
              <a:rPr lang="en-AU" dirty="0"/>
              <a:t>If you get </a:t>
            </a:r>
            <a:r>
              <a:rPr lang="en-AU" b="1" dirty="0"/>
              <a:t>Questions</a:t>
            </a:r>
            <a:r>
              <a:rPr lang="en-AU" dirty="0"/>
              <a:t>: </a:t>
            </a:r>
            <a:r>
              <a:rPr lang="en-AU" dirty="0">
                <a:solidFill>
                  <a:srgbClr val="63C8C8"/>
                </a:solidFill>
              </a:rPr>
              <a:t>(Promote the PRESENTER not the Business)</a:t>
            </a:r>
          </a:p>
          <a:p>
            <a:pPr marL="432000" indent="-432000">
              <a:spcAft>
                <a:spcPts val="1200"/>
              </a:spcAft>
              <a:buFont typeface="Wingdings" pitchFamily="2" charset="2"/>
              <a:buChar char="ü"/>
            </a:pPr>
            <a:r>
              <a:rPr lang="en-AU" dirty="0"/>
              <a:t>Typically, </a:t>
            </a:r>
            <a:r>
              <a:rPr lang="en-AU" b="1" dirty="0" err="1"/>
              <a:t>Approx</a:t>
            </a:r>
            <a:r>
              <a:rPr lang="en-AU" b="1" dirty="0"/>
              <a:t> 50% Show-up </a:t>
            </a:r>
            <a:r>
              <a:rPr lang="en-AU" dirty="0">
                <a:solidFill>
                  <a:srgbClr val="63C8C8"/>
                </a:solidFill>
              </a:rPr>
              <a:t>(This is Normal)</a:t>
            </a:r>
          </a:p>
          <a:p>
            <a:pPr marL="432000" indent="-4320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>
                <a:solidFill>
                  <a:srgbClr val="F1732B"/>
                </a:solidFill>
              </a:rPr>
              <a:t>HAVE FUN</a:t>
            </a:r>
          </a:p>
        </p:txBody>
      </p:sp>
      <p:pic>
        <p:nvPicPr>
          <p:cNvPr id="6" name="Graphic 5" descr="Lights On outline">
            <a:extLst>
              <a:ext uri="{FF2B5EF4-FFF2-40B4-BE49-F238E27FC236}">
                <a16:creationId xmlns:a16="http://schemas.microsoft.com/office/drawing/2014/main" id="{52B9D9F4-55A3-3192-11BB-620657751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4698" y="1606127"/>
            <a:ext cx="831273" cy="831273"/>
          </a:xfrm>
          <a:prstGeom prst="rect">
            <a:avLst/>
          </a:prstGeom>
        </p:spPr>
      </p:pic>
      <p:pic>
        <p:nvPicPr>
          <p:cNvPr id="8" name="Graphic 7" descr="Envelope outline">
            <a:extLst>
              <a:ext uri="{FF2B5EF4-FFF2-40B4-BE49-F238E27FC236}">
                <a16:creationId xmlns:a16="http://schemas.microsoft.com/office/drawing/2014/main" id="{7E56E1D6-910D-561E-BBC1-C072C7B48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9441" y="961004"/>
            <a:ext cx="687003" cy="6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72D2-B64D-ACA1-4680-46D48E7D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10" y="81965"/>
            <a:ext cx="11853092" cy="16052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Team Building – </a:t>
            </a:r>
            <a:r>
              <a:rPr lang="en-US" b="1" dirty="0"/>
              <a:t>Words That Work</a:t>
            </a:r>
            <a:br>
              <a:rPr lang="en-US" b="1" dirty="0"/>
            </a:br>
            <a:br>
              <a:rPr lang="en-US" sz="800" b="1" dirty="0"/>
            </a:br>
            <a:r>
              <a:rPr lang="en-US" sz="3200" b="1" dirty="0">
                <a:solidFill>
                  <a:srgbClr val="63C8C8"/>
                </a:solidFill>
              </a:rPr>
              <a:t>"Piquing Interest" </a:t>
            </a:r>
            <a:r>
              <a:rPr lang="en-US" sz="3200" dirty="0">
                <a:solidFill>
                  <a:schemeClr val="tx2"/>
                </a:solidFill>
              </a:rPr>
              <a:t>Examples</a:t>
            </a:r>
            <a:endParaRPr lang="en-AU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55328-C58A-FF13-EEEF-91B4C56451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43" y="1862989"/>
            <a:ext cx="6677514" cy="3448197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dirty="0"/>
              <a:t>Do you look at other ways of making money?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dirty="0"/>
              <a:t>Are you open to looking at something outside of what you are currently doing?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dirty="0"/>
              <a:t>Are you open to diversifying your income?</a:t>
            </a:r>
          </a:p>
        </p:txBody>
      </p:sp>
      <p:sp>
        <p:nvSpPr>
          <p:cNvPr id="6" name="SAMPLE INVITING SCRIPTS…">
            <a:extLst>
              <a:ext uri="{FF2B5EF4-FFF2-40B4-BE49-F238E27FC236}">
                <a16:creationId xmlns:a16="http://schemas.microsoft.com/office/drawing/2014/main" id="{3E51A6CF-32CE-FE97-A84A-B87203E2DE58}"/>
              </a:ext>
            </a:extLst>
          </p:cNvPr>
          <p:cNvSpPr txBox="1"/>
          <p:nvPr/>
        </p:nvSpPr>
        <p:spPr>
          <a:xfrm>
            <a:off x="0" y="5477545"/>
            <a:ext cx="12192000" cy="607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 algn="ctr">
              <a:lnSpc>
                <a:spcPct val="70000"/>
              </a:lnSpc>
              <a:defRPr sz="6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000" b="1" spc="-52" dirty="0">
                <a:solidFill>
                  <a:schemeClr val="tx2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Invite</a:t>
            </a:r>
            <a:r>
              <a:rPr lang="en-US" sz="4000" b="1" spc="-52" dirty="0">
                <a:solidFill>
                  <a:srgbClr val="67C8C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4000" b="1" spc="-52" dirty="0">
                <a:solidFill>
                  <a:srgbClr val="00B05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Green</a:t>
            </a:r>
            <a:r>
              <a:rPr lang="en-US" sz="4000" b="1" spc="-52" dirty="0">
                <a:solidFill>
                  <a:srgbClr val="67C8C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4000" b="1" spc="-52" dirty="0">
                <a:solidFill>
                  <a:schemeClr val="tx2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&amp;</a:t>
            </a:r>
            <a:r>
              <a:rPr lang="en-US" sz="4000" b="1" spc="-52" dirty="0">
                <a:solidFill>
                  <a:srgbClr val="67C8C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4000" b="1" spc="-52" dirty="0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Red</a:t>
            </a:r>
            <a:r>
              <a:rPr lang="en-US" sz="4000" b="1" spc="-52" dirty="0">
                <a:solidFill>
                  <a:srgbClr val="67C8C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4000" b="1" spc="-52" dirty="0">
                <a:solidFill>
                  <a:schemeClr val="tx2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Apple Responses</a:t>
            </a:r>
            <a:endParaRPr sz="40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DDFF7F-7490-5988-8BF8-7AB048B1C86F}"/>
              </a:ext>
            </a:extLst>
          </p:cNvPr>
          <p:cNvGrpSpPr/>
          <p:nvPr/>
        </p:nvGrpSpPr>
        <p:grpSpPr>
          <a:xfrm>
            <a:off x="7974708" y="1853587"/>
            <a:ext cx="2997720" cy="3015903"/>
            <a:chOff x="8107330" y="2040768"/>
            <a:chExt cx="2997720" cy="3015903"/>
          </a:xfrm>
        </p:grpSpPr>
        <p:pic>
          <p:nvPicPr>
            <p:cNvPr id="11" name="apples.png" descr="apples.png">
              <a:extLst>
                <a:ext uri="{FF2B5EF4-FFF2-40B4-BE49-F238E27FC236}">
                  <a16:creationId xmlns:a16="http://schemas.microsoft.com/office/drawing/2014/main" id="{BD2D6A94-860C-A0AF-9C60-2ED5C9060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0196" y="2040768"/>
              <a:ext cx="2647330" cy="898769"/>
            </a:xfrm>
            <a:prstGeom prst="rect">
              <a:avLst/>
            </a:prstGeom>
            <a:ln w="12700">
              <a:miter lim="400000"/>
            </a:ln>
            <a:effectLst/>
          </p:spPr>
        </p:pic>
        <p:sp>
          <p:nvSpPr>
            <p:cNvPr id="12" name="Yes">
              <a:extLst>
                <a:ext uri="{FF2B5EF4-FFF2-40B4-BE49-F238E27FC236}">
                  <a16:creationId xmlns:a16="http://schemas.microsoft.com/office/drawing/2014/main" id="{721A6030-A68F-793B-77A3-861A3E38E743}"/>
                </a:ext>
              </a:extLst>
            </p:cNvPr>
            <p:cNvSpPr txBox="1"/>
            <p:nvPr/>
          </p:nvSpPr>
          <p:spPr>
            <a:xfrm>
              <a:off x="8107330" y="2400385"/>
              <a:ext cx="1097305" cy="330081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71433" tIns="71433" rIns="71433" bIns="71433" anchor="ctr">
              <a:spAutoFit/>
            </a:bodyPr>
            <a:lstStyle>
              <a:lvl1pPr>
                <a:lnSpc>
                  <a:spcPct val="70000"/>
                </a:lnSpc>
                <a:defRPr b="1" spc="-15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sz="1600" b="0" dirty="0">
                  <a:latin typeface="Aptos" panose="020B0004020202020204" pitchFamily="34" charset="0"/>
                </a:rPr>
                <a:t>Yes</a:t>
              </a:r>
            </a:p>
          </p:txBody>
        </p:sp>
        <p:sp>
          <p:nvSpPr>
            <p:cNvPr id="13" name="Questions">
              <a:extLst>
                <a:ext uri="{FF2B5EF4-FFF2-40B4-BE49-F238E27FC236}">
                  <a16:creationId xmlns:a16="http://schemas.microsoft.com/office/drawing/2014/main" id="{1874BF23-5C93-8C9C-3F17-ACE76A7818F1}"/>
                </a:ext>
              </a:extLst>
            </p:cNvPr>
            <p:cNvSpPr txBox="1"/>
            <p:nvPr/>
          </p:nvSpPr>
          <p:spPr>
            <a:xfrm>
              <a:off x="8985649" y="2400385"/>
              <a:ext cx="1193411" cy="330081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71433" tIns="71433" rIns="71433" bIns="71433" anchor="ctr">
              <a:spAutoFit/>
            </a:bodyPr>
            <a:lstStyle>
              <a:lvl1pPr>
                <a:lnSpc>
                  <a:spcPct val="70000"/>
                </a:lnSpc>
                <a:defRPr sz="2800" b="1" spc="-84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600" b="0" dirty="0">
                  <a:latin typeface="Aptos" panose="020B0004020202020204" pitchFamily="34" charset="0"/>
                </a:rPr>
                <a:t> Maybe</a:t>
              </a:r>
              <a:endParaRPr sz="1600" b="0" dirty="0">
                <a:latin typeface="Aptos" panose="020B0004020202020204" pitchFamily="34" charset="0"/>
              </a:endParaRPr>
            </a:p>
          </p:txBody>
        </p:sp>
        <p:sp>
          <p:nvSpPr>
            <p:cNvPr id="14" name="No">
              <a:extLst>
                <a:ext uri="{FF2B5EF4-FFF2-40B4-BE49-F238E27FC236}">
                  <a16:creationId xmlns:a16="http://schemas.microsoft.com/office/drawing/2014/main" id="{C4FB20FB-D005-C629-9F20-47C1DF40A1E7}"/>
                </a:ext>
              </a:extLst>
            </p:cNvPr>
            <p:cNvSpPr txBox="1"/>
            <p:nvPr/>
          </p:nvSpPr>
          <p:spPr>
            <a:xfrm>
              <a:off x="9983137" y="2401411"/>
              <a:ext cx="1097302" cy="330081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71433" tIns="71433" rIns="71433" bIns="71433" anchor="ctr">
              <a:spAutoFit/>
            </a:bodyPr>
            <a:lstStyle>
              <a:lvl1pPr>
                <a:lnSpc>
                  <a:spcPct val="70000"/>
                </a:lnSpc>
                <a:defRPr b="1" spc="-15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sz="1600" b="0" dirty="0">
                  <a:latin typeface="Aptos" panose="020B0004020202020204" pitchFamily="34" charset="0"/>
                </a:rPr>
                <a:t>No</a:t>
              </a:r>
            </a:p>
          </p:txBody>
        </p:sp>
        <p:pic>
          <p:nvPicPr>
            <p:cNvPr id="15" name="apples.png" descr="apples.png">
              <a:extLst>
                <a:ext uri="{FF2B5EF4-FFF2-40B4-BE49-F238E27FC236}">
                  <a16:creationId xmlns:a16="http://schemas.microsoft.com/office/drawing/2014/main" id="{4DAD9965-6D19-4409-B21A-BF2D4FC52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6241" y="3110734"/>
              <a:ext cx="2647330" cy="898769"/>
            </a:xfrm>
            <a:prstGeom prst="rect">
              <a:avLst/>
            </a:prstGeom>
            <a:ln w="12700">
              <a:miter lim="400000"/>
            </a:ln>
            <a:effectLst/>
          </p:spPr>
        </p:pic>
        <p:sp>
          <p:nvSpPr>
            <p:cNvPr id="16" name="Yes">
              <a:extLst>
                <a:ext uri="{FF2B5EF4-FFF2-40B4-BE49-F238E27FC236}">
                  <a16:creationId xmlns:a16="http://schemas.microsoft.com/office/drawing/2014/main" id="{5809D1C4-ACEA-0492-1FC5-A261AED729D8}"/>
                </a:ext>
              </a:extLst>
            </p:cNvPr>
            <p:cNvSpPr txBox="1"/>
            <p:nvPr/>
          </p:nvSpPr>
          <p:spPr>
            <a:xfrm>
              <a:off x="8107330" y="3470351"/>
              <a:ext cx="1097305" cy="330081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71433" tIns="71433" rIns="71433" bIns="71433" anchor="ctr">
              <a:spAutoFit/>
            </a:bodyPr>
            <a:lstStyle>
              <a:lvl1pPr>
                <a:lnSpc>
                  <a:spcPct val="70000"/>
                </a:lnSpc>
                <a:defRPr b="1" spc="-15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sz="1600" b="0" dirty="0">
                  <a:latin typeface="Aptos" panose="020B0004020202020204" pitchFamily="34" charset="0"/>
                </a:rPr>
                <a:t>Yes</a:t>
              </a:r>
            </a:p>
          </p:txBody>
        </p:sp>
        <p:sp>
          <p:nvSpPr>
            <p:cNvPr id="17" name="Questions">
              <a:extLst>
                <a:ext uri="{FF2B5EF4-FFF2-40B4-BE49-F238E27FC236}">
                  <a16:creationId xmlns:a16="http://schemas.microsoft.com/office/drawing/2014/main" id="{0582EFAA-1AF8-7038-97B1-B4D109A4C5CB}"/>
                </a:ext>
              </a:extLst>
            </p:cNvPr>
            <p:cNvSpPr txBox="1"/>
            <p:nvPr/>
          </p:nvSpPr>
          <p:spPr>
            <a:xfrm>
              <a:off x="8991694" y="3470351"/>
              <a:ext cx="1193411" cy="330081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71433" tIns="71433" rIns="71433" bIns="71433" anchor="ctr">
              <a:spAutoFit/>
            </a:bodyPr>
            <a:lstStyle>
              <a:lvl1pPr>
                <a:lnSpc>
                  <a:spcPct val="70000"/>
                </a:lnSpc>
                <a:defRPr sz="2800" b="1" spc="-84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600" b="0" dirty="0">
                  <a:latin typeface="Aptos" panose="020B0004020202020204" pitchFamily="34" charset="0"/>
                </a:rPr>
                <a:t> Maybe</a:t>
              </a:r>
              <a:endParaRPr sz="1600" b="0" dirty="0">
                <a:latin typeface="Aptos" panose="020B0004020202020204" pitchFamily="34" charset="0"/>
              </a:endParaRPr>
            </a:p>
          </p:txBody>
        </p:sp>
        <p:sp>
          <p:nvSpPr>
            <p:cNvPr id="18" name="No">
              <a:extLst>
                <a:ext uri="{FF2B5EF4-FFF2-40B4-BE49-F238E27FC236}">
                  <a16:creationId xmlns:a16="http://schemas.microsoft.com/office/drawing/2014/main" id="{440AA746-CD65-9F76-4268-24917C92FF6C}"/>
                </a:ext>
              </a:extLst>
            </p:cNvPr>
            <p:cNvSpPr txBox="1"/>
            <p:nvPr/>
          </p:nvSpPr>
          <p:spPr>
            <a:xfrm>
              <a:off x="9989181" y="3471377"/>
              <a:ext cx="1097302" cy="330081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71433" tIns="71433" rIns="71433" bIns="71433" anchor="ctr">
              <a:spAutoFit/>
            </a:bodyPr>
            <a:lstStyle>
              <a:lvl1pPr>
                <a:lnSpc>
                  <a:spcPct val="70000"/>
                </a:lnSpc>
                <a:defRPr b="1" spc="-15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sz="1600" b="0" dirty="0">
                  <a:latin typeface="Aptos" panose="020B0004020202020204" pitchFamily="34" charset="0"/>
                </a:rPr>
                <a:t>No</a:t>
              </a:r>
            </a:p>
          </p:txBody>
        </p:sp>
        <p:pic>
          <p:nvPicPr>
            <p:cNvPr id="19" name="apples.png" descr="apples.png">
              <a:extLst>
                <a:ext uri="{FF2B5EF4-FFF2-40B4-BE49-F238E27FC236}">
                  <a16:creationId xmlns:a16="http://schemas.microsoft.com/office/drawing/2014/main" id="{EA6414A2-6CA6-2012-2FCA-5983C0186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4808" y="4157902"/>
              <a:ext cx="2647330" cy="898769"/>
            </a:xfrm>
            <a:prstGeom prst="rect">
              <a:avLst/>
            </a:prstGeom>
            <a:ln w="12700">
              <a:miter lim="400000"/>
            </a:ln>
            <a:effectLst/>
          </p:spPr>
        </p:pic>
        <p:sp>
          <p:nvSpPr>
            <p:cNvPr id="20" name="Yes">
              <a:extLst>
                <a:ext uri="{FF2B5EF4-FFF2-40B4-BE49-F238E27FC236}">
                  <a16:creationId xmlns:a16="http://schemas.microsoft.com/office/drawing/2014/main" id="{6064BA33-9213-4430-1563-B4F70A2CFD7C}"/>
                </a:ext>
              </a:extLst>
            </p:cNvPr>
            <p:cNvSpPr txBox="1"/>
            <p:nvPr/>
          </p:nvSpPr>
          <p:spPr>
            <a:xfrm>
              <a:off x="8107330" y="4517519"/>
              <a:ext cx="1097305" cy="330081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71433" tIns="71433" rIns="71433" bIns="71433" anchor="ctr">
              <a:spAutoFit/>
            </a:bodyPr>
            <a:lstStyle>
              <a:lvl1pPr>
                <a:lnSpc>
                  <a:spcPct val="70000"/>
                </a:lnSpc>
                <a:defRPr b="1" spc="-15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sz="1600" b="0" dirty="0">
                  <a:latin typeface="Aptos" panose="020B0004020202020204" pitchFamily="34" charset="0"/>
                </a:rPr>
                <a:t>Yes</a:t>
              </a:r>
            </a:p>
          </p:txBody>
        </p:sp>
        <p:sp>
          <p:nvSpPr>
            <p:cNvPr id="21" name="Questions">
              <a:extLst>
                <a:ext uri="{FF2B5EF4-FFF2-40B4-BE49-F238E27FC236}">
                  <a16:creationId xmlns:a16="http://schemas.microsoft.com/office/drawing/2014/main" id="{D0D0868E-7E3D-9201-6EE8-89806AB4FF8F}"/>
                </a:ext>
              </a:extLst>
            </p:cNvPr>
            <p:cNvSpPr txBox="1"/>
            <p:nvPr/>
          </p:nvSpPr>
          <p:spPr>
            <a:xfrm>
              <a:off x="9010261" y="4517519"/>
              <a:ext cx="1193411" cy="330081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71433" tIns="71433" rIns="71433" bIns="71433" anchor="ctr">
              <a:spAutoFit/>
            </a:bodyPr>
            <a:lstStyle>
              <a:lvl1pPr>
                <a:lnSpc>
                  <a:spcPct val="70000"/>
                </a:lnSpc>
                <a:defRPr sz="2800" b="1" spc="-84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1600" b="0" dirty="0">
                  <a:latin typeface="Aptos" panose="020B0004020202020204" pitchFamily="34" charset="0"/>
                </a:rPr>
                <a:t> Maybe</a:t>
              </a:r>
              <a:endParaRPr sz="1600" b="0" dirty="0">
                <a:latin typeface="Aptos" panose="020B0004020202020204" pitchFamily="34" charset="0"/>
              </a:endParaRPr>
            </a:p>
          </p:txBody>
        </p:sp>
        <p:sp>
          <p:nvSpPr>
            <p:cNvPr id="22" name="No">
              <a:extLst>
                <a:ext uri="{FF2B5EF4-FFF2-40B4-BE49-F238E27FC236}">
                  <a16:creationId xmlns:a16="http://schemas.microsoft.com/office/drawing/2014/main" id="{40B77574-FA8C-AA9C-114A-39EA4C586F82}"/>
                </a:ext>
              </a:extLst>
            </p:cNvPr>
            <p:cNvSpPr txBox="1"/>
            <p:nvPr/>
          </p:nvSpPr>
          <p:spPr>
            <a:xfrm>
              <a:off x="10007748" y="4518545"/>
              <a:ext cx="1097302" cy="330081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71433" tIns="71433" rIns="71433" bIns="71433" anchor="ctr">
              <a:spAutoFit/>
            </a:bodyPr>
            <a:lstStyle>
              <a:lvl1pPr>
                <a:lnSpc>
                  <a:spcPct val="70000"/>
                </a:lnSpc>
                <a:defRPr b="1" spc="-15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sz="1600" b="0" dirty="0">
                  <a:latin typeface="Aptos" panose="020B0004020202020204" pitchFamily="34" charset="0"/>
                </a:rPr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164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9E45-80C1-9250-5CA9-5D1B4A5A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10" y="83760"/>
            <a:ext cx="11853092" cy="18774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Team Building – </a:t>
            </a:r>
            <a:r>
              <a:rPr lang="en-US" b="1" dirty="0"/>
              <a:t>Words That Work</a:t>
            </a:r>
            <a:br>
              <a:rPr lang="en-US" b="1" dirty="0"/>
            </a:br>
            <a:br>
              <a:rPr lang="en-US" sz="1400" b="1" dirty="0"/>
            </a:br>
            <a:r>
              <a:rPr lang="en-US" b="1" dirty="0">
                <a:solidFill>
                  <a:srgbClr val="63C8C8"/>
                </a:solidFill>
              </a:rPr>
              <a:t>“Opinion Approach”</a:t>
            </a:r>
            <a:endParaRPr lang="en-AU" dirty="0">
              <a:solidFill>
                <a:srgbClr val="63C8C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8ACF-E67F-1F7D-4EDC-12C524FCA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42" y="2722261"/>
            <a:ext cx="6197358" cy="2258252"/>
          </a:xfrm>
        </p:spPr>
        <p:txBody>
          <a:bodyPr/>
          <a:lstStyle/>
          <a:p>
            <a:pPr marL="0" indent="0">
              <a:buNone/>
            </a:pPr>
            <a:r>
              <a:rPr lang="en-US" sz="4000" i="1" dirty="0"/>
              <a:t>“Great I would love to get your </a:t>
            </a:r>
            <a:r>
              <a:rPr lang="en-US" sz="4000" i="1" dirty="0">
                <a:solidFill>
                  <a:srgbClr val="63C8C8"/>
                </a:solidFill>
              </a:rPr>
              <a:t>OPINION</a:t>
            </a:r>
            <a:r>
              <a:rPr lang="en-US" sz="4000" i="1" dirty="0"/>
              <a:t> on something…”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D7D0D8-4D1F-1932-B7F4-DA0DB87A3439}"/>
              </a:ext>
            </a:extLst>
          </p:cNvPr>
          <p:cNvGrpSpPr/>
          <p:nvPr/>
        </p:nvGrpSpPr>
        <p:grpSpPr>
          <a:xfrm>
            <a:off x="6890226" y="2868802"/>
            <a:ext cx="4073754" cy="1315888"/>
            <a:chOff x="4768260" y="4516118"/>
            <a:chExt cx="4073754" cy="1315888"/>
          </a:xfrm>
        </p:grpSpPr>
        <p:pic>
          <p:nvPicPr>
            <p:cNvPr id="26" name="apples.png" descr="apples.png">
              <a:extLst>
                <a:ext uri="{FF2B5EF4-FFF2-40B4-BE49-F238E27FC236}">
                  <a16:creationId xmlns:a16="http://schemas.microsoft.com/office/drawing/2014/main" id="{6C2A741F-3494-28A8-5AD5-517C5FF4C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5931" y="4516118"/>
              <a:ext cx="3875956" cy="1315888"/>
            </a:xfrm>
            <a:prstGeom prst="rect">
              <a:avLst/>
            </a:prstGeom>
            <a:ln w="12700">
              <a:miter lim="400000"/>
            </a:ln>
            <a:effectLst/>
          </p:spPr>
        </p:pic>
        <p:sp>
          <p:nvSpPr>
            <p:cNvPr id="27" name="Yes">
              <a:extLst>
                <a:ext uri="{FF2B5EF4-FFF2-40B4-BE49-F238E27FC236}">
                  <a16:creationId xmlns:a16="http://schemas.microsoft.com/office/drawing/2014/main" id="{C9E34093-752A-9DB4-4F51-13E45A3DB623}"/>
                </a:ext>
              </a:extLst>
            </p:cNvPr>
            <p:cNvSpPr txBox="1"/>
            <p:nvPr/>
          </p:nvSpPr>
          <p:spPr>
            <a:xfrm>
              <a:off x="4768260" y="5089059"/>
              <a:ext cx="1327740" cy="376569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71433" tIns="71433" rIns="71433" bIns="71433" anchor="ctr">
              <a:spAutoFit/>
            </a:bodyPr>
            <a:lstStyle>
              <a:lvl1pPr>
                <a:lnSpc>
                  <a:spcPct val="70000"/>
                </a:lnSpc>
                <a:defRPr b="1" spc="-15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sz="2000" b="0" dirty="0">
                  <a:latin typeface="Aptos" panose="020B0004020202020204" pitchFamily="34" charset="0"/>
                </a:rPr>
                <a:t>Yes</a:t>
              </a:r>
            </a:p>
          </p:txBody>
        </p:sp>
        <p:sp>
          <p:nvSpPr>
            <p:cNvPr id="28" name="Questions">
              <a:extLst>
                <a:ext uri="{FF2B5EF4-FFF2-40B4-BE49-F238E27FC236}">
                  <a16:creationId xmlns:a16="http://schemas.microsoft.com/office/drawing/2014/main" id="{45B15B4C-0B78-FCBD-47F5-C69D66F93AA6}"/>
                </a:ext>
              </a:extLst>
            </p:cNvPr>
            <p:cNvSpPr txBox="1"/>
            <p:nvPr/>
          </p:nvSpPr>
          <p:spPr>
            <a:xfrm>
              <a:off x="6067349" y="5089059"/>
              <a:ext cx="1444027" cy="376569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71433" tIns="71433" rIns="71433" bIns="71433" anchor="ctr">
              <a:spAutoFit/>
            </a:bodyPr>
            <a:lstStyle>
              <a:lvl1pPr>
                <a:lnSpc>
                  <a:spcPct val="70000"/>
                </a:lnSpc>
                <a:defRPr sz="2800" b="1" spc="-84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2000" b="0" dirty="0">
                  <a:latin typeface="Aptos" panose="020B0004020202020204" pitchFamily="34" charset="0"/>
                </a:rPr>
                <a:t> Maybe</a:t>
              </a:r>
              <a:endParaRPr sz="2000" b="0" dirty="0">
                <a:latin typeface="Aptos" panose="020B0004020202020204" pitchFamily="34" charset="0"/>
              </a:endParaRPr>
            </a:p>
          </p:txBody>
        </p:sp>
        <p:sp>
          <p:nvSpPr>
            <p:cNvPr id="29" name="No">
              <a:extLst>
                <a:ext uri="{FF2B5EF4-FFF2-40B4-BE49-F238E27FC236}">
                  <a16:creationId xmlns:a16="http://schemas.microsoft.com/office/drawing/2014/main" id="{56226AC7-9E97-CB52-718F-87DB33BFF0AA}"/>
                </a:ext>
              </a:extLst>
            </p:cNvPr>
            <p:cNvSpPr txBox="1"/>
            <p:nvPr/>
          </p:nvSpPr>
          <p:spPr>
            <a:xfrm>
              <a:off x="7514279" y="5089059"/>
              <a:ext cx="1327735" cy="376569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lIns="71433" tIns="71433" rIns="71433" bIns="71433" anchor="ctr">
              <a:spAutoFit/>
            </a:bodyPr>
            <a:lstStyle>
              <a:lvl1pPr>
                <a:lnSpc>
                  <a:spcPct val="70000"/>
                </a:lnSpc>
                <a:defRPr b="1" spc="-15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sz="2000" b="0" dirty="0">
                  <a:latin typeface="Aptos" panose="020B0004020202020204" pitchFamily="34" charset="0"/>
                </a:rPr>
                <a:t>No</a:t>
              </a:r>
            </a:p>
          </p:txBody>
        </p:sp>
      </p:grpSp>
      <p:sp>
        <p:nvSpPr>
          <p:cNvPr id="31" name="SAMPLE INVITING SCRIPTS…">
            <a:extLst>
              <a:ext uri="{FF2B5EF4-FFF2-40B4-BE49-F238E27FC236}">
                <a16:creationId xmlns:a16="http://schemas.microsoft.com/office/drawing/2014/main" id="{A6B86210-F6F5-241D-3D99-8F0C0F2C2EEC}"/>
              </a:ext>
            </a:extLst>
          </p:cNvPr>
          <p:cNvSpPr txBox="1"/>
          <p:nvPr/>
        </p:nvSpPr>
        <p:spPr>
          <a:xfrm>
            <a:off x="0" y="5514415"/>
            <a:ext cx="12192000" cy="607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 algn="ctr">
              <a:lnSpc>
                <a:spcPct val="70000"/>
              </a:lnSpc>
              <a:defRPr sz="6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000" b="1" spc="-52" dirty="0">
                <a:solidFill>
                  <a:schemeClr val="tx2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Invite</a:t>
            </a:r>
            <a:r>
              <a:rPr lang="en-US" sz="4000" b="1" spc="-52" dirty="0">
                <a:solidFill>
                  <a:srgbClr val="67C8C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4000" b="1" spc="-52" dirty="0">
                <a:solidFill>
                  <a:srgbClr val="00B05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Green</a:t>
            </a:r>
            <a:r>
              <a:rPr lang="en-US" sz="4000" b="1" spc="-52" dirty="0">
                <a:solidFill>
                  <a:srgbClr val="67C8C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4000" b="1" spc="-52" dirty="0">
                <a:solidFill>
                  <a:schemeClr val="tx2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&amp;</a:t>
            </a:r>
            <a:r>
              <a:rPr lang="en-US" sz="4000" b="1" spc="-52" dirty="0">
                <a:solidFill>
                  <a:srgbClr val="67C8C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4000" b="1" spc="-52" dirty="0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Red</a:t>
            </a:r>
            <a:r>
              <a:rPr lang="en-US" sz="4000" b="1" spc="-52" dirty="0">
                <a:solidFill>
                  <a:srgbClr val="67C8C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4000" b="1" spc="-52" dirty="0">
                <a:solidFill>
                  <a:schemeClr val="tx2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Apple Responses</a:t>
            </a:r>
            <a:endParaRPr sz="40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9E45-80C1-9250-5CA9-5D1B4A5A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10" y="58992"/>
            <a:ext cx="11853092" cy="18774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Team Building – </a:t>
            </a:r>
            <a:r>
              <a:rPr lang="en-US" b="1" dirty="0"/>
              <a:t>Words That Work</a:t>
            </a:r>
            <a:br>
              <a:rPr lang="en-US" b="1" dirty="0"/>
            </a:br>
            <a:br>
              <a:rPr lang="en-US" sz="1400" b="1" dirty="0"/>
            </a:br>
            <a:r>
              <a:rPr lang="en-US" b="1" dirty="0">
                <a:solidFill>
                  <a:schemeClr val="tx2"/>
                </a:solidFill>
              </a:rPr>
              <a:t>Inviting:  </a:t>
            </a:r>
            <a:r>
              <a:rPr lang="en-US" b="1" dirty="0">
                <a:solidFill>
                  <a:srgbClr val="63C8C8"/>
                </a:solidFill>
              </a:rPr>
              <a:t>Words That Work</a:t>
            </a:r>
            <a:endParaRPr lang="en-AU" dirty="0">
              <a:solidFill>
                <a:srgbClr val="63C8C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8ACF-E67F-1F7D-4EDC-12C524FCA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6370" y="2076256"/>
            <a:ext cx="11579259" cy="4299774"/>
          </a:xfrm>
        </p:spPr>
        <p:txBody>
          <a:bodyPr/>
          <a:lstStyle/>
          <a:p>
            <a:r>
              <a:rPr lang="en-US" i="1" dirty="0"/>
              <a:t>Hello_____, this is_____ do you have a quick minute?</a:t>
            </a:r>
          </a:p>
          <a:p>
            <a:r>
              <a:rPr lang="en-US" i="1" dirty="0"/>
              <a:t>Let me ask you something… </a:t>
            </a:r>
            <a:r>
              <a:rPr lang="en-US" b="1" i="1" dirty="0"/>
              <a:t>Do you look at other ways of making money?</a:t>
            </a:r>
          </a:p>
          <a:p>
            <a:r>
              <a:rPr lang="en-US" i="1" dirty="0"/>
              <a:t>(Share your “WHY”) So I’m always open to other opportunities &amp; I came across something  </a:t>
            </a:r>
          </a:p>
          <a:p>
            <a:r>
              <a:rPr lang="en-US" i="1" dirty="0"/>
              <a:t>I met an individual that is having great success in it &amp; I got (Him/Her) to do a quick</a:t>
            </a:r>
          </a:p>
          <a:p>
            <a:r>
              <a:rPr lang="en-US" sz="3000" b="1" dirty="0">
                <a:solidFill>
                  <a:srgbClr val="377BC9"/>
                </a:solidFill>
              </a:rPr>
              <a:t>zoom</a:t>
            </a:r>
            <a:r>
              <a:rPr lang="en-US" b="1" dirty="0">
                <a:solidFill>
                  <a:srgbClr val="377BC9"/>
                </a:solidFill>
              </a:rPr>
              <a:t> Meeting</a:t>
            </a:r>
            <a:r>
              <a:rPr lang="en-US" i="1" dirty="0">
                <a:solidFill>
                  <a:srgbClr val="377BC9"/>
                </a:solidFill>
              </a:rPr>
              <a:t> </a:t>
            </a:r>
            <a:r>
              <a:rPr lang="en-US" i="1" dirty="0"/>
              <a:t>(Day/Time) to show me &amp; a few key people exactly what they’re doing &amp; I would love to get your opinion on it</a:t>
            </a:r>
          </a:p>
          <a:p>
            <a:r>
              <a:rPr lang="en-US" i="1" dirty="0"/>
              <a:t>Can I count you in on joining the Zoom with me &amp; checking it out?</a:t>
            </a:r>
          </a:p>
        </p:txBody>
      </p:sp>
    </p:spTree>
    <p:extLst>
      <p:ext uri="{BB962C8B-B14F-4D97-AF65-F5344CB8AC3E}">
        <p14:creationId xmlns:p14="http://schemas.microsoft.com/office/powerpoint/2010/main" val="18202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9E45-80C1-9250-5CA9-5D1B4A5A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10" y="58992"/>
            <a:ext cx="11853092" cy="18774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Team Building – </a:t>
            </a:r>
            <a:r>
              <a:rPr lang="en-US" b="1" dirty="0"/>
              <a:t>Words That Work</a:t>
            </a:r>
            <a:br>
              <a:rPr lang="en-US" b="1" dirty="0"/>
            </a:br>
            <a:br>
              <a:rPr lang="en-US" sz="1400" b="1" dirty="0"/>
            </a:br>
            <a:r>
              <a:rPr lang="en-US" b="1" dirty="0">
                <a:solidFill>
                  <a:schemeClr val="tx2"/>
                </a:solidFill>
              </a:rPr>
              <a:t>Inviting:  </a:t>
            </a:r>
            <a:r>
              <a:rPr lang="en-US" b="1" dirty="0">
                <a:solidFill>
                  <a:srgbClr val="63C8C8"/>
                </a:solidFill>
              </a:rPr>
              <a:t>Words That Work</a:t>
            </a:r>
            <a:endParaRPr lang="en-AU" dirty="0">
              <a:solidFill>
                <a:srgbClr val="63C8C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8ACF-E67F-1F7D-4EDC-12C524FCA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113" y="2031224"/>
            <a:ext cx="10847914" cy="429977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ANSWER: </a:t>
            </a:r>
            <a:r>
              <a:rPr lang="en-US" b="1" dirty="0">
                <a:solidFill>
                  <a:srgbClr val="F1732B"/>
                </a:solidFill>
              </a:rPr>
              <a:t>YES</a:t>
            </a:r>
          </a:p>
          <a:p>
            <a:r>
              <a:rPr lang="en-US" dirty="0"/>
              <a:t>Great you may receive a call or text from me or someone the day of the </a:t>
            </a:r>
            <a:r>
              <a:rPr lang="en-US" sz="3000" b="1" dirty="0">
                <a:solidFill>
                  <a:srgbClr val="377BC9"/>
                </a:solidFill>
              </a:rPr>
              <a:t>zoom</a:t>
            </a:r>
            <a:r>
              <a:rPr lang="en-US" b="1" dirty="0">
                <a:solidFill>
                  <a:srgbClr val="377BC9"/>
                </a:solidFill>
              </a:rPr>
              <a:t> Meeting</a:t>
            </a:r>
            <a:r>
              <a:rPr lang="en-US" dirty="0"/>
              <a:t> as a "Friendly Reminder".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ANSWER: </a:t>
            </a:r>
            <a:r>
              <a:rPr lang="en-US" b="1" dirty="0">
                <a:solidFill>
                  <a:srgbClr val="F1732B"/>
                </a:solidFill>
              </a:rPr>
              <a:t>QUESTIONS</a:t>
            </a:r>
          </a:p>
          <a:p>
            <a:r>
              <a:rPr lang="en-US" dirty="0"/>
              <a:t>That's a GREAT Question. I don't have all the details yet &amp; that's exactly why we are doing the </a:t>
            </a:r>
            <a:r>
              <a:rPr lang="en-US" sz="3000" b="1" dirty="0">
                <a:solidFill>
                  <a:srgbClr val="377BC9"/>
                </a:solidFill>
              </a:rPr>
              <a:t>zoom</a:t>
            </a:r>
            <a:r>
              <a:rPr lang="en-US" dirty="0"/>
              <a:t>.  As I mentioned, </a:t>
            </a:r>
            <a:r>
              <a:rPr lang="en-US" i="1" dirty="0">
                <a:solidFill>
                  <a:srgbClr val="377BC9"/>
                </a:solidFill>
              </a:rPr>
              <a:t>(Expert's Name) </a:t>
            </a:r>
            <a:r>
              <a:rPr lang="en-US" dirty="0"/>
              <a:t>is having great success &amp; </a:t>
            </a:r>
            <a:r>
              <a:rPr lang="en-US" i="1" dirty="0"/>
              <a:t>(He/She) </a:t>
            </a:r>
            <a:r>
              <a:rPr lang="en-US" dirty="0"/>
              <a:t>will explain it and get all our questions answered.</a:t>
            </a:r>
          </a:p>
          <a:p>
            <a:r>
              <a:rPr lang="en-US" dirty="0"/>
              <a:t>I would really love for you to check it out with me and hear what </a:t>
            </a:r>
            <a:r>
              <a:rPr lang="en-US" i="1" dirty="0"/>
              <a:t>(He/She) </a:t>
            </a:r>
            <a:r>
              <a:rPr lang="en-US" dirty="0"/>
              <a:t>has to say. Can I count you in on Joining the </a:t>
            </a:r>
            <a:r>
              <a:rPr lang="en-US" sz="3000" b="1" dirty="0">
                <a:solidFill>
                  <a:srgbClr val="377BC9"/>
                </a:solidFill>
              </a:rPr>
              <a:t>zoom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45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9E45-80C1-9250-5CA9-5D1B4A5A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10" y="0"/>
            <a:ext cx="11853092" cy="18774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Team Building – </a:t>
            </a:r>
            <a:r>
              <a:rPr lang="en-US" b="1" dirty="0"/>
              <a:t>Words That Work</a:t>
            </a:r>
            <a:br>
              <a:rPr lang="en-US" b="1" dirty="0"/>
            </a:br>
            <a:br>
              <a:rPr lang="en-US" sz="1400" b="1" dirty="0"/>
            </a:br>
            <a:r>
              <a:rPr lang="en-US" sz="3600" b="1" dirty="0">
                <a:solidFill>
                  <a:schemeClr val="tx2"/>
                </a:solidFill>
              </a:rPr>
              <a:t>If They Continue Asking </a:t>
            </a:r>
            <a:r>
              <a:rPr lang="en-US" sz="3600" b="1" dirty="0">
                <a:solidFill>
                  <a:srgbClr val="63C8C8"/>
                </a:solidFill>
              </a:rPr>
              <a:t>Questions?</a:t>
            </a:r>
            <a:endParaRPr lang="en-AU" dirty="0">
              <a:solidFill>
                <a:srgbClr val="63C8C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8ACF-E67F-1F7D-4EDC-12C524FCA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7963" y="1774253"/>
            <a:ext cx="10916958" cy="445350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63C8C8"/>
                </a:solidFill>
              </a:rPr>
              <a:t>It's OK to </a:t>
            </a:r>
            <a:r>
              <a:rPr lang="en-US" b="1" dirty="0">
                <a:solidFill>
                  <a:srgbClr val="63C8C8"/>
                </a:solidFill>
              </a:rPr>
              <a:t>Be New </a:t>
            </a:r>
            <a:r>
              <a:rPr lang="en-US" dirty="0">
                <a:solidFill>
                  <a:srgbClr val="63C8C8"/>
                </a:solidFill>
              </a:rPr>
              <a:t>and say,</a:t>
            </a:r>
          </a:p>
          <a:p>
            <a:pPr marL="0" indent="0">
              <a:buNone/>
            </a:pPr>
            <a:r>
              <a:rPr lang="en-US" dirty="0"/>
              <a:t>"That's a GREAT Question…Again that is exactly what the </a:t>
            </a:r>
            <a:r>
              <a:rPr lang="en-US" b="1" dirty="0">
                <a:solidFill>
                  <a:srgbClr val="377BC9"/>
                </a:solidFill>
              </a:rPr>
              <a:t>Zoom</a:t>
            </a:r>
            <a:r>
              <a:rPr lang="en-US" dirty="0"/>
              <a:t> is for...”</a:t>
            </a:r>
          </a:p>
          <a:p>
            <a:pPr marL="0" indent="0">
              <a:buNone/>
            </a:pPr>
            <a:r>
              <a:rPr lang="en-US" dirty="0"/>
              <a:t>All I know is that it deals with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ESSENTIAL SERVICES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NEW TECHNOLOGY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The TIMING is PERFECT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NO ONE ELSE is doing it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It's a HUGE OPPORTUNITY!!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I would love to get your opinion; can I count you in on joining the </a:t>
            </a:r>
            <a:r>
              <a:rPr lang="en-US" b="1" dirty="0">
                <a:solidFill>
                  <a:srgbClr val="377BC9"/>
                </a:solidFill>
              </a:rPr>
              <a:t>Zoom</a:t>
            </a:r>
            <a:r>
              <a:rPr lang="en-US" dirty="0"/>
              <a:t>?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dirty="0"/>
              <a:t>If available, you can </a:t>
            </a:r>
            <a:r>
              <a:rPr lang="en-US" b="1" dirty="0"/>
              <a:t>ALSO</a:t>
            </a:r>
            <a:r>
              <a:rPr lang="en-US" dirty="0"/>
              <a:t> do a </a:t>
            </a:r>
            <a:r>
              <a:rPr lang="en-US" b="1" dirty="0">
                <a:solidFill>
                  <a:srgbClr val="63C8C8"/>
                </a:solidFill>
              </a:rPr>
              <a:t>3-Way Call </a:t>
            </a:r>
            <a:r>
              <a:rPr lang="en-US" dirty="0"/>
              <a:t>with your </a:t>
            </a:r>
            <a:r>
              <a:rPr lang="en-US" b="1" dirty="0"/>
              <a:t>expert</a:t>
            </a:r>
            <a:r>
              <a:rPr lang="en-US" dirty="0"/>
              <a:t>.</a:t>
            </a:r>
          </a:p>
        </p:txBody>
      </p:sp>
      <p:pic>
        <p:nvPicPr>
          <p:cNvPr id="4" name="Graphic 3" descr="Checkbox Checked outline">
            <a:extLst>
              <a:ext uri="{FF2B5EF4-FFF2-40B4-BE49-F238E27FC236}">
                <a16:creationId xmlns:a16="http://schemas.microsoft.com/office/drawing/2014/main" id="{F642742C-8B63-60A1-A610-44B8D98EE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958" y="1564428"/>
            <a:ext cx="914400" cy="914400"/>
          </a:xfrm>
          <a:prstGeom prst="rect">
            <a:avLst/>
          </a:prstGeom>
        </p:spPr>
      </p:pic>
      <p:pic>
        <p:nvPicPr>
          <p:cNvPr id="5" name="Graphic 4" descr="Checkbox Checked outline">
            <a:extLst>
              <a:ext uri="{FF2B5EF4-FFF2-40B4-BE49-F238E27FC236}">
                <a16:creationId xmlns:a16="http://schemas.microsoft.com/office/drawing/2014/main" id="{6E6271EA-81C7-5169-011A-E5F2963F1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958" y="2583953"/>
            <a:ext cx="914400" cy="914400"/>
          </a:xfrm>
          <a:prstGeom prst="rect">
            <a:avLst/>
          </a:prstGeom>
        </p:spPr>
      </p:pic>
      <p:pic>
        <p:nvPicPr>
          <p:cNvPr id="6" name="Graphic 5" descr="Checkbox Checked outline">
            <a:extLst>
              <a:ext uri="{FF2B5EF4-FFF2-40B4-BE49-F238E27FC236}">
                <a16:creationId xmlns:a16="http://schemas.microsoft.com/office/drawing/2014/main" id="{1DF79B57-42B8-3781-E5C3-4CFA11EF3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958" y="54728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9E45-80C1-9250-5CA9-5D1B4A5A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4" y="191016"/>
            <a:ext cx="11853092" cy="23034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Team Building – </a:t>
            </a:r>
            <a:r>
              <a:rPr lang="en-US" b="1" dirty="0"/>
              <a:t>After Presentation</a:t>
            </a:r>
            <a:br>
              <a:rPr lang="en-US" b="1" dirty="0"/>
            </a:br>
            <a:br>
              <a:rPr lang="en-US" sz="1400" b="1" dirty="0"/>
            </a:br>
            <a:r>
              <a:rPr lang="en-AU" sz="3600" dirty="0">
                <a:solidFill>
                  <a:schemeClr val="tx2"/>
                </a:solidFill>
              </a:rPr>
              <a:t>Sorting After Presentation</a:t>
            </a:r>
            <a:br>
              <a:rPr lang="en-AU" sz="3600" dirty="0">
                <a:solidFill>
                  <a:schemeClr val="tx2"/>
                </a:solidFill>
              </a:rPr>
            </a:br>
            <a:br>
              <a:rPr lang="en-AU" sz="1600" dirty="0">
                <a:solidFill>
                  <a:srgbClr val="63C8C8"/>
                </a:solidFill>
              </a:rPr>
            </a:br>
            <a:r>
              <a:rPr lang="en-AU" sz="3600" b="1" dirty="0">
                <a:solidFill>
                  <a:srgbClr val="63C8C8"/>
                </a:solidFill>
              </a:rPr>
              <a:t>ARE YOU READY TO GET STARTED?</a:t>
            </a:r>
            <a:endParaRPr lang="en-AU" b="1" dirty="0">
              <a:solidFill>
                <a:srgbClr val="63C8C8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5AC5AC-FEF9-83F9-2F69-C65269086A5F}"/>
              </a:ext>
            </a:extLst>
          </p:cNvPr>
          <p:cNvGrpSpPr/>
          <p:nvPr/>
        </p:nvGrpSpPr>
        <p:grpSpPr>
          <a:xfrm>
            <a:off x="1054000" y="2784071"/>
            <a:ext cx="2603599" cy="2692009"/>
            <a:chOff x="1054001" y="2710331"/>
            <a:chExt cx="2603599" cy="2692009"/>
          </a:xfrm>
        </p:grpSpPr>
        <p:sp>
          <p:nvSpPr>
            <p:cNvPr id="14" name="Rectangular Callout 13">
              <a:extLst>
                <a:ext uri="{FF2B5EF4-FFF2-40B4-BE49-F238E27FC236}">
                  <a16:creationId xmlns:a16="http://schemas.microsoft.com/office/drawing/2014/main" id="{3DA6B7F7-4C85-77A5-4416-4FB0D329ED57}"/>
                </a:ext>
              </a:extLst>
            </p:cNvPr>
            <p:cNvSpPr/>
            <p:nvPr/>
          </p:nvSpPr>
          <p:spPr>
            <a:xfrm>
              <a:off x="1054001" y="4645868"/>
              <a:ext cx="2603599" cy="756472"/>
            </a:xfrm>
            <a:prstGeom prst="wedgeRectCallout">
              <a:avLst>
                <a:gd name="adj1" fmla="val -21658"/>
                <a:gd name="adj2" fmla="val 50196"/>
              </a:avLst>
            </a:pr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0" rIns="36000" rtlCol="0" anchor="ctr"/>
            <a:lstStyle/>
            <a:p>
              <a:pPr algn="ctr" defTabSz="825500">
                <a:defRPr sz="2500" spc="-1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AU" sz="1800" dirty="0">
                  <a:latin typeface="Aptos" panose="020B0004020202020204" pitchFamily="34" charset="0"/>
                </a:rPr>
                <a:t>Promote CORE Training!</a:t>
              </a:r>
            </a:p>
          </p:txBody>
        </p:sp>
        <p:sp>
          <p:nvSpPr>
            <p:cNvPr id="12" name="Rectangular Callout 11">
              <a:extLst>
                <a:ext uri="{FF2B5EF4-FFF2-40B4-BE49-F238E27FC236}">
                  <a16:creationId xmlns:a16="http://schemas.microsoft.com/office/drawing/2014/main" id="{A6AF778B-D052-F57F-09AB-594BB23C5CDB}"/>
                </a:ext>
              </a:extLst>
            </p:cNvPr>
            <p:cNvSpPr/>
            <p:nvPr/>
          </p:nvSpPr>
          <p:spPr>
            <a:xfrm>
              <a:off x="1054001" y="3678099"/>
              <a:ext cx="2603598" cy="756472"/>
            </a:xfrm>
            <a:prstGeom prst="wedgeRectCallout">
              <a:avLst>
                <a:gd name="adj1" fmla="val -21942"/>
                <a:gd name="adj2" fmla="val 92361"/>
              </a:avLst>
            </a:pr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0" rIns="36000" rtlCol="0" anchor="ctr"/>
            <a:lstStyle/>
            <a:p>
              <a:pPr algn="ctr" defTabSz="825500">
                <a:defRPr sz="2500" spc="-1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AU" sz="1800" dirty="0">
                  <a:latin typeface="Aptos" panose="020B0004020202020204" pitchFamily="34" charset="0"/>
                </a:rPr>
                <a:t>Sign up as an IBO</a:t>
              </a:r>
            </a:p>
          </p:txBody>
        </p:sp>
        <p:sp>
          <p:nvSpPr>
            <p:cNvPr id="10" name="Rectangular Callout 9">
              <a:extLst>
                <a:ext uri="{FF2B5EF4-FFF2-40B4-BE49-F238E27FC236}">
                  <a16:creationId xmlns:a16="http://schemas.microsoft.com/office/drawing/2014/main" id="{A50BC1D8-525D-FFAE-D78E-A6C8A7FCD09E}"/>
                </a:ext>
              </a:extLst>
            </p:cNvPr>
            <p:cNvSpPr/>
            <p:nvPr/>
          </p:nvSpPr>
          <p:spPr>
            <a:xfrm>
              <a:off x="1054001" y="2710331"/>
              <a:ext cx="2603598" cy="756472"/>
            </a:xfrm>
            <a:prstGeom prst="wedgeRectCallout">
              <a:avLst>
                <a:gd name="adj1" fmla="val -21942"/>
                <a:gd name="adj2" fmla="val 92361"/>
              </a:avLst>
            </a:pr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116000" rtlCol="0" anchor="ctr"/>
            <a:lstStyle/>
            <a:p>
              <a:pPr algn="ctr"/>
              <a:r>
                <a:rPr lang="en-AU" sz="2400" dirty="0">
                  <a:latin typeface="Aptos" panose="020B0004020202020204" pitchFamily="34" charset="0"/>
                </a:rPr>
                <a:t>YES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D78C25-A8FC-DBB3-EF24-99A1487B7E84}"/>
              </a:ext>
            </a:extLst>
          </p:cNvPr>
          <p:cNvGrpSpPr/>
          <p:nvPr/>
        </p:nvGrpSpPr>
        <p:grpSpPr>
          <a:xfrm>
            <a:off x="4794201" y="2788718"/>
            <a:ext cx="2603599" cy="2692009"/>
            <a:chOff x="4794201" y="2714978"/>
            <a:chExt cx="2603599" cy="2692009"/>
          </a:xfrm>
        </p:grpSpPr>
        <p:sp>
          <p:nvSpPr>
            <p:cNvPr id="21" name="Rectangular Callout 20">
              <a:extLst>
                <a:ext uri="{FF2B5EF4-FFF2-40B4-BE49-F238E27FC236}">
                  <a16:creationId xmlns:a16="http://schemas.microsoft.com/office/drawing/2014/main" id="{F7D667AF-EFEA-37B0-B160-015C513E10E9}"/>
                </a:ext>
              </a:extLst>
            </p:cNvPr>
            <p:cNvSpPr/>
            <p:nvPr/>
          </p:nvSpPr>
          <p:spPr>
            <a:xfrm>
              <a:off x="4794201" y="4650515"/>
              <a:ext cx="2603599" cy="756472"/>
            </a:xfrm>
            <a:prstGeom prst="wedgeRectCallout">
              <a:avLst>
                <a:gd name="adj1" fmla="val -21658"/>
                <a:gd name="adj2" fmla="val 50196"/>
              </a:avLst>
            </a:prstGeom>
            <a:solidFill>
              <a:srgbClr val="63C8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0" rIns="36000" rtlCol="0" anchor="ctr"/>
            <a:lstStyle/>
            <a:p>
              <a:pPr algn="ctr" defTabSz="825500">
                <a:defRPr sz="2500" spc="-1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AU" sz="1800" dirty="0">
                  <a:latin typeface="Aptos" panose="020B0004020202020204" pitchFamily="34" charset="0"/>
                </a:rPr>
                <a:t>Promote CORE Training!</a:t>
              </a:r>
            </a:p>
          </p:txBody>
        </p:sp>
        <p:sp>
          <p:nvSpPr>
            <p:cNvPr id="22" name="Rectangular Callout 21">
              <a:extLst>
                <a:ext uri="{FF2B5EF4-FFF2-40B4-BE49-F238E27FC236}">
                  <a16:creationId xmlns:a16="http://schemas.microsoft.com/office/drawing/2014/main" id="{1DF4164B-721D-9BD2-617E-898E394E764E}"/>
                </a:ext>
              </a:extLst>
            </p:cNvPr>
            <p:cNvSpPr/>
            <p:nvPr/>
          </p:nvSpPr>
          <p:spPr>
            <a:xfrm>
              <a:off x="4794201" y="3682746"/>
              <a:ext cx="2603598" cy="756472"/>
            </a:xfrm>
            <a:prstGeom prst="wedgeRectCallout">
              <a:avLst>
                <a:gd name="adj1" fmla="val -21942"/>
                <a:gd name="adj2" fmla="val 92361"/>
              </a:avLst>
            </a:prstGeom>
            <a:solidFill>
              <a:srgbClr val="63C8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0" rIns="36000" rtlCol="0" anchor="ctr"/>
            <a:lstStyle/>
            <a:p>
              <a:pPr algn="ctr" defTabSz="825500">
                <a:defRPr sz="2500" spc="-1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AU" sz="1800" dirty="0">
                  <a:latin typeface="Aptos" panose="020B0004020202020204" pitchFamily="34" charset="0"/>
                </a:rPr>
                <a:t>That's a GREAT Question!</a:t>
              </a:r>
            </a:p>
          </p:txBody>
        </p:sp>
        <p:sp>
          <p:nvSpPr>
            <p:cNvPr id="23" name="Rectangular Callout 22">
              <a:extLst>
                <a:ext uri="{FF2B5EF4-FFF2-40B4-BE49-F238E27FC236}">
                  <a16:creationId xmlns:a16="http://schemas.microsoft.com/office/drawing/2014/main" id="{0396D6E7-5D6F-15A8-817E-348FD7C926C5}"/>
                </a:ext>
              </a:extLst>
            </p:cNvPr>
            <p:cNvSpPr/>
            <p:nvPr/>
          </p:nvSpPr>
          <p:spPr>
            <a:xfrm>
              <a:off x="4794201" y="2714978"/>
              <a:ext cx="2603598" cy="756472"/>
            </a:xfrm>
            <a:prstGeom prst="wedgeRectCallout">
              <a:avLst>
                <a:gd name="adj1" fmla="val -21942"/>
                <a:gd name="adj2" fmla="val 92361"/>
              </a:avLst>
            </a:prstGeom>
            <a:solidFill>
              <a:srgbClr val="63C8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ctr"/>
              <a:r>
                <a:rPr lang="en-AU" sz="2400" dirty="0">
                  <a:latin typeface="Aptos" panose="020B0004020202020204" pitchFamily="34" charset="0"/>
                </a:rPr>
                <a:t>QUESTIONS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178886-1810-DEDD-D79E-C7193AFD6EC5}"/>
              </a:ext>
            </a:extLst>
          </p:cNvPr>
          <p:cNvGrpSpPr/>
          <p:nvPr/>
        </p:nvGrpSpPr>
        <p:grpSpPr>
          <a:xfrm>
            <a:off x="8534401" y="2784071"/>
            <a:ext cx="2603599" cy="2692009"/>
            <a:chOff x="8534401" y="2710331"/>
            <a:chExt cx="2603599" cy="2692009"/>
          </a:xfrm>
        </p:grpSpPr>
        <p:sp>
          <p:nvSpPr>
            <p:cNvPr id="24" name="Rectangular Callout 23">
              <a:extLst>
                <a:ext uri="{FF2B5EF4-FFF2-40B4-BE49-F238E27FC236}">
                  <a16:creationId xmlns:a16="http://schemas.microsoft.com/office/drawing/2014/main" id="{564EF8D2-2377-5D7A-7C0C-1419E34B2CDD}"/>
                </a:ext>
              </a:extLst>
            </p:cNvPr>
            <p:cNvSpPr/>
            <p:nvPr/>
          </p:nvSpPr>
          <p:spPr>
            <a:xfrm>
              <a:off x="8534401" y="4645868"/>
              <a:ext cx="2603599" cy="756472"/>
            </a:xfrm>
            <a:prstGeom prst="wedgeRectCallout">
              <a:avLst>
                <a:gd name="adj1" fmla="val -21658"/>
                <a:gd name="adj2" fmla="val 50196"/>
              </a:avLst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44000" rIns="36000" rtlCol="0" anchor="ctr"/>
            <a:lstStyle/>
            <a:p>
              <a:pPr algn="ctr" defTabSz="825500">
                <a:defRPr sz="2500" spc="-1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AU" sz="1800" dirty="0">
                  <a:latin typeface="Aptos" panose="020B0004020202020204" pitchFamily="34" charset="0"/>
                </a:rPr>
                <a:t>Ask them to be a CUSTOMER!</a:t>
              </a:r>
            </a:p>
          </p:txBody>
        </p:sp>
        <p:sp>
          <p:nvSpPr>
            <p:cNvPr id="25" name="Rectangular Callout 24">
              <a:extLst>
                <a:ext uri="{FF2B5EF4-FFF2-40B4-BE49-F238E27FC236}">
                  <a16:creationId xmlns:a16="http://schemas.microsoft.com/office/drawing/2014/main" id="{9049DB70-BE43-8C80-D31E-F75FB9912774}"/>
                </a:ext>
              </a:extLst>
            </p:cNvPr>
            <p:cNvSpPr/>
            <p:nvPr/>
          </p:nvSpPr>
          <p:spPr>
            <a:xfrm>
              <a:off x="8534401" y="3678099"/>
              <a:ext cx="2603598" cy="756472"/>
            </a:xfrm>
            <a:prstGeom prst="wedgeRectCallout">
              <a:avLst>
                <a:gd name="adj1" fmla="val -21942"/>
                <a:gd name="adj2" fmla="val 92361"/>
              </a:avLst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rtlCol="0" anchor="ctr"/>
            <a:lstStyle/>
            <a:p>
              <a:pPr algn="ctr" defTabSz="825500"/>
              <a:r>
                <a:rPr lang="en-AU" dirty="0">
                  <a:solidFill>
                    <a:srgbClr val="FFFFFF"/>
                  </a:solidFill>
                  <a:latin typeface="Aptos" panose="020B0004020202020204" pitchFamily="34" charset="0"/>
                </a:rPr>
                <a:t>Thank them!</a:t>
              </a:r>
            </a:p>
          </p:txBody>
        </p:sp>
        <p:sp>
          <p:nvSpPr>
            <p:cNvPr id="26" name="Rectangular Callout 25">
              <a:extLst>
                <a:ext uri="{FF2B5EF4-FFF2-40B4-BE49-F238E27FC236}">
                  <a16:creationId xmlns:a16="http://schemas.microsoft.com/office/drawing/2014/main" id="{BD4E5DBB-71D7-0589-E425-F5ED1F3328A3}"/>
                </a:ext>
              </a:extLst>
            </p:cNvPr>
            <p:cNvSpPr/>
            <p:nvPr/>
          </p:nvSpPr>
          <p:spPr>
            <a:xfrm>
              <a:off x="8534401" y="2710331"/>
              <a:ext cx="2603598" cy="756472"/>
            </a:xfrm>
            <a:prstGeom prst="wedgeRectCallout">
              <a:avLst>
                <a:gd name="adj1" fmla="val -21942"/>
                <a:gd name="adj2" fmla="val 92361"/>
              </a:avLst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116000" rtlCol="0" anchor="ctr"/>
            <a:lstStyle/>
            <a:p>
              <a:pPr algn="ctr"/>
              <a:r>
                <a:rPr lang="en-AU" sz="2400" dirty="0">
                  <a:latin typeface="Aptos" panose="020B0004020202020204" pitchFamily="34" charset="0"/>
                </a:rPr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05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13E7-B689-99B6-23DF-13AC1609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dirty="0" err="1"/>
              <a:t>Conxxion</a:t>
            </a:r>
            <a:r>
              <a:rPr lang="en-AU" sz="4400" dirty="0"/>
              <a:t> Core Values</a:t>
            </a:r>
            <a:endParaRPr lang="en-A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E3E973-04BE-FEAF-0FDC-F4A216805262}"/>
              </a:ext>
            </a:extLst>
          </p:cNvPr>
          <p:cNvGrpSpPr/>
          <p:nvPr/>
        </p:nvGrpSpPr>
        <p:grpSpPr>
          <a:xfrm>
            <a:off x="6316782" y="1298038"/>
            <a:ext cx="2047420" cy="2068364"/>
            <a:chOff x="1518834" y="1672860"/>
            <a:chExt cx="3642914" cy="368017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4DEAE1-98D2-BB8F-A625-7944E2691660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C2A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393AC8-79D5-B303-89A9-18C605F352A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7128F3-F454-A075-B55A-5FA59CDC09CC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FC0609-A4A8-E737-D609-7CBFD5C40410}"/>
              </a:ext>
            </a:extLst>
          </p:cNvPr>
          <p:cNvGrpSpPr/>
          <p:nvPr/>
        </p:nvGrpSpPr>
        <p:grpSpPr>
          <a:xfrm>
            <a:off x="3674339" y="1357355"/>
            <a:ext cx="2047420" cy="2068364"/>
            <a:chOff x="1518834" y="1672860"/>
            <a:chExt cx="3642914" cy="368017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662F76-48D9-3485-C12B-8A423096C9AB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C2A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40FF111-1F41-F365-BF81-F7D2EC1AAE3B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BF46D01-DDD2-D7C7-DB62-99D7FE20E0A7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509754-C90F-50F2-7476-8B52F0FB9F8A}"/>
              </a:ext>
            </a:extLst>
          </p:cNvPr>
          <p:cNvGrpSpPr/>
          <p:nvPr/>
        </p:nvGrpSpPr>
        <p:grpSpPr>
          <a:xfrm>
            <a:off x="1165281" y="1298038"/>
            <a:ext cx="2047420" cy="2068364"/>
            <a:chOff x="672422" y="1383340"/>
            <a:chExt cx="2997628" cy="30282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6421469-7652-DF3C-EF70-74D8DDA2076A}"/>
                </a:ext>
              </a:extLst>
            </p:cNvPr>
            <p:cNvSpPr/>
            <p:nvPr/>
          </p:nvSpPr>
          <p:spPr>
            <a:xfrm>
              <a:off x="730007" y="1471588"/>
              <a:ext cx="2940043" cy="2940043"/>
            </a:xfrm>
            <a:prstGeom prst="ellipse">
              <a:avLst/>
            </a:prstGeom>
            <a:solidFill>
              <a:srgbClr val="C2A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4399927-DF15-DEF5-80A5-E317D4E59681}"/>
                </a:ext>
              </a:extLst>
            </p:cNvPr>
            <p:cNvSpPr/>
            <p:nvPr/>
          </p:nvSpPr>
          <p:spPr>
            <a:xfrm>
              <a:off x="672422" y="1383340"/>
              <a:ext cx="2934926" cy="29581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AA08D17-42C2-6AA8-8771-080080394763}"/>
                </a:ext>
              </a:extLst>
            </p:cNvPr>
            <p:cNvSpPr/>
            <p:nvPr/>
          </p:nvSpPr>
          <p:spPr>
            <a:xfrm>
              <a:off x="741699" y="1465212"/>
              <a:ext cx="2814638" cy="2814638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ptos" panose="020B0004020202020204" pitchFamily="34" charset="0"/>
              </a:endParaRPr>
            </a:p>
          </p:txBody>
        </p:sp>
      </p:grp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DCA4FA32-1972-CC83-1B4D-BCA27377FAFC}"/>
              </a:ext>
            </a:extLst>
          </p:cNvPr>
          <p:cNvSpPr txBox="1">
            <a:spLocks noChangeAspect="1"/>
          </p:cNvSpPr>
          <p:nvPr/>
        </p:nvSpPr>
        <p:spPr>
          <a:xfrm>
            <a:off x="1540258" y="1399391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None/>
              <a:defRPr sz="11000" kern="120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692CE42-6829-A021-B39E-A0517384B691}"/>
              </a:ext>
            </a:extLst>
          </p:cNvPr>
          <p:cNvSpPr txBox="1">
            <a:spLocks noChangeAspect="1"/>
          </p:cNvSpPr>
          <p:nvPr/>
        </p:nvSpPr>
        <p:spPr>
          <a:xfrm>
            <a:off x="4081256" y="1399391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None/>
              <a:defRPr sz="11000" kern="120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Aptos" panose="020B000402020202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C7E7C9-892C-FCA4-0210-4301A11D5C88}"/>
              </a:ext>
            </a:extLst>
          </p:cNvPr>
          <p:cNvSpPr txBox="1"/>
          <p:nvPr/>
        </p:nvSpPr>
        <p:spPr>
          <a:xfrm>
            <a:off x="1285532" y="2393819"/>
            <a:ext cx="177553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Aptos"/>
              </a:rPr>
              <a:t>SERVICE MINDSET</a:t>
            </a:r>
            <a:endParaRPr lang="en-AU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F052C0-E1F3-4624-DFD3-3BDC745D461B}"/>
              </a:ext>
            </a:extLst>
          </p:cNvPr>
          <p:cNvSpPr txBox="1"/>
          <p:nvPr/>
        </p:nvSpPr>
        <p:spPr>
          <a:xfrm>
            <a:off x="3809385" y="2395080"/>
            <a:ext cx="177553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>
              <a:spcBef>
                <a:spcPts val="2000"/>
              </a:spcBef>
              <a:spcAft>
                <a:spcPct val="0"/>
              </a:spcAft>
              <a:buClr>
                <a:srgbClr val="9DE61E"/>
              </a:buClr>
              <a:defRPr/>
            </a:pPr>
            <a:r>
              <a:rPr lang="en-AU" dirty="0">
                <a:solidFill>
                  <a:schemeClr val="bg1"/>
                </a:solidFill>
                <a:latin typeface="Aptos"/>
                <a:ea typeface="ＭＳ Ｐゴシック"/>
                <a:cs typeface="ＭＳ Ｐゴシック" charset="0"/>
              </a:rPr>
              <a:t>ACT WITH INTEGRITY</a:t>
            </a:r>
            <a:endParaRPr lang="en-AU" sz="1400" spc="0" dirty="0">
              <a:solidFill>
                <a:schemeClr val="bg1"/>
              </a:solidFill>
              <a:latin typeface="Aptos" panose="020B00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96826F-C5EA-FD1A-5062-A2160C8AC180}"/>
              </a:ext>
            </a:extLst>
          </p:cNvPr>
          <p:cNvSpPr txBox="1"/>
          <p:nvPr/>
        </p:nvSpPr>
        <p:spPr>
          <a:xfrm>
            <a:off x="9118857" y="2394558"/>
            <a:ext cx="17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AU" sz="1800" dirty="0">
                <a:solidFill>
                  <a:schemeClr val="bg1"/>
                </a:solidFill>
                <a:latin typeface="Aptos" panose="020B0004020202020204" pitchFamily="34" charset="0"/>
              </a:rPr>
              <a:t>CREDIBILITY</a:t>
            </a:r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28D10D-6920-A804-09D4-0F468A426B20}"/>
              </a:ext>
            </a:extLst>
          </p:cNvPr>
          <p:cNvSpPr txBox="1"/>
          <p:nvPr/>
        </p:nvSpPr>
        <p:spPr>
          <a:xfrm>
            <a:off x="781235" y="3580063"/>
            <a:ext cx="56106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800" b="1" dirty="0">
                <a:solidFill>
                  <a:srgbClr val="016B76"/>
                </a:solidFill>
                <a:latin typeface="Aptos" panose="020B0004020202020204" pitchFamily="34" charset="0"/>
              </a:rPr>
              <a:t>Company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rgbClr val="63C7C8"/>
                </a:solidFill>
                <a:latin typeface="Aptos" panose="020B0004020202020204" pitchFamily="34" charset="0"/>
              </a:rPr>
              <a:t>Protecting the integrity </a:t>
            </a:r>
            <a:r>
              <a:rPr lang="en-AU" dirty="0">
                <a:solidFill>
                  <a:schemeClr val="tx2"/>
                </a:solidFill>
                <a:latin typeface="Aptos" panose="020B0004020202020204" pitchFamily="34" charset="0"/>
              </a:rPr>
              <a:t>of the </a:t>
            </a:r>
            <a:r>
              <a:rPr lang="en-AU" dirty="0" err="1">
                <a:solidFill>
                  <a:schemeClr val="tx2"/>
                </a:solidFill>
                <a:latin typeface="Aptos" panose="020B0004020202020204" pitchFamily="34" charset="0"/>
              </a:rPr>
              <a:t>Conxxion</a:t>
            </a:r>
            <a:r>
              <a:rPr lang="en-AU" dirty="0">
                <a:solidFill>
                  <a:schemeClr val="tx2"/>
                </a:solidFill>
                <a:latin typeface="Aptos" panose="020B0004020202020204" pitchFamily="34" charset="0"/>
              </a:rPr>
              <a:t> Business Opportunity and the rights of Independent Business Owners and the customer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rgbClr val="63C7C8"/>
                </a:solidFill>
                <a:latin typeface="Aptos" panose="020B0004020202020204" pitchFamily="34" charset="0"/>
              </a:rPr>
              <a:t>Honesty, integrity, and credibility </a:t>
            </a:r>
            <a:r>
              <a:rPr lang="en-AU" dirty="0">
                <a:solidFill>
                  <a:schemeClr val="tx2"/>
                </a:solidFill>
                <a:latin typeface="Aptos" panose="020B0004020202020204" pitchFamily="34" charset="0"/>
              </a:rPr>
              <a:t>underpin everything we do at </a:t>
            </a:r>
            <a:r>
              <a:rPr lang="en-AU" dirty="0" err="1">
                <a:solidFill>
                  <a:schemeClr val="tx2"/>
                </a:solidFill>
                <a:latin typeface="Aptos" panose="020B0004020202020204" pitchFamily="34" charset="0"/>
              </a:rPr>
              <a:t>Conxxion</a:t>
            </a:r>
            <a:r>
              <a:rPr lang="en-AU" dirty="0">
                <a:solidFill>
                  <a:schemeClr val="tx2"/>
                </a:solidFill>
                <a:latin typeface="Aptos" panose="020B0004020202020204" pitchFamily="34" charset="0"/>
              </a:rPr>
              <a:t> which is why having an understanding of </a:t>
            </a:r>
            <a:r>
              <a:rPr lang="en-AU" dirty="0" err="1">
                <a:solidFill>
                  <a:schemeClr val="tx2"/>
                </a:solidFill>
                <a:latin typeface="Aptos" panose="020B0004020202020204" pitchFamily="34" charset="0"/>
              </a:rPr>
              <a:t>Conxxion's</a:t>
            </a:r>
            <a:r>
              <a:rPr lang="en-AU" dirty="0">
                <a:solidFill>
                  <a:schemeClr val="tx2"/>
                </a:solidFill>
                <a:latin typeface="Aptos" panose="020B0004020202020204" pitchFamily="34" charset="0"/>
              </a:rPr>
              <a:t> core values matter.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681DBD-AEB9-61C4-74FE-89043EB0AE33}"/>
              </a:ext>
            </a:extLst>
          </p:cNvPr>
          <p:cNvSpPr txBox="1"/>
          <p:nvPr/>
        </p:nvSpPr>
        <p:spPr>
          <a:xfrm>
            <a:off x="6993041" y="3580063"/>
            <a:ext cx="45325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800" b="1" dirty="0">
                <a:solidFill>
                  <a:srgbClr val="016B76"/>
                </a:solidFill>
                <a:latin typeface="Aptos" panose="020B0004020202020204" pitchFamily="34" charset="0"/>
              </a:rPr>
              <a:t>Your Responsibilities</a:t>
            </a:r>
          </a:p>
          <a:p>
            <a:pPr defTabSz="388185" fontAlgn="auto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AU" sz="1800" dirty="0">
                <a:solidFill>
                  <a:schemeClr val="tx2"/>
                </a:solidFill>
                <a:latin typeface="Aptos" panose="020B0004020202020204" pitchFamily="34" charset="0"/>
                <a:ea typeface="MS PGothic" pitchFamily="34" charset="-128"/>
                <a:cs typeface="Arial" panose="020B0604020202020204" pitchFamily="34" charset="0"/>
              </a:rPr>
              <a:t>Represent and pursue the </a:t>
            </a:r>
            <a:r>
              <a:rPr lang="en-AU" sz="1800" dirty="0" err="1">
                <a:solidFill>
                  <a:schemeClr val="tx2"/>
                </a:solidFill>
                <a:latin typeface="Aptos" panose="020B0004020202020204" pitchFamily="34" charset="0"/>
                <a:ea typeface="MS PGothic" pitchFamily="34" charset="-128"/>
                <a:cs typeface="Arial" panose="020B0604020202020204" pitchFamily="34" charset="0"/>
              </a:rPr>
              <a:t>Conxxion</a:t>
            </a:r>
            <a:r>
              <a:rPr lang="en-AU" sz="1800" dirty="0">
                <a:solidFill>
                  <a:schemeClr val="tx2"/>
                </a:solidFill>
                <a:latin typeface="Aptos" panose="020B0004020202020204" pitchFamily="34" charset="0"/>
                <a:ea typeface="MS PGothic" pitchFamily="34" charset="-128"/>
                <a:cs typeface="Arial" panose="020B0604020202020204" pitchFamily="34" charset="0"/>
              </a:rPr>
              <a:t> Opportunity in </a:t>
            </a:r>
            <a:r>
              <a:rPr lang="en-AU" sz="1800" dirty="0">
                <a:solidFill>
                  <a:srgbClr val="63C7C8"/>
                </a:solidFill>
                <a:latin typeface="Aptos" panose="020B0004020202020204" pitchFamily="34" charset="0"/>
                <a:ea typeface="MS PGothic" pitchFamily="34" charset="-128"/>
                <a:cs typeface="Arial" panose="020B0604020202020204" pitchFamily="34" charset="0"/>
              </a:rPr>
              <a:t>an ethical and professional </a:t>
            </a:r>
            <a:r>
              <a:rPr lang="en-AU" sz="1800" dirty="0">
                <a:solidFill>
                  <a:schemeClr val="tx2"/>
                </a:solidFill>
                <a:latin typeface="Aptos" panose="020B0004020202020204" pitchFamily="34" charset="0"/>
                <a:ea typeface="MS PGothic" pitchFamily="34" charset="-128"/>
                <a:cs typeface="Arial" panose="020B0604020202020204" pitchFamily="34" charset="0"/>
              </a:rPr>
              <a:t>manner</a:t>
            </a:r>
          </a:p>
          <a:p>
            <a:pPr defTabSz="388185" fontAlgn="auto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AU" sz="1800" dirty="0">
                <a:solidFill>
                  <a:schemeClr val="tx2"/>
                </a:solidFill>
                <a:latin typeface="Aptos" panose="020B0004020202020204" pitchFamily="34" charset="0"/>
                <a:ea typeface="MS PGothic" pitchFamily="34" charset="-128"/>
                <a:cs typeface="Arial" panose="020B0604020202020204" pitchFamily="34" charset="0"/>
              </a:rPr>
              <a:t>Provide customers with </a:t>
            </a:r>
            <a:r>
              <a:rPr lang="en-AU" sz="1800" dirty="0">
                <a:solidFill>
                  <a:srgbClr val="63C7C8"/>
                </a:solidFill>
                <a:latin typeface="Aptos" panose="020B0004020202020204" pitchFamily="34" charset="0"/>
                <a:ea typeface="MS PGothic" pitchFamily="34" charset="-128"/>
                <a:cs typeface="Arial" panose="020B0604020202020204" pitchFamily="34" charset="0"/>
              </a:rPr>
              <a:t>truthful and accurate information</a:t>
            </a:r>
            <a:r>
              <a:rPr lang="en-AU" sz="1800" dirty="0">
                <a:solidFill>
                  <a:schemeClr val="tx2"/>
                </a:solidFill>
                <a:latin typeface="Aptos" panose="020B0004020202020204" pitchFamily="34" charset="0"/>
                <a:ea typeface="MS PGothic" pitchFamily="34" charset="-128"/>
                <a:cs typeface="Arial" panose="020B0604020202020204" pitchFamily="34" charset="0"/>
              </a:rPr>
              <a:t> regarding </a:t>
            </a:r>
            <a:r>
              <a:rPr lang="en-AU" sz="1800" dirty="0" err="1">
                <a:solidFill>
                  <a:schemeClr val="tx2"/>
                </a:solidFill>
                <a:latin typeface="Aptos" panose="020B0004020202020204" pitchFamily="34" charset="0"/>
                <a:ea typeface="MS PGothic" pitchFamily="34" charset="-128"/>
                <a:cs typeface="Arial" panose="020B0604020202020204" pitchFamily="34" charset="0"/>
              </a:rPr>
              <a:t>Conxxion's</a:t>
            </a:r>
            <a:r>
              <a:rPr lang="en-AU" sz="1800" dirty="0">
                <a:solidFill>
                  <a:schemeClr val="tx2"/>
                </a:solidFill>
                <a:latin typeface="Aptos" panose="020B0004020202020204" pitchFamily="34" charset="0"/>
                <a:ea typeface="MS PGothic" pitchFamily="34" charset="-128"/>
                <a:cs typeface="Arial" panose="020B0604020202020204" pitchFamily="34" charset="0"/>
              </a:rPr>
              <a:t> products and services.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4BBEA11-0EC3-AAC8-59C2-8441B8D44CD7}"/>
              </a:ext>
            </a:extLst>
          </p:cNvPr>
          <p:cNvSpPr txBox="1">
            <a:spLocks noChangeAspect="1"/>
          </p:cNvSpPr>
          <p:nvPr/>
        </p:nvSpPr>
        <p:spPr>
          <a:xfrm>
            <a:off x="6723160" y="1399391"/>
            <a:ext cx="1230757" cy="126199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None/>
              <a:defRPr sz="11000" kern="120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Aptos"/>
              </a:rPr>
              <a:t>3</a:t>
            </a:r>
            <a:endParaRPr lang="en-US" sz="600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2153C-DA59-ECE5-872E-9BAAB5047075}"/>
              </a:ext>
            </a:extLst>
          </p:cNvPr>
          <p:cNvSpPr txBox="1"/>
          <p:nvPr/>
        </p:nvSpPr>
        <p:spPr>
          <a:xfrm>
            <a:off x="6455852" y="2395080"/>
            <a:ext cx="177553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>
              <a:spcBef>
                <a:spcPts val="2000"/>
              </a:spcBef>
              <a:spcAft>
                <a:spcPct val="0"/>
              </a:spcAft>
              <a:buClr>
                <a:srgbClr val="9DE61E"/>
              </a:buClr>
              <a:defRPr/>
            </a:pPr>
            <a:r>
              <a:rPr lang="en-AU" dirty="0">
                <a:solidFill>
                  <a:schemeClr val="bg1"/>
                </a:solidFill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GIVE BACK</a:t>
            </a:r>
            <a:endParaRPr lang="en-AU" spc="0" dirty="0">
              <a:solidFill>
                <a:schemeClr val="bg1"/>
              </a:solidFill>
              <a:latin typeface="Aptos" panose="020B00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72FF38-3784-E8A3-1C07-B3BE291CBA98}"/>
              </a:ext>
            </a:extLst>
          </p:cNvPr>
          <p:cNvSpPr/>
          <p:nvPr/>
        </p:nvSpPr>
        <p:spPr>
          <a:xfrm>
            <a:off x="9185764" y="1401412"/>
            <a:ext cx="1922435" cy="1919515"/>
          </a:xfrm>
          <a:prstGeom prst="ellipse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 dirty="0">
                <a:latin typeface="Aptos"/>
              </a:rPr>
              <a:t>WIN TOGETHER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25D6F4A-0D8B-2BA3-E9CE-407E1E8EF2C4}"/>
              </a:ext>
            </a:extLst>
          </p:cNvPr>
          <p:cNvSpPr txBox="1">
            <a:spLocks noChangeAspect="1"/>
          </p:cNvSpPr>
          <p:nvPr/>
        </p:nvSpPr>
        <p:spPr>
          <a:xfrm>
            <a:off x="9529328" y="1321822"/>
            <a:ext cx="1230757" cy="126199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None/>
              <a:defRPr sz="11000" kern="120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Aptos"/>
              </a:rPr>
              <a:t>4</a:t>
            </a:r>
            <a:endParaRPr lang="en-US" sz="6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9E45-80C1-9250-5CA9-5D1B4A5A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22" y="1676107"/>
            <a:ext cx="11853092" cy="15696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377BC9"/>
                </a:solidFill>
              </a:rPr>
              <a:t>Get your prospects involved in training</a:t>
            </a:r>
            <a:br>
              <a:rPr lang="en-US" dirty="0"/>
            </a:br>
            <a:r>
              <a:rPr lang="en-US" b="1" dirty="0">
                <a:solidFill>
                  <a:srgbClr val="63C8C8"/>
                </a:solidFill>
              </a:rPr>
              <a:t>Your success depends on it! </a:t>
            </a:r>
            <a:endParaRPr lang="en-AU" sz="3200" b="1" i="1" dirty="0">
              <a:solidFill>
                <a:schemeClr val="tx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B05DBE-7105-7BF0-CA2D-167E57B7E34F}"/>
              </a:ext>
            </a:extLst>
          </p:cNvPr>
          <p:cNvSpPr txBox="1"/>
          <p:nvPr/>
        </p:nvSpPr>
        <p:spPr>
          <a:xfrm>
            <a:off x="1057125" y="3477859"/>
            <a:ext cx="10309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77BC9"/>
                </a:solidFill>
                <a:latin typeface="Aptos" panose="020B0004020202020204" pitchFamily="34" charset="0"/>
              </a:rPr>
              <a:t>How to answer most questions:</a:t>
            </a:r>
            <a:br>
              <a:rPr lang="en-US" sz="3200" dirty="0">
                <a:solidFill>
                  <a:srgbClr val="377BC9"/>
                </a:solidFill>
                <a:latin typeface="Aptos" panose="020B000402020202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</a:rPr>
              <a:t>That's a great question, idea, </a:t>
            </a:r>
            <a:r>
              <a:rPr lang="en-US" sz="3200" dirty="0" err="1">
                <a:solidFill>
                  <a:schemeClr val="tx2"/>
                </a:solidFill>
                <a:latin typeface="Aptos" panose="020B0004020202020204" pitchFamily="34" charset="0"/>
              </a:rPr>
              <a:t>etc</a:t>
            </a: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</a:rPr>
              <a:t>… </a:t>
            </a:r>
            <a:br>
              <a:rPr lang="en-US" sz="3200" dirty="0">
                <a:solidFill>
                  <a:schemeClr val="tx2"/>
                </a:solidFill>
                <a:latin typeface="Aptos" panose="020B000402020202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</a:rPr>
              <a:t>All of that will be covered in the training.</a:t>
            </a:r>
            <a:endParaRPr lang="en-AU" sz="3200" dirty="0">
              <a:latin typeface="Aptos" panose="020B00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BBCBBBF-F44B-550C-9198-FA9B90CEFC88}"/>
              </a:ext>
            </a:extLst>
          </p:cNvPr>
          <p:cNvSpPr txBox="1">
            <a:spLocks/>
          </p:cNvSpPr>
          <p:nvPr/>
        </p:nvSpPr>
        <p:spPr>
          <a:xfrm>
            <a:off x="285421" y="1214253"/>
            <a:ext cx="11853092" cy="461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7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After the Presentation</a:t>
            </a:r>
            <a:endParaRPr lang="en-AU" sz="32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15795A5-DCF7-A628-D835-207C7C4FF4EE}"/>
              </a:ext>
            </a:extLst>
          </p:cNvPr>
          <p:cNvSpPr txBox="1">
            <a:spLocks/>
          </p:cNvSpPr>
          <p:nvPr/>
        </p:nvSpPr>
        <p:spPr>
          <a:xfrm>
            <a:off x="169454" y="194056"/>
            <a:ext cx="11853092" cy="720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7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ptos" panose="020B0004020202020204" pitchFamily="34" charset="0"/>
              </a:rPr>
              <a:t>Team Building – After Presentation</a:t>
            </a:r>
            <a:endParaRPr lang="en-AU" dirty="0">
              <a:solidFill>
                <a:srgbClr val="63C8C8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9E45-80C1-9250-5CA9-5D1B4A5A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10" y="55842"/>
            <a:ext cx="11853092" cy="10889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Team Building – </a:t>
            </a:r>
            <a:r>
              <a:rPr lang="en-US" b="1" dirty="0"/>
              <a:t>Meeting Etiquette</a:t>
            </a:r>
            <a:endParaRPr lang="en-AU" b="1" dirty="0">
              <a:solidFill>
                <a:srgbClr val="63C8C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8ACF-E67F-1F7D-4EDC-12C524FCA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994" y="1279113"/>
            <a:ext cx="5850124" cy="429977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377BC9"/>
                </a:solidFill>
              </a:rPr>
              <a:t>Meeting Etiquette</a:t>
            </a:r>
          </a:p>
          <a:p>
            <a:r>
              <a:rPr lang="en-US" sz="2000" b="1" dirty="0"/>
              <a:t>Make sure you &amp; your guests are on time  </a:t>
            </a:r>
          </a:p>
          <a:p>
            <a:r>
              <a:rPr lang="en-US" sz="2000" b="1" dirty="0"/>
              <a:t>Avoid distractions, dress presentable</a:t>
            </a:r>
          </a:p>
          <a:p>
            <a:r>
              <a:rPr lang="en-US" sz="2000" b="1" dirty="0"/>
              <a:t>Host welcome the guests </a:t>
            </a:r>
            <a:r>
              <a:rPr lang="en-US" sz="2000" dirty="0"/>
              <a:t>as they come on</a:t>
            </a:r>
          </a:p>
          <a:p>
            <a:r>
              <a:rPr lang="en-US" sz="2000" dirty="0">
                <a:solidFill>
                  <a:srgbClr val="63C8C8"/>
                </a:solidFill>
              </a:rPr>
              <a:t>Right before presentation begins…</a:t>
            </a:r>
            <a:br>
              <a:rPr lang="en-US" sz="2000" dirty="0">
                <a:solidFill>
                  <a:srgbClr val="63C8C8"/>
                </a:solidFill>
              </a:rPr>
            </a:br>
            <a:r>
              <a:rPr lang="en-US" sz="2000" dirty="0"/>
              <a:t>Host ask guests: silence cell phone and hold all questions until the end</a:t>
            </a:r>
          </a:p>
          <a:p>
            <a:r>
              <a:rPr lang="en-US" sz="2000" b="1" dirty="0"/>
              <a:t>Host introduce the speaker </a:t>
            </a:r>
            <a:r>
              <a:rPr lang="en-US" sz="2000" dirty="0"/>
              <a:t>and be upbeat and positive the entire time</a:t>
            </a:r>
          </a:p>
          <a:p>
            <a:r>
              <a:rPr lang="en-US" sz="2000" b="1" dirty="0"/>
              <a:t>Participate &amp; support the presenter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2F0AB6-31F1-B35D-F832-F0D2CA792ED6}"/>
              </a:ext>
            </a:extLst>
          </p:cNvPr>
          <p:cNvSpPr txBox="1">
            <a:spLocks/>
          </p:cNvSpPr>
          <p:nvPr/>
        </p:nvSpPr>
        <p:spPr>
          <a:xfrm>
            <a:off x="7015052" y="1279113"/>
            <a:ext cx="5124189" cy="4299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77B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377BC9"/>
                </a:solidFill>
                <a:latin typeface="Aptos" panose="020B0004020202020204" pitchFamily="34" charset="0"/>
              </a:rPr>
              <a:t>ZOOM Etiquette</a:t>
            </a:r>
          </a:p>
          <a:p>
            <a:r>
              <a:rPr lang="en-US" sz="2000" dirty="0">
                <a:latin typeface="Aptos" panose="020B0004020202020204" pitchFamily="34" charset="0"/>
              </a:rPr>
              <a:t>Mute yourself</a:t>
            </a:r>
          </a:p>
          <a:p>
            <a:r>
              <a:rPr lang="en-US" sz="2000" dirty="0">
                <a:latin typeface="Aptos" panose="020B0004020202020204" pitchFamily="34" charset="0"/>
              </a:rPr>
              <a:t>Turn on your Camera</a:t>
            </a:r>
          </a:p>
          <a:p>
            <a:r>
              <a:rPr lang="en-US" sz="2000" dirty="0">
                <a:latin typeface="Aptos" panose="020B0004020202020204" pitchFamily="34" charset="0"/>
              </a:rPr>
              <a:t>Be aware you're on Camera</a:t>
            </a:r>
          </a:p>
          <a:p>
            <a:r>
              <a:rPr lang="en-US" sz="2000" dirty="0">
                <a:latin typeface="Aptos" panose="020B0004020202020204" pitchFamily="34" charset="0"/>
              </a:rPr>
              <a:t>No Eating</a:t>
            </a:r>
          </a:p>
          <a:p>
            <a:r>
              <a:rPr lang="en-US" sz="2000" dirty="0">
                <a:latin typeface="Aptos" panose="020B0004020202020204" pitchFamily="34" charset="0"/>
              </a:rPr>
              <a:t>Raise Hand to Speak</a:t>
            </a:r>
          </a:p>
          <a:p>
            <a:r>
              <a:rPr lang="en-US" sz="2000" dirty="0">
                <a:latin typeface="Aptos" panose="020B0004020202020204" pitchFamily="34" charset="0"/>
              </a:rPr>
              <a:t>Be Respectful</a:t>
            </a:r>
          </a:p>
        </p:txBody>
      </p:sp>
      <p:sp>
        <p:nvSpPr>
          <p:cNvPr id="5" name="SAMPLE INVITING SCRIPTS…">
            <a:extLst>
              <a:ext uri="{FF2B5EF4-FFF2-40B4-BE49-F238E27FC236}">
                <a16:creationId xmlns:a16="http://schemas.microsoft.com/office/drawing/2014/main" id="{DD559790-BF61-D42E-0A56-52FA01DB49CB}"/>
              </a:ext>
            </a:extLst>
          </p:cNvPr>
          <p:cNvSpPr txBox="1"/>
          <p:nvPr/>
        </p:nvSpPr>
        <p:spPr>
          <a:xfrm>
            <a:off x="0" y="5578887"/>
            <a:ext cx="11168244" cy="607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 algn="ctr">
              <a:lnSpc>
                <a:spcPct val="70000"/>
              </a:lnSpc>
              <a:defRPr sz="6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000" spc="-52" dirty="0">
                <a:solidFill>
                  <a:srgbClr val="63C8C8"/>
                </a:solidFill>
                <a:latin typeface="Aptos" panose="020B0004020202020204" pitchFamily="34" charset="0"/>
                <a:ea typeface="Helvetica Light"/>
                <a:cs typeface="Helvetica Light"/>
                <a:sym typeface="Helvetica Light"/>
              </a:rPr>
              <a:t>KEEP IT PROFESSIONAL &amp; </a:t>
            </a:r>
            <a:r>
              <a:rPr lang="en-US" sz="4000" spc="-52" dirty="0">
                <a:solidFill>
                  <a:srgbClr val="F1732B"/>
                </a:solidFill>
                <a:latin typeface="Aptos" panose="020B0004020202020204" pitchFamily="34" charset="0"/>
                <a:ea typeface="Helvetica Light"/>
                <a:cs typeface="Helvetica Light"/>
                <a:sym typeface="Helvetica Light"/>
              </a:rPr>
              <a:t>HAVE FUN</a:t>
            </a:r>
            <a:endParaRPr sz="4000" dirty="0">
              <a:solidFill>
                <a:srgbClr val="F1732B"/>
              </a:solidFill>
              <a:latin typeface="Aptos" panose="020B0004020202020204" pitchFamily="34" charset="0"/>
            </a:endParaRPr>
          </a:p>
        </p:txBody>
      </p:sp>
      <p:pic>
        <p:nvPicPr>
          <p:cNvPr id="7" name="Graphic 6" descr="Dance outline">
            <a:extLst>
              <a:ext uri="{FF2B5EF4-FFF2-40B4-BE49-F238E27FC236}">
                <a16:creationId xmlns:a16="http://schemas.microsoft.com/office/drawing/2014/main" id="{757CF83E-5EF3-3EC1-96B8-517FBB70F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2438" y="5147905"/>
            <a:ext cx="1338773" cy="13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0672C9-A037-7DCF-3CD5-E987632742DD}"/>
              </a:ext>
            </a:extLst>
          </p:cNvPr>
          <p:cNvGrpSpPr/>
          <p:nvPr/>
        </p:nvGrpSpPr>
        <p:grpSpPr>
          <a:xfrm>
            <a:off x="575020" y="845598"/>
            <a:ext cx="11422322" cy="2583402"/>
            <a:chOff x="575020" y="3515996"/>
            <a:chExt cx="11422322" cy="2583402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96F6DB45-D386-62FB-B79E-A3EB55AF4BA6}"/>
                </a:ext>
              </a:extLst>
            </p:cNvPr>
            <p:cNvSpPr/>
            <p:nvPr/>
          </p:nvSpPr>
          <p:spPr>
            <a:xfrm>
              <a:off x="575020" y="3515996"/>
              <a:ext cx="11422322" cy="2583402"/>
            </a:xfrm>
            <a:prstGeom prst="rect">
              <a:avLst/>
            </a:prstGeom>
            <a:solidFill>
              <a:srgbClr val="016B76">
                <a:alpha val="96000"/>
              </a:srgbClr>
            </a:solidFill>
            <a:ln w="12700">
              <a:noFill/>
              <a:miter lim="400000"/>
            </a:ln>
            <a:effectLst/>
          </p:spPr>
          <p:txBody>
            <a:bodyPr lIns="71433" tIns="71433" rIns="71433" bIns="71433" anchor="ctr"/>
            <a:lstStyle/>
            <a:p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EA2901CF-02B1-228C-78CA-507F0C6DC902}"/>
                </a:ext>
              </a:extLst>
            </p:cNvPr>
            <p:cNvSpPr/>
            <p:nvPr/>
          </p:nvSpPr>
          <p:spPr>
            <a:xfrm>
              <a:off x="2841528" y="4070225"/>
              <a:ext cx="6889306" cy="1447800"/>
            </a:xfrm>
            <a:prstGeom prst="rect">
              <a:avLst/>
            </a:prstGeom>
            <a:ln w="12700">
              <a:solidFill>
                <a:srgbClr val="FFFFFF"/>
              </a:solidFill>
            </a:ln>
            <a:effectLst/>
          </p:spPr>
          <p:txBody>
            <a:bodyPr lIns="71433" tIns="71433" rIns="71433" bIns="71433" anchor="ctr"/>
            <a:lstStyle/>
            <a:p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E3E0A6-7A7D-6DD7-677D-B7F8B6B2296F}"/>
                </a:ext>
              </a:extLst>
            </p:cNvPr>
            <p:cNvSpPr txBox="1"/>
            <p:nvPr/>
          </p:nvSpPr>
          <p:spPr>
            <a:xfrm>
              <a:off x="3962081" y="4282796"/>
              <a:ext cx="464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>
                  <a:solidFill>
                    <a:schemeClr val="bg1"/>
                  </a:solidFill>
                  <a:latin typeface="Aptos" panose="020B0004020202020204" pitchFamily="34" charset="0"/>
                </a:rPr>
                <a:t>PROMOTING TRAINING 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29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0A79-BCB0-F80C-D515-92E25C34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Events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817B1-90BE-D628-82DA-D4E71424CE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2585" y="1555871"/>
            <a:ext cx="11469961" cy="3746258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sz="3200" b="1" dirty="0">
                <a:solidFill>
                  <a:srgbClr val="63C8C8"/>
                </a:solidFill>
              </a:rPr>
              <a:t>What are Events?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/>
              <a:t>Personal &amp; Team Presentations &amp; Trainings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/>
              <a:t>Leadership Trainings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/>
              <a:t>Customer Acquisition &amp; Product Trainings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b="1" dirty="0"/>
              <a:t>COMPANY TRAINING EVENTS</a:t>
            </a:r>
          </a:p>
        </p:txBody>
      </p:sp>
      <p:pic>
        <p:nvPicPr>
          <p:cNvPr id="7" name="Picture 6" descr="A logo with text and a laurel wreath&#10;&#10;AI-generated content may be incorrect.">
            <a:extLst>
              <a:ext uri="{FF2B5EF4-FFF2-40B4-BE49-F238E27FC236}">
                <a16:creationId xmlns:a16="http://schemas.microsoft.com/office/drawing/2014/main" id="{8CF318E6-2686-43F5-E284-5C20E5EA26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368" y="1277574"/>
            <a:ext cx="2302625" cy="2223768"/>
          </a:xfrm>
          <a:prstGeom prst="rect">
            <a:avLst/>
          </a:prstGeom>
        </p:spPr>
      </p:pic>
      <p:pic>
        <p:nvPicPr>
          <p:cNvPr id="9" name="Picture 8" descr="A logo with purple text&#10;&#10;AI-generated content may be incorrect.">
            <a:extLst>
              <a:ext uri="{FF2B5EF4-FFF2-40B4-BE49-F238E27FC236}">
                <a16:creationId xmlns:a16="http://schemas.microsoft.com/office/drawing/2014/main" id="{53E92F80-7F3E-F624-D379-FFDB59FA10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771" y="3976353"/>
            <a:ext cx="3255818" cy="16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9E45-80C1-9250-5CA9-5D1B4A5A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20" y="1107118"/>
            <a:ext cx="11853092" cy="15696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63C8C8"/>
                </a:solidFill>
              </a:rPr>
              <a:t>Why Promote Events?</a:t>
            </a:r>
            <a:endParaRPr lang="en-AU" sz="8000" b="1" i="1" dirty="0">
              <a:solidFill>
                <a:srgbClr val="002B5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B05DBE-7105-7BF0-CA2D-167E57B7E34F}"/>
              </a:ext>
            </a:extLst>
          </p:cNvPr>
          <p:cNvSpPr txBox="1"/>
          <p:nvPr/>
        </p:nvSpPr>
        <p:spPr>
          <a:xfrm>
            <a:off x="1057124" y="3723915"/>
            <a:ext cx="103096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63C7C8"/>
                </a:solidFill>
                <a:latin typeface="Aptos" panose="020B0004020202020204" pitchFamily="34" charset="0"/>
              </a:rPr>
              <a:t>Events help you build your team </a:t>
            </a:r>
            <a:br>
              <a:rPr lang="en-US" sz="4400" b="1" dirty="0">
                <a:solidFill>
                  <a:srgbClr val="63C7C8"/>
                </a:solidFill>
                <a:latin typeface="Aptos" panose="020B0004020202020204" pitchFamily="34" charset="0"/>
              </a:rPr>
            </a:br>
            <a:r>
              <a:rPr lang="en-US" sz="4400" b="1" dirty="0">
                <a:solidFill>
                  <a:srgbClr val="63C7C8"/>
                </a:solidFill>
                <a:latin typeface="Aptos" panose="020B0004020202020204" pitchFamily="34" charset="0"/>
              </a:rPr>
              <a:t>more effectively than working alone!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437C34-8533-A9BE-E9A3-D45080F0CB25}"/>
              </a:ext>
            </a:extLst>
          </p:cNvPr>
          <p:cNvSpPr txBox="1">
            <a:spLocks/>
          </p:cNvSpPr>
          <p:nvPr/>
        </p:nvSpPr>
        <p:spPr>
          <a:xfrm>
            <a:off x="169454" y="118834"/>
            <a:ext cx="11853092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7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6354C"/>
                </a:solidFill>
                <a:latin typeface="Aptos" panose="020B0004020202020204" pitchFamily="34" charset="0"/>
              </a:rPr>
              <a:t>Promoting Events – </a:t>
            </a:r>
            <a:r>
              <a:rPr lang="en-US" b="1" dirty="0">
                <a:solidFill>
                  <a:srgbClr val="06354C"/>
                </a:solidFill>
                <a:latin typeface="Aptos" panose="020B0004020202020204" pitchFamily="34" charset="0"/>
              </a:rPr>
              <a:t>Value in Events</a:t>
            </a:r>
            <a:endParaRPr lang="en-AU" b="1" dirty="0">
              <a:solidFill>
                <a:srgbClr val="06354C"/>
              </a:solidFill>
              <a:latin typeface="Aptos" panose="020B00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089A34-4FDE-E527-99A0-FBAEB860C56A}"/>
              </a:ext>
            </a:extLst>
          </p:cNvPr>
          <p:cNvSpPr txBox="1">
            <a:spLocks/>
          </p:cNvSpPr>
          <p:nvPr/>
        </p:nvSpPr>
        <p:spPr>
          <a:xfrm>
            <a:off x="338908" y="2154254"/>
            <a:ext cx="11853092" cy="1569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7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sz="1800" b="1" dirty="0">
                <a:solidFill>
                  <a:srgbClr val="016B76"/>
                </a:solidFill>
                <a:latin typeface="Aptos" panose="020B0004020202020204" pitchFamily="34" charset="0"/>
              </a:rPr>
            </a:br>
            <a:r>
              <a:rPr lang="en-US" sz="8000" b="1" dirty="0">
                <a:solidFill>
                  <a:srgbClr val="016B76"/>
                </a:solidFill>
                <a:latin typeface="Aptos" panose="020B0004020202020204" pitchFamily="34" charset="0"/>
              </a:rPr>
              <a:t>VISION &amp; BELIEF</a:t>
            </a:r>
            <a:endParaRPr lang="en-AU" sz="8000" b="1" dirty="0">
              <a:solidFill>
                <a:srgbClr val="016B76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474F3EA-9300-A846-C8B4-47DCE5CEA6E3}"/>
              </a:ext>
            </a:extLst>
          </p:cNvPr>
          <p:cNvSpPr/>
          <p:nvPr/>
        </p:nvSpPr>
        <p:spPr>
          <a:xfrm>
            <a:off x="0" y="0"/>
            <a:ext cx="12192000" cy="2847902"/>
          </a:xfrm>
          <a:prstGeom prst="rect">
            <a:avLst/>
          </a:prstGeom>
          <a:gradFill>
            <a:gsLst>
              <a:gs pos="7000">
                <a:schemeClr val="tx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12700">
            <a:noFill/>
            <a:miter lim="400000"/>
          </a:ln>
        </p:spPr>
        <p:txBody>
          <a:bodyPr lIns="71433" tIns="71433" rIns="71433" bIns="71433" anchor="ctr"/>
          <a:lstStyle/>
          <a:p>
            <a:endParaRPr dirty="0">
              <a:latin typeface="Aptos" panose="020B00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193F2C-1B95-925C-7ABA-3AA9776B2B18}"/>
              </a:ext>
            </a:extLst>
          </p:cNvPr>
          <p:cNvSpPr txBox="1">
            <a:spLocks/>
          </p:cNvSpPr>
          <p:nvPr/>
        </p:nvSpPr>
        <p:spPr>
          <a:xfrm>
            <a:off x="229610" y="118835"/>
            <a:ext cx="11853092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7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Promoting Events</a:t>
            </a:r>
            <a:endParaRPr lang="en-AU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F7B444B2-E6A2-63A3-408B-3BF5B5832D8F}"/>
              </a:ext>
            </a:extLst>
          </p:cNvPr>
          <p:cNvSpPr/>
          <p:nvPr/>
        </p:nvSpPr>
        <p:spPr>
          <a:xfrm>
            <a:off x="384839" y="1634144"/>
            <a:ext cx="5520813" cy="3468347"/>
          </a:xfrm>
          <a:prstGeom prst="rect">
            <a:avLst/>
          </a:prstGeom>
          <a:solidFill>
            <a:srgbClr val="016B76">
              <a:alpha val="93000"/>
            </a:srgbClr>
          </a:solidFill>
          <a:ln w="12700">
            <a:noFill/>
            <a:miter lim="400000"/>
          </a:ln>
          <a:effectLst/>
        </p:spPr>
        <p:txBody>
          <a:bodyPr lIns="71433" tIns="71433" rIns="71433" bIns="71433" anchor="ctr"/>
          <a:lstStyle/>
          <a:p>
            <a:endParaRPr dirty="0">
              <a:latin typeface="Aptos" panose="020B0004020202020204" pitchFamily="34" charset="0"/>
            </a:endParaRPr>
          </a:p>
        </p:txBody>
      </p:sp>
      <p:sp>
        <p:nvSpPr>
          <p:cNvPr id="11" name="This is Your Business Plan">
            <a:extLst>
              <a:ext uri="{FF2B5EF4-FFF2-40B4-BE49-F238E27FC236}">
                <a16:creationId xmlns:a16="http://schemas.microsoft.com/office/drawing/2014/main" id="{43EF5A71-AE80-4C53-2C13-D2530B8AE39D}"/>
              </a:ext>
            </a:extLst>
          </p:cNvPr>
          <p:cNvSpPr txBox="1"/>
          <p:nvPr/>
        </p:nvSpPr>
        <p:spPr>
          <a:xfrm>
            <a:off x="575187" y="2028633"/>
            <a:ext cx="5520813" cy="261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b="1" spc="0" dirty="0">
                <a:solidFill>
                  <a:schemeClr val="bg1"/>
                </a:solidFill>
                <a:latin typeface="Aptos" panose="020B0004020202020204" pitchFamily="34" charset="0"/>
              </a:rPr>
              <a:t>How to Promote: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spc="0" dirty="0">
                <a:solidFill>
                  <a:schemeClr val="bg1"/>
                </a:solidFill>
                <a:latin typeface="Aptos" panose="020B0004020202020204" pitchFamily="34" charset="0"/>
              </a:rPr>
              <a:t>Training Event highlight videos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spc="0" dirty="0">
                <a:solidFill>
                  <a:schemeClr val="bg1"/>
                </a:solidFill>
                <a:latin typeface="Aptos" panose="020B0004020202020204" pitchFamily="34" charset="0"/>
              </a:rPr>
              <a:t>Promote the Speakers / Trainers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spc="0" dirty="0">
                <a:solidFill>
                  <a:schemeClr val="bg1"/>
                </a:solidFill>
                <a:latin typeface="Aptos" panose="020B0004020202020204" pitchFamily="34" charset="0"/>
              </a:rPr>
              <a:t>Testimonials (tell stories, value)</a:t>
            </a:r>
            <a:endParaRPr lang="en-AU" sz="2000" spc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954E34-B894-8A8B-0351-033CBD5962D6}"/>
              </a:ext>
            </a:extLst>
          </p:cNvPr>
          <p:cNvSpPr/>
          <p:nvPr/>
        </p:nvSpPr>
        <p:spPr>
          <a:xfrm>
            <a:off x="0" y="0"/>
            <a:ext cx="4757195" cy="6858000"/>
          </a:xfrm>
          <a:prstGeom prst="rect">
            <a:avLst/>
          </a:prstGeom>
          <a:gradFill>
            <a:gsLst>
              <a:gs pos="10000">
                <a:schemeClr val="tx1"/>
              </a:gs>
              <a:gs pos="98000">
                <a:srgbClr val="7030A0">
                  <a:alpha val="55126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527010-54AC-C82B-277A-C681549AA79F}"/>
              </a:ext>
            </a:extLst>
          </p:cNvPr>
          <p:cNvGrpSpPr/>
          <p:nvPr/>
        </p:nvGrpSpPr>
        <p:grpSpPr>
          <a:xfrm>
            <a:off x="445292" y="2291067"/>
            <a:ext cx="5757550" cy="1596632"/>
            <a:chOff x="385282" y="2563402"/>
            <a:chExt cx="4749979" cy="1317222"/>
          </a:xfrm>
        </p:grpSpPr>
        <p:sp>
          <p:nvSpPr>
            <p:cNvPr id="5" name="Snip Same Side Corner Rectangle 4">
              <a:extLst>
                <a:ext uri="{FF2B5EF4-FFF2-40B4-BE49-F238E27FC236}">
                  <a16:creationId xmlns:a16="http://schemas.microsoft.com/office/drawing/2014/main" id="{046D53D1-47D1-EA64-DB76-84FF6388CC2F}"/>
                </a:ext>
              </a:extLst>
            </p:cNvPr>
            <p:cNvSpPr/>
            <p:nvPr/>
          </p:nvSpPr>
          <p:spPr>
            <a:xfrm rot="16200000">
              <a:off x="1777612" y="1171072"/>
              <a:ext cx="1317222" cy="4101881"/>
            </a:xfrm>
            <a:prstGeom prst="snip2SameRect">
              <a:avLst>
                <a:gd name="adj1" fmla="val 32971"/>
                <a:gd name="adj2" fmla="val 0"/>
              </a:avLst>
            </a:prstGeom>
            <a:solidFill>
              <a:srgbClr val="D2A93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AU" sz="2400" dirty="0">
                <a:solidFill>
                  <a:srgbClr val="FFFFFF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3F48677-C9E3-6AE2-8CF9-2B01587A3861}"/>
                </a:ext>
              </a:extLst>
            </p:cNvPr>
            <p:cNvSpPr/>
            <p:nvPr/>
          </p:nvSpPr>
          <p:spPr>
            <a:xfrm>
              <a:off x="513710" y="3156735"/>
              <a:ext cx="164386" cy="16438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AU" sz="2400" dirty="0">
                <a:solidFill>
                  <a:srgbClr val="FFFFFF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B85255-FA0B-C7B1-EEC6-A1DE817B4C49}"/>
                </a:ext>
              </a:extLst>
            </p:cNvPr>
            <p:cNvSpPr txBox="1"/>
            <p:nvPr/>
          </p:nvSpPr>
          <p:spPr>
            <a:xfrm>
              <a:off x="845800" y="2667643"/>
              <a:ext cx="4289461" cy="1142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>
                <a:spcAft>
                  <a:spcPts val="800"/>
                </a:spcAft>
              </a:pPr>
              <a:r>
                <a:rPr lang="en-GB" sz="2400" dirty="0">
                  <a:solidFill>
                    <a:srgbClr val="FFFFFF"/>
                  </a:solidFill>
                  <a:latin typeface="Aptos" panose="020B0004020202020204" pitchFamily="34" charset="0"/>
                </a:rPr>
                <a:t>Standard Pricing: </a:t>
              </a:r>
              <a:r>
                <a:rPr lang="en-GB" sz="2400" strike="sngStrike" dirty="0">
                  <a:solidFill>
                    <a:srgbClr val="C00000"/>
                  </a:solidFill>
                  <a:latin typeface="Aptos" panose="020B0004020202020204" pitchFamily="34" charset="0"/>
                </a:rPr>
                <a:t>$199</a:t>
              </a:r>
              <a:br>
                <a:rPr lang="en-GB" sz="2400" strike="sngStrike" dirty="0">
                  <a:solidFill>
                    <a:srgbClr val="FFFFFF"/>
                  </a:solidFill>
                  <a:latin typeface="Aptos" panose="020B0004020202020204" pitchFamily="34" charset="0"/>
                </a:rPr>
              </a:br>
              <a:r>
                <a:rPr lang="en-GB" sz="3733" b="1" dirty="0">
                  <a:solidFill>
                    <a:srgbClr val="FFFFFF"/>
                  </a:solidFill>
                  <a:latin typeface="Aptos" panose="020B0004020202020204" pitchFamily="34" charset="0"/>
                </a:rPr>
                <a:t>Early Bird Special</a:t>
              </a:r>
            </a:p>
            <a:p>
              <a:pPr defTabSz="609585">
                <a:spcAft>
                  <a:spcPts val="800"/>
                </a:spcAft>
              </a:pPr>
              <a:r>
                <a:rPr lang="en-GB" sz="1600" dirty="0">
                  <a:solidFill>
                    <a:srgbClr val="FFFFFF"/>
                  </a:solidFill>
                  <a:latin typeface="Aptos" panose="020B0004020202020204" pitchFamily="34" charset="0"/>
                </a:rPr>
                <a:t>Ends Sunday, 10 August 2025 11:59pm AEST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CFC937-8730-52C2-8E7F-A04907573106}"/>
              </a:ext>
            </a:extLst>
          </p:cNvPr>
          <p:cNvGrpSpPr/>
          <p:nvPr/>
        </p:nvGrpSpPr>
        <p:grpSpPr>
          <a:xfrm>
            <a:off x="5494580" y="2291068"/>
            <a:ext cx="1650520" cy="1596633"/>
            <a:chOff x="4322507" y="2563401"/>
            <a:chExt cx="1361679" cy="13172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B72934-1838-4910-A07F-219D7E929C0E}"/>
                </a:ext>
              </a:extLst>
            </p:cNvPr>
            <p:cNvSpPr/>
            <p:nvPr/>
          </p:nvSpPr>
          <p:spPr>
            <a:xfrm>
              <a:off x="4333132" y="2563401"/>
              <a:ext cx="1351054" cy="13172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D2A9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AU" sz="2400" dirty="0">
                <a:solidFill>
                  <a:srgbClr val="FFFFFF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B42A92-4051-1376-57E3-972475E8E8A6}"/>
                </a:ext>
              </a:extLst>
            </p:cNvPr>
            <p:cNvSpPr txBox="1"/>
            <p:nvPr/>
          </p:nvSpPr>
          <p:spPr>
            <a:xfrm>
              <a:off x="4322507" y="2919372"/>
              <a:ext cx="1351054" cy="77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>
                <a:spcAft>
                  <a:spcPts val="800"/>
                </a:spcAft>
              </a:pPr>
              <a:r>
                <a:rPr lang="en-GB" sz="4400" b="1" baseline="30000" dirty="0">
                  <a:solidFill>
                    <a:srgbClr val="D2A93A"/>
                  </a:solidFill>
                  <a:latin typeface="Helvetica Light" panose="020B0403020202020204" pitchFamily="34" charset="0"/>
                </a:rPr>
                <a:t>$</a:t>
              </a:r>
              <a:r>
                <a:rPr lang="en-GB" sz="5500" b="1" dirty="0">
                  <a:solidFill>
                    <a:srgbClr val="D2A93A"/>
                  </a:solidFill>
                  <a:latin typeface="Aptos" panose="020B0004020202020204" pitchFamily="34" charset="0"/>
                </a:rPr>
                <a:t>109</a:t>
              </a:r>
              <a:endParaRPr lang="en-AU" sz="5500" b="1" dirty="0">
                <a:solidFill>
                  <a:srgbClr val="D2A93A"/>
                </a:solidFill>
                <a:latin typeface="Aptos" panose="020B00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38EA08C-48B4-1482-4D10-BB090843CD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5287" y="2653779"/>
            <a:ext cx="2269295" cy="22278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6CB787-B2F6-841E-0514-838EF02793E8}"/>
              </a:ext>
            </a:extLst>
          </p:cNvPr>
          <p:cNvSpPr txBox="1"/>
          <p:nvPr/>
        </p:nvSpPr>
        <p:spPr>
          <a:xfrm>
            <a:off x="7235287" y="2270107"/>
            <a:ext cx="2269295" cy="400110"/>
          </a:xfrm>
          <a:prstGeom prst="rect">
            <a:avLst/>
          </a:prstGeom>
          <a:solidFill>
            <a:srgbClr val="D2A93A"/>
          </a:solidFill>
        </p:spPr>
        <p:txBody>
          <a:bodyPr wrap="square" rtlCol="0">
            <a:spAutoFit/>
          </a:bodyPr>
          <a:lstStyle/>
          <a:p>
            <a:pPr defTabSz="609585"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latin typeface="Aptos" panose="020B0004020202020204" pitchFamily="34" charset="0"/>
              </a:rPr>
              <a:t>REGISTER NOW</a:t>
            </a:r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3B31F5BA-4885-B87C-2DB7-A31CA6DB48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85" y="196392"/>
            <a:ext cx="972888" cy="265333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2BF7BE26-F49B-A209-29B3-824769A81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5" y="925878"/>
            <a:ext cx="3797595" cy="6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57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9E45-80C1-9250-5CA9-5D1B4A5A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16" y="1480665"/>
            <a:ext cx="11196165" cy="15696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 b="1" dirty="0">
                <a:solidFill>
                  <a:srgbClr val="002B52"/>
                </a:solidFill>
              </a:rPr>
              <a:t>At </a:t>
            </a:r>
            <a:r>
              <a:rPr lang="en-US" sz="4800" b="1" dirty="0" err="1"/>
              <a:t>Conxxion</a:t>
            </a:r>
            <a:r>
              <a:rPr lang="en-US" sz="4800" b="1" dirty="0">
                <a:solidFill>
                  <a:srgbClr val="002B52"/>
                </a:solidFill>
              </a:rPr>
              <a:t>, you're in business for yourself, </a:t>
            </a:r>
            <a:r>
              <a:rPr lang="en-US" sz="4800" b="1" dirty="0"/>
              <a:t>never by yourself.</a:t>
            </a:r>
            <a:endParaRPr lang="en-AU" sz="4800" b="1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F105E4-514A-1B77-75F1-9C9B020491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0176" y="3189931"/>
            <a:ext cx="8549640" cy="3390045"/>
          </a:xfrm>
          <a:prstGeom prst="rect">
            <a:avLst/>
          </a:prstGeom>
        </p:spPr>
      </p:pic>
      <p:pic>
        <p:nvPicPr>
          <p:cNvPr id="4" name="Picture 3" descr="A yellow logo with black background&#10;&#10;Description automatically generated">
            <a:extLst>
              <a:ext uri="{FF2B5EF4-FFF2-40B4-BE49-F238E27FC236}">
                <a16:creationId xmlns:a16="http://schemas.microsoft.com/office/drawing/2014/main" id="{6282EEF3-E924-2574-1F3D-793A55F095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746" y="458363"/>
            <a:ext cx="349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7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EE9D9C-F8B8-35D6-44ED-1ACE5A6728D6}"/>
              </a:ext>
            </a:extLst>
          </p:cNvPr>
          <p:cNvSpPr txBox="1"/>
          <p:nvPr/>
        </p:nvSpPr>
        <p:spPr>
          <a:xfrm>
            <a:off x="447122" y="341456"/>
            <a:ext cx="5971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16B76"/>
                </a:solidFill>
              </a:rPr>
              <a:t>Make your Contact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BBFC3-CFB0-3C45-BCBD-A79A8A8B2B12}"/>
              </a:ext>
            </a:extLst>
          </p:cNvPr>
          <p:cNvSpPr txBox="1"/>
          <p:nvPr/>
        </p:nvSpPr>
        <p:spPr>
          <a:xfrm>
            <a:off x="447122" y="1064778"/>
            <a:ext cx="708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tx2"/>
                </a:solidFill>
              </a:rPr>
              <a:t>Warm Market (People you know)</a:t>
            </a: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D75941F5-0D08-D480-C643-2727FB28D6B5}"/>
              </a:ext>
            </a:extLst>
          </p:cNvPr>
          <p:cNvSpPr/>
          <p:nvPr/>
        </p:nvSpPr>
        <p:spPr>
          <a:xfrm>
            <a:off x="447123" y="1703985"/>
            <a:ext cx="5648878" cy="4659041"/>
          </a:xfrm>
          <a:prstGeom prst="rect">
            <a:avLst/>
          </a:prstGeom>
          <a:solidFill>
            <a:srgbClr val="016B76">
              <a:alpha val="93000"/>
            </a:srgbClr>
          </a:solidFill>
          <a:ln w="12700">
            <a:noFill/>
            <a:miter lim="400000"/>
          </a:ln>
        </p:spPr>
        <p:txBody>
          <a:bodyPr lIns="71433" tIns="71433" rIns="71433" bIns="71433" anchor="ctr"/>
          <a:lstStyle/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81628B-A666-53FE-2E31-91307243BB21}"/>
              </a:ext>
            </a:extLst>
          </p:cNvPr>
          <p:cNvSpPr txBox="1"/>
          <p:nvPr/>
        </p:nvSpPr>
        <p:spPr>
          <a:xfrm>
            <a:off x="683581" y="1886975"/>
            <a:ext cx="573497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chemeClr val="bg1"/>
                </a:solidFill>
              </a:rPr>
              <a:t>PEOPLE CLOSEST TO YOU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AU" dirty="0">
                <a:solidFill>
                  <a:schemeClr val="bg1"/>
                </a:solidFill>
              </a:rPr>
              <a:t>Friends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AU" dirty="0">
                <a:solidFill>
                  <a:schemeClr val="bg1"/>
                </a:solidFill>
              </a:rPr>
              <a:t>Family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AU" dirty="0">
                <a:solidFill>
                  <a:schemeClr val="bg1"/>
                </a:solidFill>
              </a:rPr>
              <a:t>Social Media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AU" dirty="0">
                <a:solidFill>
                  <a:schemeClr val="bg1"/>
                </a:solidFill>
              </a:rPr>
              <a:t>Work Associates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AU" dirty="0">
                <a:solidFill>
                  <a:schemeClr val="bg1"/>
                </a:solidFill>
              </a:rPr>
              <a:t>Place of Worship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AU" dirty="0">
                <a:solidFill>
                  <a:schemeClr val="bg1"/>
                </a:solidFill>
              </a:rPr>
              <a:t>School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AU" dirty="0">
                <a:solidFill>
                  <a:schemeClr val="bg1"/>
                </a:solidFill>
              </a:rPr>
              <a:t>Places Where you do Business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AU" dirty="0">
                <a:solidFill>
                  <a:schemeClr val="bg1"/>
                </a:solidFill>
              </a:rPr>
              <a:t>Sports/Clubs/Associations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AU" b="1" dirty="0">
                <a:solidFill>
                  <a:schemeClr val="bg1"/>
                </a:solidFill>
              </a:rPr>
              <a:t>Business Owners</a:t>
            </a:r>
          </a:p>
        </p:txBody>
      </p:sp>
    </p:spTree>
    <p:extLst>
      <p:ext uri="{BB962C8B-B14F-4D97-AF65-F5344CB8AC3E}">
        <p14:creationId xmlns:p14="http://schemas.microsoft.com/office/powerpoint/2010/main" val="28080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EE9D9C-F8B8-35D6-44ED-1ACE5A6728D6}"/>
              </a:ext>
            </a:extLst>
          </p:cNvPr>
          <p:cNvSpPr txBox="1"/>
          <p:nvPr/>
        </p:nvSpPr>
        <p:spPr>
          <a:xfrm>
            <a:off x="447122" y="341456"/>
            <a:ext cx="5971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16B76"/>
                </a:solidFill>
                <a:latin typeface="Aptos" panose="020B0004020202020204" pitchFamily="34" charset="0"/>
              </a:rPr>
              <a:t>Make your Contact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BBFC3-CFB0-3C45-BCBD-A79A8A8B2B12}"/>
              </a:ext>
            </a:extLst>
          </p:cNvPr>
          <p:cNvSpPr txBox="1"/>
          <p:nvPr/>
        </p:nvSpPr>
        <p:spPr>
          <a:xfrm>
            <a:off x="447122" y="1064778"/>
            <a:ext cx="708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tx2"/>
                </a:solidFill>
                <a:latin typeface="Aptos" panose="020B0004020202020204" pitchFamily="34" charset="0"/>
              </a:rPr>
              <a:t>Warm Market (People you know)</a:t>
            </a: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D75941F5-0D08-D480-C643-2727FB28D6B5}"/>
              </a:ext>
            </a:extLst>
          </p:cNvPr>
          <p:cNvSpPr/>
          <p:nvPr/>
        </p:nvSpPr>
        <p:spPr>
          <a:xfrm>
            <a:off x="447123" y="1737036"/>
            <a:ext cx="5648878" cy="4553595"/>
          </a:xfrm>
          <a:prstGeom prst="rect">
            <a:avLst/>
          </a:prstGeom>
          <a:solidFill>
            <a:srgbClr val="016B76">
              <a:alpha val="93000"/>
            </a:srgbClr>
          </a:solidFill>
          <a:ln w="12700">
            <a:noFill/>
            <a:miter lim="400000"/>
          </a:ln>
        </p:spPr>
        <p:txBody>
          <a:bodyPr lIns="71433" tIns="71433" rIns="71433" bIns="71433" anchor="ctr"/>
          <a:lstStyle/>
          <a:p>
            <a:endParaRPr dirty="0">
              <a:solidFill>
                <a:srgbClr val="016B76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81628B-A666-53FE-2E31-91307243BB21}"/>
              </a:ext>
            </a:extLst>
          </p:cNvPr>
          <p:cNvSpPr txBox="1"/>
          <p:nvPr/>
        </p:nvSpPr>
        <p:spPr>
          <a:xfrm>
            <a:off x="683581" y="1953077"/>
            <a:ext cx="573497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600" b="1" dirty="0">
                <a:solidFill>
                  <a:schemeClr val="bg1"/>
                </a:solidFill>
                <a:latin typeface="Aptos" panose="020B0004020202020204" pitchFamily="34" charset="0"/>
              </a:rPr>
              <a:t>Do not pre-judge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AU" sz="3200" b="1" dirty="0">
                <a:solidFill>
                  <a:schemeClr val="bg1"/>
                </a:solidFill>
                <a:latin typeface="Aptos" panose="020B0004020202020204" pitchFamily="34" charset="0"/>
              </a:rPr>
              <a:t>The truth is...</a:t>
            </a:r>
          </a:p>
          <a:p>
            <a:pPr marL="540000" indent="-5400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AU" sz="2800" dirty="0">
                <a:solidFill>
                  <a:schemeClr val="bg1"/>
                </a:solidFill>
                <a:latin typeface="Aptos" panose="020B0004020202020204" pitchFamily="34" charset="0"/>
              </a:rPr>
              <a:t>Those you think will, won't</a:t>
            </a:r>
          </a:p>
          <a:p>
            <a:pPr marL="540000" indent="-5400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AU" sz="2800" dirty="0">
                <a:solidFill>
                  <a:schemeClr val="bg1"/>
                </a:solidFill>
                <a:latin typeface="Aptos" panose="020B0004020202020204" pitchFamily="34" charset="0"/>
              </a:rPr>
              <a:t>Those you think won't, will</a:t>
            </a:r>
          </a:p>
          <a:p>
            <a:pPr marL="540000" indent="-5400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AU" sz="2800" dirty="0">
                <a:solidFill>
                  <a:schemeClr val="bg1"/>
                </a:solidFill>
                <a:latin typeface="Aptos" panose="020B0004020202020204" pitchFamily="34" charset="0"/>
              </a:rPr>
              <a:t>Those you think can, can't</a:t>
            </a:r>
          </a:p>
          <a:p>
            <a:pPr marL="540000" indent="-5400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AU" sz="2800" dirty="0">
                <a:solidFill>
                  <a:schemeClr val="bg1"/>
                </a:solidFill>
                <a:latin typeface="Aptos" panose="020B0004020202020204" pitchFamily="34" charset="0"/>
              </a:rPr>
              <a:t>Those you think can't, can</a:t>
            </a:r>
            <a:endParaRPr lang="en-AU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C6FC"/>
      </a:accent1>
      <a:accent2>
        <a:srgbClr val="0DA9E2"/>
      </a:accent2>
      <a:accent3>
        <a:srgbClr val="A5A5A5"/>
      </a:accent3>
      <a:accent4>
        <a:srgbClr val="7E7F7E"/>
      </a:accent4>
      <a:accent5>
        <a:srgbClr val="4472C4"/>
      </a:accent5>
      <a:accent6>
        <a:srgbClr val="585958"/>
      </a:accent6>
      <a:hlink>
        <a:srgbClr val="4E7BBA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C6FC"/>
      </a:accent1>
      <a:accent2>
        <a:srgbClr val="0DA9E2"/>
      </a:accent2>
      <a:accent3>
        <a:srgbClr val="A5A5A5"/>
      </a:accent3>
      <a:accent4>
        <a:srgbClr val="7E7F7E"/>
      </a:accent4>
      <a:accent5>
        <a:srgbClr val="4472C4"/>
      </a:accent5>
      <a:accent6>
        <a:srgbClr val="585958"/>
      </a:accent6>
      <a:hlink>
        <a:srgbClr val="0938B2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7fee1f-55ea-46db-87a7-45e1e5177bf8">
      <Terms xmlns="http://schemas.microsoft.com/office/infopath/2007/PartnerControls"/>
    </lcf76f155ced4ddcb4097134ff3c332f>
    <TaxCatchAll xmlns="fbab14ec-3c68-49ab-892a-f9c4d79292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64970890E1347BA4A9771C514140C" ma:contentTypeVersion="15" ma:contentTypeDescription="Create a new document." ma:contentTypeScope="" ma:versionID="f9208da385529d2bc4d54a460a17e5e8">
  <xsd:schema xmlns:xsd="http://www.w3.org/2001/XMLSchema" xmlns:xs="http://www.w3.org/2001/XMLSchema" xmlns:p="http://schemas.microsoft.com/office/2006/metadata/properties" xmlns:ns2="317fee1f-55ea-46db-87a7-45e1e5177bf8" xmlns:ns3="fbab14ec-3c68-49ab-892a-f9c4d792924e" targetNamespace="http://schemas.microsoft.com/office/2006/metadata/properties" ma:root="true" ma:fieldsID="0900c533736af56d02167d80fe181cf6" ns2:_="" ns3:_="">
    <xsd:import namespace="317fee1f-55ea-46db-87a7-45e1e5177bf8"/>
    <xsd:import namespace="fbab14ec-3c68-49ab-892a-f9c4d79292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3:TaxCatchAll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ee1f-55ea-46db-87a7-45e1e5177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fc7c60e-21a8-4e7a-8837-f9dbf9a722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b14ec-3c68-49ab-892a-f9c4d792924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f1bb777-5566-45be-850f-c40d90c234e8}" ma:internalName="TaxCatchAll" ma:showField="CatchAllData" ma:web="fbab14ec-3c68-49ab-892a-f9c4d79292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1F76F8-45BD-4285-87B0-8C1FD28BA4F1}">
  <ds:schemaRefs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fbab14ec-3c68-49ab-892a-f9c4d792924e"/>
    <ds:schemaRef ds:uri="317fee1f-55ea-46db-87a7-45e1e5177bf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3D3630-3D05-4BE9-8263-FDDE5B7D67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0A54E0-23ED-4556-B25A-68F1F8108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ee1f-55ea-46db-87a7-45e1e5177bf8"/>
    <ds:schemaRef ds:uri="fbab14ec-3c68-49ab-892a-f9c4d7929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21397</TotalTime>
  <Words>4969</Words>
  <Application>Microsoft Office PowerPoint</Application>
  <PresentationFormat>Widescreen</PresentationFormat>
  <Paragraphs>1237</Paragraphs>
  <Slides>77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Office Theme</vt:lpstr>
      <vt:lpstr>1_Office Theme</vt:lpstr>
      <vt:lpstr>PowerPoint Presentation</vt:lpstr>
      <vt:lpstr>PowerPoint Presentation</vt:lpstr>
      <vt:lpstr>PowerPoint Presentation</vt:lpstr>
      <vt:lpstr>Getting Started</vt:lpstr>
      <vt:lpstr>Mindset for Success! Develop the Right Mental Attitude</vt:lpstr>
      <vt:lpstr>Getting Started/Mindset  KISS:  Keep It Super Simple</vt:lpstr>
      <vt:lpstr>Conxxion Core Values</vt:lpstr>
      <vt:lpstr>PowerPoint Presentation</vt:lpstr>
      <vt:lpstr>PowerPoint Presentation</vt:lpstr>
      <vt:lpstr>New IBO - Considerations</vt:lpstr>
      <vt:lpstr>We ARE in the SORTING Business NOT in the SELLING Business!</vt:lpstr>
      <vt:lpstr>PowerPoint Presentation</vt:lpstr>
      <vt:lpstr>PowerPoint Presentation</vt:lpstr>
      <vt:lpstr>PowerPoint Presentation</vt:lpstr>
      <vt:lpstr>Compensation Plan</vt:lpstr>
      <vt:lpstr>PowerPoint Presentation</vt:lpstr>
      <vt:lpstr>Compensation Plan – Points System</vt:lpstr>
      <vt:lpstr>Compensation Plan – Personal Residual Income</vt:lpstr>
      <vt:lpstr>Compensation Plan – Personal Residual Income</vt:lpstr>
      <vt:lpstr>Compensation Plan – Team Residual Income</vt:lpstr>
      <vt:lpstr>Compensation Plan – Team Residual Income</vt:lpstr>
      <vt:lpstr>Compensation Plan – Team Residual Income</vt:lpstr>
      <vt:lpstr>Compensation Plan – Team Residual Income</vt:lpstr>
      <vt:lpstr>Compensation Plan – Team Residual Income</vt:lpstr>
      <vt:lpstr>Compensation Plan – Team Residual Income</vt:lpstr>
      <vt:lpstr>Compensation Plan – Team Residual Income</vt:lpstr>
      <vt:lpstr>PowerPoint Presentation</vt:lpstr>
      <vt:lpstr>Compensation Plan – Earned Positions</vt:lpstr>
      <vt:lpstr>Compensation Plan – Earned Positions</vt:lpstr>
      <vt:lpstr>Compensation Plan – Earned Positions</vt:lpstr>
      <vt:lpstr>Compensation Plan – Earned Positions</vt:lpstr>
      <vt:lpstr>Compensation Plan – Earned Positions</vt:lpstr>
      <vt:lpstr>Compensation Plan – Personal Customer Bonuses</vt:lpstr>
      <vt:lpstr>Compensation Plan – Customer Acquisition Bonuses CABs</vt:lpstr>
      <vt:lpstr>Compensation Plan – Customer Acquisition Bonuses CABs</vt:lpstr>
      <vt:lpstr>Compensation Plan – Customer Acquisition Bonuses CABs</vt:lpstr>
      <vt:lpstr>Compensation Plan – Customer Acquisition Bonuses CABs</vt:lpstr>
      <vt:lpstr>Compensation Plan – Customer Acquisition Bonuses CABs</vt:lpstr>
      <vt:lpstr>Compensation Plan – Customer Acquisition Bonuses CABs</vt:lpstr>
      <vt:lpstr>Compensation Plan</vt:lpstr>
      <vt:lpstr>NEW IBO FAST START BONUSES</vt:lpstr>
      <vt:lpstr>Achieve ETL in 30 Days on Your Own</vt:lpstr>
      <vt:lpstr>Achieve ETL in 30 Days With a Team</vt:lpstr>
      <vt:lpstr>PowerPoint Presentation</vt:lpstr>
      <vt:lpstr>PowerPoint Presentation</vt:lpstr>
      <vt:lpstr>Essential Residential &amp; Business Services</vt:lpstr>
      <vt:lpstr>Customer Acquisition Customer Sources</vt:lpstr>
      <vt:lpstr>Customer Acquisition Customer Sources</vt:lpstr>
      <vt:lpstr>Customer Acquisition Customer Source 1</vt:lpstr>
      <vt:lpstr>Customer Acquisition Customer Source 2</vt:lpstr>
      <vt:lpstr>Customer Acquisition Customer Source 3</vt:lpstr>
      <vt:lpstr>Customer Survey</vt:lpstr>
      <vt:lpstr>Customer Script</vt:lpstr>
      <vt:lpstr>PowerPoint Presentation</vt:lpstr>
      <vt:lpstr>Team Building</vt:lpstr>
      <vt:lpstr>PowerPoint Presentation</vt:lpstr>
      <vt:lpstr>Team Building – 3 steps</vt:lpstr>
      <vt:lpstr>Team Building – 3 steps</vt:lpstr>
      <vt:lpstr>Team Building – Using an Expert Presenter</vt:lpstr>
      <vt:lpstr>Team Building – Types of Conxxion Opportunity Presentations</vt:lpstr>
      <vt:lpstr>Team Building – Schedule your First Presentation &amp; Start Inviting  Host your First Presentation</vt:lpstr>
      <vt:lpstr>Team Building – INVITING</vt:lpstr>
      <vt:lpstr>Team Building – Tips &amp; Expectations  Inviting  Tips &amp; Expectations </vt:lpstr>
      <vt:lpstr>Team Building – Words That Work  "Piquing Interest" Examples</vt:lpstr>
      <vt:lpstr>Team Building – Words That Work  “Opinion Approach”</vt:lpstr>
      <vt:lpstr>Team Building – Words That Work  Inviting:  Words That Work</vt:lpstr>
      <vt:lpstr>Team Building – Words That Work  Inviting:  Words That Work</vt:lpstr>
      <vt:lpstr>Team Building – Words That Work  If They Continue Asking Questions?</vt:lpstr>
      <vt:lpstr>Team Building – After Presentation  Sorting After Presentation  ARE YOU READY TO GET STARTED?</vt:lpstr>
      <vt:lpstr>Get your prospects involved in training Your success depends on it! </vt:lpstr>
      <vt:lpstr>Team Building – Meeting Etiquette</vt:lpstr>
      <vt:lpstr>PowerPoint Presentation</vt:lpstr>
      <vt:lpstr>Promoting Events</vt:lpstr>
      <vt:lpstr>Why Promote Events?</vt:lpstr>
      <vt:lpstr>PowerPoint Presentation</vt:lpstr>
      <vt:lpstr>PowerPoint Presentation</vt:lpstr>
      <vt:lpstr>At Conxxion, you're in business for yourself, never by yourself.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</dc:creator>
  <cp:lastModifiedBy>Walid Zahab</cp:lastModifiedBy>
  <cp:revision>1794</cp:revision>
  <cp:lastPrinted>2019-02-01T12:14:13Z</cp:lastPrinted>
  <dcterms:created xsi:type="dcterms:W3CDTF">2014-10-14T06:21:58Z</dcterms:created>
  <dcterms:modified xsi:type="dcterms:W3CDTF">2025-07-31T06:51:27Z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0x01010082C64970890E1347BA4A9771C514140C</vt:lpwstr>
  </property>
  <property fmtid="{D5CDD505-2E9C-101B-9397-08002B2CF9AE}" pid="3" name="MediaServiceImageTags">
    <vt:lpwstr/>
  </property>
</Properties>
</file>