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diagrams/data1.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entation.xml" ContentType="application/vnd.openxmlformats-officedocument.presentationml.presentation.main+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notesSlides/notesSlide1.xml" ContentType="application/vnd.openxmlformats-officedocument.presentationml.notesSlide+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notesSlides/notesSlide2.xml" ContentType="application/vnd.openxmlformats-officedocument.presentationml.notesSlide+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notesSlides/notesSlide3.xml" ContentType="application/vnd.openxmlformats-officedocument.presentationml.notesSlide+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notesSlides/notesSlide4.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authors.xml" ContentType="application/vnd.ms-powerpoint.authors+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media/image23.jpg" ContentType="image/jpeg"/>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 id="2147483788" r:id="rId2"/>
    <p:sldMasterId id="2147483818" r:id="rId3"/>
    <p:sldMasterId id="2147483854" r:id="rId4"/>
  </p:sldMasterIdLst>
  <p:notesMasterIdLst>
    <p:notesMasterId r:id="rId44"/>
  </p:notesMasterIdLst>
  <p:handoutMasterIdLst>
    <p:handoutMasterId r:id="rId45"/>
  </p:handoutMasterIdLst>
  <p:sldIdLst>
    <p:sldId id="4694" r:id="rId5"/>
    <p:sldId id="2147470917" r:id="rId6"/>
    <p:sldId id="4723" r:id="rId7"/>
    <p:sldId id="2147482673" r:id="rId8"/>
    <p:sldId id="2147470972" r:id="rId9"/>
    <p:sldId id="2147470918" r:id="rId10"/>
    <p:sldId id="2147470919" r:id="rId11"/>
    <p:sldId id="2147470920" r:id="rId12"/>
    <p:sldId id="4729" r:id="rId13"/>
    <p:sldId id="2147470940" r:id="rId14"/>
    <p:sldId id="2147470924" r:id="rId15"/>
    <p:sldId id="2147470925" r:id="rId16"/>
    <p:sldId id="2289" r:id="rId17"/>
    <p:sldId id="2147470927" r:id="rId18"/>
    <p:sldId id="2147470928" r:id="rId19"/>
    <p:sldId id="4730" r:id="rId20"/>
    <p:sldId id="2147470921" r:id="rId21"/>
    <p:sldId id="4750" r:id="rId22"/>
    <p:sldId id="2147470941" r:id="rId23"/>
    <p:sldId id="2147470932" r:id="rId24"/>
    <p:sldId id="2147482675" r:id="rId25"/>
    <p:sldId id="2147470934" r:id="rId26"/>
    <p:sldId id="2147470935" r:id="rId27"/>
    <p:sldId id="2147470936" r:id="rId28"/>
    <p:sldId id="4735" r:id="rId29"/>
    <p:sldId id="2147470922" r:id="rId30"/>
    <p:sldId id="4736" r:id="rId31"/>
    <p:sldId id="2147470951" r:id="rId32"/>
    <p:sldId id="2147470952" r:id="rId33"/>
    <p:sldId id="2147470957" r:id="rId34"/>
    <p:sldId id="2147470923" r:id="rId35"/>
    <p:sldId id="4739" r:id="rId36"/>
    <p:sldId id="4748" r:id="rId37"/>
    <p:sldId id="4705" r:id="rId38"/>
    <p:sldId id="4714" r:id="rId39"/>
    <p:sldId id="4715" r:id="rId40"/>
    <p:sldId id="4717" r:id="rId41"/>
    <p:sldId id="4744" r:id="rId42"/>
    <p:sldId id="2147470959" r:id="rId43"/>
  </p:sldIdLst>
  <p:sldSz cx="12192000" cy="6858000"/>
  <p:notesSz cx="6858000" cy="9144000"/>
  <p:defaultTex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99050E-A5F4-C492-EF63-C9A3AAF415E1}" name="Heliana Nino" initials="HN" userId="S::heliana.nino@acnpacific.com::5a9b85e5-5e35-4597-a6ac-ea714befbfe8" providerId="AD"/>
  <p188:author id="{BE162C14-F047-109B-1ABD-B5710F89E18A}" name="Louie Paterno" initials="LP" userId="S::Louie.Paterno@acnpacific.com::7744fc2c-9de4-42e1-a547-ffd1d53c9e22" providerId="AD"/>
  <p188:author id="{D66EA42B-DA65-0A41-831E-9E0FF51C6690}" name="Ailbhe Cassidy" initials="AC" userId="S::ailbhe.cassidy@acnpacific.com::24455cf4-0c5c-476d-ac2b-b754fc36048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00AB"/>
    <a:srgbClr val="F1732B"/>
    <a:srgbClr val="7030A0"/>
    <a:srgbClr val="7A25B9"/>
    <a:srgbClr val="FF0000"/>
    <a:srgbClr val="EF5A45"/>
    <a:srgbClr val="000000"/>
    <a:srgbClr val="016B76"/>
    <a:srgbClr val="C3A12E"/>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06" autoAdjust="0"/>
    <p:restoredTop sz="93014" autoAdjust="0"/>
  </p:normalViewPr>
  <p:slideViewPr>
    <p:cSldViewPr snapToGrid="0">
      <p:cViewPr varScale="1">
        <p:scale>
          <a:sx n="118" d="100"/>
          <a:sy n="118" d="100"/>
        </p:scale>
        <p:origin x="760" y="192"/>
      </p:cViewPr>
      <p:guideLst>
        <p:guide orient="horz" pos="2160"/>
        <p:guide pos="3840"/>
      </p:guideLst>
    </p:cSldViewPr>
  </p:slideViewPr>
  <p:notesTextViewPr>
    <p:cViewPr>
      <p:scale>
        <a:sx n="75" d="100"/>
        <a:sy n="75" d="100"/>
      </p:scale>
      <p:origin x="0" y="0"/>
    </p:cViewPr>
  </p:notesTextViewPr>
  <p:sorterViewPr>
    <p:cViewPr>
      <p:scale>
        <a:sx n="69" d="100"/>
        <a:sy n="69" d="100"/>
      </p:scale>
      <p:origin x="0" y="-2560"/>
    </p:cViewPr>
  </p:sorterViewPr>
  <p:notesViewPr>
    <p:cSldViewPr snapToGrid="0">
      <p:cViewPr varScale="1">
        <p:scale>
          <a:sx n="159" d="100"/>
          <a:sy n="159" d="100"/>
        </p:scale>
        <p:origin x="4856"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3" Type="http://schemas.openxmlformats.org/officeDocument/2006/relationships/customXml" Target="../customXml/item3.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customXml" Target="../customXml/item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svg"/><Relationship Id="rId1" Type="http://schemas.openxmlformats.org/officeDocument/2006/relationships/image" Target="../media/image126.png"/><Relationship Id="rId4" Type="http://schemas.openxmlformats.org/officeDocument/2006/relationships/image" Target="../media/image12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svg"/><Relationship Id="rId1" Type="http://schemas.openxmlformats.org/officeDocument/2006/relationships/image" Target="../media/image126.png"/><Relationship Id="rId4" Type="http://schemas.openxmlformats.org/officeDocument/2006/relationships/image" Target="../media/image12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2DEBC4-A4A1-4127-B41D-C4B1C26C812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FAD5B33-48AC-4843-8433-4CE2EE030AB8}">
      <dgm:prSet custT="1"/>
      <dgm:spPr/>
      <dgm:t>
        <a:bodyPr/>
        <a:lstStyle/>
        <a:p>
          <a:pPr>
            <a:lnSpc>
              <a:spcPct val="100000"/>
            </a:lnSpc>
          </a:pPr>
          <a:r>
            <a:rPr lang="en-AU" sz="2800" b="1">
              <a:solidFill>
                <a:schemeClr val="bg1"/>
              </a:solidFill>
            </a:rPr>
            <a:t>SIM Only Plans</a:t>
          </a:r>
          <a:endParaRPr lang="en-US" sz="2800" b="1">
            <a:solidFill>
              <a:schemeClr val="bg1"/>
            </a:solidFill>
          </a:endParaRPr>
        </a:p>
      </dgm:t>
    </dgm:pt>
    <dgm:pt modelId="{DDF9F013-FEE3-4016-8A0B-AFC0FF9B42D9}" type="parTrans" cxnId="{087AD399-B493-47FC-BE84-6A1B4AC0D7B0}">
      <dgm:prSet/>
      <dgm:spPr/>
      <dgm:t>
        <a:bodyPr/>
        <a:lstStyle/>
        <a:p>
          <a:endParaRPr lang="en-US"/>
        </a:p>
      </dgm:t>
    </dgm:pt>
    <dgm:pt modelId="{818BEB80-87FF-4ED4-B754-3D732816726A}" type="sibTrans" cxnId="{087AD399-B493-47FC-BE84-6A1B4AC0D7B0}">
      <dgm:prSet/>
      <dgm:spPr/>
      <dgm:t>
        <a:bodyPr/>
        <a:lstStyle/>
        <a:p>
          <a:endParaRPr lang="en-US"/>
        </a:p>
      </dgm:t>
    </dgm:pt>
    <dgm:pt modelId="{777EFA3F-EF54-44AE-9B3F-0D577D07E6CA}">
      <dgm:prSet/>
      <dgm:spPr/>
      <dgm:t>
        <a:bodyPr/>
        <a:lstStyle/>
        <a:p>
          <a:pPr>
            <a:lnSpc>
              <a:spcPct val="100000"/>
            </a:lnSpc>
            <a:buFont typeface="Arial" panose="020B0604020202020204" pitchFamily="34" charset="0"/>
            <a:buChar char="•"/>
          </a:pPr>
          <a:r>
            <a:rPr lang="en-AU" dirty="0">
              <a:solidFill>
                <a:schemeClr val="bg1"/>
              </a:solidFill>
            </a:rPr>
            <a:t>28 Days Plans</a:t>
          </a:r>
          <a:endParaRPr lang="en-US" dirty="0">
            <a:solidFill>
              <a:schemeClr val="bg1"/>
            </a:solidFill>
          </a:endParaRPr>
        </a:p>
      </dgm:t>
    </dgm:pt>
    <dgm:pt modelId="{B181FE21-2B2B-4E17-9E70-4CF20F8DF4FC}" type="parTrans" cxnId="{14511DFB-7D26-4ADD-AFD8-9016A9B9849F}">
      <dgm:prSet/>
      <dgm:spPr/>
      <dgm:t>
        <a:bodyPr/>
        <a:lstStyle/>
        <a:p>
          <a:endParaRPr lang="en-US"/>
        </a:p>
      </dgm:t>
    </dgm:pt>
    <dgm:pt modelId="{F8BE023A-2FBB-47C9-832A-89759165B433}" type="sibTrans" cxnId="{14511DFB-7D26-4ADD-AFD8-9016A9B9849F}">
      <dgm:prSet/>
      <dgm:spPr/>
      <dgm:t>
        <a:bodyPr/>
        <a:lstStyle/>
        <a:p>
          <a:endParaRPr lang="en-US"/>
        </a:p>
      </dgm:t>
    </dgm:pt>
    <dgm:pt modelId="{F1983FA0-C82B-4A52-8551-A34D879F7C9F}">
      <dgm:prSet/>
      <dgm:spPr/>
      <dgm:t>
        <a:bodyPr/>
        <a:lstStyle/>
        <a:p>
          <a:pPr>
            <a:lnSpc>
              <a:spcPct val="100000"/>
            </a:lnSpc>
            <a:buFont typeface="Arial" panose="020B0604020202020204" pitchFamily="34" charset="0"/>
            <a:buChar char="•"/>
          </a:pPr>
          <a:r>
            <a:rPr lang="en-AU" dirty="0">
              <a:solidFill>
                <a:schemeClr val="bg1"/>
              </a:solidFill>
            </a:rPr>
            <a:t>Long Expiry Plans</a:t>
          </a:r>
          <a:endParaRPr lang="en-US" dirty="0">
            <a:solidFill>
              <a:schemeClr val="bg1"/>
            </a:solidFill>
          </a:endParaRPr>
        </a:p>
      </dgm:t>
    </dgm:pt>
    <dgm:pt modelId="{534774D2-E76C-4826-BFD2-469E6FDB0410}" type="parTrans" cxnId="{BB52954A-2871-4235-8C26-23620B9BF4F1}">
      <dgm:prSet/>
      <dgm:spPr/>
      <dgm:t>
        <a:bodyPr/>
        <a:lstStyle/>
        <a:p>
          <a:endParaRPr lang="en-US"/>
        </a:p>
      </dgm:t>
    </dgm:pt>
    <dgm:pt modelId="{EA70070D-B326-4869-B905-D6616DF6AA98}" type="sibTrans" cxnId="{BB52954A-2871-4235-8C26-23620B9BF4F1}">
      <dgm:prSet/>
      <dgm:spPr/>
      <dgm:t>
        <a:bodyPr/>
        <a:lstStyle/>
        <a:p>
          <a:endParaRPr lang="en-US"/>
        </a:p>
      </dgm:t>
    </dgm:pt>
    <dgm:pt modelId="{CEBD9B0D-D7C5-4D37-A319-AB824CD91610}">
      <dgm:prSet/>
      <dgm:spPr/>
      <dgm:t>
        <a:bodyPr/>
        <a:lstStyle/>
        <a:p>
          <a:pPr>
            <a:lnSpc>
              <a:spcPct val="100000"/>
            </a:lnSpc>
            <a:buFont typeface="Arial" panose="020B0604020202020204" pitchFamily="34" charset="0"/>
            <a:buChar char="•"/>
          </a:pPr>
          <a:r>
            <a:rPr lang="en-AU" dirty="0">
              <a:solidFill>
                <a:schemeClr val="bg1"/>
              </a:solidFill>
            </a:rPr>
            <a:t>7 Days Plans</a:t>
          </a:r>
          <a:endParaRPr lang="en-US" dirty="0">
            <a:solidFill>
              <a:schemeClr val="bg1"/>
            </a:solidFill>
          </a:endParaRPr>
        </a:p>
      </dgm:t>
    </dgm:pt>
    <dgm:pt modelId="{8CADD82F-6DA2-401B-BD3D-D03745DC4A22}" type="parTrans" cxnId="{EC49306A-1CD9-42A3-82C7-44BAC1C22AED}">
      <dgm:prSet/>
      <dgm:spPr/>
      <dgm:t>
        <a:bodyPr/>
        <a:lstStyle/>
        <a:p>
          <a:endParaRPr lang="en-US"/>
        </a:p>
      </dgm:t>
    </dgm:pt>
    <dgm:pt modelId="{9C3AA2B2-E7F8-41A9-BD73-2CEB9F844FFC}" type="sibTrans" cxnId="{EC49306A-1CD9-42A3-82C7-44BAC1C22AED}">
      <dgm:prSet/>
      <dgm:spPr/>
      <dgm:t>
        <a:bodyPr/>
        <a:lstStyle/>
        <a:p>
          <a:endParaRPr lang="en-US"/>
        </a:p>
      </dgm:t>
    </dgm:pt>
    <dgm:pt modelId="{D3CC25F8-2E29-4C57-B200-83DD565FAFC3}">
      <dgm:prSet/>
      <dgm:spPr/>
      <dgm:t>
        <a:bodyPr/>
        <a:lstStyle/>
        <a:p>
          <a:pPr>
            <a:lnSpc>
              <a:spcPct val="100000"/>
            </a:lnSpc>
            <a:buFont typeface="Arial" panose="020B0604020202020204" pitchFamily="34" charset="0"/>
            <a:buChar char="•"/>
          </a:pPr>
          <a:r>
            <a:rPr lang="en-AU" dirty="0">
              <a:solidFill>
                <a:schemeClr val="bg1"/>
              </a:solidFill>
            </a:rPr>
            <a:t>Data Only Plans</a:t>
          </a:r>
          <a:endParaRPr lang="en-US" dirty="0">
            <a:solidFill>
              <a:schemeClr val="bg1"/>
            </a:solidFill>
          </a:endParaRPr>
        </a:p>
      </dgm:t>
    </dgm:pt>
    <dgm:pt modelId="{C28A5906-CA15-4119-B067-3A8168CCD954}" type="parTrans" cxnId="{9C4C5C04-D89D-49BE-985C-0B2138DBEAE5}">
      <dgm:prSet/>
      <dgm:spPr/>
      <dgm:t>
        <a:bodyPr/>
        <a:lstStyle/>
        <a:p>
          <a:endParaRPr lang="en-US"/>
        </a:p>
      </dgm:t>
    </dgm:pt>
    <dgm:pt modelId="{4535557C-6089-4E3F-AE38-492F300B0444}" type="sibTrans" cxnId="{9C4C5C04-D89D-49BE-985C-0B2138DBEAE5}">
      <dgm:prSet/>
      <dgm:spPr/>
      <dgm:t>
        <a:bodyPr/>
        <a:lstStyle/>
        <a:p>
          <a:endParaRPr lang="en-US"/>
        </a:p>
      </dgm:t>
    </dgm:pt>
    <dgm:pt modelId="{1291150E-61B3-401E-99EC-3C76ADBE7B1C}">
      <dgm:prSet custT="1"/>
      <dgm:spPr/>
      <dgm:t>
        <a:bodyPr/>
        <a:lstStyle/>
        <a:p>
          <a:pPr>
            <a:lnSpc>
              <a:spcPct val="100000"/>
            </a:lnSpc>
          </a:pPr>
          <a:r>
            <a:rPr lang="en-AU" sz="2800" b="1" dirty="0">
              <a:solidFill>
                <a:schemeClr val="bg1"/>
              </a:solidFill>
            </a:rPr>
            <a:t>Handset Plans</a:t>
          </a:r>
          <a:br>
            <a:rPr lang="en-AU" sz="2800" b="1" dirty="0">
              <a:solidFill>
                <a:schemeClr val="bg1"/>
              </a:solidFill>
            </a:rPr>
          </a:br>
          <a:r>
            <a:rPr lang="en-AU" sz="2000" b="1" dirty="0">
              <a:solidFill>
                <a:schemeClr val="bg1"/>
              </a:solidFill>
            </a:rPr>
            <a:t>(Mobile Phone + SIM Plan)</a:t>
          </a:r>
          <a:endParaRPr lang="en-US" sz="2800" b="1" dirty="0">
            <a:solidFill>
              <a:schemeClr val="bg1"/>
            </a:solidFill>
          </a:endParaRPr>
        </a:p>
      </dgm:t>
    </dgm:pt>
    <dgm:pt modelId="{D747E5CF-947B-49B6-92D4-9B4722247D5A}" type="parTrans" cxnId="{BDB894CE-8324-4B38-8F7B-050BE51828CC}">
      <dgm:prSet/>
      <dgm:spPr/>
      <dgm:t>
        <a:bodyPr/>
        <a:lstStyle/>
        <a:p>
          <a:endParaRPr lang="en-US"/>
        </a:p>
      </dgm:t>
    </dgm:pt>
    <dgm:pt modelId="{1E44645E-7180-41AD-81D6-6100AA9FD908}" type="sibTrans" cxnId="{BDB894CE-8324-4B38-8F7B-050BE51828CC}">
      <dgm:prSet/>
      <dgm:spPr/>
      <dgm:t>
        <a:bodyPr/>
        <a:lstStyle/>
        <a:p>
          <a:endParaRPr lang="en-US"/>
        </a:p>
      </dgm:t>
    </dgm:pt>
    <dgm:pt modelId="{B4643D34-F5B0-4232-A03D-2B53218D2D07}">
      <dgm:prSet/>
      <dgm:spPr/>
      <dgm:t>
        <a:bodyPr/>
        <a:lstStyle/>
        <a:p>
          <a:pPr>
            <a:lnSpc>
              <a:spcPct val="100000"/>
            </a:lnSpc>
          </a:pPr>
          <a:r>
            <a:rPr lang="en-US" dirty="0">
              <a:solidFill>
                <a:schemeClr val="bg1"/>
              </a:solidFill>
            </a:rPr>
            <a:t>On eligible SIM Plans</a:t>
          </a:r>
        </a:p>
      </dgm:t>
    </dgm:pt>
    <dgm:pt modelId="{7E2BF854-D6A6-449E-A2E2-FC4494C63090}" type="parTrans" cxnId="{41C9750A-B9D4-45C1-AB7C-C503E7BA092D}">
      <dgm:prSet/>
      <dgm:spPr/>
      <dgm:t>
        <a:bodyPr/>
        <a:lstStyle/>
        <a:p>
          <a:endParaRPr lang="en-AU"/>
        </a:p>
      </dgm:t>
    </dgm:pt>
    <dgm:pt modelId="{45673EA3-9CE6-4E6B-86F4-D482F978EE9E}" type="sibTrans" cxnId="{41C9750A-B9D4-45C1-AB7C-C503E7BA092D}">
      <dgm:prSet/>
      <dgm:spPr/>
      <dgm:t>
        <a:bodyPr/>
        <a:lstStyle/>
        <a:p>
          <a:endParaRPr lang="en-AU"/>
        </a:p>
      </dgm:t>
    </dgm:pt>
    <dgm:pt modelId="{6085B80A-2CB8-4266-ABB5-D7D5AF2DA7A2}" type="pres">
      <dgm:prSet presAssocID="{1B2DEBC4-A4A1-4127-B41D-C4B1C26C812E}" presName="root" presStyleCnt="0">
        <dgm:presLayoutVars>
          <dgm:dir/>
          <dgm:resizeHandles val="exact"/>
        </dgm:presLayoutVars>
      </dgm:prSet>
      <dgm:spPr/>
    </dgm:pt>
    <dgm:pt modelId="{83EB61A8-1819-4774-B54B-2C8E7936D93C}" type="pres">
      <dgm:prSet presAssocID="{8FAD5B33-48AC-4843-8433-4CE2EE030AB8}" presName="compNode" presStyleCnt="0"/>
      <dgm:spPr/>
    </dgm:pt>
    <dgm:pt modelId="{91557C0A-3513-4151-97E9-CAC05DC41AFC}" type="pres">
      <dgm:prSet presAssocID="{8FAD5B33-48AC-4843-8433-4CE2EE030AB8}" presName="bgRect" presStyleLbl="bgShp" presStyleIdx="0" presStyleCnt="2" custLinFactNeighborX="0" custLinFactNeighborY="-853"/>
      <dgm:spPr>
        <a:solidFill>
          <a:srgbClr val="7030A0"/>
        </a:solidFill>
      </dgm:spPr>
    </dgm:pt>
    <dgm:pt modelId="{76F26203-6DD9-439D-8A4A-FE6E98CADD4F}" type="pres">
      <dgm:prSet presAssocID="{8FAD5B33-48AC-4843-8433-4CE2EE030AB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thly calendar"/>
        </a:ext>
      </dgm:extLst>
    </dgm:pt>
    <dgm:pt modelId="{06AD1049-29E8-42CA-B7A4-7309742311AA}" type="pres">
      <dgm:prSet presAssocID="{8FAD5B33-48AC-4843-8433-4CE2EE030AB8}" presName="spaceRect" presStyleCnt="0"/>
      <dgm:spPr/>
    </dgm:pt>
    <dgm:pt modelId="{20ECCB61-9794-470D-9962-7A2B7B5E19AD}" type="pres">
      <dgm:prSet presAssocID="{8FAD5B33-48AC-4843-8433-4CE2EE030AB8}" presName="parTx" presStyleLbl="revTx" presStyleIdx="0" presStyleCnt="4">
        <dgm:presLayoutVars>
          <dgm:chMax val="0"/>
          <dgm:chPref val="0"/>
        </dgm:presLayoutVars>
      </dgm:prSet>
      <dgm:spPr/>
    </dgm:pt>
    <dgm:pt modelId="{7745BD11-5679-4A35-8005-69AC9C3C0FC1}" type="pres">
      <dgm:prSet presAssocID="{8FAD5B33-48AC-4843-8433-4CE2EE030AB8}" presName="desTx" presStyleLbl="revTx" presStyleIdx="1" presStyleCnt="4">
        <dgm:presLayoutVars/>
      </dgm:prSet>
      <dgm:spPr/>
    </dgm:pt>
    <dgm:pt modelId="{9CB19D87-F151-4399-BACA-DBDBB49C2D7A}" type="pres">
      <dgm:prSet presAssocID="{818BEB80-87FF-4ED4-B754-3D732816726A}" presName="sibTrans" presStyleCnt="0"/>
      <dgm:spPr/>
    </dgm:pt>
    <dgm:pt modelId="{31F7800F-2776-455D-BC03-4CF7290024DD}" type="pres">
      <dgm:prSet presAssocID="{1291150E-61B3-401E-99EC-3C76ADBE7B1C}" presName="compNode" presStyleCnt="0"/>
      <dgm:spPr/>
    </dgm:pt>
    <dgm:pt modelId="{7297BB64-55F6-4234-AFFF-335B4B7038D2}" type="pres">
      <dgm:prSet presAssocID="{1291150E-61B3-401E-99EC-3C76ADBE7B1C}" presName="bgRect" presStyleLbl="bgShp" presStyleIdx="1" presStyleCnt="2"/>
      <dgm:spPr>
        <a:solidFill>
          <a:srgbClr val="F1732B"/>
        </a:solidFill>
      </dgm:spPr>
    </dgm:pt>
    <dgm:pt modelId="{884CBCBB-A585-41C8-82DB-AFFB565C5C77}" type="pres">
      <dgm:prSet presAssocID="{1291150E-61B3-401E-99EC-3C76ADBE7B1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mart Phone"/>
        </a:ext>
      </dgm:extLst>
    </dgm:pt>
    <dgm:pt modelId="{488F2F98-3179-42E8-9515-9D7637ACADC4}" type="pres">
      <dgm:prSet presAssocID="{1291150E-61B3-401E-99EC-3C76ADBE7B1C}" presName="spaceRect" presStyleCnt="0"/>
      <dgm:spPr/>
    </dgm:pt>
    <dgm:pt modelId="{4016B37D-B9B6-4DF1-8A1B-D71A9331E834}" type="pres">
      <dgm:prSet presAssocID="{1291150E-61B3-401E-99EC-3C76ADBE7B1C}" presName="parTx" presStyleLbl="revTx" presStyleIdx="2" presStyleCnt="4">
        <dgm:presLayoutVars>
          <dgm:chMax val="0"/>
          <dgm:chPref val="0"/>
        </dgm:presLayoutVars>
      </dgm:prSet>
      <dgm:spPr/>
    </dgm:pt>
    <dgm:pt modelId="{22F66E23-14A1-45BA-9819-68414919DF63}" type="pres">
      <dgm:prSet presAssocID="{1291150E-61B3-401E-99EC-3C76ADBE7B1C}" presName="desTx" presStyleLbl="revTx" presStyleIdx="3" presStyleCnt="4">
        <dgm:presLayoutVars/>
      </dgm:prSet>
      <dgm:spPr/>
    </dgm:pt>
  </dgm:ptLst>
  <dgm:cxnLst>
    <dgm:cxn modelId="{9C4C5C04-D89D-49BE-985C-0B2138DBEAE5}" srcId="{8FAD5B33-48AC-4843-8433-4CE2EE030AB8}" destId="{D3CC25F8-2E29-4C57-B200-83DD565FAFC3}" srcOrd="3" destOrd="0" parTransId="{C28A5906-CA15-4119-B067-3A8168CCD954}" sibTransId="{4535557C-6089-4E3F-AE38-492F300B0444}"/>
    <dgm:cxn modelId="{41C9750A-B9D4-45C1-AB7C-C503E7BA092D}" srcId="{1291150E-61B3-401E-99EC-3C76ADBE7B1C}" destId="{B4643D34-F5B0-4232-A03D-2B53218D2D07}" srcOrd="0" destOrd="0" parTransId="{7E2BF854-D6A6-449E-A2E2-FC4494C63090}" sibTransId="{45673EA3-9CE6-4E6B-86F4-D482F978EE9E}"/>
    <dgm:cxn modelId="{52321314-D7C7-4A9C-9352-5CFE56B2FA82}" type="presOf" srcId="{1B2DEBC4-A4A1-4127-B41D-C4B1C26C812E}" destId="{6085B80A-2CB8-4266-ABB5-D7D5AF2DA7A2}" srcOrd="0" destOrd="0" presId="urn:microsoft.com/office/officeart/2018/2/layout/IconVerticalSolidList"/>
    <dgm:cxn modelId="{5CEE2524-25D8-43F8-82CA-228513554782}" type="presOf" srcId="{F1983FA0-C82B-4A52-8551-A34D879F7C9F}" destId="{7745BD11-5679-4A35-8005-69AC9C3C0FC1}" srcOrd="0" destOrd="1" presId="urn:microsoft.com/office/officeart/2018/2/layout/IconVerticalSolidList"/>
    <dgm:cxn modelId="{BB52954A-2871-4235-8C26-23620B9BF4F1}" srcId="{8FAD5B33-48AC-4843-8433-4CE2EE030AB8}" destId="{F1983FA0-C82B-4A52-8551-A34D879F7C9F}" srcOrd="1" destOrd="0" parTransId="{534774D2-E76C-4826-BFD2-469E6FDB0410}" sibTransId="{EA70070D-B326-4869-B905-D6616DF6AA98}"/>
    <dgm:cxn modelId="{0749CD58-D65E-4412-AC36-FD41D7CAF447}" type="presOf" srcId="{D3CC25F8-2E29-4C57-B200-83DD565FAFC3}" destId="{7745BD11-5679-4A35-8005-69AC9C3C0FC1}" srcOrd="0" destOrd="3" presId="urn:microsoft.com/office/officeart/2018/2/layout/IconVerticalSolidList"/>
    <dgm:cxn modelId="{EC49306A-1CD9-42A3-82C7-44BAC1C22AED}" srcId="{8FAD5B33-48AC-4843-8433-4CE2EE030AB8}" destId="{CEBD9B0D-D7C5-4D37-A319-AB824CD91610}" srcOrd="2" destOrd="0" parTransId="{8CADD82F-6DA2-401B-BD3D-D03745DC4A22}" sibTransId="{9C3AA2B2-E7F8-41A9-BD73-2CEB9F844FFC}"/>
    <dgm:cxn modelId="{E1D24F92-CC59-4769-A2DA-1231E8C44A48}" type="presOf" srcId="{1291150E-61B3-401E-99EC-3C76ADBE7B1C}" destId="{4016B37D-B9B6-4DF1-8A1B-D71A9331E834}" srcOrd="0" destOrd="0" presId="urn:microsoft.com/office/officeart/2018/2/layout/IconVerticalSolidList"/>
    <dgm:cxn modelId="{087AD399-B493-47FC-BE84-6A1B4AC0D7B0}" srcId="{1B2DEBC4-A4A1-4127-B41D-C4B1C26C812E}" destId="{8FAD5B33-48AC-4843-8433-4CE2EE030AB8}" srcOrd="0" destOrd="0" parTransId="{DDF9F013-FEE3-4016-8A0B-AFC0FF9B42D9}" sibTransId="{818BEB80-87FF-4ED4-B754-3D732816726A}"/>
    <dgm:cxn modelId="{CB1A4A9B-C0CD-40DA-980B-E841F9B993EB}" type="presOf" srcId="{B4643D34-F5B0-4232-A03D-2B53218D2D07}" destId="{22F66E23-14A1-45BA-9819-68414919DF63}" srcOrd="0" destOrd="0" presId="urn:microsoft.com/office/officeart/2018/2/layout/IconVerticalSolidList"/>
    <dgm:cxn modelId="{DE4277A0-35C3-47B9-83C3-14BC1B7D5F5E}" type="presOf" srcId="{777EFA3F-EF54-44AE-9B3F-0D577D07E6CA}" destId="{7745BD11-5679-4A35-8005-69AC9C3C0FC1}" srcOrd="0" destOrd="0" presId="urn:microsoft.com/office/officeart/2018/2/layout/IconVerticalSolidList"/>
    <dgm:cxn modelId="{30EEC0AB-9E55-4040-BCD2-1EC1A20721CD}" type="presOf" srcId="{CEBD9B0D-D7C5-4D37-A319-AB824CD91610}" destId="{7745BD11-5679-4A35-8005-69AC9C3C0FC1}" srcOrd="0" destOrd="2" presId="urn:microsoft.com/office/officeart/2018/2/layout/IconVerticalSolidList"/>
    <dgm:cxn modelId="{06D88AB5-3D1A-4D9A-8F90-222CD1945E68}" type="presOf" srcId="{8FAD5B33-48AC-4843-8433-4CE2EE030AB8}" destId="{20ECCB61-9794-470D-9962-7A2B7B5E19AD}" srcOrd="0" destOrd="0" presId="urn:microsoft.com/office/officeart/2018/2/layout/IconVerticalSolidList"/>
    <dgm:cxn modelId="{BDB894CE-8324-4B38-8F7B-050BE51828CC}" srcId="{1B2DEBC4-A4A1-4127-B41D-C4B1C26C812E}" destId="{1291150E-61B3-401E-99EC-3C76ADBE7B1C}" srcOrd="1" destOrd="0" parTransId="{D747E5CF-947B-49B6-92D4-9B4722247D5A}" sibTransId="{1E44645E-7180-41AD-81D6-6100AA9FD908}"/>
    <dgm:cxn modelId="{14511DFB-7D26-4ADD-AFD8-9016A9B9849F}" srcId="{8FAD5B33-48AC-4843-8433-4CE2EE030AB8}" destId="{777EFA3F-EF54-44AE-9B3F-0D577D07E6CA}" srcOrd="0" destOrd="0" parTransId="{B181FE21-2B2B-4E17-9E70-4CF20F8DF4FC}" sibTransId="{F8BE023A-2FBB-47C9-832A-89759165B433}"/>
    <dgm:cxn modelId="{435C34E9-5833-4036-85C9-E77C5DA12C67}" type="presParOf" srcId="{6085B80A-2CB8-4266-ABB5-D7D5AF2DA7A2}" destId="{83EB61A8-1819-4774-B54B-2C8E7936D93C}" srcOrd="0" destOrd="0" presId="urn:microsoft.com/office/officeart/2018/2/layout/IconVerticalSolidList"/>
    <dgm:cxn modelId="{446F973F-8471-4DC2-B640-DDA2FDCB6A52}" type="presParOf" srcId="{83EB61A8-1819-4774-B54B-2C8E7936D93C}" destId="{91557C0A-3513-4151-97E9-CAC05DC41AFC}" srcOrd="0" destOrd="0" presId="urn:microsoft.com/office/officeart/2018/2/layout/IconVerticalSolidList"/>
    <dgm:cxn modelId="{B1B3AAF4-FA57-48E9-A215-D1B905749C2B}" type="presParOf" srcId="{83EB61A8-1819-4774-B54B-2C8E7936D93C}" destId="{76F26203-6DD9-439D-8A4A-FE6E98CADD4F}" srcOrd="1" destOrd="0" presId="urn:microsoft.com/office/officeart/2018/2/layout/IconVerticalSolidList"/>
    <dgm:cxn modelId="{8EAD9153-4046-430C-B3F5-0762995FE6F3}" type="presParOf" srcId="{83EB61A8-1819-4774-B54B-2C8E7936D93C}" destId="{06AD1049-29E8-42CA-B7A4-7309742311AA}" srcOrd="2" destOrd="0" presId="urn:microsoft.com/office/officeart/2018/2/layout/IconVerticalSolidList"/>
    <dgm:cxn modelId="{D7E93D47-21D4-4FC8-8426-1BC3AB105401}" type="presParOf" srcId="{83EB61A8-1819-4774-B54B-2C8E7936D93C}" destId="{20ECCB61-9794-470D-9962-7A2B7B5E19AD}" srcOrd="3" destOrd="0" presId="urn:microsoft.com/office/officeart/2018/2/layout/IconVerticalSolidList"/>
    <dgm:cxn modelId="{9AEDD075-E116-476E-9A19-4E2CBABCF4CA}" type="presParOf" srcId="{83EB61A8-1819-4774-B54B-2C8E7936D93C}" destId="{7745BD11-5679-4A35-8005-69AC9C3C0FC1}" srcOrd="4" destOrd="0" presId="urn:microsoft.com/office/officeart/2018/2/layout/IconVerticalSolidList"/>
    <dgm:cxn modelId="{8D4222FF-B777-4600-AAC2-09EA4897A417}" type="presParOf" srcId="{6085B80A-2CB8-4266-ABB5-D7D5AF2DA7A2}" destId="{9CB19D87-F151-4399-BACA-DBDBB49C2D7A}" srcOrd="1" destOrd="0" presId="urn:microsoft.com/office/officeart/2018/2/layout/IconVerticalSolidList"/>
    <dgm:cxn modelId="{78FD22E3-58A1-4C34-8D33-D927C516D7A1}" type="presParOf" srcId="{6085B80A-2CB8-4266-ABB5-D7D5AF2DA7A2}" destId="{31F7800F-2776-455D-BC03-4CF7290024DD}" srcOrd="2" destOrd="0" presId="urn:microsoft.com/office/officeart/2018/2/layout/IconVerticalSolidList"/>
    <dgm:cxn modelId="{06EC866B-8A6D-444A-8F85-44795A8FFACB}" type="presParOf" srcId="{31F7800F-2776-455D-BC03-4CF7290024DD}" destId="{7297BB64-55F6-4234-AFFF-335B4B7038D2}" srcOrd="0" destOrd="0" presId="urn:microsoft.com/office/officeart/2018/2/layout/IconVerticalSolidList"/>
    <dgm:cxn modelId="{F3106FAE-8D8E-4634-94B4-C1A66EE68800}" type="presParOf" srcId="{31F7800F-2776-455D-BC03-4CF7290024DD}" destId="{884CBCBB-A585-41C8-82DB-AFFB565C5C77}" srcOrd="1" destOrd="0" presId="urn:microsoft.com/office/officeart/2018/2/layout/IconVerticalSolidList"/>
    <dgm:cxn modelId="{09ABCD9A-4024-41B2-A706-3978210C5D84}" type="presParOf" srcId="{31F7800F-2776-455D-BC03-4CF7290024DD}" destId="{488F2F98-3179-42E8-9515-9D7637ACADC4}" srcOrd="2" destOrd="0" presId="urn:microsoft.com/office/officeart/2018/2/layout/IconVerticalSolidList"/>
    <dgm:cxn modelId="{7916E2CD-3FDA-409F-A763-66D329BECF90}" type="presParOf" srcId="{31F7800F-2776-455D-BC03-4CF7290024DD}" destId="{4016B37D-B9B6-4DF1-8A1B-D71A9331E834}" srcOrd="3" destOrd="0" presId="urn:microsoft.com/office/officeart/2018/2/layout/IconVerticalSolidList"/>
    <dgm:cxn modelId="{8CAFC897-B3E4-4636-823A-02571FEE5B35}" type="presParOf" srcId="{31F7800F-2776-455D-BC03-4CF7290024DD}" destId="{22F66E23-14A1-45BA-9819-68414919DF63}"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557C0A-3513-4151-97E9-CAC05DC41AFC}">
      <dsp:nvSpPr>
        <dsp:cNvPr id="0" name=""/>
        <dsp:cNvSpPr/>
      </dsp:nvSpPr>
      <dsp:spPr>
        <a:xfrm>
          <a:off x="0" y="816562"/>
          <a:ext cx="11469961" cy="1531619"/>
        </a:xfrm>
        <a:prstGeom prst="roundRect">
          <a:avLst>
            <a:gd name="adj" fmla="val 10000"/>
          </a:avLst>
        </a:prstGeom>
        <a:solidFill>
          <a:srgbClr val="7030A0"/>
        </a:solidFill>
        <a:ln>
          <a:noFill/>
        </a:ln>
        <a:effectLst/>
      </dsp:spPr>
      <dsp:style>
        <a:lnRef idx="0">
          <a:scrgbClr r="0" g="0" b="0"/>
        </a:lnRef>
        <a:fillRef idx="1">
          <a:scrgbClr r="0" g="0" b="0"/>
        </a:fillRef>
        <a:effectRef idx="0">
          <a:scrgbClr r="0" g="0" b="0"/>
        </a:effectRef>
        <a:fontRef idx="minor"/>
      </dsp:style>
    </dsp:sp>
    <dsp:sp modelId="{76F26203-6DD9-439D-8A4A-FE6E98CADD4F}">
      <dsp:nvSpPr>
        <dsp:cNvPr id="0" name=""/>
        <dsp:cNvSpPr/>
      </dsp:nvSpPr>
      <dsp:spPr>
        <a:xfrm>
          <a:off x="463315" y="1174242"/>
          <a:ext cx="842390" cy="8423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ECCB61-9794-470D-9962-7A2B7B5E19AD}">
      <dsp:nvSpPr>
        <dsp:cNvPr id="0" name=""/>
        <dsp:cNvSpPr/>
      </dsp:nvSpPr>
      <dsp:spPr>
        <a:xfrm>
          <a:off x="1769021" y="829627"/>
          <a:ext cx="5161482" cy="15316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096" tIns="162096" rIns="162096" bIns="162096" numCol="1" spcCol="1270" anchor="ctr" anchorCtr="0">
          <a:noAutofit/>
        </a:bodyPr>
        <a:lstStyle/>
        <a:p>
          <a:pPr marL="0" lvl="0" indent="0" algn="l" defTabSz="1244600">
            <a:lnSpc>
              <a:spcPct val="100000"/>
            </a:lnSpc>
            <a:spcBef>
              <a:spcPct val="0"/>
            </a:spcBef>
            <a:spcAft>
              <a:spcPct val="35000"/>
            </a:spcAft>
            <a:buNone/>
          </a:pPr>
          <a:r>
            <a:rPr lang="en-AU" sz="2800" b="1" kern="1200">
              <a:solidFill>
                <a:schemeClr val="bg1"/>
              </a:solidFill>
            </a:rPr>
            <a:t>SIM Only Plans</a:t>
          </a:r>
          <a:endParaRPr lang="en-US" sz="2800" b="1" kern="1200">
            <a:solidFill>
              <a:schemeClr val="bg1"/>
            </a:solidFill>
          </a:endParaRPr>
        </a:p>
      </dsp:txBody>
      <dsp:txXfrm>
        <a:off x="1769021" y="829627"/>
        <a:ext cx="5161482" cy="1531619"/>
      </dsp:txXfrm>
    </dsp:sp>
    <dsp:sp modelId="{7745BD11-5679-4A35-8005-69AC9C3C0FC1}">
      <dsp:nvSpPr>
        <dsp:cNvPr id="0" name=""/>
        <dsp:cNvSpPr/>
      </dsp:nvSpPr>
      <dsp:spPr>
        <a:xfrm>
          <a:off x="6930503" y="829627"/>
          <a:ext cx="4539457" cy="15316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096" tIns="162096" rIns="162096" bIns="162096" numCol="1" spcCol="1270" anchor="ctr" anchorCtr="0">
          <a:noAutofit/>
        </a:bodyPr>
        <a:lstStyle/>
        <a:p>
          <a:pPr marL="0" lvl="0" indent="0" algn="l" defTabSz="666750">
            <a:lnSpc>
              <a:spcPct val="100000"/>
            </a:lnSpc>
            <a:spcBef>
              <a:spcPct val="0"/>
            </a:spcBef>
            <a:spcAft>
              <a:spcPct val="35000"/>
            </a:spcAft>
            <a:buFont typeface="Arial" panose="020B0604020202020204" pitchFamily="34" charset="0"/>
            <a:buNone/>
          </a:pPr>
          <a:r>
            <a:rPr lang="en-AU" sz="1500" kern="1200" dirty="0">
              <a:solidFill>
                <a:schemeClr val="bg1"/>
              </a:solidFill>
            </a:rPr>
            <a:t>28 Days Plans</a:t>
          </a:r>
          <a:endParaRPr lang="en-US" sz="1500" kern="1200" dirty="0">
            <a:solidFill>
              <a:schemeClr val="bg1"/>
            </a:solidFill>
          </a:endParaRPr>
        </a:p>
        <a:p>
          <a:pPr marL="0" lvl="0" indent="0" algn="l" defTabSz="666750">
            <a:lnSpc>
              <a:spcPct val="100000"/>
            </a:lnSpc>
            <a:spcBef>
              <a:spcPct val="0"/>
            </a:spcBef>
            <a:spcAft>
              <a:spcPct val="35000"/>
            </a:spcAft>
            <a:buFont typeface="Arial" panose="020B0604020202020204" pitchFamily="34" charset="0"/>
            <a:buNone/>
          </a:pPr>
          <a:r>
            <a:rPr lang="en-AU" sz="1500" kern="1200" dirty="0">
              <a:solidFill>
                <a:schemeClr val="bg1"/>
              </a:solidFill>
            </a:rPr>
            <a:t>Long Expiry Plans</a:t>
          </a:r>
          <a:endParaRPr lang="en-US" sz="1500" kern="1200" dirty="0">
            <a:solidFill>
              <a:schemeClr val="bg1"/>
            </a:solidFill>
          </a:endParaRPr>
        </a:p>
        <a:p>
          <a:pPr marL="0" lvl="0" indent="0" algn="l" defTabSz="666750">
            <a:lnSpc>
              <a:spcPct val="100000"/>
            </a:lnSpc>
            <a:spcBef>
              <a:spcPct val="0"/>
            </a:spcBef>
            <a:spcAft>
              <a:spcPct val="35000"/>
            </a:spcAft>
            <a:buFont typeface="Arial" panose="020B0604020202020204" pitchFamily="34" charset="0"/>
            <a:buNone/>
          </a:pPr>
          <a:r>
            <a:rPr lang="en-AU" sz="1500" kern="1200" dirty="0">
              <a:solidFill>
                <a:schemeClr val="bg1"/>
              </a:solidFill>
            </a:rPr>
            <a:t>7 Days Plans</a:t>
          </a:r>
          <a:endParaRPr lang="en-US" sz="1500" kern="1200" dirty="0">
            <a:solidFill>
              <a:schemeClr val="bg1"/>
            </a:solidFill>
          </a:endParaRPr>
        </a:p>
        <a:p>
          <a:pPr marL="0" lvl="0" indent="0" algn="l" defTabSz="666750">
            <a:lnSpc>
              <a:spcPct val="100000"/>
            </a:lnSpc>
            <a:spcBef>
              <a:spcPct val="0"/>
            </a:spcBef>
            <a:spcAft>
              <a:spcPct val="35000"/>
            </a:spcAft>
            <a:buFont typeface="Arial" panose="020B0604020202020204" pitchFamily="34" charset="0"/>
            <a:buNone/>
          </a:pPr>
          <a:r>
            <a:rPr lang="en-AU" sz="1500" kern="1200" dirty="0">
              <a:solidFill>
                <a:schemeClr val="bg1"/>
              </a:solidFill>
            </a:rPr>
            <a:t>Data Only Plans</a:t>
          </a:r>
          <a:endParaRPr lang="en-US" sz="1500" kern="1200" dirty="0">
            <a:solidFill>
              <a:schemeClr val="bg1"/>
            </a:solidFill>
          </a:endParaRPr>
        </a:p>
      </dsp:txBody>
      <dsp:txXfrm>
        <a:off x="6930503" y="829627"/>
        <a:ext cx="4539457" cy="1531619"/>
      </dsp:txXfrm>
    </dsp:sp>
    <dsp:sp modelId="{7297BB64-55F6-4234-AFFF-335B4B7038D2}">
      <dsp:nvSpPr>
        <dsp:cNvPr id="0" name=""/>
        <dsp:cNvSpPr/>
      </dsp:nvSpPr>
      <dsp:spPr>
        <a:xfrm>
          <a:off x="0" y="2744152"/>
          <a:ext cx="11469961" cy="1531619"/>
        </a:xfrm>
        <a:prstGeom prst="roundRect">
          <a:avLst>
            <a:gd name="adj" fmla="val 10000"/>
          </a:avLst>
        </a:prstGeom>
        <a:solidFill>
          <a:srgbClr val="F1732B"/>
        </a:solidFill>
        <a:ln>
          <a:noFill/>
        </a:ln>
        <a:effectLst/>
      </dsp:spPr>
      <dsp:style>
        <a:lnRef idx="0">
          <a:scrgbClr r="0" g="0" b="0"/>
        </a:lnRef>
        <a:fillRef idx="1">
          <a:scrgbClr r="0" g="0" b="0"/>
        </a:fillRef>
        <a:effectRef idx="0">
          <a:scrgbClr r="0" g="0" b="0"/>
        </a:effectRef>
        <a:fontRef idx="minor"/>
      </dsp:style>
    </dsp:sp>
    <dsp:sp modelId="{884CBCBB-A585-41C8-82DB-AFFB565C5C77}">
      <dsp:nvSpPr>
        <dsp:cNvPr id="0" name=""/>
        <dsp:cNvSpPr/>
      </dsp:nvSpPr>
      <dsp:spPr>
        <a:xfrm>
          <a:off x="463315" y="3088767"/>
          <a:ext cx="842390" cy="8423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16B37D-B9B6-4DF1-8A1B-D71A9331E834}">
      <dsp:nvSpPr>
        <dsp:cNvPr id="0" name=""/>
        <dsp:cNvSpPr/>
      </dsp:nvSpPr>
      <dsp:spPr>
        <a:xfrm>
          <a:off x="1769021" y="2744152"/>
          <a:ext cx="5161482" cy="15316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096" tIns="162096" rIns="162096" bIns="162096" numCol="1" spcCol="1270" anchor="ctr" anchorCtr="0">
          <a:noAutofit/>
        </a:bodyPr>
        <a:lstStyle/>
        <a:p>
          <a:pPr marL="0" lvl="0" indent="0" algn="l" defTabSz="1244600">
            <a:lnSpc>
              <a:spcPct val="100000"/>
            </a:lnSpc>
            <a:spcBef>
              <a:spcPct val="0"/>
            </a:spcBef>
            <a:spcAft>
              <a:spcPct val="35000"/>
            </a:spcAft>
            <a:buNone/>
          </a:pPr>
          <a:r>
            <a:rPr lang="en-AU" sz="2800" b="1" kern="1200" dirty="0">
              <a:solidFill>
                <a:schemeClr val="bg1"/>
              </a:solidFill>
            </a:rPr>
            <a:t>Handset Plans</a:t>
          </a:r>
          <a:br>
            <a:rPr lang="en-AU" sz="2800" b="1" kern="1200" dirty="0">
              <a:solidFill>
                <a:schemeClr val="bg1"/>
              </a:solidFill>
            </a:rPr>
          </a:br>
          <a:r>
            <a:rPr lang="en-AU" sz="2000" b="1" kern="1200" dirty="0">
              <a:solidFill>
                <a:schemeClr val="bg1"/>
              </a:solidFill>
            </a:rPr>
            <a:t>(Mobile Phone + SIM Plan)</a:t>
          </a:r>
          <a:endParaRPr lang="en-US" sz="2800" b="1" kern="1200" dirty="0">
            <a:solidFill>
              <a:schemeClr val="bg1"/>
            </a:solidFill>
          </a:endParaRPr>
        </a:p>
      </dsp:txBody>
      <dsp:txXfrm>
        <a:off x="1769021" y="2744152"/>
        <a:ext cx="5161482" cy="1531619"/>
      </dsp:txXfrm>
    </dsp:sp>
    <dsp:sp modelId="{22F66E23-14A1-45BA-9819-68414919DF63}">
      <dsp:nvSpPr>
        <dsp:cNvPr id="0" name=""/>
        <dsp:cNvSpPr/>
      </dsp:nvSpPr>
      <dsp:spPr>
        <a:xfrm>
          <a:off x="6930503" y="2744152"/>
          <a:ext cx="4539457" cy="15316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096" tIns="162096" rIns="162096" bIns="162096" numCol="1" spcCol="1270" anchor="ctr" anchorCtr="0">
          <a:noAutofit/>
        </a:bodyPr>
        <a:lstStyle/>
        <a:p>
          <a:pPr marL="0" lvl="0" indent="0" algn="l" defTabSz="666750">
            <a:lnSpc>
              <a:spcPct val="100000"/>
            </a:lnSpc>
            <a:spcBef>
              <a:spcPct val="0"/>
            </a:spcBef>
            <a:spcAft>
              <a:spcPct val="35000"/>
            </a:spcAft>
            <a:buNone/>
          </a:pPr>
          <a:r>
            <a:rPr lang="en-US" sz="1500" kern="1200" dirty="0">
              <a:solidFill>
                <a:schemeClr val="bg1"/>
              </a:solidFill>
            </a:rPr>
            <a:t>On eligible SIM Plans</a:t>
          </a:r>
        </a:p>
      </dsp:txBody>
      <dsp:txXfrm>
        <a:off x="6930503" y="2744152"/>
        <a:ext cx="4539457" cy="153161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b="1" dirty="0">
              <a:latin typeface="Myriad Pro Light" panose="020B0603030403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0385A9-19D8-454E-881B-EC9DC2CA071D}" type="datetimeFigureOut">
              <a:rPr lang="en-US" b="1" smtClean="0">
                <a:latin typeface="Myriad Pro Light" panose="020B0603030403020204" pitchFamily="34" charset="0"/>
              </a:rPr>
              <a:t>7/31/25</a:t>
            </a:fld>
            <a:endParaRPr lang="en-US" b="1" dirty="0">
              <a:latin typeface="Myriad Pro Light" panose="020B0603030403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b="1" dirty="0">
              <a:latin typeface="Myriad Pro Light" panose="020B0603030403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10298A-A03F-418F-998A-F7CA54F8BFE9}" type="slidenum">
              <a:rPr lang="en-US" b="1" smtClean="0">
                <a:latin typeface="Myriad Pro Light" panose="020B0603030403020204" pitchFamily="34" charset="0"/>
              </a:rPr>
              <a:t>‹#›</a:t>
            </a:fld>
            <a:endParaRPr lang="en-US" b="1" dirty="0">
              <a:latin typeface="Myriad Pro Light" panose="020B0603030403020204" pitchFamily="34" charset="0"/>
            </a:endParaRPr>
          </a:p>
        </p:txBody>
      </p:sp>
    </p:spTree>
    <p:extLst>
      <p:ext uri="{BB962C8B-B14F-4D97-AF65-F5344CB8AC3E}">
        <p14:creationId xmlns:p14="http://schemas.microsoft.com/office/powerpoint/2010/main" val="110848948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30T03:39:17.25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13,'883'0,"-813"-12,-60 12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30T03:39:23.09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1,'918'0,"-908"0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30T03:39:26.11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0,'941'0,"-931"0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30T03:39:32.15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13,'424'0,"-306"-13,340 14,-448-1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30T03:39:35.66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 0,'965'0'0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ptos" panose="020B00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ptos" panose="020B0004020202020204" pitchFamily="34" charset="0"/>
              </a:defRPr>
            </a:lvl1pPr>
          </a:lstStyle>
          <a:p>
            <a:fld id="{9CCBFCDA-31AB-2045-BFF1-A4EAA4ED94AB}" type="datetimeFigureOut">
              <a:rPr lang="en-US" smtClean="0"/>
              <a:pPr/>
              <a:t>7/31/25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ptos" panose="020B00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ptos" panose="020B0004020202020204" pitchFamily="34" charset="0"/>
              </a:defRPr>
            </a:lvl1pPr>
          </a:lstStyle>
          <a:p>
            <a:fld id="{4B046C15-D264-D248-97BB-DD0DFD1AAAAC}" type="slidenum">
              <a:rPr lang="en-US" smtClean="0"/>
              <a:pPr/>
              <a:t>‹#›</a:t>
            </a:fld>
            <a:endParaRPr lang="en-US" dirty="0"/>
          </a:p>
        </p:txBody>
      </p:sp>
    </p:spTree>
    <p:extLst>
      <p:ext uri="{BB962C8B-B14F-4D97-AF65-F5344CB8AC3E}">
        <p14:creationId xmlns:p14="http://schemas.microsoft.com/office/powerpoint/2010/main" val="2243972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ptos" panose="020B0004020202020204" pitchFamily="34" charset="0"/>
        <a:ea typeface="+mn-ea"/>
        <a:cs typeface="+mn-cs"/>
      </a:defRPr>
    </a:lvl1pPr>
    <a:lvl2pPr marL="457200" algn="l" defTabSz="914400" rtl="0" eaLnBrk="1" latinLnBrk="0" hangingPunct="1">
      <a:defRPr sz="1200" b="0" i="0" kern="1200">
        <a:solidFill>
          <a:schemeClr val="tx1"/>
        </a:solidFill>
        <a:latin typeface="Aptos" panose="020B0004020202020204" pitchFamily="34" charset="0"/>
        <a:ea typeface="+mn-ea"/>
        <a:cs typeface="+mn-cs"/>
      </a:defRPr>
    </a:lvl2pPr>
    <a:lvl3pPr marL="914400" algn="l" defTabSz="914400" rtl="0" eaLnBrk="1" latinLnBrk="0" hangingPunct="1">
      <a:defRPr sz="1200" b="0" i="0" kern="1200">
        <a:solidFill>
          <a:schemeClr val="tx1"/>
        </a:solidFill>
        <a:latin typeface="Aptos" panose="020B0004020202020204" pitchFamily="34" charset="0"/>
        <a:ea typeface="+mn-ea"/>
        <a:cs typeface="+mn-cs"/>
      </a:defRPr>
    </a:lvl3pPr>
    <a:lvl4pPr marL="1371600" algn="l" defTabSz="914400" rtl="0" eaLnBrk="1" latinLnBrk="0" hangingPunct="1">
      <a:defRPr sz="1200" b="0" i="0" kern="1200">
        <a:solidFill>
          <a:schemeClr val="tx1"/>
        </a:solidFill>
        <a:latin typeface="Aptos" panose="020B0004020202020204" pitchFamily="34" charset="0"/>
        <a:ea typeface="+mn-ea"/>
        <a:cs typeface="+mn-cs"/>
      </a:defRPr>
    </a:lvl4pPr>
    <a:lvl5pPr marL="1828800" algn="l" defTabSz="914400" rtl="0" eaLnBrk="1" latinLnBrk="0" hangingPunct="1">
      <a:defRPr sz="1200" b="0" i="0" kern="1200">
        <a:solidFill>
          <a:schemeClr val="tx1"/>
        </a:solidFill>
        <a:latin typeface="Aptos" panose="020B00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B046C15-D264-D248-97BB-DD0DFD1AAAAC}" type="slidenum">
              <a:rPr lang="en-US" smtClean="0"/>
              <a:pPr/>
              <a:t>1</a:t>
            </a:fld>
            <a:endParaRPr lang="en-US" dirty="0"/>
          </a:p>
        </p:txBody>
      </p:sp>
    </p:spTree>
    <p:extLst>
      <p:ext uri="{BB962C8B-B14F-4D97-AF65-F5344CB8AC3E}">
        <p14:creationId xmlns:p14="http://schemas.microsoft.com/office/powerpoint/2010/main" val="1506588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046C15-D264-D248-97BB-DD0DFD1AAAAC}" type="slidenum">
              <a:rPr lang="en-US" smtClean="0"/>
              <a:pPr/>
              <a:t>28</a:t>
            </a:fld>
            <a:endParaRPr lang="en-US" dirty="0"/>
          </a:p>
        </p:txBody>
      </p:sp>
    </p:spTree>
    <p:extLst>
      <p:ext uri="{BB962C8B-B14F-4D97-AF65-F5344CB8AC3E}">
        <p14:creationId xmlns:p14="http://schemas.microsoft.com/office/powerpoint/2010/main" val="1753436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B046C15-D264-D248-97BB-DD0DFD1AAAAC}" type="slidenum">
              <a:rPr lang="en-US" smtClean="0"/>
              <a:pPr/>
              <a:t>31</a:t>
            </a:fld>
            <a:endParaRPr lang="en-US" dirty="0"/>
          </a:p>
        </p:txBody>
      </p:sp>
    </p:spTree>
    <p:extLst>
      <p:ext uri="{BB962C8B-B14F-4D97-AF65-F5344CB8AC3E}">
        <p14:creationId xmlns:p14="http://schemas.microsoft.com/office/powerpoint/2010/main" val="1976704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046C15-D264-D248-97BB-DD0DFD1AAAAC}" type="slidenum">
              <a:rPr lang="en-US" smtClean="0"/>
              <a:pPr/>
              <a:t>36</a:t>
            </a:fld>
            <a:endParaRPr lang="en-US" dirty="0"/>
          </a:p>
        </p:txBody>
      </p:sp>
    </p:spTree>
    <p:extLst>
      <p:ext uri="{BB962C8B-B14F-4D97-AF65-F5344CB8AC3E}">
        <p14:creationId xmlns:p14="http://schemas.microsoft.com/office/powerpoint/2010/main" val="2364363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B046C15-D264-D248-97BB-DD0DFD1AAAAC}" type="slidenum">
              <a:rPr lang="en-US" smtClean="0"/>
              <a:pPr/>
              <a:t>37</a:t>
            </a:fld>
            <a:endParaRPr lang="en-US" dirty="0"/>
          </a:p>
        </p:txBody>
      </p:sp>
    </p:spTree>
    <p:extLst>
      <p:ext uri="{BB962C8B-B14F-4D97-AF65-F5344CB8AC3E}">
        <p14:creationId xmlns:p14="http://schemas.microsoft.com/office/powerpoint/2010/main" val="4288111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46762-22B4-554C-9CD0-2EFF89B33C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CEC59C-5D8E-A905-55B1-0494963B46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FFC32D-0AC4-4D58-A67B-BF63F30C41CD}"/>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7EA28E84-3377-1334-F05D-F6764078E516}"/>
              </a:ext>
            </a:extLst>
          </p:cNvPr>
          <p:cNvSpPr>
            <a:spLocks noGrp="1"/>
          </p:cNvSpPr>
          <p:nvPr>
            <p:ph type="sldNum" sz="quarter" idx="5"/>
          </p:nvPr>
        </p:nvSpPr>
        <p:spPr/>
        <p:txBody>
          <a:bodyPr/>
          <a:lstStyle/>
          <a:p>
            <a:fld id="{4B046C15-D264-D248-97BB-DD0DFD1AAAAC}" type="slidenum">
              <a:rPr lang="en-US" smtClean="0"/>
              <a:pPr/>
              <a:t>38</a:t>
            </a:fld>
            <a:endParaRPr lang="en-US" dirty="0"/>
          </a:p>
        </p:txBody>
      </p:sp>
    </p:spTree>
    <p:extLst>
      <p:ext uri="{BB962C8B-B14F-4D97-AF65-F5344CB8AC3E}">
        <p14:creationId xmlns:p14="http://schemas.microsoft.com/office/powerpoint/2010/main" val="26244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0D0F9-A9C4-B0E3-B6F2-4B48D3565C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FD3342-A809-CE77-6D75-03F9B0AC68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E75952-E5A5-0862-F502-BD78EAEA1941}"/>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2CDB5DAA-C5BE-C108-0FC1-C89143C96FEB}"/>
              </a:ext>
            </a:extLst>
          </p:cNvPr>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4B046C15-D264-D248-97BB-DD0DFD1AAAAC}"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7608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046C15-D264-D248-97BB-DD0DFD1AAAAC}" type="slidenum">
              <a:rPr lang="en-US" smtClean="0"/>
              <a:pPr/>
              <a:t>9</a:t>
            </a:fld>
            <a:endParaRPr lang="en-US" dirty="0"/>
          </a:p>
        </p:txBody>
      </p:sp>
    </p:spTree>
    <p:extLst>
      <p:ext uri="{BB962C8B-B14F-4D97-AF65-F5344CB8AC3E}">
        <p14:creationId xmlns:p14="http://schemas.microsoft.com/office/powerpoint/2010/main" val="3934337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save $10 a month</a:t>
            </a:r>
            <a:endParaRPr lang="en-AU" dirty="0"/>
          </a:p>
        </p:txBody>
      </p:sp>
      <p:sp>
        <p:nvSpPr>
          <p:cNvPr id="4" name="Slide Number Placeholder 3"/>
          <p:cNvSpPr>
            <a:spLocks noGrp="1"/>
          </p:cNvSpPr>
          <p:nvPr>
            <p:ph type="sldNum" sz="quarter" idx="5"/>
          </p:nvPr>
        </p:nvSpPr>
        <p:spPr/>
        <p:txBody>
          <a:bodyPr/>
          <a:lstStyle/>
          <a:p>
            <a:fld id="{4B046C15-D264-D248-97BB-DD0DFD1AAAAC}" type="slidenum">
              <a:rPr lang="en-US" smtClean="0"/>
              <a:pPr/>
              <a:t>10</a:t>
            </a:fld>
            <a:endParaRPr lang="en-US" dirty="0"/>
          </a:p>
        </p:txBody>
      </p:sp>
    </p:spTree>
    <p:extLst>
      <p:ext uri="{BB962C8B-B14F-4D97-AF65-F5344CB8AC3E}">
        <p14:creationId xmlns:p14="http://schemas.microsoft.com/office/powerpoint/2010/main" val="2561190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728C4-3078-482B-8523-CE4D99E94B5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769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B046C15-D264-D248-97BB-DD0DFD1AAAAC}" type="slidenum">
              <a:rPr lang="en-US" smtClean="0"/>
              <a:pPr/>
              <a:t>15</a:t>
            </a:fld>
            <a:endParaRPr lang="en-US" dirty="0"/>
          </a:p>
        </p:txBody>
      </p:sp>
    </p:spTree>
    <p:extLst>
      <p:ext uri="{BB962C8B-B14F-4D97-AF65-F5344CB8AC3E}">
        <p14:creationId xmlns:p14="http://schemas.microsoft.com/office/powerpoint/2010/main" val="2398507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B046C15-D264-D248-97BB-DD0DFD1AAAAC}" type="slidenum">
              <a:rPr lang="en-US" smtClean="0"/>
              <a:pPr/>
              <a:t>16</a:t>
            </a:fld>
            <a:endParaRPr lang="en-US" dirty="0"/>
          </a:p>
        </p:txBody>
      </p:sp>
    </p:spTree>
    <p:extLst>
      <p:ext uri="{BB962C8B-B14F-4D97-AF65-F5344CB8AC3E}">
        <p14:creationId xmlns:p14="http://schemas.microsoft.com/office/powerpoint/2010/main" val="1344424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B046C15-D264-D248-97BB-DD0DFD1AAAAC}" type="slidenum">
              <a:rPr lang="en-US" smtClean="0"/>
              <a:pPr/>
              <a:t>18</a:t>
            </a:fld>
            <a:endParaRPr lang="en-US" dirty="0"/>
          </a:p>
        </p:txBody>
      </p:sp>
    </p:spTree>
    <p:extLst>
      <p:ext uri="{BB962C8B-B14F-4D97-AF65-F5344CB8AC3E}">
        <p14:creationId xmlns:p14="http://schemas.microsoft.com/office/powerpoint/2010/main" val="2818644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B046C15-D264-D248-97BB-DD0DFD1AAAAC}" type="slidenum">
              <a:rPr lang="en-US" smtClean="0"/>
              <a:pPr/>
              <a:t>20</a:t>
            </a:fld>
            <a:endParaRPr lang="en-US" dirty="0"/>
          </a:p>
        </p:txBody>
      </p:sp>
    </p:spTree>
    <p:extLst>
      <p:ext uri="{BB962C8B-B14F-4D97-AF65-F5344CB8AC3E}">
        <p14:creationId xmlns:p14="http://schemas.microsoft.com/office/powerpoint/2010/main" val="7571544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Master" Target="../slideMasters/slideMaster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 P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EA450D9D-7C27-8F1F-C403-5CA508C8FAEE}"/>
              </a:ext>
            </a:extLst>
          </p:cNvPr>
          <p:cNvSpPr>
            <a:spLocks noGrp="1"/>
          </p:cNvSpPr>
          <p:nvPr>
            <p:ph type="body" sz="quarter" idx="10" hasCustomPrompt="1"/>
          </p:nvPr>
        </p:nvSpPr>
        <p:spPr>
          <a:xfrm>
            <a:off x="577542" y="1679976"/>
            <a:ext cx="8514522" cy="835379"/>
          </a:xfrm>
        </p:spPr>
        <p:txBody>
          <a:bodyPr>
            <a:noAutofit/>
          </a:bodyPr>
          <a:lstStyle>
            <a:lvl1pPr marL="0" indent="0" algn="l">
              <a:buNone/>
              <a:defRPr sz="5400" b="1" i="0">
                <a:solidFill>
                  <a:schemeClr val="bg1"/>
                </a:solidFill>
                <a:latin typeface="+mn-lt"/>
              </a:defRPr>
            </a:lvl1pPr>
            <a:lvl2pPr marL="457206" indent="0" algn="ctr">
              <a:buNone/>
              <a:defRPr/>
            </a:lvl2pPr>
            <a:lvl3pPr marL="914412" indent="0" algn="ctr">
              <a:buNone/>
              <a:defRPr/>
            </a:lvl3pPr>
            <a:lvl4pPr marL="1371617" indent="0" algn="ctr">
              <a:buNone/>
              <a:defRPr/>
            </a:lvl4pPr>
            <a:lvl5pPr marL="1828823" indent="0" algn="ctr">
              <a:buNone/>
              <a:defRPr/>
            </a:lvl5pPr>
          </a:lstStyle>
          <a:p>
            <a:pPr lvl="0"/>
            <a:r>
              <a:rPr lang="en-US" dirty="0"/>
              <a:t>Heading Here</a:t>
            </a:r>
          </a:p>
        </p:txBody>
      </p:sp>
      <p:sp>
        <p:nvSpPr>
          <p:cNvPr id="3" name="Text Placeholder 2">
            <a:extLst>
              <a:ext uri="{FF2B5EF4-FFF2-40B4-BE49-F238E27FC236}">
                <a16:creationId xmlns:a16="http://schemas.microsoft.com/office/drawing/2014/main" id="{2D833A82-4502-D364-FA83-2AD97C45BF11}"/>
              </a:ext>
            </a:extLst>
          </p:cNvPr>
          <p:cNvSpPr>
            <a:spLocks noGrp="1"/>
          </p:cNvSpPr>
          <p:nvPr>
            <p:ph type="body" sz="quarter" idx="11" hasCustomPrompt="1"/>
          </p:nvPr>
        </p:nvSpPr>
        <p:spPr>
          <a:xfrm>
            <a:off x="578479" y="2530907"/>
            <a:ext cx="8513585" cy="620184"/>
          </a:xfrm>
        </p:spPr>
        <p:txBody>
          <a:bodyPr>
            <a:noAutofit/>
          </a:bodyPr>
          <a:lstStyle>
            <a:lvl1pPr marL="0" indent="0" algn="l">
              <a:spcBef>
                <a:spcPts val="0"/>
              </a:spcBef>
              <a:spcAft>
                <a:spcPts val="0"/>
              </a:spcAft>
              <a:buNone/>
              <a:defRPr sz="2000" b="0" i="0">
                <a:solidFill>
                  <a:schemeClr val="bg1"/>
                </a:solidFill>
                <a:latin typeface="+mn-lt"/>
              </a:defRPr>
            </a:lvl1pPr>
            <a:lvl2pPr marL="457206" indent="0" algn="ctr">
              <a:buNone/>
              <a:defRPr sz="2400">
                <a:solidFill>
                  <a:srgbClr val="251675"/>
                </a:solidFill>
              </a:defRPr>
            </a:lvl2pPr>
            <a:lvl3pPr marL="914412" indent="0" algn="ctr">
              <a:buNone/>
              <a:defRPr sz="2400">
                <a:solidFill>
                  <a:srgbClr val="251675"/>
                </a:solidFill>
              </a:defRPr>
            </a:lvl3pPr>
            <a:lvl4pPr marL="1371617" indent="0" algn="ctr">
              <a:buNone/>
              <a:defRPr sz="2400">
                <a:solidFill>
                  <a:srgbClr val="251675"/>
                </a:solidFill>
              </a:defRPr>
            </a:lvl4pPr>
            <a:lvl5pPr marL="1828823" indent="0" algn="ctr">
              <a:buNone/>
              <a:defRPr sz="2400">
                <a:solidFill>
                  <a:srgbClr val="251675"/>
                </a:solidFill>
              </a:defRPr>
            </a:lvl5pPr>
          </a:lstStyle>
          <a:p>
            <a:pPr lvl="0"/>
            <a:r>
              <a:rPr lang="en-US" dirty="0"/>
              <a:t>Name and title</a:t>
            </a:r>
          </a:p>
        </p:txBody>
      </p:sp>
      <p:pic>
        <p:nvPicPr>
          <p:cNvPr id="8" name="Picture 7" descr="A logo with white text&#10;&#10;Description automatically generated">
            <a:extLst>
              <a:ext uri="{FF2B5EF4-FFF2-40B4-BE49-F238E27FC236}">
                <a16:creationId xmlns:a16="http://schemas.microsoft.com/office/drawing/2014/main" id="{C46BA6DB-EEEF-BA99-E44D-286E5FE5480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34248" y="-1319648"/>
            <a:ext cx="2081825" cy="1040914"/>
          </a:xfrm>
          <a:prstGeom prst="rect">
            <a:avLst/>
          </a:prstGeom>
        </p:spPr>
      </p:pic>
      <p:pic>
        <p:nvPicPr>
          <p:cNvPr id="4" name="Picture 3" descr="A black and white logo&#10;&#10;Description automatically generated">
            <a:extLst>
              <a:ext uri="{FF2B5EF4-FFF2-40B4-BE49-F238E27FC236}">
                <a16:creationId xmlns:a16="http://schemas.microsoft.com/office/drawing/2014/main" id="{090AD204-1C79-5A65-80F0-4472B1B8704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4513" y="548002"/>
            <a:ext cx="2770912" cy="755704"/>
          </a:xfrm>
          <a:prstGeom prst="rect">
            <a:avLst/>
          </a:prstGeom>
        </p:spPr>
      </p:pic>
      <p:sp>
        <p:nvSpPr>
          <p:cNvPr id="5" name="Rectangle 4">
            <a:extLst>
              <a:ext uri="{FF2B5EF4-FFF2-40B4-BE49-F238E27FC236}">
                <a16:creationId xmlns:a16="http://schemas.microsoft.com/office/drawing/2014/main" id="{6EB66469-9590-EB29-0E48-E2FCB2EE5F13}"/>
              </a:ext>
            </a:extLst>
          </p:cNvPr>
          <p:cNvSpPr/>
          <p:nvPr userDrawn="1"/>
        </p:nvSpPr>
        <p:spPr>
          <a:xfrm>
            <a:off x="-211115" y="5304886"/>
            <a:ext cx="12485941" cy="1553114"/>
          </a:xfrm>
          <a:prstGeom prst="rect">
            <a:avLst/>
          </a:prstGeom>
          <a:solidFill>
            <a:schemeClr val="bg1"/>
          </a:solidFill>
          <a:ln w="38100">
            <a:solidFill>
              <a:srgbClr val="63C8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13" b="1">
              <a:latin typeface="+mn-lt"/>
              <a:cs typeface="Arial" panose="020B0604020202020204" pitchFamily="34" charset="0"/>
            </a:endParaRPr>
          </a:p>
        </p:txBody>
      </p:sp>
      <p:sp>
        <p:nvSpPr>
          <p:cNvPr id="6" name="Rectangle 5">
            <a:extLst>
              <a:ext uri="{FF2B5EF4-FFF2-40B4-BE49-F238E27FC236}">
                <a16:creationId xmlns:a16="http://schemas.microsoft.com/office/drawing/2014/main" id="{B2D9A391-407B-0D14-537C-9DBF22394C60}"/>
              </a:ext>
            </a:extLst>
          </p:cNvPr>
          <p:cNvSpPr/>
          <p:nvPr userDrawn="1"/>
        </p:nvSpPr>
        <p:spPr>
          <a:xfrm>
            <a:off x="891286" y="4993196"/>
            <a:ext cx="1313180" cy="130939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13" b="1">
              <a:latin typeface="+mn-lt"/>
              <a:cs typeface="Arial" panose="020B0604020202020204" pitchFamily="34" charset="0"/>
            </a:endParaRPr>
          </a:p>
        </p:txBody>
      </p:sp>
      <p:sp>
        <p:nvSpPr>
          <p:cNvPr id="7" name="Rectangle 6">
            <a:extLst>
              <a:ext uri="{FF2B5EF4-FFF2-40B4-BE49-F238E27FC236}">
                <a16:creationId xmlns:a16="http://schemas.microsoft.com/office/drawing/2014/main" id="{7F740639-9E8A-F3F0-64B7-ED4F7C7E0A72}"/>
              </a:ext>
            </a:extLst>
          </p:cNvPr>
          <p:cNvSpPr/>
          <p:nvPr userDrawn="1"/>
        </p:nvSpPr>
        <p:spPr>
          <a:xfrm>
            <a:off x="2727235" y="4993196"/>
            <a:ext cx="1313180" cy="130939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13" b="1">
              <a:latin typeface="+mn-lt"/>
              <a:cs typeface="Arial" panose="020B0604020202020204" pitchFamily="34" charset="0"/>
            </a:endParaRPr>
          </a:p>
        </p:txBody>
      </p:sp>
      <p:sp>
        <p:nvSpPr>
          <p:cNvPr id="9" name="Rectangle 8">
            <a:extLst>
              <a:ext uri="{FF2B5EF4-FFF2-40B4-BE49-F238E27FC236}">
                <a16:creationId xmlns:a16="http://schemas.microsoft.com/office/drawing/2014/main" id="{1B134703-4F1B-B5B0-BC70-FF56AD83D491}"/>
              </a:ext>
            </a:extLst>
          </p:cNvPr>
          <p:cNvSpPr/>
          <p:nvPr userDrawn="1"/>
        </p:nvSpPr>
        <p:spPr>
          <a:xfrm>
            <a:off x="4563184" y="4993196"/>
            <a:ext cx="1313180" cy="130939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13" b="1">
              <a:latin typeface="+mn-lt"/>
              <a:cs typeface="Arial" panose="020B0604020202020204" pitchFamily="34" charset="0"/>
            </a:endParaRPr>
          </a:p>
        </p:txBody>
      </p:sp>
      <p:sp>
        <p:nvSpPr>
          <p:cNvPr id="10" name="Rectangle 9">
            <a:extLst>
              <a:ext uri="{FF2B5EF4-FFF2-40B4-BE49-F238E27FC236}">
                <a16:creationId xmlns:a16="http://schemas.microsoft.com/office/drawing/2014/main" id="{00B6C771-5EBA-B6C3-7515-EC41CF84E680}"/>
              </a:ext>
            </a:extLst>
          </p:cNvPr>
          <p:cNvSpPr/>
          <p:nvPr userDrawn="1"/>
        </p:nvSpPr>
        <p:spPr>
          <a:xfrm>
            <a:off x="6399133" y="4993196"/>
            <a:ext cx="1313180" cy="130939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13" b="1">
              <a:latin typeface="+mn-lt"/>
              <a:cs typeface="Arial" panose="020B0604020202020204" pitchFamily="34" charset="0"/>
            </a:endParaRPr>
          </a:p>
        </p:txBody>
      </p:sp>
      <p:sp>
        <p:nvSpPr>
          <p:cNvPr id="11" name="Rectangle 10">
            <a:extLst>
              <a:ext uri="{FF2B5EF4-FFF2-40B4-BE49-F238E27FC236}">
                <a16:creationId xmlns:a16="http://schemas.microsoft.com/office/drawing/2014/main" id="{643574E5-EBD0-C79E-2035-E9D1FF6298A9}"/>
              </a:ext>
            </a:extLst>
          </p:cNvPr>
          <p:cNvSpPr/>
          <p:nvPr userDrawn="1"/>
        </p:nvSpPr>
        <p:spPr>
          <a:xfrm>
            <a:off x="8235082" y="4993196"/>
            <a:ext cx="1313180" cy="130939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13" b="1">
              <a:latin typeface="+mn-lt"/>
              <a:cs typeface="Arial" panose="020B0604020202020204" pitchFamily="34" charset="0"/>
            </a:endParaRPr>
          </a:p>
        </p:txBody>
      </p:sp>
      <p:sp>
        <p:nvSpPr>
          <p:cNvPr id="12" name="Rectangle 11">
            <a:extLst>
              <a:ext uri="{FF2B5EF4-FFF2-40B4-BE49-F238E27FC236}">
                <a16:creationId xmlns:a16="http://schemas.microsoft.com/office/drawing/2014/main" id="{E6CB6F56-01FD-C7B5-A84C-145C0AE10199}"/>
              </a:ext>
            </a:extLst>
          </p:cNvPr>
          <p:cNvSpPr/>
          <p:nvPr userDrawn="1"/>
        </p:nvSpPr>
        <p:spPr>
          <a:xfrm>
            <a:off x="10071033" y="4993196"/>
            <a:ext cx="1313180" cy="130939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13" b="1">
              <a:latin typeface="+mn-lt"/>
              <a:cs typeface="Arial" panose="020B0604020202020204" pitchFamily="34" charset="0"/>
            </a:endParaRPr>
          </a:p>
        </p:txBody>
      </p:sp>
    </p:spTree>
    <p:extLst>
      <p:ext uri="{BB962C8B-B14F-4D97-AF65-F5344CB8AC3E}">
        <p14:creationId xmlns:p14="http://schemas.microsoft.com/office/powerpoint/2010/main" val="2159786099"/>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email">
            <a:extLst>
              <a:ext uri="{28A0092B-C50C-407E-A947-70E740481C1C}">
                <a14:useLocalDpi xmlns:a14="http://schemas.microsoft.com/office/drawing/2010/main"/>
              </a:ext>
            </a:extLst>
          </a:blip>
          <a:stretch>
            <a:fillRect/>
          </a:stretch>
        </p:blipFill>
        <p:spPr>
          <a:xfrm>
            <a:off x="1597335" y="6321568"/>
            <a:ext cx="1318024" cy="362933"/>
          </a:xfrm>
          <a:prstGeom prst="rect">
            <a:avLst/>
          </a:prstGeom>
        </p:spPr>
      </p:pic>
      <p:sp>
        <p:nvSpPr>
          <p:cNvPr id="17" name="bg object 17"/>
          <p:cNvSpPr/>
          <p:nvPr/>
        </p:nvSpPr>
        <p:spPr>
          <a:xfrm>
            <a:off x="1470834" y="6337505"/>
            <a:ext cx="1693" cy="328505"/>
          </a:xfrm>
          <a:custGeom>
            <a:avLst/>
            <a:gdLst/>
            <a:ahLst/>
            <a:cxnLst/>
            <a:rect l="l" t="t" r="r" b="b"/>
            <a:pathLst>
              <a:path w="1269" h="246379">
                <a:moveTo>
                  <a:pt x="0" y="0"/>
                </a:moveTo>
                <a:lnTo>
                  <a:pt x="1199" y="246299"/>
                </a:lnTo>
              </a:path>
            </a:pathLst>
          </a:custGeom>
          <a:ln w="19049">
            <a:solidFill>
              <a:srgbClr val="D9D9D9"/>
            </a:solidFill>
          </a:ln>
        </p:spPr>
        <p:txBody>
          <a:bodyPr wrap="square" lIns="0" tIns="0" rIns="0" bIns="0" rtlCol="0"/>
          <a:lstStyle/>
          <a:p>
            <a:endParaRPr sz="2400"/>
          </a:p>
        </p:txBody>
      </p:sp>
      <p:pic>
        <p:nvPicPr>
          <p:cNvPr id="18" name="bg object 18"/>
          <p:cNvPicPr/>
          <p:nvPr/>
        </p:nvPicPr>
        <p:blipFill>
          <a:blip r:embed="rId3" cstate="email">
            <a:extLst>
              <a:ext uri="{28A0092B-C50C-407E-A947-70E740481C1C}">
                <a14:useLocalDpi xmlns:a14="http://schemas.microsoft.com/office/drawing/2010/main"/>
              </a:ext>
            </a:extLst>
          </a:blip>
          <a:stretch>
            <a:fillRect/>
          </a:stretch>
        </p:blipFill>
        <p:spPr>
          <a:xfrm>
            <a:off x="392100" y="6303884"/>
            <a:ext cx="923165" cy="351681"/>
          </a:xfrm>
          <a:prstGeom prst="rect">
            <a:avLst/>
          </a:prstGeom>
        </p:spPr>
      </p:pic>
      <p:pic>
        <p:nvPicPr>
          <p:cNvPr id="19" name="bg object 19"/>
          <p:cNvPicPr/>
          <p:nvPr/>
        </p:nvPicPr>
        <p:blipFill>
          <a:blip r:embed="rId4" cstate="email">
            <a:extLst>
              <a:ext uri="{28A0092B-C50C-407E-A947-70E740481C1C}">
                <a14:useLocalDpi xmlns:a14="http://schemas.microsoft.com/office/drawing/2010/main"/>
              </a:ext>
            </a:extLst>
          </a:blip>
          <a:stretch>
            <a:fillRect/>
          </a:stretch>
        </p:blipFill>
        <p:spPr>
          <a:xfrm>
            <a:off x="602533" y="1660167"/>
            <a:ext cx="3178400" cy="4168400"/>
          </a:xfrm>
          <a:prstGeom prst="rect">
            <a:avLst/>
          </a:prstGeom>
        </p:spPr>
      </p:pic>
      <p:sp>
        <p:nvSpPr>
          <p:cNvPr id="20" name="bg object 20"/>
          <p:cNvSpPr/>
          <p:nvPr/>
        </p:nvSpPr>
        <p:spPr>
          <a:xfrm>
            <a:off x="678734" y="1710967"/>
            <a:ext cx="3026833" cy="4016587"/>
          </a:xfrm>
          <a:custGeom>
            <a:avLst/>
            <a:gdLst/>
            <a:ahLst/>
            <a:cxnLst/>
            <a:rect l="l" t="t" r="r" b="b"/>
            <a:pathLst>
              <a:path w="2270125" h="3012440">
                <a:moveTo>
                  <a:pt x="2269499" y="3011999"/>
                </a:moveTo>
                <a:lnTo>
                  <a:pt x="0" y="3011999"/>
                </a:lnTo>
                <a:lnTo>
                  <a:pt x="0" y="0"/>
                </a:lnTo>
                <a:lnTo>
                  <a:pt x="2269499" y="0"/>
                </a:lnTo>
                <a:lnTo>
                  <a:pt x="2269499" y="3011999"/>
                </a:lnTo>
                <a:close/>
              </a:path>
            </a:pathLst>
          </a:custGeom>
          <a:solidFill>
            <a:srgbClr val="FDF1EB"/>
          </a:solidFill>
        </p:spPr>
        <p:txBody>
          <a:bodyPr wrap="square" lIns="0" tIns="0" rIns="0" bIns="0" rtlCol="0"/>
          <a:lstStyle/>
          <a:p>
            <a:endParaRPr sz="2400"/>
          </a:p>
        </p:txBody>
      </p:sp>
      <p:pic>
        <p:nvPicPr>
          <p:cNvPr id="21" name="bg object 21"/>
          <p:cNvPicPr/>
          <p:nvPr/>
        </p:nvPicPr>
        <p:blipFill>
          <a:blip r:embed="rId4" cstate="email">
            <a:extLst>
              <a:ext uri="{28A0092B-C50C-407E-A947-70E740481C1C}">
                <a14:useLocalDpi xmlns:a14="http://schemas.microsoft.com/office/drawing/2010/main"/>
              </a:ext>
            </a:extLst>
          </a:blip>
          <a:stretch>
            <a:fillRect/>
          </a:stretch>
        </p:blipFill>
        <p:spPr>
          <a:xfrm>
            <a:off x="4475116" y="1660167"/>
            <a:ext cx="3178400" cy="4168400"/>
          </a:xfrm>
          <a:prstGeom prst="rect">
            <a:avLst/>
          </a:prstGeom>
        </p:spPr>
      </p:pic>
      <p:sp>
        <p:nvSpPr>
          <p:cNvPr id="22" name="bg object 22"/>
          <p:cNvSpPr/>
          <p:nvPr/>
        </p:nvSpPr>
        <p:spPr>
          <a:xfrm>
            <a:off x="4551317" y="1710967"/>
            <a:ext cx="3026833" cy="4016587"/>
          </a:xfrm>
          <a:custGeom>
            <a:avLst/>
            <a:gdLst/>
            <a:ahLst/>
            <a:cxnLst/>
            <a:rect l="l" t="t" r="r" b="b"/>
            <a:pathLst>
              <a:path w="2270125" h="3012440">
                <a:moveTo>
                  <a:pt x="2269499" y="3011999"/>
                </a:moveTo>
                <a:lnTo>
                  <a:pt x="0" y="3011999"/>
                </a:lnTo>
                <a:lnTo>
                  <a:pt x="0" y="0"/>
                </a:lnTo>
                <a:lnTo>
                  <a:pt x="2269499" y="0"/>
                </a:lnTo>
                <a:lnTo>
                  <a:pt x="2269499" y="3011999"/>
                </a:lnTo>
                <a:close/>
              </a:path>
            </a:pathLst>
          </a:custGeom>
          <a:solidFill>
            <a:srgbClr val="FFDEDE"/>
          </a:solidFill>
        </p:spPr>
        <p:txBody>
          <a:bodyPr wrap="square" lIns="0" tIns="0" rIns="0" bIns="0" rtlCol="0"/>
          <a:lstStyle/>
          <a:p>
            <a:endParaRPr sz="2400"/>
          </a:p>
        </p:txBody>
      </p:sp>
      <p:pic>
        <p:nvPicPr>
          <p:cNvPr id="23" name="bg object 23"/>
          <p:cNvPicPr/>
          <p:nvPr/>
        </p:nvPicPr>
        <p:blipFill>
          <a:blip r:embed="rId4" cstate="email">
            <a:extLst>
              <a:ext uri="{28A0092B-C50C-407E-A947-70E740481C1C}">
                <a14:useLocalDpi xmlns:a14="http://schemas.microsoft.com/office/drawing/2010/main"/>
              </a:ext>
            </a:extLst>
          </a:blip>
          <a:stretch>
            <a:fillRect/>
          </a:stretch>
        </p:blipFill>
        <p:spPr>
          <a:xfrm>
            <a:off x="8347700" y="1660167"/>
            <a:ext cx="3178400" cy="4168400"/>
          </a:xfrm>
          <a:prstGeom prst="rect">
            <a:avLst/>
          </a:prstGeom>
        </p:spPr>
      </p:pic>
      <p:sp>
        <p:nvSpPr>
          <p:cNvPr id="24" name="bg object 24"/>
          <p:cNvSpPr/>
          <p:nvPr/>
        </p:nvSpPr>
        <p:spPr>
          <a:xfrm>
            <a:off x="8423900" y="1710967"/>
            <a:ext cx="3026833" cy="4016587"/>
          </a:xfrm>
          <a:custGeom>
            <a:avLst/>
            <a:gdLst/>
            <a:ahLst/>
            <a:cxnLst/>
            <a:rect l="l" t="t" r="r" b="b"/>
            <a:pathLst>
              <a:path w="2270125" h="3012440">
                <a:moveTo>
                  <a:pt x="2269499" y="3011999"/>
                </a:moveTo>
                <a:lnTo>
                  <a:pt x="0" y="3011999"/>
                </a:lnTo>
                <a:lnTo>
                  <a:pt x="0" y="0"/>
                </a:lnTo>
                <a:lnTo>
                  <a:pt x="2269499" y="0"/>
                </a:lnTo>
                <a:lnTo>
                  <a:pt x="2269499" y="3011999"/>
                </a:lnTo>
                <a:close/>
              </a:path>
            </a:pathLst>
          </a:custGeom>
          <a:solidFill>
            <a:srgbClr val="F3F3F3"/>
          </a:solidFill>
        </p:spPr>
        <p:txBody>
          <a:bodyPr wrap="square" lIns="0" tIns="0" rIns="0" bIns="0" rtlCol="0"/>
          <a:lstStyle/>
          <a:p>
            <a:endParaRPr sz="2400"/>
          </a:p>
        </p:txBody>
      </p:sp>
      <p:pic>
        <p:nvPicPr>
          <p:cNvPr id="25" name="bg object 25"/>
          <p:cNvPicPr/>
          <p:nvPr/>
        </p:nvPicPr>
        <p:blipFill>
          <a:blip r:embed="rId5" cstate="email">
            <a:extLst>
              <a:ext uri="{28A0092B-C50C-407E-A947-70E740481C1C}">
                <a14:useLocalDpi xmlns:a14="http://schemas.microsoft.com/office/drawing/2010/main"/>
              </a:ext>
            </a:extLst>
          </a:blip>
          <a:stretch>
            <a:fillRect/>
          </a:stretch>
        </p:blipFill>
        <p:spPr>
          <a:xfrm>
            <a:off x="1605179" y="1086334"/>
            <a:ext cx="1003432" cy="1424233"/>
          </a:xfrm>
          <a:prstGeom prst="rect">
            <a:avLst/>
          </a:prstGeom>
        </p:spPr>
      </p:pic>
      <p:pic>
        <p:nvPicPr>
          <p:cNvPr id="26" name="bg object 26"/>
          <p:cNvPicPr/>
          <p:nvPr/>
        </p:nvPicPr>
        <p:blipFill>
          <a:blip r:embed="rId6" cstate="email">
            <a:extLst>
              <a:ext uri="{28A0092B-C50C-407E-A947-70E740481C1C}">
                <a14:useLocalDpi xmlns:a14="http://schemas.microsoft.com/office/drawing/2010/main"/>
              </a:ext>
            </a:extLst>
          </a:blip>
          <a:stretch>
            <a:fillRect/>
          </a:stretch>
        </p:blipFill>
        <p:spPr>
          <a:xfrm>
            <a:off x="5386001" y="1204200"/>
            <a:ext cx="1356632" cy="1306365"/>
          </a:xfrm>
          <a:prstGeom prst="rect">
            <a:avLst/>
          </a:prstGeom>
        </p:spPr>
      </p:pic>
      <p:pic>
        <p:nvPicPr>
          <p:cNvPr id="27" name="bg object 27"/>
          <p:cNvPicPr/>
          <p:nvPr/>
        </p:nvPicPr>
        <p:blipFill>
          <a:blip r:embed="rId7" cstate="email">
            <a:extLst>
              <a:ext uri="{28A0092B-C50C-407E-A947-70E740481C1C}">
                <a14:useLocalDpi xmlns:a14="http://schemas.microsoft.com/office/drawing/2010/main"/>
              </a:ext>
            </a:extLst>
          </a:blip>
          <a:stretch>
            <a:fillRect/>
          </a:stretch>
        </p:blipFill>
        <p:spPr>
          <a:xfrm>
            <a:off x="9393934" y="1204200"/>
            <a:ext cx="1208991" cy="1306365"/>
          </a:xfrm>
          <a:prstGeom prst="rect">
            <a:avLst/>
          </a:prstGeom>
        </p:spPr>
      </p:pic>
      <p:sp>
        <p:nvSpPr>
          <p:cNvPr id="2" name="Holder 2"/>
          <p:cNvSpPr>
            <a:spLocks noGrp="1"/>
          </p:cNvSpPr>
          <p:nvPr>
            <p:ph type="title"/>
          </p:nvPr>
        </p:nvSpPr>
        <p:spPr/>
        <p:txBody>
          <a:bodyPr lIns="0" tIns="0" rIns="0" bIns="0"/>
          <a:lstStyle>
            <a:lvl1pPr>
              <a:defRPr sz="5600" b="0"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7/31/25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87895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P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E18B2F-53EA-DAC0-94E0-80E203B9D0B5}"/>
              </a:ext>
            </a:extLst>
          </p:cNvPr>
          <p:cNvSpPr/>
          <p:nvPr userDrawn="1"/>
        </p:nvSpPr>
        <p:spPr>
          <a:xfrm>
            <a:off x="-90152" y="2283858"/>
            <a:ext cx="12372304" cy="1914660"/>
          </a:xfrm>
          <a:prstGeom prst="rect">
            <a:avLst/>
          </a:prstGeom>
          <a:solidFill>
            <a:schemeClr val="tx1">
              <a:alpha val="793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400" dirty="0"/>
          </a:p>
        </p:txBody>
      </p:sp>
      <p:sp>
        <p:nvSpPr>
          <p:cNvPr id="2" name="Text Placeholder 7">
            <a:extLst>
              <a:ext uri="{FF2B5EF4-FFF2-40B4-BE49-F238E27FC236}">
                <a16:creationId xmlns:a16="http://schemas.microsoft.com/office/drawing/2014/main" id="{EA450D9D-7C27-8F1F-C403-5CA508C8FAEE}"/>
              </a:ext>
            </a:extLst>
          </p:cNvPr>
          <p:cNvSpPr>
            <a:spLocks noGrp="1"/>
          </p:cNvSpPr>
          <p:nvPr>
            <p:ph type="body" sz="quarter" idx="10" hasCustomPrompt="1"/>
          </p:nvPr>
        </p:nvSpPr>
        <p:spPr>
          <a:xfrm>
            <a:off x="1150744" y="2502141"/>
            <a:ext cx="7455877" cy="835379"/>
          </a:xfrm>
        </p:spPr>
        <p:txBody>
          <a:bodyPr lIns="0" tIns="0" rIns="0" bIns="0">
            <a:normAutofit/>
          </a:bodyPr>
          <a:lstStyle>
            <a:lvl1pPr marL="0" indent="0" algn="l">
              <a:buNone/>
              <a:defRPr sz="5333" b="0" i="0">
                <a:solidFill>
                  <a:schemeClr val="bg1"/>
                </a:solidFill>
                <a:latin typeface="Helvetica Light" panose="020B0403020202020204" pitchFamily="34" charset="0"/>
                <a:ea typeface="Verdana" panose="020B0604030504040204" pitchFamily="34" charset="0"/>
                <a:cs typeface="Verdana" panose="020B0604030504040204" pitchFamily="34" charset="0"/>
              </a:defRPr>
            </a:lvl1pPr>
            <a:lvl2pPr marL="457195" indent="0" algn="ctr">
              <a:buNone/>
              <a:defRPr/>
            </a:lvl2pPr>
            <a:lvl3pPr marL="914389" indent="0" algn="ctr">
              <a:buNone/>
              <a:defRPr/>
            </a:lvl3pPr>
            <a:lvl4pPr marL="1371583" indent="0" algn="ctr">
              <a:buNone/>
              <a:defRPr/>
            </a:lvl4pPr>
            <a:lvl5pPr marL="1828777" indent="0" algn="ctr">
              <a:buNone/>
              <a:defRPr/>
            </a:lvl5pPr>
          </a:lstStyle>
          <a:p>
            <a:pPr lvl="0"/>
            <a:r>
              <a:rPr lang="en-US" dirty="0"/>
              <a:t>Heading Here</a:t>
            </a:r>
          </a:p>
        </p:txBody>
      </p:sp>
      <p:sp>
        <p:nvSpPr>
          <p:cNvPr id="3" name="Text Placeholder 2">
            <a:extLst>
              <a:ext uri="{FF2B5EF4-FFF2-40B4-BE49-F238E27FC236}">
                <a16:creationId xmlns:a16="http://schemas.microsoft.com/office/drawing/2014/main" id="{2D833A82-4502-D364-FA83-2AD97C45BF11}"/>
              </a:ext>
            </a:extLst>
          </p:cNvPr>
          <p:cNvSpPr>
            <a:spLocks noGrp="1"/>
          </p:cNvSpPr>
          <p:nvPr>
            <p:ph type="body" sz="quarter" idx="11" hasCustomPrompt="1"/>
          </p:nvPr>
        </p:nvSpPr>
        <p:spPr>
          <a:xfrm>
            <a:off x="1150744" y="3337520"/>
            <a:ext cx="7455877" cy="620184"/>
          </a:xfrm>
        </p:spPr>
        <p:txBody>
          <a:bodyPr lIns="0" tIns="0" rIns="0" bIns="0">
            <a:noAutofit/>
          </a:bodyPr>
          <a:lstStyle>
            <a:lvl1pPr marL="0" indent="0" algn="l">
              <a:spcBef>
                <a:spcPts val="0"/>
              </a:spcBef>
              <a:spcAft>
                <a:spcPts val="0"/>
              </a:spcAft>
              <a:buNone/>
              <a:defRPr sz="1800" b="0" i="0">
                <a:solidFill>
                  <a:schemeClr val="bg1"/>
                </a:solidFill>
                <a:latin typeface="Aptos" panose="020B0004020202020204" pitchFamily="34" charset="0"/>
                <a:ea typeface="Verdana" panose="020B0604030504040204" pitchFamily="34" charset="0"/>
                <a:cs typeface="Verdana" panose="020B0604030504040204" pitchFamily="34" charset="0"/>
              </a:defRPr>
            </a:lvl1pPr>
            <a:lvl2pPr marL="457195" indent="0" algn="ctr">
              <a:buNone/>
              <a:defRPr sz="2400">
                <a:solidFill>
                  <a:srgbClr val="251675"/>
                </a:solidFill>
              </a:defRPr>
            </a:lvl2pPr>
            <a:lvl3pPr marL="914389" indent="0" algn="ctr">
              <a:buNone/>
              <a:defRPr sz="2400">
                <a:solidFill>
                  <a:srgbClr val="251675"/>
                </a:solidFill>
              </a:defRPr>
            </a:lvl3pPr>
            <a:lvl4pPr marL="1371583" indent="0" algn="ctr">
              <a:buNone/>
              <a:defRPr sz="2400">
                <a:solidFill>
                  <a:srgbClr val="251675"/>
                </a:solidFill>
              </a:defRPr>
            </a:lvl4pPr>
            <a:lvl5pPr marL="1828777" indent="0" algn="ctr">
              <a:buNone/>
              <a:defRPr sz="2400">
                <a:solidFill>
                  <a:srgbClr val="251675"/>
                </a:solidFill>
              </a:defRPr>
            </a:lvl5pPr>
          </a:lstStyle>
          <a:p>
            <a:pPr lvl="0"/>
            <a:r>
              <a:rPr lang="en-US" dirty="0"/>
              <a:t>Name and title</a:t>
            </a:r>
          </a:p>
        </p:txBody>
      </p:sp>
      <p:pic>
        <p:nvPicPr>
          <p:cNvPr id="9" name="Picture 8" descr="A black and white text with a gold line&#10;&#10;Description automatically generated">
            <a:extLst>
              <a:ext uri="{FF2B5EF4-FFF2-40B4-BE49-F238E27FC236}">
                <a16:creationId xmlns:a16="http://schemas.microsoft.com/office/drawing/2014/main" id="{6BEA63F7-1046-1E11-4A08-938B5ECA5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5430" y="202170"/>
            <a:ext cx="3632237" cy="1460553"/>
          </a:xfrm>
          <a:prstGeom prst="rect">
            <a:avLst/>
          </a:prstGeom>
        </p:spPr>
      </p:pic>
    </p:spTree>
    <p:extLst>
      <p:ext uri="{BB962C8B-B14F-4D97-AF65-F5344CB8AC3E}">
        <p14:creationId xmlns:p14="http://schemas.microsoft.com/office/powerpoint/2010/main" val="182174794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39328-D534-434C-0110-CEB4B3BF6873}"/>
              </a:ext>
            </a:extLst>
          </p:cNvPr>
          <p:cNvSpPr>
            <a:spLocks noGrp="1"/>
          </p:cNvSpPr>
          <p:nvPr>
            <p:ph type="title"/>
          </p:nvPr>
        </p:nvSpPr>
        <p:spPr/>
        <p:txBody>
          <a:bodyPr/>
          <a:lstStyle>
            <a:lvl1pPr>
              <a:defRPr b="0" i="0">
                <a:solidFill>
                  <a:srgbClr val="020300"/>
                </a:solidFill>
              </a:defRPr>
            </a:lvl1pPr>
          </a:lstStyle>
          <a:p>
            <a:r>
              <a:rPr lang="en-US" dirty="0"/>
              <a:t>Click to edit Master title style</a:t>
            </a:r>
            <a:endParaRPr lang="en-AU" dirty="0"/>
          </a:p>
        </p:txBody>
      </p:sp>
      <p:sp>
        <p:nvSpPr>
          <p:cNvPr id="7" name="Content Placeholder 6">
            <a:extLst>
              <a:ext uri="{FF2B5EF4-FFF2-40B4-BE49-F238E27FC236}">
                <a16:creationId xmlns:a16="http://schemas.microsoft.com/office/drawing/2014/main" id="{D4207E3C-E09C-1116-3761-DFBB7216E8E7}"/>
              </a:ext>
            </a:extLst>
          </p:cNvPr>
          <p:cNvSpPr>
            <a:spLocks noGrp="1"/>
          </p:cNvSpPr>
          <p:nvPr>
            <p:ph sz="quarter" idx="10"/>
          </p:nvPr>
        </p:nvSpPr>
        <p:spPr>
          <a:xfrm>
            <a:off x="319488" y="1095021"/>
            <a:ext cx="11763215" cy="5305779"/>
          </a:xfrm>
        </p:spPr>
        <p:txBody>
          <a:bodyPr/>
          <a:lstStyle>
            <a:lvl1pPr>
              <a:defRPr b="0" i="0">
                <a:solidFill>
                  <a:srgbClr val="44546A"/>
                </a:solidFill>
              </a:defRPr>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974988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6A93B3A-4DC5-DC6F-041D-74026C2907FC}"/>
              </a:ext>
            </a:extLst>
          </p:cNvPr>
          <p:cNvCxnSpPr>
            <a:cxnSpLocks/>
          </p:cNvCxnSpPr>
          <p:nvPr userDrawn="1"/>
        </p:nvCxnSpPr>
        <p:spPr>
          <a:xfrm>
            <a:off x="160422" y="2612185"/>
            <a:ext cx="11847095" cy="0"/>
          </a:xfrm>
          <a:prstGeom prst="line">
            <a:avLst/>
          </a:prstGeom>
          <a:ln>
            <a:solidFill>
              <a:srgbClr val="63C8C8"/>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E4BD4F68-F158-13A8-A280-B695B67C6C7F}"/>
              </a:ext>
            </a:extLst>
          </p:cNvPr>
          <p:cNvCxnSpPr>
            <a:cxnSpLocks/>
          </p:cNvCxnSpPr>
          <p:nvPr userDrawn="1"/>
        </p:nvCxnSpPr>
        <p:spPr>
          <a:xfrm>
            <a:off x="160422" y="3162519"/>
            <a:ext cx="11847095" cy="0"/>
          </a:xfrm>
          <a:prstGeom prst="line">
            <a:avLst/>
          </a:prstGeom>
          <a:ln>
            <a:solidFill>
              <a:srgbClr val="63C8C8"/>
            </a:solidFill>
          </a:ln>
        </p:spPr>
        <p:style>
          <a:lnRef idx="2">
            <a:schemeClr val="accent1"/>
          </a:lnRef>
          <a:fillRef idx="0">
            <a:schemeClr val="accent1"/>
          </a:fillRef>
          <a:effectRef idx="1">
            <a:schemeClr val="accent1"/>
          </a:effectRef>
          <a:fontRef idx="minor">
            <a:schemeClr val="tx1"/>
          </a:fontRef>
        </p:style>
      </p:cxnSp>
      <p:grpSp>
        <p:nvGrpSpPr>
          <p:cNvPr id="5" name="Group 4">
            <a:extLst>
              <a:ext uri="{FF2B5EF4-FFF2-40B4-BE49-F238E27FC236}">
                <a16:creationId xmlns:a16="http://schemas.microsoft.com/office/drawing/2014/main" id="{8B762FBA-9DE3-E5A4-8F71-1AD840555D14}"/>
              </a:ext>
            </a:extLst>
          </p:cNvPr>
          <p:cNvGrpSpPr/>
          <p:nvPr userDrawn="1"/>
        </p:nvGrpSpPr>
        <p:grpSpPr>
          <a:xfrm>
            <a:off x="8470391" y="1383340"/>
            <a:ext cx="2997628" cy="3028291"/>
            <a:chOff x="1518834" y="1672860"/>
            <a:chExt cx="3642914" cy="3680178"/>
          </a:xfrm>
        </p:grpSpPr>
        <p:sp>
          <p:nvSpPr>
            <p:cNvPr id="6" name="Oval 5">
              <a:extLst>
                <a:ext uri="{FF2B5EF4-FFF2-40B4-BE49-F238E27FC236}">
                  <a16:creationId xmlns:a16="http://schemas.microsoft.com/office/drawing/2014/main" id="{34775BC7-78C5-BDF8-428E-31E0A6FA4579}"/>
                </a:ext>
              </a:extLst>
            </p:cNvPr>
            <p:cNvSpPr/>
            <p:nvPr userDrawn="1"/>
          </p:nvSpPr>
          <p:spPr>
            <a:xfrm>
              <a:off x="1588815" y="1780105"/>
              <a:ext cx="3572933" cy="357293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dirty="0">
                  <a:latin typeface="Aptos" panose="020B0004020202020204" pitchFamily="34" charset="0"/>
                </a:rPr>
                <a:t>¥¥¥</a:t>
              </a:r>
            </a:p>
          </p:txBody>
        </p:sp>
        <p:sp>
          <p:nvSpPr>
            <p:cNvPr id="8" name="Oval 7">
              <a:extLst>
                <a:ext uri="{FF2B5EF4-FFF2-40B4-BE49-F238E27FC236}">
                  <a16:creationId xmlns:a16="http://schemas.microsoft.com/office/drawing/2014/main" id="{A120E938-DF33-1528-DAE1-558E1EFA5F20}"/>
                </a:ext>
              </a:extLst>
            </p:cNvPr>
            <p:cNvSpPr/>
            <p:nvPr userDrawn="1"/>
          </p:nvSpPr>
          <p:spPr>
            <a:xfrm>
              <a:off x="1518834" y="1672860"/>
              <a:ext cx="3566715" cy="35949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ptos" panose="020B0004020202020204" pitchFamily="34" charset="0"/>
              </a:endParaRPr>
            </a:p>
          </p:txBody>
        </p:sp>
        <p:sp>
          <p:nvSpPr>
            <p:cNvPr id="9" name="Oval 8">
              <a:extLst>
                <a:ext uri="{FF2B5EF4-FFF2-40B4-BE49-F238E27FC236}">
                  <a16:creationId xmlns:a16="http://schemas.microsoft.com/office/drawing/2014/main" id="{BD928D63-B89D-C6A3-7D41-EDE0F2AF500B}"/>
                </a:ext>
              </a:extLst>
            </p:cNvPr>
            <p:cNvSpPr/>
            <p:nvPr userDrawn="1"/>
          </p:nvSpPr>
          <p:spPr>
            <a:xfrm>
              <a:off x="1603024" y="1772356"/>
              <a:ext cx="3420533" cy="3420533"/>
            </a:xfrm>
            <a:prstGeom prst="ellipse">
              <a:avLst/>
            </a:prstGeom>
            <a:solidFill>
              <a:srgbClr val="020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b="0" i="0" dirty="0">
                <a:latin typeface="+mj-lt"/>
              </a:endParaRPr>
            </a:p>
          </p:txBody>
        </p:sp>
      </p:grpSp>
      <p:grpSp>
        <p:nvGrpSpPr>
          <p:cNvPr id="10" name="Group 9">
            <a:extLst>
              <a:ext uri="{FF2B5EF4-FFF2-40B4-BE49-F238E27FC236}">
                <a16:creationId xmlns:a16="http://schemas.microsoft.com/office/drawing/2014/main" id="{672D3A99-8A8C-C4BD-C997-FE0D316EC906}"/>
              </a:ext>
            </a:extLst>
          </p:cNvPr>
          <p:cNvGrpSpPr/>
          <p:nvPr userDrawn="1"/>
        </p:nvGrpSpPr>
        <p:grpSpPr>
          <a:xfrm>
            <a:off x="4495589" y="1383340"/>
            <a:ext cx="2997628" cy="3028291"/>
            <a:chOff x="1518834" y="1672860"/>
            <a:chExt cx="3642914" cy="3680178"/>
          </a:xfrm>
        </p:grpSpPr>
        <p:sp>
          <p:nvSpPr>
            <p:cNvPr id="11" name="Oval 10">
              <a:extLst>
                <a:ext uri="{FF2B5EF4-FFF2-40B4-BE49-F238E27FC236}">
                  <a16:creationId xmlns:a16="http://schemas.microsoft.com/office/drawing/2014/main" id="{653197FE-2C33-1E31-6A2F-C97D2A5776B2}"/>
                </a:ext>
              </a:extLst>
            </p:cNvPr>
            <p:cNvSpPr/>
            <p:nvPr userDrawn="1"/>
          </p:nvSpPr>
          <p:spPr>
            <a:xfrm>
              <a:off x="1588815" y="1780105"/>
              <a:ext cx="3572933" cy="357293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dirty="0">
                  <a:latin typeface="Aptos" panose="020B0004020202020204" pitchFamily="34" charset="0"/>
                </a:rPr>
                <a:t>¥¥</a:t>
              </a:r>
            </a:p>
          </p:txBody>
        </p:sp>
        <p:sp>
          <p:nvSpPr>
            <p:cNvPr id="12" name="Oval 11">
              <a:extLst>
                <a:ext uri="{FF2B5EF4-FFF2-40B4-BE49-F238E27FC236}">
                  <a16:creationId xmlns:a16="http://schemas.microsoft.com/office/drawing/2014/main" id="{85B8A512-C6AA-061B-5B01-7362BE0AFBE8}"/>
                </a:ext>
              </a:extLst>
            </p:cNvPr>
            <p:cNvSpPr/>
            <p:nvPr userDrawn="1"/>
          </p:nvSpPr>
          <p:spPr>
            <a:xfrm>
              <a:off x="1518834" y="1672860"/>
              <a:ext cx="3566715" cy="35949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ptos" panose="020B0004020202020204" pitchFamily="34" charset="0"/>
              </a:endParaRPr>
            </a:p>
          </p:txBody>
        </p:sp>
        <p:sp>
          <p:nvSpPr>
            <p:cNvPr id="13" name="Oval 12">
              <a:extLst>
                <a:ext uri="{FF2B5EF4-FFF2-40B4-BE49-F238E27FC236}">
                  <a16:creationId xmlns:a16="http://schemas.microsoft.com/office/drawing/2014/main" id="{A10780A9-8B61-C625-CAD1-F73EF59902F3}"/>
                </a:ext>
              </a:extLst>
            </p:cNvPr>
            <p:cNvSpPr/>
            <p:nvPr userDrawn="1"/>
          </p:nvSpPr>
          <p:spPr>
            <a:xfrm>
              <a:off x="1603024" y="1772356"/>
              <a:ext cx="3420533" cy="3420533"/>
            </a:xfrm>
            <a:prstGeom prst="ellipse">
              <a:avLst/>
            </a:prstGeom>
            <a:solidFill>
              <a:srgbClr val="020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b="0" i="0" dirty="0">
                <a:latin typeface="+mj-lt"/>
              </a:endParaRPr>
            </a:p>
          </p:txBody>
        </p:sp>
      </p:grpSp>
      <p:sp>
        <p:nvSpPr>
          <p:cNvPr id="15" name="Oval 14">
            <a:extLst>
              <a:ext uri="{FF2B5EF4-FFF2-40B4-BE49-F238E27FC236}">
                <a16:creationId xmlns:a16="http://schemas.microsoft.com/office/drawing/2014/main" id="{DB309B8A-A5A5-A465-F71D-1576A19EB03D}"/>
              </a:ext>
            </a:extLst>
          </p:cNvPr>
          <p:cNvSpPr/>
          <p:nvPr userDrawn="1"/>
        </p:nvSpPr>
        <p:spPr>
          <a:xfrm>
            <a:off x="730008" y="1471589"/>
            <a:ext cx="2940043" cy="294004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ptos" panose="020B0004020202020204" pitchFamily="34" charset="0"/>
            </a:endParaRPr>
          </a:p>
        </p:txBody>
      </p:sp>
      <p:sp>
        <p:nvSpPr>
          <p:cNvPr id="16" name="Oval 15">
            <a:extLst>
              <a:ext uri="{FF2B5EF4-FFF2-40B4-BE49-F238E27FC236}">
                <a16:creationId xmlns:a16="http://schemas.microsoft.com/office/drawing/2014/main" id="{1B04091C-D2DD-9615-BCB7-99860F70A29D}"/>
              </a:ext>
            </a:extLst>
          </p:cNvPr>
          <p:cNvSpPr/>
          <p:nvPr userDrawn="1"/>
        </p:nvSpPr>
        <p:spPr>
          <a:xfrm>
            <a:off x="672422" y="1383342"/>
            <a:ext cx="2934927" cy="2958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Aptos" panose="020B0004020202020204" pitchFamily="34" charset="0"/>
            </a:endParaRPr>
          </a:p>
        </p:txBody>
      </p:sp>
      <p:sp>
        <p:nvSpPr>
          <p:cNvPr id="17" name="Oval 16">
            <a:extLst>
              <a:ext uri="{FF2B5EF4-FFF2-40B4-BE49-F238E27FC236}">
                <a16:creationId xmlns:a16="http://schemas.microsoft.com/office/drawing/2014/main" id="{BEC5CAF6-B736-B088-1BA3-0DB4FA6DB398}"/>
              </a:ext>
            </a:extLst>
          </p:cNvPr>
          <p:cNvSpPr/>
          <p:nvPr userDrawn="1"/>
        </p:nvSpPr>
        <p:spPr>
          <a:xfrm>
            <a:off x="737891" y="1471589"/>
            <a:ext cx="2814639" cy="2814639"/>
          </a:xfrm>
          <a:prstGeom prst="ellipse">
            <a:avLst/>
          </a:prstGeom>
          <a:solidFill>
            <a:srgbClr val="020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b="0" i="0" dirty="0">
              <a:latin typeface="+mj-lt"/>
            </a:endParaRPr>
          </a:p>
        </p:txBody>
      </p:sp>
      <p:sp>
        <p:nvSpPr>
          <p:cNvPr id="18" name="Text Placeholder 33">
            <a:extLst>
              <a:ext uri="{FF2B5EF4-FFF2-40B4-BE49-F238E27FC236}">
                <a16:creationId xmlns:a16="http://schemas.microsoft.com/office/drawing/2014/main" id="{DD41E879-9BED-9322-13A5-D74999D2252A}"/>
              </a:ext>
            </a:extLst>
          </p:cNvPr>
          <p:cNvSpPr>
            <a:spLocks noGrp="1"/>
          </p:cNvSpPr>
          <p:nvPr userDrawn="1">
            <p:ph type="body" sz="quarter" idx="13" hasCustomPrompt="1"/>
          </p:nvPr>
        </p:nvSpPr>
        <p:spPr>
          <a:xfrm>
            <a:off x="9153280" y="4589963"/>
            <a:ext cx="1734971" cy="1764165"/>
          </a:xfrm>
          <a:prstGeom prst="rect">
            <a:avLst/>
          </a:prstGeom>
        </p:spPr>
        <p:txBody>
          <a:bodyPr>
            <a:noAutofit/>
          </a:bodyPr>
          <a:lstStyle>
            <a:lvl1pPr marL="0" indent="0" algn="ctr">
              <a:buNone/>
              <a:defRPr sz="2400" b="0" i="0" baseline="0">
                <a:solidFill>
                  <a:srgbClr val="330C00"/>
                </a:solidFill>
                <a:effectLst/>
                <a:latin typeface="Aptos" panose="020B0004020202020204" pitchFamily="34" charset="0"/>
                <a:cs typeface="Arial" panose="020B0604020202020204" pitchFamily="34" charset="0"/>
              </a:defRPr>
            </a:lvl1pPr>
          </a:lstStyle>
          <a:p>
            <a:pPr lvl="0"/>
            <a:r>
              <a:rPr lang="en-US" dirty="0"/>
              <a:t>PART THREE TOPIC</a:t>
            </a:r>
          </a:p>
        </p:txBody>
      </p:sp>
      <p:sp>
        <p:nvSpPr>
          <p:cNvPr id="19" name="Text Placeholder 33">
            <a:extLst>
              <a:ext uri="{FF2B5EF4-FFF2-40B4-BE49-F238E27FC236}">
                <a16:creationId xmlns:a16="http://schemas.microsoft.com/office/drawing/2014/main" id="{A12A2C3D-9CEF-E2AB-066E-1AD260AD745A}"/>
              </a:ext>
            </a:extLst>
          </p:cNvPr>
          <p:cNvSpPr>
            <a:spLocks noGrp="1"/>
          </p:cNvSpPr>
          <p:nvPr userDrawn="1">
            <p:ph type="body" sz="quarter" idx="16" hasCustomPrompt="1"/>
          </p:nvPr>
        </p:nvSpPr>
        <p:spPr>
          <a:xfrm>
            <a:off x="5126917" y="4581552"/>
            <a:ext cx="1734971" cy="1764165"/>
          </a:xfrm>
          <a:prstGeom prst="rect">
            <a:avLst/>
          </a:prstGeom>
        </p:spPr>
        <p:txBody>
          <a:bodyPr>
            <a:noAutofit/>
          </a:bodyPr>
          <a:lstStyle>
            <a:lvl1pPr marL="0" indent="0" algn="ctr">
              <a:buNone/>
              <a:defRPr sz="2400" b="0" i="0" baseline="0">
                <a:solidFill>
                  <a:srgbClr val="330C00"/>
                </a:solidFill>
                <a:effectLst/>
                <a:latin typeface="Aptos" panose="020B0004020202020204" pitchFamily="34" charset="0"/>
                <a:cs typeface="Arial" panose="020B0604020202020204" pitchFamily="34" charset="0"/>
              </a:defRPr>
            </a:lvl1pPr>
          </a:lstStyle>
          <a:p>
            <a:pPr lvl="0"/>
            <a:r>
              <a:rPr lang="en-US" dirty="0"/>
              <a:t>PART TWO TOPIC</a:t>
            </a:r>
          </a:p>
        </p:txBody>
      </p:sp>
      <p:sp>
        <p:nvSpPr>
          <p:cNvPr id="20" name="Text Placeholder 33">
            <a:extLst>
              <a:ext uri="{FF2B5EF4-FFF2-40B4-BE49-F238E27FC236}">
                <a16:creationId xmlns:a16="http://schemas.microsoft.com/office/drawing/2014/main" id="{2E718F0A-4A95-984D-4C00-54DA7F9E5B94}"/>
              </a:ext>
            </a:extLst>
          </p:cNvPr>
          <p:cNvSpPr>
            <a:spLocks noGrp="1"/>
          </p:cNvSpPr>
          <p:nvPr userDrawn="1">
            <p:ph type="body" sz="quarter" idx="17" hasCustomPrompt="1"/>
          </p:nvPr>
        </p:nvSpPr>
        <p:spPr>
          <a:xfrm>
            <a:off x="1303752" y="4601271"/>
            <a:ext cx="1734971" cy="1744447"/>
          </a:xfrm>
          <a:prstGeom prst="rect">
            <a:avLst/>
          </a:prstGeom>
        </p:spPr>
        <p:txBody>
          <a:bodyPr>
            <a:noAutofit/>
          </a:bodyPr>
          <a:lstStyle>
            <a:lvl1pPr marL="0" indent="0" algn="ctr">
              <a:buNone/>
              <a:defRPr sz="2400" b="0" i="0" baseline="0">
                <a:solidFill>
                  <a:srgbClr val="330C00"/>
                </a:solidFill>
                <a:effectLst/>
                <a:latin typeface="Aptos" panose="020B0004020202020204" pitchFamily="34" charset="0"/>
                <a:cs typeface="Arial" panose="020B0604020202020204" pitchFamily="34" charset="0"/>
              </a:defRPr>
            </a:lvl1pPr>
          </a:lstStyle>
          <a:p>
            <a:pPr lvl="0"/>
            <a:r>
              <a:rPr lang="en-US" dirty="0"/>
              <a:t>PART ONE TOPIC</a:t>
            </a:r>
          </a:p>
        </p:txBody>
      </p:sp>
      <p:sp>
        <p:nvSpPr>
          <p:cNvPr id="22" name="Text Placeholder 14">
            <a:extLst>
              <a:ext uri="{FF2B5EF4-FFF2-40B4-BE49-F238E27FC236}">
                <a16:creationId xmlns:a16="http://schemas.microsoft.com/office/drawing/2014/main" id="{DC896C34-E9DD-2494-2691-378D19F13E8A}"/>
              </a:ext>
            </a:extLst>
          </p:cNvPr>
          <p:cNvSpPr>
            <a:spLocks noGrp="1" noChangeAspect="1"/>
          </p:cNvSpPr>
          <p:nvPr userDrawn="1">
            <p:ph type="body" sz="quarter" idx="18" hasCustomPrompt="1"/>
          </p:nvPr>
        </p:nvSpPr>
        <p:spPr>
          <a:xfrm>
            <a:off x="5407816" y="2266489"/>
            <a:ext cx="1230757" cy="1261995"/>
          </a:xfrm>
          <a:prstGeom prst="rect">
            <a:avLst/>
          </a:prstGeom>
        </p:spPr>
        <p:txBody>
          <a:bodyPr anchor="ctr" anchorCtr="0">
            <a:noAutofit/>
          </a:bodyPr>
          <a:lstStyle>
            <a:lvl1pPr marL="0" indent="0" algn="ctr">
              <a:buNone/>
              <a:defRPr sz="11000" b="0" i="0">
                <a:solidFill>
                  <a:schemeClr val="bg1"/>
                </a:solidFill>
                <a:effectLst/>
                <a:latin typeface="Aptos" panose="020B0004020202020204" pitchFamily="34" charset="0"/>
              </a:defRPr>
            </a:lvl1pPr>
          </a:lstStyle>
          <a:p>
            <a:pPr lvl="0"/>
            <a:r>
              <a:rPr lang="en-US" dirty="0"/>
              <a:t>#</a:t>
            </a:r>
          </a:p>
        </p:txBody>
      </p:sp>
      <p:sp>
        <p:nvSpPr>
          <p:cNvPr id="23" name="Text Placeholder 14">
            <a:extLst>
              <a:ext uri="{FF2B5EF4-FFF2-40B4-BE49-F238E27FC236}">
                <a16:creationId xmlns:a16="http://schemas.microsoft.com/office/drawing/2014/main" id="{A62D9139-3E6D-5DC1-BB27-9920759DF8C8}"/>
              </a:ext>
            </a:extLst>
          </p:cNvPr>
          <p:cNvSpPr>
            <a:spLocks noGrp="1" noChangeAspect="1"/>
          </p:cNvSpPr>
          <p:nvPr userDrawn="1">
            <p:ph type="body" sz="quarter" idx="19" hasCustomPrompt="1"/>
          </p:nvPr>
        </p:nvSpPr>
        <p:spPr>
          <a:xfrm>
            <a:off x="9405386" y="2266488"/>
            <a:ext cx="1230757" cy="1261995"/>
          </a:xfrm>
          <a:prstGeom prst="rect">
            <a:avLst/>
          </a:prstGeom>
        </p:spPr>
        <p:txBody>
          <a:bodyPr anchor="ctr" anchorCtr="0">
            <a:noAutofit/>
          </a:bodyPr>
          <a:lstStyle>
            <a:lvl1pPr marL="0" indent="0" algn="ctr">
              <a:buNone/>
              <a:defRPr sz="11000" b="0" i="0">
                <a:solidFill>
                  <a:schemeClr val="bg1"/>
                </a:solidFill>
                <a:effectLst/>
                <a:latin typeface="Aptos" panose="020B0004020202020204" pitchFamily="34" charset="0"/>
              </a:defRPr>
            </a:lvl1pPr>
          </a:lstStyle>
          <a:p>
            <a:pPr lvl="0"/>
            <a:r>
              <a:rPr lang="en-US" dirty="0"/>
              <a:t>#</a:t>
            </a:r>
          </a:p>
        </p:txBody>
      </p:sp>
      <p:sp>
        <p:nvSpPr>
          <p:cNvPr id="2" name="Text Placeholder 14">
            <a:extLst>
              <a:ext uri="{FF2B5EF4-FFF2-40B4-BE49-F238E27FC236}">
                <a16:creationId xmlns:a16="http://schemas.microsoft.com/office/drawing/2014/main" id="{CD05280F-4C5A-EBAD-3411-B460DA4BBB75}"/>
              </a:ext>
            </a:extLst>
          </p:cNvPr>
          <p:cNvSpPr>
            <a:spLocks noGrp="1" noChangeAspect="1"/>
          </p:cNvSpPr>
          <p:nvPr>
            <p:ph type="body" sz="quarter" idx="14" hasCustomPrompt="1"/>
          </p:nvPr>
        </p:nvSpPr>
        <p:spPr>
          <a:xfrm>
            <a:off x="1524507" y="2266488"/>
            <a:ext cx="1230757" cy="1261995"/>
          </a:xfrm>
          <a:prstGeom prst="rect">
            <a:avLst/>
          </a:prstGeom>
        </p:spPr>
        <p:txBody>
          <a:bodyPr anchor="ctr" anchorCtr="0">
            <a:noAutofit/>
          </a:bodyPr>
          <a:lstStyle>
            <a:lvl1pPr marL="0" indent="0" algn="ctr">
              <a:buNone/>
              <a:defRPr sz="11000" b="0" i="0">
                <a:solidFill>
                  <a:schemeClr val="bg1"/>
                </a:solidFill>
                <a:effectLst/>
                <a:latin typeface="Aptos" panose="020B0004020202020204" pitchFamily="34" charset="0"/>
              </a:defRPr>
            </a:lvl1pPr>
          </a:lstStyle>
          <a:p>
            <a:pPr lvl="0"/>
            <a:r>
              <a:rPr lang="en-US" dirty="0"/>
              <a:t>#</a:t>
            </a:r>
          </a:p>
        </p:txBody>
      </p:sp>
    </p:spTree>
    <p:extLst>
      <p:ext uri="{BB962C8B-B14F-4D97-AF65-F5344CB8AC3E}">
        <p14:creationId xmlns:p14="http://schemas.microsoft.com/office/powerpoint/2010/main" val="23585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900" decel="100000" fill="hold"/>
                                        <p:tgtEl>
                                          <p:spTgt spid="1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1000"/>
                                        <p:tgtEl>
                                          <p:spTgt spid="2">
                                            <p:txEl>
                                              <p:pRg st="0" end="0"/>
                                            </p:txEl>
                                          </p:spTgt>
                                        </p:tgtEl>
                                      </p:cBhvr>
                                    </p:animEffect>
                                    <p:anim calcmode="lin" valueType="num">
                                      <p:cBhvr>
                                        <p:cTn id="2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900" decel="100000" fill="hold"/>
                                        <p:tgtEl>
                                          <p:spTgt spid="17"/>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20">
                                            <p:txEl>
                                              <p:pRg st="0" end="0"/>
                                            </p:txEl>
                                          </p:spTgt>
                                        </p:tgtEl>
                                        <p:attrNameLst>
                                          <p:attrName>style.visibility</p:attrName>
                                        </p:attrNameLst>
                                      </p:cBhvr>
                                      <p:to>
                                        <p:strVal val="visible"/>
                                      </p:to>
                                    </p:set>
                                    <p:animEffect transition="in" filter="fade">
                                      <p:cBhvr>
                                        <p:cTn id="31" dur="1000"/>
                                        <p:tgtEl>
                                          <p:spTgt spid="20">
                                            <p:txEl>
                                              <p:pRg st="0" end="0"/>
                                            </p:txEl>
                                          </p:spTgt>
                                        </p:tgtEl>
                                      </p:cBhvr>
                                    </p:animEffect>
                                    <p:anim calcmode="lin" valueType="num">
                                      <p:cBhvr>
                                        <p:cTn id="32"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0">
                                            <p:txEl>
                                              <p:pRg st="0" end="0"/>
                                            </p:txEl>
                                          </p:spTgt>
                                        </p:tgtEl>
                                        <p:attrNameLst>
                                          <p:attrName>ppt_y</p:attrName>
                                        </p:attrNameLst>
                                      </p:cBhvr>
                                      <p:tavLst>
                                        <p:tav tm="0">
                                          <p:val>
                                            <p:strVal val="#ppt_y-.03"/>
                                          </p:val>
                                        </p:tav>
                                        <p:tav tm="100000">
                                          <p:val>
                                            <p:strVal val="#ppt_y"/>
                                          </p:val>
                                        </p:tav>
                                      </p:tavLst>
                                    </p:anim>
                                  </p:childTnLst>
                                </p:cTn>
                              </p:par>
                            </p:childTnLst>
                          </p:cTn>
                        </p:par>
                        <p:par>
                          <p:cTn id="35" fill="hold">
                            <p:stCondLst>
                              <p:cond delay="1000"/>
                            </p:stCondLst>
                            <p:childTnLst>
                              <p:par>
                                <p:cTn id="36" presetID="37" presetClass="entr" presetSubtype="0"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900" decel="100000" fill="hold"/>
                                        <p:tgtEl>
                                          <p:spTgt spid="10"/>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42" presetID="37" presetClass="entr" presetSubtype="0" fill="hold" grpId="0" nodeType="withEffect">
                                  <p:stCondLst>
                                    <p:cond delay="0"/>
                                  </p:stCondLst>
                                  <p:childTnLst>
                                    <p:set>
                                      <p:cBhvr>
                                        <p:cTn id="43" dur="1" fill="hold">
                                          <p:stCondLst>
                                            <p:cond delay="0"/>
                                          </p:stCondLst>
                                        </p:cTn>
                                        <p:tgtEl>
                                          <p:spTgt spid="19">
                                            <p:txEl>
                                              <p:pRg st="0" end="0"/>
                                            </p:txEl>
                                          </p:spTgt>
                                        </p:tgtEl>
                                        <p:attrNameLst>
                                          <p:attrName>style.visibility</p:attrName>
                                        </p:attrNameLst>
                                      </p:cBhvr>
                                      <p:to>
                                        <p:strVal val="visible"/>
                                      </p:to>
                                    </p:set>
                                    <p:animEffect transition="in" filter="fade">
                                      <p:cBhvr>
                                        <p:cTn id="44" dur="1000"/>
                                        <p:tgtEl>
                                          <p:spTgt spid="19">
                                            <p:txEl>
                                              <p:pRg st="0" end="0"/>
                                            </p:txEl>
                                          </p:spTgt>
                                        </p:tgtEl>
                                      </p:cBhvr>
                                    </p:animEffect>
                                    <p:anim calcmode="lin" valueType="num">
                                      <p:cBhvr>
                                        <p:cTn id="45"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46" dur="900" decel="100000" fill="hold"/>
                                        <p:tgtEl>
                                          <p:spTgt spid="19">
                                            <p:txEl>
                                              <p:pRg st="0" end="0"/>
                                            </p:txEl>
                                          </p:spTgt>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9">
                                            <p:txEl>
                                              <p:pRg st="0" end="0"/>
                                            </p:txEl>
                                          </p:spTgt>
                                        </p:tgtEl>
                                        <p:attrNameLst>
                                          <p:attrName>ppt_y</p:attrName>
                                        </p:attrNameLst>
                                      </p:cBhvr>
                                      <p:tavLst>
                                        <p:tav tm="0">
                                          <p:val>
                                            <p:strVal val="#ppt_y-.03"/>
                                          </p:val>
                                        </p:tav>
                                        <p:tav tm="100000">
                                          <p:val>
                                            <p:strVal val="#ppt_y"/>
                                          </p:val>
                                        </p:tav>
                                      </p:tavLst>
                                    </p:anim>
                                  </p:childTnLst>
                                </p:cTn>
                              </p:par>
                              <p:par>
                                <p:cTn id="48" presetID="37" presetClass="entr" presetSubtype="0" fill="hold" grpId="0" nodeType="withEffect">
                                  <p:stCondLst>
                                    <p:cond delay="0"/>
                                  </p:stCondLst>
                                  <p:childTnLst>
                                    <p:set>
                                      <p:cBhvr>
                                        <p:cTn id="49" dur="1" fill="hold">
                                          <p:stCondLst>
                                            <p:cond delay="0"/>
                                          </p:stCondLst>
                                        </p:cTn>
                                        <p:tgtEl>
                                          <p:spTgt spid="22">
                                            <p:txEl>
                                              <p:pRg st="0" end="0"/>
                                            </p:txEl>
                                          </p:spTgt>
                                        </p:tgtEl>
                                        <p:attrNameLst>
                                          <p:attrName>style.visibility</p:attrName>
                                        </p:attrNameLst>
                                      </p:cBhvr>
                                      <p:to>
                                        <p:strVal val="visible"/>
                                      </p:to>
                                    </p:set>
                                    <p:animEffect transition="in" filter="fade">
                                      <p:cBhvr>
                                        <p:cTn id="50" dur="1000"/>
                                        <p:tgtEl>
                                          <p:spTgt spid="22">
                                            <p:txEl>
                                              <p:pRg st="0" end="0"/>
                                            </p:txEl>
                                          </p:spTgt>
                                        </p:tgtEl>
                                      </p:cBhvr>
                                    </p:animEffect>
                                    <p:anim calcmode="lin" valueType="num">
                                      <p:cBhvr>
                                        <p:cTn id="51"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52" dur="900" decel="100000" fill="hold"/>
                                        <p:tgtEl>
                                          <p:spTgt spid="22">
                                            <p:txEl>
                                              <p:pRg st="0" end="0"/>
                                            </p:txEl>
                                          </p:spTgt>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22">
                                            <p:txEl>
                                              <p:pRg st="0" end="0"/>
                                            </p:txEl>
                                          </p:spTgt>
                                        </p:tgtEl>
                                        <p:attrNameLst>
                                          <p:attrName>ppt_y</p:attrName>
                                        </p:attrNameLst>
                                      </p:cBhvr>
                                      <p:tavLst>
                                        <p:tav tm="0">
                                          <p:val>
                                            <p:strVal val="#ppt_y-.03"/>
                                          </p:val>
                                        </p:tav>
                                        <p:tav tm="100000">
                                          <p:val>
                                            <p:strVal val="#ppt_y"/>
                                          </p:val>
                                        </p:tav>
                                      </p:tavLst>
                                    </p:anim>
                                  </p:childTnLst>
                                </p:cTn>
                              </p:par>
                            </p:childTnLst>
                          </p:cTn>
                        </p:par>
                        <p:par>
                          <p:cTn id="54" fill="hold">
                            <p:stCondLst>
                              <p:cond delay="2000"/>
                            </p:stCondLst>
                            <p:childTnLst>
                              <p:par>
                                <p:cTn id="55" presetID="37"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1000"/>
                                        <p:tgtEl>
                                          <p:spTgt spid="5"/>
                                        </p:tgtEl>
                                      </p:cBhvr>
                                    </p:animEffect>
                                    <p:anim calcmode="lin" valueType="num">
                                      <p:cBhvr>
                                        <p:cTn id="58" dur="1000" fill="hold"/>
                                        <p:tgtEl>
                                          <p:spTgt spid="5"/>
                                        </p:tgtEl>
                                        <p:attrNameLst>
                                          <p:attrName>ppt_x</p:attrName>
                                        </p:attrNameLst>
                                      </p:cBhvr>
                                      <p:tavLst>
                                        <p:tav tm="0">
                                          <p:val>
                                            <p:strVal val="#ppt_x"/>
                                          </p:val>
                                        </p:tav>
                                        <p:tav tm="100000">
                                          <p:val>
                                            <p:strVal val="#ppt_x"/>
                                          </p:val>
                                        </p:tav>
                                      </p:tavLst>
                                    </p:anim>
                                    <p:anim calcmode="lin" valueType="num">
                                      <p:cBhvr>
                                        <p:cTn id="59" dur="900" decel="100000" fill="hold"/>
                                        <p:tgtEl>
                                          <p:spTgt spid="5"/>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61" presetID="37" presetClass="entr" presetSubtype="0" fill="hold" grpId="0" nodeType="withEffect">
                                  <p:stCondLst>
                                    <p:cond delay="0"/>
                                  </p:stCondLst>
                                  <p:childTnLst>
                                    <p:set>
                                      <p:cBhvr>
                                        <p:cTn id="62" dur="1" fill="hold">
                                          <p:stCondLst>
                                            <p:cond delay="0"/>
                                          </p:stCondLst>
                                        </p:cTn>
                                        <p:tgtEl>
                                          <p:spTgt spid="18">
                                            <p:txEl>
                                              <p:pRg st="0" end="0"/>
                                            </p:txEl>
                                          </p:spTgt>
                                        </p:tgtEl>
                                        <p:attrNameLst>
                                          <p:attrName>style.visibility</p:attrName>
                                        </p:attrNameLst>
                                      </p:cBhvr>
                                      <p:to>
                                        <p:strVal val="visible"/>
                                      </p:to>
                                    </p:set>
                                    <p:animEffect transition="in" filter="fade">
                                      <p:cBhvr>
                                        <p:cTn id="63" dur="1000"/>
                                        <p:tgtEl>
                                          <p:spTgt spid="18">
                                            <p:txEl>
                                              <p:pRg st="0" end="0"/>
                                            </p:txEl>
                                          </p:spTgt>
                                        </p:tgtEl>
                                      </p:cBhvr>
                                    </p:animEffect>
                                    <p:anim calcmode="lin" valueType="num">
                                      <p:cBhvr>
                                        <p:cTn id="64"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18">
                                            <p:txEl>
                                              <p:pRg st="0" end="0"/>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8">
                                            <p:txEl>
                                              <p:pRg st="0" end="0"/>
                                            </p:txEl>
                                          </p:spTgt>
                                        </p:tgtEl>
                                        <p:attrNameLst>
                                          <p:attrName>ppt_y</p:attrName>
                                        </p:attrNameLst>
                                      </p:cBhvr>
                                      <p:tavLst>
                                        <p:tav tm="0">
                                          <p:val>
                                            <p:strVal val="#ppt_y-.03"/>
                                          </p:val>
                                        </p:tav>
                                        <p:tav tm="100000">
                                          <p:val>
                                            <p:strVal val="#ppt_y"/>
                                          </p:val>
                                        </p:tav>
                                      </p:tavLst>
                                    </p:anim>
                                  </p:childTnLst>
                                </p:cTn>
                              </p:par>
                              <p:par>
                                <p:cTn id="67" presetID="37" presetClass="entr" presetSubtype="0" fill="hold" grpId="0" nodeType="withEffect">
                                  <p:stCondLst>
                                    <p:cond delay="0"/>
                                  </p:stCondLst>
                                  <p:childTnLst>
                                    <p:set>
                                      <p:cBhvr>
                                        <p:cTn id="68" dur="1" fill="hold">
                                          <p:stCondLst>
                                            <p:cond delay="0"/>
                                          </p:stCondLst>
                                        </p:cTn>
                                        <p:tgtEl>
                                          <p:spTgt spid="23">
                                            <p:txEl>
                                              <p:pRg st="0" end="0"/>
                                            </p:txEl>
                                          </p:spTgt>
                                        </p:tgtEl>
                                        <p:attrNameLst>
                                          <p:attrName>style.visibility</p:attrName>
                                        </p:attrNameLst>
                                      </p:cBhvr>
                                      <p:to>
                                        <p:strVal val="visible"/>
                                      </p:to>
                                    </p:set>
                                    <p:animEffect transition="in" filter="fade">
                                      <p:cBhvr>
                                        <p:cTn id="69" dur="1000"/>
                                        <p:tgtEl>
                                          <p:spTgt spid="23">
                                            <p:txEl>
                                              <p:pRg st="0" end="0"/>
                                            </p:txEl>
                                          </p:spTgt>
                                        </p:tgtEl>
                                      </p:cBhvr>
                                    </p:animEffect>
                                    <p:anim calcmode="lin" valueType="num">
                                      <p:cBhvr>
                                        <p:cTn id="70"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71" dur="900" decel="100000" fill="hold"/>
                                        <p:tgtEl>
                                          <p:spTgt spid="23">
                                            <p:txEl>
                                              <p:pRg st="0" end="0"/>
                                            </p:txEl>
                                          </p:spTgt>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23">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build="p">
        <p:tmplLst>
          <p:tmpl lvl="1">
            <p:tnLst>
              <p:par>
                <p:cTn presetID="37"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1000"/>
                        <p:tgtEl>
                          <p:spTgt spid="18"/>
                        </p:tgtEl>
                      </p:cBhvr>
                    </p:animEffect>
                    <p:anim calcmode="lin" valueType="num">
                      <p:cBhvr>
                        <p:cTn dur="1000" fill="hold"/>
                        <p:tgtEl>
                          <p:spTgt spid="18"/>
                        </p:tgtEl>
                        <p:attrNameLst>
                          <p:attrName>ppt_x</p:attrName>
                        </p:attrNameLst>
                      </p:cBhvr>
                      <p:tavLst>
                        <p:tav tm="0">
                          <p:val>
                            <p:strVal val="#ppt_x"/>
                          </p:val>
                        </p:tav>
                        <p:tav tm="100000">
                          <p:val>
                            <p:strVal val="#ppt_x"/>
                          </p:val>
                        </p:tav>
                      </p:tavLst>
                    </p:anim>
                    <p:anim calcmode="lin" valueType="num">
                      <p:cBhvr>
                        <p:cTn dur="900" decel="100000" fill="hold"/>
                        <p:tgtEl>
                          <p:spTgt spid="18"/>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tnLst>
          </p:tmpl>
        </p:tmplLst>
      </p:bldP>
      <p:bldP spid="19" grpId="0" build="p">
        <p:tmplLst>
          <p:tmpl lvl="1">
            <p:tnLst>
              <p:par>
                <p:cTn presetID="3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anim calcmode="lin" valueType="num">
                      <p:cBhvr>
                        <p:cTn dur="1000" fill="hold"/>
                        <p:tgtEl>
                          <p:spTgt spid="19"/>
                        </p:tgtEl>
                        <p:attrNameLst>
                          <p:attrName>ppt_x</p:attrName>
                        </p:attrNameLst>
                      </p:cBhvr>
                      <p:tavLst>
                        <p:tav tm="0">
                          <p:val>
                            <p:strVal val="#ppt_x"/>
                          </p:val>
                        </p:tav>
                        <p:tav tm="100000">
                          <p:val>
                            <p:strVal val="#ppt_x"/>
                          </p:val>
                        </p:tav>
                      </p:tavLst>
                    </p:anim>
                    <p:anim calcmode="lin" valueType="num">
                      <p:cBhvr>
                        <p:cTn dur="900" decel="100000" fill="hold"/>
                        <p:tgtEl>
                          <p:spTgt spid="19"/>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tnLst>
          </p:tmpl>
        </p:tmplLst>
      </p:bldP>
      <p:bldP spid="20" grpId="0" build="p">
        <p:tmplLst>
          <p:tmpl lvl="1">
            <p:tnLst>
              <p:par>
                <p:cTn presetID="3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1000"/>
                        <p:tgtEl>
                          <p:spTgt spid="20"/>
                        </p:tgtEl>
                      </p:cBhvr>
                    </p:animEffect>
                    <p:anim calcmode="lin" valueType="num">
                      <p:cBhvr>
                        <p:cTn dur="1000" fill="hold"/>
                        <p:tgtEl>
                          <p:spTgt spid="20"/>
                        </p:tgtEl>
                        <p:attrNameLst>
                          <p:attrName>ppt_x</p:attrName>
                        </p:attrNameLst>
                      </p:cBhvr>
                      <p:tavLst>
                        <p:tav tm="0">
                          <p:val>
                            <p:strVal val="#ppt_x"/>
                          </p:val>
                        </p:tav>
                        <p:tav tm="100000">
                          <p:val>
                            <p:strVal val="#ppt_x"/>
                          </p:val>
                        </p:tav>
                      </p:tavLst>
                    </p:anim>
                    <p:anim calcmode="lin" valueType="num">
                      <p:cBhvr>
                        <p:cTn dur="900" decel="100000" fill="hold"/>
                        <p:tgtEl>
                          <p:spTgt spid="20"/>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tnLst>
          </p:tmpl>
        </p:tmplLst>
      </p:bldP>
      <p:bldP spid="22" grpId="0" build="p">
        <p:tmplLst>
          <p:tmpl lvl="1">
            <p:tnLst>
              <p:par>
                <p:cTn presetID="3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000"/>
                        <p:tgtEl>
                          <p:spTgt spid="22"/>
                        </p:tgtEl>
                      </p:cBhvr>
                    </p:animEffect>
                    <p:anim calcmode="lin" valueType="num">
                      <p:cBhvr>
                        <p:cTn dur="1000" fill="hold"/>
                        <p:tgtEl>
                          <p:spTgt spid="22"/>
                        </p:tgtEl>
                        <p:attrNameLst>
                          <p:attrName>ppt_x</p:attrName>
                        </p:attrNameLst>
                      </p:cBhvr>
                      <p:tavLst>
                        <p:tav tm="0">
                          <p:val>
                            <p:strVal val="#ppt_x"/>
                          </p:val>
                        </p:tav>
                        <p:tav tm="100000">
                          <p:val>
                            <p:strVal val="#ppt_x"/>
                          </p:val>
                        </p:tav>
                      </p:tavLst>
                    </p:anim>
                    <p:anim calcmode="lin" valueType="num">
                      <p:cBhvr>
                        <p:cTn dur="900" decel="100000" fill="hold"/>
                        <p:tgtEl>
                          <p:spTgt spid="22"/>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tnLst>
          </p:tmpl>
        </p:tmplLst>
      </p:bldP>
      <p:bldP spid="23" grpId="0" build="p">
        <p:tmplLst>
          <p:tmpl lvl="1">
            <p:tnLst>
              <p:par>
                <p:cTn presetID="37"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1000"/>
                        <p:tgtEl>
                          <p:spTgt spid="23"/>
                        </p:tgtEl>
                      </p:cBhvr>
                    </p:animEffect>
                    <p:anim calcmode="lin" valueType="num">
                      <p:cBhvr>
                        <p:cTn dur="1000" fill="hold"/>
                        <p:tgtEl>
                          <p:spTgt spid="23"/>
                        </p:tgtEl>
                        <p:attrNameLst>
                          <p:attrName>ppt_x</p:attrName>
                        </p:attrNameLst>
                      </p:cBhvr>
                      <p:tavLst>
                        <p:tav tm="0">
                          <p:val>
                            <p:strVal val="#ppt_x"/>
                          </p:val>
                        </p:tav>
                        <p:tav tm="100000">
                          <p:val>
                            <p:strVal val="#ppt_x"/>
                          </p:val>
                        </p:tav>
                      </p:tavLst>
                    </p:anim>
                    <p:anim calcmode="lin" valueType="num">
                      <p:cBhvr>
                        <p:cTn dur="900" decel="100000" fill="hold"/>
                        <p:tgtEl>
                          <p:spTgt spid="23"/>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tnLst>
          </p:tmpl>
        </p:tmplLst>
      </p:bldP>
      <p:bldP spid="2" grpId="0" build="p">
        <p:tmplLst>
          <p:tmpl lvl="1">
            <p:tnLst>
              <p:par>
                <p:cTn presetID="37"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anim calcmode="lin" valueType="num">
                      <p:cBhvr>
                        <p:cTn dur="1000" fill="hold"/>
                        <p:tgtEl>
                          <p:spTgt spid="2"/>
                        </p:tgtEl>
                        <p:attrNameLst>
                          <p:attrName>ppt_x</p:attrName>
                        </p:attrNameLst>
                      </p:cBhvr>
                      <p:tavLst>
                        <p:tav tm="0">
                          <p:val>
                            <p:strVal val="#ppt_x"/>
                          </p:val>
                        </p:tav>
                        <p:tav tm="100000">
                          <p:val>
                            <p:strVal val="#ppt_x"/>
                          </p:val>
                        </p:tav>
                      </p:tavLst>
                    </p:anim>
                    <p:anim calcmode="lin" valueType="num">
                      <p:cBhvr>
                        <p:cTn dur="900" decel="100000" fill="hold"/>
                        <p:tgtEl>
                          <p:spTgt spid="2"/>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92F120E9-3843-19BB-4BB7-EAF05C194EAC}"/>
              </a:ext>
            </a:extLst>
          </p:cNvPr>
          <p:cNvGrpSpPr/>
          <p:nvPr userDrawn="1"/>
        </p:nvGrpSpPr>
        <p:grpSpPr>
          <a:xfrm>
            <a:off x="1518833" y="1672860"/>
            <a:ext cx="3642915" cy="3680179"/>
            <a:chOff x="1518834" y="1672860"/>
            <a:chExt cx="3642914" cy="3680178"/>
          </a:xfrm>
        </p:grpSpPr>
        <p:sp>
          <p:nvSpPr>
            <p:cNvPr id="42" name="Oval 41">
              <a:extLst>
                <a:ext uri="{FF2B5EF4-FFF2-40B4-BE49-F238E27FC236}">
                  <a16:creationId xmlns:a16="http://schemas.microsoft.com/office/drawing/2014/main" id="{9AF8FCBD-BC02-FD9D-9F2F-2EE99F37A4B5}"/>
                </a:ext>
              </a:extLst>
            </p:cNvPr>
            <p:cNvSpPr/>
            <p:nvPr userDrawn="1"/>
          </p:nvSpPr>
          <p:spPr>
            <a:xfrm>
              <a:off x="1588815" y="1780105"/>
              <a:ext cx="3572933" cy="357293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mj-lt"/>
              </a:endParaRPr>
            </a:p>
          </p:txBody>
        </p:sp>
        <p:sp>
          <p:nvSpPr>
            <p:cNvPr id="43" name="Oval 42">
              <a:extLst>
                <a:ext uri="{FF2B5EF4-FFF2-40B4-BE49-F238E27FC236}">
                  <a16:creationId xmlns:a16="http://schemas.microsoft.com/office/drawing/2014/main" id="{50FB8D7A-B4ED-8079-6DB1-10B1C3A3D788}"/>
                </a:ext>
              </a:extLst>
            </p:cNvPr>
            <p:cNvSpPr/>
            <p:nvPr userDrawn="1"/>
          </p:nvSpPr>
          <p:spPr>
            <a:xfrm>
              <a:off x="1518834" y="1672860"/>
              <a:ext cx="3566715" cy="35949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mj-lt"/>
              </a:endParaRPr>
            </a:p>
          </p:txBody>
        </p:sp>
        <p:sp>
          <p:nvSpPr>
            <p:cNvPr id="44" name="Oval 43">
              <a:extLst>
                <a:ext uri="{FF2B5EF4-FFF2-40B4-BE49-F238E27FC236}">
                  <a16:creationId xmlns:a16="http://schemas.microsoft.com/office/drawing/2014/main" id="{73314B11-016A-EE24-3181-DF16997D18C8}"/>
                </a:ext>
              </a:extLst>
            </p:cNvPr>
            <p:cNvSpPr/>
            <p:nvPr userDrawn="1"/>
          </p:nvSpPr>
          <p:spPr>
            <a:xfrm>
              <a:off x="1603024" y="1772356"/>
              <a:ext cx="3420533" cy="3420533"/>
            </a:xfrm>
            <a:prstGeom prst="ellipse">
              <a:avLst/>
            </a:prstGeom>
            <a:solidFill>
              <a:srgbClr val="020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b="0" i="0" dirty="0">
                <a:latin typeface="+mj-lt"/>
              </a:endParaRPr>
            </a:p>
          </p:txBody>
        </p:sp>
      </p:grpSp>
      <p:sp>
        <p:nvSpPr>
          <p:cNvPr id="45" name="Text Placeholder 14">
            <a:extLst>
              <a:ext uri="{FF2B5EF4-FFF2-40B4-BE49-F238E27FC236}">
                <a16:creationId xmlns:a16="http://schemas.microsoft.com/office/drawing/2014/main" id="{E24BFFD2-9219-F746-5750-84E357C9EEE7}"/>
              </a:ext>
            </a:extLst>
          </p:cNvPr>
          <p:cNvSpPr>
            <a:spLocks noGrp="1"/>
          </p:cNvSpPr>
          <p:nvPr>
            <p:ph type="body" sz="quarter" idx="12" hasCustomPrompt="1"/>
          </p:nvPr>
        </p:nvSpPr>
        <p:spPr>
          <a:xfrm>
            <a:off x="6131010" y="2853369"/>
            <a:ext cx="5859559" cy="767817"/>
          </a:xfrm>
        </p:spPr>
        <p:txBody>
          <a:bodyPr>
            <a:noAutofit/>
          </a:bodyPr>
          <a:lstStyle>
            <a:lvl1pPr marL="0" indent="0">
              <a:buNone/>
              <a:defRPr sz="3200" b="0" i="0">
                <a:solidFill>
                  <a:srgbClr val="FFC000"/>
                </a:solidFill>
                <a:latin typeface="Aptos" panose="020B0004020202020204" pitchFamily="34" charset="0"/>
                <a:ea typeface="Verdana" panose="020B0604030504040204" pitchFamily="34" charset="0"/>
                <a:cs typeface="Verdana" panose="020B0604030504040204" pitchFamily="34" charset="0"/>
              </a:defRPr>
            </a:lvl1pPr>
            <a:lvl2pPr marL="457178" indent="0">
              <a:buNone/>
              <a:defRPr sz="3200" b="1">
                <a:solidFill>
                  <a:srgbClr val="251675"/>
                </a:solidFill>
              </a:defRPr>
            </a:lvl2pPr>
            <a:lvl3pPr marL="914354" indent="0">
              <a:buNone/>
              <a:defRPr sz="3200" b="1">
                <a:solidFill>
                  <a:srgbClr val="251675"/>
                </a:solidFill>
              </a:defRPr>
            </a:lvl3pPr>
            <a:lvl4pPr marL="1371532" indent="0">
              <a:buNone/>
              <a:defRPr sz="3200" b="1">
                <a:solidFill>
                  <a:srgbClr val="251675"/>
                </a:solidFill>
              </a:defRPr>
            </a:lvl4pPr>
            <a:lvl5pPr marL="1828709" indent="0">
              <a:buNone/>
              <a:defRPr sz="3200" b="1">
                <a:solidFill>
                  <a:srgbClr val="251675"/>
                </a:solidFill>
              </a:defRPr>
            </a:lvl5pPr>
          </a:lstStyle>
          <a:p>
            <a:pPr lvl="0"/>
            <a:r>
              <a:rPr lang="en-US" dirty="0"/>
              <a:t>Section title here</a:t>
            </a:r>
          </a:p>
        </p:txBody>
      </p:sp>
      <p:sp>
        <p:nvSpPr>
          <p:cNvPr id="46" name="Text Placeholder 16">
            <a:extLst>
              <a:ext uri="{FF2B5EF4-FFF2-40B4-BE49-F238E27FC236}">
                <a16:creationId xmlns:a16="http://schemas.microsoft.com/office/drawing/2014/main" id="{69E2559E-9BC5-CB9E-A587-C6E766CEE0FC}"/>
              </a:ext>
            </a:extLst>
          </p:cNvPr>
          <p:cNvSpPr>
            <a:spLocks noGrp="1"/>
          </p:cNvSpPr>
          <p:nvPr>
            <p:ph type="body" sz="quarter" idx="13" hasCustomPrompt="1"/>
          </p:nvPr>
        </p:nvSpPr>
        <p:spPr>
          <a:xfrm>
            <a:off x="6131012" y="3811723"/>
            <a:ext cx="5533769" cy="1024124"/>
          </a:xfrm>
        </p:spPr>
        <p:txBody>
          <a:bodyPr>
            <a:normAutofit/>
          </a:bodyPr>
          <a:lstStyle>
            <a:lvl1pPr marL="0" indent="0">
              <a:buNone/>
              <a:defRPr sz="2400" b="0" i="0">
                <a:solidFill>
                  <a:srgbClr val="330C00"/>
                </a:solidFill>
                <a:latin typeface="Aptos" panose="020B0004020202020204" pitchFamily="34" charset="0"/>
                <a:ea typeface="Verdana" panose="020B0604030504040204" pitchFamily="34" charset="0"/>
                <a:cs typeface="Verdana" panose="020B0604030504040204" pitchFamily="34" charset="0"/>
              </a:defRPr>
            </a:lvl1pPr>
          </a:lstStyle>
          <a:p>
            <a:pPr lvl="0"/>
            <a:r>
              <a:rPr lang="en-US" dirty="0"/>
              <a:t>Sub title</a:t>
            </a:r>
          </a:p>
        </p:txBody>
      </p:sp>
      <p:sp>
        <p:nvSpPr>
          <p:cNvPr id="47" name="Text Placeholder 20">
            <a:extLst>
              <a:ext uri="{FF2B5EF4-FFF2-40B4-BE49-F238E27FC236}">
                <a16:creationId xmlns:a16="http://schemas.microsoft.com/office/drawing/2014/main" id="{21B2B68C-B0FF-62A8-980A-EA64038A1DA1}"/>
              </a:ext>
            </a:extLst>
          </p:cNvPr>
          <p:cNvSpPr>
            <a:spLocks noGrp="1"/>
          </p:cNvSpPr>
          <p:nvPr>
            <p:ph type="body" sz="quarter" idx="14" hasCustomPrompt="1"/>
          </p:nvPr>
        </p:nvSpPr>
        <p:spPr>
          <a:xfrm>
            <a:off x="1603024" y="2606739"/>
            <a:ext cx="3420535" cy="1646767"/>
          </a:xfrm>
        </p:spPr>
        <p:txBody>
          <a:bodyPr anchor="ctr" anchorCtr="0">
            <a:noAutofit/>
          </a:bodyPr>
          <a:lstStyle>
            <a:lvl1pPr marL="0" indent="0" algn="ctr">
              <a:buNone/>
              <a:defRPr sz="14666" b="0" i="0">
                <a:solidFill>
                  <a:schemeClr val="bg1"/>
                </a:solidFill>
                <a:latin typeface="Aptos" panose="020B0004020202020204" pitchFamily="34" charset="0"/>
              </a:defRPr>
            </a:lvl1pPr>
          </a:lstStyle>
          <a:p>
            <a:pPr lvl="0"/>
            <a:r>
              <a:rPr lang="en-US" dirty="0"/>
              <a:t>#</a:t>
            </a:r>
          </a:p>
        </p:txBody>
      </p:sp>
      <p:cxnSp>
        <p:nvCxnSpPr>
          <p:cNvPr id="48" name="Straight Connector 47">
            <a:extLst>
              <a:ext uri="{FF2B5EF4-FFF2-40B4-BE49-F238E27FC236}">
                <a16:creationId xmlns:a16="http://schemas.microsoft.com/office/drawing/2014/main" id="{1BDD28E5-4399-470F-735E-FB9255D0BEBE}"/>
              </a:ext>
            </a:extLst>
          </p:cNvPr>
          <p:cNvCxnSpPr>
            <a:cxnSpLocks/>
          </p:cNvCxnSpPr>
          <p:nvPr userDrawn="1"/>
        </p:nvCxnSpPr>
        <p:spPr>
          <a:xfrm>
            <a:off x="6121669" y="3720041"/>
            <a:ext cx="554311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646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900" decel="100000" fill="hold"/>
                                        <p:tgtEl>
                                          <p:spTgt spid="4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1"/>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47">
                                            <p:txEl>
                                              <p:pRg st="0" end="0"/>
                                            </p:txEl>
                                          </p:spTgt>
                                        </p:tgtEl>
                                        <p:attrNameLst>
                                          <p:attrName>style.visibility</p:attrName>
                                        </p:attrNameLst>
                                      </p:cBhvr>
                                      <p:to>
                                        <p:strVal val="visible"/>
                                      </p:to>
                                    </p:set>
                                    <p:animEffect transition="in" filter="fade">
                                      <p:cBhvr>
                                        <p:cTn id="13" dur="1000"/>
                                        <p:tgtEl>
                                          <p:spTgt spid="47">
                                            <p:txEl>
                                              <p:pRg st="0" end="0"/>
                                            </p:txEl>
                                          </p:spTgt>
                                        </p:tgtEl>
                                      </p:cBhvr>
                                    </p:animEffect>
                                    <p:anim calcmode="lin" valueType="num">
                                      <p:cBhvr>
                                        <p:cTn id="14" dur="1000" fill="hold"/>
                                        <p:tgtEl>
                                          <p:spTgt spid="47">
                                            <p:txEl>
                                              <p:pRg st="0" end="0"/>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47">
                                            <p:txEl>
                                              <p:pRg st="0" end="0"/>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7">
                                            <p:txEl>
                                              <p:pRg st="0" end="0"/>
                                            </p:txEl>
                                          </p:spTgt>
                                        </p:tgtEl>
                                        <p:attrNameLst>
                                          <p:attrName>ppt_y</p:attrName>
                                        </p:attrNameLst>
                                      </p:cBhvr>
                                      <p:tavLst>
                                        <p:tav tm="0">
                                          <p:val>
                                            <p:strVal val="#ppt_y-.03"/>
                                          </p:val>
                                        </p:tav>
                                        <p:tav tm="100000">
                                          <p:val>
                                            <p:strVal val="#ppt_y"/>
                                          </p:val>
                                        </p:tav>
                                      </p:tavLst>
                                    </p:anim>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45">
                                            <p:txEl>
                                              <p:pRg st="0" end="0"/>
                                            </p:txEl>
                                          </p:spTgt>
                                        </p:tgtEl>
                                        <p:attrNameLst>
                                          <p:attrName>style.visibility</p:attrName>
                                        </p:attrNameLst>
                                      </p:cBhvr>
                                      <p:to>
                                        <p:strVal val="visible"/>
                                      </p:to>
                                    </p:set>
                                    <p:animEffect transition="in" filter="wipe(left)">
                                      <p:cBhvr>
                                        <p:cTn id="20" dur="500"/>
                                        <p:tgtEl>
                                          <p:spTgt spid="45">
                                            <p:txEl>
                                              <p:pRg st="0" end="0"/>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wipe(left)">
                                      <p:cBhvr>
                                        <p:cTn id="23" dur="500"/>
                                        <p:tgtEl>
                                          <p:spTgt spid="4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6">
                                            <p:txEl>
                                              <p:pRg st="0" end="0"/>
                                            </p:txEl>
                                          </p:spTgt>
                                        </p:tgtEl>
                                        <p:attrNameLst>
                                          <p:attrName>style.visibility</p:attrName>
                                        </p:attrNameLst>
                                      </p:cBhvr>
                                      <p:to>
                                        <p:strVal val="visible"/>
                                      </p:to>
                                    </p:set>
                                    <p:animEffect transition="in" filter="wipe(left)">
                                      <p:cBhvr>
                                        <p:cTn id="26"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uild="p">
        <p:tmplLst>
          <p:tmpl lvl="1">
            <p:tnLst>
              <p:par>
                <p:cTn presetID="22" presetClass="entr" presetSubtype="8"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left)">
                      <p:cBhvr>
                        <p:cTn dur="500"/>
                        <p:tgtEl>
                          <p:spTgt spid="45"/>
                        </p:tgtEl>
                      </p:cBhvr>
                    </p:animEffect>
                  </p:childTnLst>
                </p:cTn>
              </p:par>
            </p:tnLst>
          </p:tmpl>
        </p:tmplLst>
      </p:bldP>
      <p:bldP spid="46" grpId="0" build="p">
        <p:tmplLst>
          <p:tmpl lvl="1">
            <p:tnLst>
              <p:par>
                <p:cTn presetID="22" presetClass="entr" presetSubtype="8" fill="hold" nodeType="with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left)">
                      <p:cBhvr>
                        <p:cTn dur="500"/>
                        <p:tgtEl>
                          <p:spTgt spid="46"/>
                        </p:tgtEl>
                      </p:cBhvr>
                    </p:animEffect>
                  </p:childTnLst>
                </p:cTn>
              </p:par>
            </p:tnLst>
          </p:tmpl>
        </p:tmplLst>
      </p:bldP>
      <p:bldP spid="47" grpId="0" build="p">
        <p:tmplLst>
          <p:tmpl lvl="1">
            <p:tnLst>
              <p:par>
                <p:cTn presetID="37" presetClass="entr" presetSubtype="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1000"/>
                        <p:tgtEl>
                          <p:spTgt spid="47"/>
                        </p:tgtEl>
                      </p:cBhvr>
                    </p:animEffect>
                    <p:anim calcmode="lin" valueType="num">
                      <p:cBhvr>
                        <p:cTn dur="1000" fill="hold"/>
                        <p:tgtEl>
                          <p:spTgt spid="47"/>
                        </p:tgtEl>
                        <p:attrNameLst>
                          <p:attrName>ppt_x</p:attrName>
                        </p:attrNameLst>
                      </p:cBhvr>
                      <p:tavLst>
                        <p:tav tm="0">
                          <p:val>
                            <p:strVal val="#ppt_x"/>
                          </p:val>
                        </p:tav>
                        <p:tav tm="100000">
                          <p:val>
                            <p:strVal val="#ppt_x"/>
                          </p:val>
                        </p:tav>
                      </p:tavLst>
                    </p:anim>
                    <p:anim calcmode="lin" valueType="num">
                      <p:cBhvr>
                        <p:cTn dur="900" decel="100000" fill="hold"/>
                        <p:tgtEl>
                          <p:spTgt spid="47"/>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47"/>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lank White-ACN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564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Left Side-Colour White ACN Logo">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31204EF6-5D89-4DC7-8B9D-C82B44E81E57}"/>
              </a:ext>
            </a:extLst>
          </p:cNvPr>
          <p:cNvSpPr/>
          <p:nvPr userDrawn="1"/>
        </p:nvSpPr>
        <p:spPr>
          <a:xfrm>
            <a:off x="0" y="3"/>
            <a:ext cx="7216048" cy="6857997"/>
          </a:xfrm>
          <a:prstGeom prst="rect">
            <a:avLst/>
          </a:prstGeom>
          <a:solidFill>
            <a:srgbClr val="020300"/>
          </a:solidFill>
          <a:ln w="12700">
            <a:noFill/>
            <a:miter lim="400000"/>
          </a:ln>
        </p:spPr>
        <p:txBody>
          <a:bodyPr lIns="71433" tIns="71433" rIns="71433" bIns="71433"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ptos" panose="020B0004020202020204" pitchFamily="34" charset="0"/>
              <a:ea typeface="Verdana" panose="020B0604030504040204" pitchFamily="34" charset="0"/>
              <a:cs typeface="Verdana" panose="020B0604030504040204" pitchFamily="34" charset="0"/>
            </a:endParaRPr>
          </a:p>
        </p:txBody>
      </p:sp>
      <p:sp>
        <p:nvSpPr>
          <p:cNvPr id="6" name="Text Placeholder 8">
            <a:extLst>
              <a:ext uri="{FF2B5EF4-FFF2-40B4-BE49-F238E27FC236}">
                <a16:creationId xmlns:a16="http://schemas.microsoft.com/office/drawing/2014/main" id="{E3623EA4-26A6-21D8-A9CA-0207EA79BE2B}"/>
              </a:ext>
            </a:extLst>
          </p:cNvPr>
          <p:cNvSpPr>
            <a:spLocks noGrp="1"/>
          </p:cNvSpPr>
          <p:nvPr>
            <p:ph type="body" sz="quarter" idx="10" hasCustomPrompt="1"/>
          </p:nvPr>
        </p:nvSpPr>
        <p:spPr>
          <a:xfrm>
            <a:off x="319088" y="341314"/>
            <a:ext cx="6335712" cy="5848599"/>
          </a:xfrm>
        </p:spPr>
        <p:txBody>
          <a:bodyPr/>
          <a:lstStyle>
            <a:lvl1pPr marL="342891" indent="-342891">
              <a:buFont typeface="Arial" panose="020B0604020202020204" pitchFamily="34" charset="0"/>
              <a:buChar char="•"/>
              <a:defRPr b="0" i="0">
                <a:solidFill>
                  <a:schemeClr val="bg1"/>
                </a:solidFill>
              </a:defRPr>
            </a:lvl1pPr>
            <a:lvl2pPr>
              <a:defRPr b="0" i="0">
                <a:solidFill>
                  <a:schemeClr val="bg1"/>
                </a:solidFill>
              </a:defRPr>
            </a:lvl2pPr>
            <a:lvl3pPr>
              <a:defRPr b="0" i="0">
                <a:solidFill>
                  <a:schemeClr val="bg1"/>
                </a:solidFill>
              </a:defRPr>
            </a:lvl3pPr>
            <a:lvl4pPr>
              <a:defRPr b="0" i="0">
                <a:solidFill>
                  <a:schemeClr val="bg1"/>
                </a:solidFill>
              </a:defRPr>
            </a:lvl4pPr>
            <a:lvl5pPr>
              <a:defRPr b="0" i="0">
                <a:solidFill>
                  <a:schemeClr val="bg1"/>
                </a:solidFill>
              </a:defRPr>
            </a:lvl5pPr>
          </a:lstStyle>
          <a:p>
            <a:pPr lvl="0"/>
            <a:r>
              <a:rPr lang="en-US" dirty="0"/>
              <a:t>Text</a:t>
            </a:r>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331374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Blue ACN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707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3 Columns">
    <p:spTree>
      <p:nvGrpSpPr>
        <p:cNvPr id="1" name=""/>
        <p:cNvGrpSpPr/>
        <p:nvPr/>
      </p:nvGrpSpPr>
      <p:grpSpPr>
        <a:xfrm>
          <a:off x="0" y="0"/>
          <a:ext cx="0" cy="0"/>
          <a:chOff x="0" y="0"/>
          <a:chExt cx="0" cy="0"/>
        </a:xfrm>
      </p:grpSpPr>
      <p:sp>
        <p:nvSpPr>
          <p:cNvPr id="26" name="Rounded Rectangle 25">
            <a:extLst>
              <a:ext uri="{FF2B5EF4-FFF2-40B4-BE49-F238E27FC236}">
                <a16:creationId xmlns:a16="http://schemas.microsoft.com/office/drawing/2014/main" id="{D3F3BF8C-DB3E-94DC-7FB6-9E90530A5D06}"/>
              </a:ext>
            </a:extLst>
          </p:cNvPr>
          <p:cNvSpPr/>
          <p:nvPr/>
        </p:nvSpPr>
        <p:spPr>
          <a:xfrm>
            <a:off x="174999" y="438912"/>
            <a:ext cx="3600000" cy="5797296"/>
          </a:xfrm>
          <a:prstGeom prst="roundRect">
            <a:avLst>
              <a:gd name="adj" fmla="val 6667"/>
            </a:avLst>
          </a:prstGeom>
          <a:solidFill>
            <a:srgbClr val="020300">
              <a:alpha val="8493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48" name="Text Placeholder 47">
            <a:extLst>
              <a:ext uri="{FF2B5EF4-FFF2-40B4-BE49-F238E27FC236}">
                <a16:creationId xmlns:a16="http://schemas.microsoft.com/office/drawing/2014/main" id="{5F890EBD-CD66-3243-B68E-19F8A4F3E0FB}"/>
              </a:ext>
            </a:extLst>
          </p:cNvPr>
          <p:cNvSpPr>
            <a:spLocks noGrp="1"/>
          </p:cNvSpPr>
          <p:nvPr userDrawn="1">
            <p:ph type="body" sz="quarter" idx="10" hasCustomPrompt="1"/>
          </p:nvPr>
        </p:nvSpPr>
        <p:spPr>
          <a:xfrm>
            <a:off x="236943" y="985839"/>
            <a:ext cx="3474901" cy="460375"/>
          </a:xfrm>
        </p:spPr>
        <p:txBody>
          <a:bodyPr/>
          <a:lstStyle>
            <a:lvl1pPr marL="0" indent="0" algn="ctr">
              <a:buNone/>
              <a:defRPr b="0" i="0">
                <a:solidFill>
                  <a:srgbClr val="FFC000"/>
                </a:solidFill>
              </a:defRPr>
            </a:lvl1pPr>
          </a:lstStyle>
          <a:p>
            <a:pPr lvl="0"/>
            <a:r>
              <a:rPr lang="en-US" dirty="0"/>
              <a:t>Heading</a:t>
            </a:r>
            <a:endParaRPr lang="en-AU" dirty="0"/>
          </a:p>
        </p:txBody>
      </p:sp>
      <p:sp>
        <p:nvSpPr>
          <p:cNvPr id="50" name="Text Placeholder 49">
            <a:extLst>
              <a:ext uri="{FF2B5EF4-FFF2-40B4-BE49-F238E27FC236}">
                <a16:creationId xmlns:a16="http://schemas.microsoft.com/office/drawing/2014/main" id="{CDF769BC-7C97-60BC-C931-1AB1F08F3F72}"/>
              </a:ext>
            </a:extLst>
          </p:cNvPr>
          <p:cNvSpPr>
            <a:spLocks noGrp="1"/>
          </p:cNvSpPr>
          <p:nvPr userDrawn="1">
            <p:ph type="body" sz="quarter" idx="11" hasCustomPrompt="1"/>
          </p:nvPr>
        </p:nvSpPr>
        <p:spPr>
          <a:xfrm>
            <a:off x="236943" y="1577151"/>
            <a:ext cx="3474901" cy="4490435"/>
          </a:xfrm>
        </p:spPr>
        <p:txBody>
          <a:bodyPr>
            <a:normAutofit/>
          </a:bodyPr>
          <a:lstStyle>
            <a:lvl1pPr marL="0" indent="0" algn="ctr">
              <a:buNone/>
              <a:defRPr sz="1600" b="0" i="0">
                <a:solidFill>
                  <a:schemeClr val="bg1"/>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stStyle>
          <a:p>
            <a:pPr lvl="0"/>
            <a:r>
              <a:rPr lang="en-US" dirty="0"/>
              <a:t>Text</a:t>
            </a:r>
            <a:endParaRPr lang="en-AU" dirty="0"/>
          </a:p>
        </p:txBody>
      </p:sp>
      <p:sp>
        <p:nvSpPr>
          <p:cNvPr id="69" name="Rounded Rectangle 68">
            <a:extLst>
              <a:ext uri="{FF2B5EF4-FFF2-40B4-BE49-F238E27FC236}">
                <a16:creationId xmlns:a16="http://schemas.microsoft.com/office/drawing/2014/main" id="{DFB56A00-B6F3-C16D-D71D-AC3CD9AB5141}"/>
              </a:ext>
            </a:extLst>
          </p:cNvPr>
          <p:cNvSpPr/>
          <p:nvPr/>
        </p:nvSpPr>
        <p:spPr>
          <a:xfrm>
            <a:off x="4296000" y="438912"/>
            <a:ext cx="3600000" cy="5797296"/>
          </a:xfrm>
          <a:prstGeom prst="roundRect">
            <a:avLst>
              <a:gd name="adj" fmla="val 6667"/>
            </a:avLst>
          </a:prstGeom>
          <a:solidFill>
            <a:srgbClr val="020300">
              <a:alpha val="8493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74" name="Rounded Rectangle 73">
            <a:extLst>
              <a:ext uri="{FF2B5EF4-FFF2-40B4-BE49-F238E27FC236}">
                <a16:creationId xmlns:a16="http://schemas.microsoft.com/office/drawing/2014/main" id="{B8DA5D60-4BFC-9CF3-5C2E-8FC47C5CABDA}"/>
              </a:ext>
            </a:extLst>
          </p:cNvPr>
          <p:cNvSpPr/>
          <p:nvPr/>
        </p:nvSpPr>
        <p:spPr>
          <a:xfrm>
            <a:off x="8354451" y="438912"/>
            <a:ext cx="3600000" cy="5797296"/>
          </a:xfrm>
          <a:prstGeom prst="roundRect">
            <a:avLst>
              <a:gd name="adj" fmla="val 6667"/>
            </a:avLst>
          </a:prstGeom>
          <a:solidFill>
            <a:srgbClr val="020300">
              <a:alpha val="8493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76" name="Text Placeholder 47">
            <a:extLst>
              <a:ext uri="{FF2B5EF4-FFF2-40B4-BE49-F238E27FC236}">
                <a16:creationId xmlns:a16="http://schemas.microsoft.com/office/drawing/2014/main" id="{7CDAEC96-E219-9774-AE72-CFCA17DB619F}"/>
              </a:ext>
            </a:extLst>
          </p:cNvPr>
          <p:cNvSpPr>
            <a:spLocks noGrp="1"/>
          </p:cNvSpPr>
          <p:nvPr>
            <p:ph type="body" sz="quarter" idx="14" hasCustomPrompt="1"/>
          </p:nvPr>
        </p:nvSpPr>
        <p:spPr>
          <a:xfrm>
            <a:off x="8417002" y="935547"/>
            <a:ext cx="3474901" cy="460375"/>
          </a:xfrm>
        </p:spPr>
        <p:txBody>
          <a:bodyPr/>
          <a:lstStyle>
            <a:lvl1pPr marL="0" indent="0" algn="ctr">
              <a:buNone/>
              <a:defRPr b="0" i="0">
                <a:solidFill>
                  <a:srgbClr val="FFC000"/>
                </a:solidFill>
              </a:defRPr>
            </a:lvl1pPr>
          </a:lstStyle>
          <a:p>
            <a:pPr lvl="0"/>
            <a:r>
              <a:rPr lang="en-US" dirty="0"/>
              <a:t>Heading</a:t>
            </a:r>
            <a:endParaRPr lang="en-AU" dirty="0"/>
          </a:p>
        </p:txBody>
      </p:sp>
      <p:sp>
        <p:nvSpPr>
          <p:cNvPr id="77" name="Text Placeholder 49">
            <a:extLst>
              <a:ext uri="{FF2B5EF4-FFF2-40B4-BE49-F238E27FC236}">
                <a16:creationId xmlns:a16="http://schemas.microsoft.com/office/drawing/2014/main" id="{7D6E2EF7-0534-668E-E519-EBD62793442D}"/>
              </a:ext>
            </a:extLst>
          </p:cNvPr>
          <p:cNvSpPr>
            <a:spLocks noGrp="1"/>
          </p:cNvSpPr>
          <p:nvPr>
            <p:ph type="body" sz="quarter" idx="15" hasCustomPrompt="1"/>
          </p:nvPr>
        </p:nvSpPr>
        <p:spPr>
          <a:xfrm>
            <a:off x="8417002" y="1526858"/>
            <a:ext cx="3474901" cy="4490435"/>
          </a:xfrm>
        </p:spPr>
        <p:txBody>
          <a:bodyPr>
            <a:normAutofit/>
          </a:bodyPr>
          <a:lstStyle>
            <a:lvl1pPr marL="0" indent="0" algn="ctr">
              <a:buNone/>
              <a:defRPr sz="1600" b="0" i="0">
                <a:solidFill>
                  <a:schemeClr val="bg1"/>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stStyle>
          <a:p>
            <a:pPr lvl="0"/>
            <a:r>
              <a:rPr lang="en-US" dirty="0"/>
              <a:t>Text</a:t>
            </a:r>
            <a:endParaRPr lang="en-AU" dirty="0"/>
          </a:p>
        </p:txBody>
      </p:sp>
      <p:sp>
        <p:nvSpPr>
          <p:cNvPr id="71" name="Text Placeholder 47">
            <a:extLst>
              <a:ext uri="{FF2B5EF4-FFF2-40B4-BE49-F238E27FC236}">
                <a16:creationId xmlns:a16="http://schemas.microsoft.com/office/drawing/2014/main" id="{90926650-3DD1-D998-A2FB-602C288D052F}"/>
              </a:ext>
            </a:extLst>
          </p:cNvPr>
          <p:cNvSpPr>
            <a:spLocks noGrp="1"/>
          </p:cNvSpPr>
          <p:nvPr>
            <p:ph type="body" sz="quarter" idx="12" hasCustomPrompt="1"/>
          </p:nvPr>
        </p:nvSpPr>
        <p:spPr>
          <a:xfrm>
            <a:off x="4357944" y="985839"/>
            <a:ext cx="3474901" cy="460375"/>
          </a:xfrm>
        </p:spPr>
        <p:txBody>
          <a:bodyPr/>
          <a:lstStyle>
            <a:lvl1pPr marL="0" indent="0" algn="ctr">
              <a:buNone/>
              <a:defRPr b="0" i="0">
                <a:solidFill>
                  <a:srgbClr val="FFC000"/>
                </a:solidFill>
              </a:defRPr>
            </a:lvl1pPr>
          </a:lstStyle>
          <a:p>
            <a:pPr lvl="0"/>
            <a:r>
              <a:rPr lang="en-US" dirty="0"/>
              <a:t>Heading</a:t>
            </a:r>
            <a:endParaRPr lang="en-AU" dirty="0"/>
          </a:p>
        </p:txBody>
      </p:sp>
      <p:sp>
        <p:nvSpPr>
          <p:cNvPr id="72" name="Text Placeholder 49">
            <a:extLst>
              <a:ext uri="{FF2B5EF4-FFF2-40B4-BE49-F238E27FC236}">
                <a16:creationId xmlns:a16="http://schemas.microsoft.com/office/drawing/2014/main" id="{21EA4A75-C14A-2CB2-7D66-5E1AF0B0767C}"/>
              </a:ext>
            </a:extLst>
          </p:cNvPr>
          <p:cNvSpPr>
            <a:spLocks noGrp="1"/>
          </p:cNvSpPr>
          <p:nvPr>
            <p:ph type="body" sz="quarter" idx="13" hasCustomPrompt="1"/>
          </p:nvPr>
        </p:nvSpPr>
        <p:spPr>
          <a:xfrm>
            <a:off x="4357944" y="1577151"/>
            <a:ext cx="3474901" cy="4490435"/>
          </a:xfrm>
        </p:spPr>
        <p:txBody>
          <a:bodyPr>
            <a:normAutofit/>
          </a:bodyPr>
          <a:lstStyle>
            <a:lvl1pPr marL="0" indent="0" algn="ctr">
              <a:buNone/>
              <a:defRPr sz="1600" b="0" i="0">
                <a:solidFill>
                  <a:schemeClr val="bg1"/>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stStyle>
          <a:p>
            <a:pPr lvl="0"/>
            <a:r>
              <a:rPr lang="en-US" dirty="0"/>
              <a:t>Text</a:t>
            </a:r>
            <a:endParaRPr lang="en-AU" dirty="0"/>
          </a:p>
        </p:txBody>
      </p:sp>
      <p:sp>
        <p:nvSpPr>
          <p:cNvPr id="2" name="Oval 1">
            <a:extLst>
              <a:ext uri="{FF2B5EF4-FFF2-40B4-BE49-F238E27FC236}">
                <a16:creationId xmlns:a16="http://schemas.microsoft.com/office/drawing/2014/main" id="{CACF12DD-58F9-A79F-8AEC-4DAF77974B08}"/>
              </a:ext>
            </a:extLst>
          </p:cNvPr>
          <p:cNvSpPr/>
          <p:nvPr userDrawn="1"/>
        </p:nvSpPr>
        <p:spPr>
          <a:xfrm>
            <a:off x="1566028" y="54965"/>
            <a:ext cx="816731" cy="816731"/>
          </a:xfrm>
          <a:prstGeom prst="ellipse">
            <a:avLst/>
          </a:prstGeom>
          <a:solidFill>
            <a:srgbClr val="FFC000"/>
          </a:solidFill>
          <a:ln w="444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733" b="0" i="0" dirty="0">
              <a:latin typeface="Aptos" panose="020B0004020202020204" pitchFamily="34" charset="0"/>
            </a:endParaRPr>
          </a:p>
        </p:txBody>
      </p:sp>
      <p:sp>
        <p:nvSpPr>
          <p:cNvPr id="3" name="Oval 2">
            <a:extLst>
              <a:ext uri="{FF2B5EF4-FFF2-40B4-BE49-F238E27FC236}">
                <a16:creationId xmlns:a16="http://schemas.microsoft.com/office/drawing/2014/main" id="{B3639A54-C43E-D58B-6EE3-143CDC8D5A86}"/>
              </a:ext>
            </a:extLst>
          </p:cNvPr>
          <p:cNvSpPr/>
          <p:nvPr userDrawn="1"/>
        </p:nvSpPr>
        <p:spPr>
          <a:xfrm>
            <a:off x="5687029" y="55192"/>
            <a:ext cx="816731" cy="816731"/>
          </a:xfrm>
          <a:prstGeom prst="ellipse">
            <a:avLst/>
          </a:prstGeom>
          <a:solidFill>
            <a:srgbClr val="FFC000"/>
          </a:solidFill>
          <a:ln w="444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733" b="0" i="0" dirty="0">
              <a:latin typeface="Aptos" panose="020B0004020202020204" pitchFamily="34" charset="0"/>
            </a:endParaRPr>
          </a:p>
        </p:txBody>
      </p:sp>
      <p:sp>
        <p:nvSpPr>
          <p:cNvPr id="4" name="Oval 3">
            <a:extLst>
              <a:ext uri="{FF2B5EF4-FFF2-40B4-BE49-F238E27FC236}">
                <a16:creationId xmlns:a16="http://schemas.microsoft.com/office/drawing/2014/main" id="{1A580C48-1349-1975-A544-73459DCC7E00}"/>
              </a:ext>
            </a:extLst>
          </p:cNvPr>
          <p:cNvSpPr/>
          <p:nvPr userDrawn="1"/>
        </p:nvSpPr>
        <p:spPr>
          <a:xfrm>
            <a:off x="9746085" y="54965"/>
            <a:ext cx="816731" cy="816731"/>
          </a:xfrm>
          <a:prstGeom prst="ellipse">
            <a:avLst/>
          </a:prstGeom>
          <a:solidFill>
            <a:srgbClr val="FFC000"/>
          </a:solidFill>
          <a:ln w="444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733" b="0" i="0" dirty="0">
              <a:latin typeface="Aptos" panose="020B0004020202020204" pitchFamily="34" charset="0"/>
            </a:endParaRPr>
          </a:p>
        </p:txBody>
      </p:sp>
      <p:sp>
        <p:nvSpPr>
          <p:cNvPr id="18" name="Text Placeholder 19">
            <a:extLst>
              <a:ext uri="{FF2B5EF4-FFF2-40B4-BE49-F238E27FC236}">
                <a16:creationId xmlns:a16="http://schemas.microsoft.com/office/drawing/2014/main" id="{EDC08F14-6F0D-8376-8720-A2AB96515412}"/>
              </a:ext>
            </a:extLst>
          </p:cNvPr>
          <p:cNvSpPr>
            <a:spLocks noGrp="1"/>
          </p:cNvSpPr>
          <p:nvPr>
            <p:ph type="body" sz="quarter" idx="16" hasCustomPrompt="1"/>
          </p:nvPr>
        </p:nvSpPr>
        <p:spPr>
          <a:xfrm>
            <a:off x="1430859" y="100876"/>
            <a:ext cx="1087068" cy="742993"/>
          </a:xfrm>
        </p:spPr>
        <p:txBody>
          <a:bodyPr>
            <a:normAutofit/>
          </a:bodyPr>
          <a:lstStyle>
            <a:lvl1pPr marL="0" indent="0" algn="ctr">
              <a:buNone/>
              <a:defRPr sz="3733" b="0" i="0">
                <a:solidFill>
                  <a:schemeClr val="bg1"/>
                </a:solidFill>
              </a:defRPr>
            </a:lvl1pPr>
          </a:lstStyle>
          <a:p>
            <a:pPr lvl="0"/>
            <a:r>
              <a:rPr lang="en-US" dirty="0"/>
              <a:t>1</a:t>
            </a:r>
            <a:endParaRPr lang="en-AU" dirty="0"/>
          </a:p>
        </p:txBody>
      </p:sp>
      <p:sp>
        <p:nvSpPr>
          <p:cNvPr id="19" name="Text Placeholder 19">
            <a:extLst>
              <a:ext uri="{FF2B5EF4-FFF2-40B4-BE49-F238E27FC236}">
                <a16:creationId xmlns:a16="http://schemas.microsoft.com/office/drawing/2014/main" id="{EDA05777-A62E-99A6-23E4-5ACFB3AC6C74}"/>
              </a:ext>
            </a:extLst>
          </p:cNvPr>
          <p:cNvSpPr>
            <a:spLocks noGrp="1"/>
          </p:cNvSpPr>
          <p:nvPr>
            <p:ph type="body" sz="quarter" idx="17" hasCustomPrompt="1"/>
          </p:nvPr>
        </p:nvSpPr>
        <p:spPr>
          <a:xfrm>
            <a:off x="5551861" y="112152"/>
            <a:ext cx="1087068" cy="816729"/>
          </a:xfrm>
        </p:spPr>
        <p:txBody>
          <a:bodyPr>
            <a:normAutofit/>
          </a:bodyPr>
          <a:lstStyle>
            <a:lvl1pPr marL="0" indent="0" algn="ctr">
              <a:buNone/>
              <a:defRPr sz="3733" b="0" i="0">
                <a:solidFill>
                  <a:schemeClr val="bg1"/>
                </a:solidFill>
              </a:defRPr>
            </a:lvl1pPr>
          </a:lstStyle>
          <a:p>
            <a:pPr lvl="0"/>
            <a:r>
              <a:rPr lang="en-US" dirty="0"/>
              <a:t>2</a:t>
            </a:r>
            <a:endParaRPr lang="en-AU" dirty="0"/>
          </a:p>
        </p:txBody>
      </p:sp>
      <p:sp>
        <p:nvSpPr>
          <p:cNvPr id="21" name="Text Placeholder 19">
            <a:extLst>
              <a:ext uri="{FF2B5EF4-FFF2-40B4-BE49-F238E27FC236}">
                <a16:creationId xmlns:a16="http://schemas.microsoft.com/office/drawing/2014/main" id="{45D1880A-45CF-43C0-84F8-04D5E80558ED}"/>
              </a:ext>
            </a:extLst>
          </p:cNvPr>
          <p:cNvSpPr>
            <a:spLocks noGrp="1"/>
          </p:cNvSpPr>
          <p:nvPr>
            <p:ph type="body" sz="quarter" idx="18" hasCustomPrompt="1"/>
          </p:nvPr>
        </p:nvSpPr>
        <p:spPr>
          <a:xfrm>
            <a:off x="9610917" y="112152"/>
            <a:ext cx="1087068" cy="742993"/>
          </a:xfrm>
        </p:spPr>
        <p:txBody>
          <a:bodyPr>
            <a:normAutofit/>
          </a:bodyPr>
          <a:lstStyle>
            <a:lvl1pPr marL="0" indent="0" algn="ctr">
              <a:buNone/>
              <a:defRPr sz="3733" b="0" i="0">
                <a:solidFill>
                  <a:schemeClr val="bg1"/>
                </a:solidFill>
              </a:defRPr>
            </a:lvl1pPr>
          </a:lstStyle>
          <a:p>
            <a:pPr lvl="0"/>
            <a:r>
              <a:rPr lang="en-US" dirty="0"/>
              <a:t>3</a:t>
            </a:r>
            <a:endParaRPr lang="en-AU" dirty="0"/>
          </a:p>
        </p:txBody>
      </p:sp>
    </p:spTree>
    <p:extLst>
      <p:ext uri="{BB962C8B-B14F-4D97-AF65-F5344CB8AC3E}">
        <p14:creationId xmlns:p14="http://schemas.microsoft.com/office/powerpoint/2010/main" val="225094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8">
                                            <p:txEl>
                                              <p:pRg st="0" end="0"/>
                                            </p:txEl>
                                          </p:spTgt>
                                        </p:tgtEl>
                                        <p:attrNameLst>
                                          <p:attrName>style.visibility</p:attrName>
                                        </p:attrNameLst>
                                      </p:cBhvr>
                                      <p:to>
                                        <p:strVal val="visible"/>
                                      </p:to>
                                    </p:set>
                                    <p:anim calcmode="lin" valueType="num">
                                      <p:cBhvr additive="base">
                                        <p:cTn id="11" dur="500" fill="hold"/>
                                        <p:tgtEl>
                                          <p:spTgt spid="4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0">
                                            <p:txEl>
                                              <p:pRg st="0" end="0"/>
                                            </p:txEl>
                                          </p:spTgt>
                                        </p:tgtEl>
                                        <p:attrNameLst>
                                          <p:attrName>style.visibility</p:attrName>
                                        </p:attrNameLst>
                                      </p:cBhvr>
                                      <p:to>
                                        <p:strVal val="visible"/>
                                      </p:to>
                                    </p:set>
                                    <p:anim calcmode="lin" valueType="num">
                                      <p:cBhvr additive="base">
                                        <p:cTn id="15" dur="500" fill="hold"/>
                                        <p:tgtEl>
                                          <p:spTgt spid="50">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50">
                                            <p:txEl>
                                              <p:pRg st="0" end="0"/>
                                            </p:txEl>
                                          </p:spTgt>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69"/>
                                        </p:tgtEl>
                                        <p:attrNameLst>
                                          <p:attrName>style.visibility</p:attrName>
                                        </p:attrNameLst>
                                      </p:cBhvr>
                                      <p:to>
                                        <p:strVal val="visible"/>
                                      </p:to>
                                    </p:set>
                                    <p:anim calcmode="lin" valueType="num">
                                      <p:cBhvr additive="base">
                                        <p:cTn id="20" dur="500" fill="hold"/>
                                        <p:tgtEl>
                                          <p:spTgt spid="69"/>
                                        </p:tgtEl>
                                        <p:attrNameLst>
                                          <p:attrName>ppt_x</p:attrName>
                                        </p:attrNameLst>
                                      </p:cBhvr>
                                      <p:tavLst>
                                        <p:tav tm="0">
                                          <p:val>
                                            <p:strVal val="0-#ppt_w/2"/>
                                          </p:val>
                                        </p:tav>
                                        <p:tav tm="100000">
                                          <p:val>
                                            <p:strVal val="#ppt_x"/>
                                          </p:val>
                                        </p:tav>
                                      </p:tavLst>
                                    </p:anim>
                                    <p:anim calcmode="lin" valueType="num">
                                      <p:cBhvr additive="base">
                                        <p:cTn id="21" dur="500" fill="hold"/>
                                        <p:tgtEl>
                                          <p:spTgt spid="69"/>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71">
                                            <p:txEl>
                                              <p:pRg st="0" end="0"/>
                                            </p:txEl>
                                          </p:spTgt>
                                        </p:tgtEl>
                                        <p:attrNameLst>
                                          <p:attrName>style.visibility</p:attrName>
                                        </p:attrNameLst>
                                      </p:cBhvr>
                                      <p:to>
                                        <p:strVal val="visible"/>
                                      </p:to>
                                    </p:set>
                                    <p:anim calcmode="lin" valueType="num">
                                      <p:cBhvr additive="base">
                                        <p:cTn id="24" dur="500" fill="hold"/>
                                        <p:tgtEl>
                                          <p:spTgt spid="71">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71">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72">
                                            <p:txEl>
                                              <p:pRg st="0" end="0"/>
                                            </p:txEl>
                                          </p:spTgt>
                                        </p:tgtEl>
                                        <p:attrNameLst>
                                          <p:attrName>style.visibility</p:attrName>
                                        </p:attrNameLst>
                                      </p:cBhvr>
                                      <p:to>
                                        <p:strVal val="visible"/>
                                      </p:to>
                                    </p:set>
                                    <p:anim calcmode="lin" valueType="num">
                                      <p:cBhvr additive="base">
                                        <p:cTn id="28" dur="500" fill="hold"/>
                                        <p:tgtEl>
                                          <p:spTgt spid="72">
                                            <p:txEl>
                                              <p:pRg st="0" end="0"/>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72">
                                            <p:txEl>
                                              <p:pRg st="0" end="0"/>
                                            </p:txEl>
                                          </p:spTgt>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2" presetClass="entr" presetSubtype="8" fill="hold" grpId="0" nodeType="afterEffect">
                                  <p:stCondLst>
                                    <p:cond delay="0"/>
                                  </p:stCondLst>
                                  <p:childTnLst>
                                    <p:set>
                                      <p:cBhvr>
                                        <p:cTn id="32" dur="1" fill="hold">
                                          <p:stCondLst>
                                            <p:cond delay="0"/>
                                          </p:stCondLst>
                                        </p:cTn>
                                        <p:tgtEl>
                                          <p:spTgt spid="74"/>
                                        </p:tgtEl>
                                        <p:attrNameLst>
                                          <p:attrName>style.visibility</p:attrName>
                                        </p:attrNameLst>
                                      </p:cBhvr>
                                      <p:to>
                                        <p:strVal val="visible"/>
                                      </p:to>
                                    </p:set>
                                    <p:anim calcmode="lin" valueType="num">
                                      <p:cBhvr additive="base">
                                        <p:cTn id="33" dur="500" fill="hold"/>
                                        <p:tgtEl>
                                          <p:spTgt spid="74"/>
                                        </p:tgtEl>
                                        <p:attrNameLst>
                                          <p:attrName>ppt_x</p:attrName>
                                        </p:attrNameLst>
                                      </p:cBhvr>
                                      <p:tavLst>
                                        <p:tav tm="0">
                                          <p:val>
                                            <p:strVal val="0-#ppt_w/2"/>
                                          </p:val>
                                        </p:tav>
                                        <p:tav tm="100000">
                                          <p:val>
                                            <p:strVal val="#ppt_x"/>
                                          </p:val>
                                        </p:tav>
                                      </p:tavLst>
                                    </p:anim>
                                    <p:anim calcmode="lin" valueType="num">
                                      <p:cBhvr additive="base">
                                        <p:cTn id="34" dur="500" fill="hold"/>
                                        <p:tgtEl>
                                          <p:spTgt spid="74"/>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76">
                                            <p:txEl>
                                              <p:pRg st="0" end="0"/>
                                            </p:txEl>
                                          </p:spTgt>
                                        </p:tgtEl>
                                        <p:attrNameLst>
                                          <p:attrName>style.visibility</p:attrName>
                                        </p:attrNameLst>
                                      </p:cBhvr>
                                      <p:to>
                                        <p:strVal val="visible"/>
                                      </p:to>
                                    </p:set>
                                    <p:anim calcmode="lin" valueType="num">
                                      <p:cBhvr additive="base">
                                        <p:cTn id="37" dur="500" fill="hold"/>
                                        <p:tgtEl>
                                          <p:spTgt spid="76">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6">
                                            <p:txEl>
                                              <p:pRg st="0" end="0"/>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77">
                                            <p:txEl>
                                              <p:pRg st="0" end="0"/>
                                            </p:txEl>
                                          </p:spTgt>
                                        </p:tgtEl>
                                        <p:attrNameLst>
                                          <p:attrName>style.visibility</p:attrName>
                                        </p:attrNameLst>
                                      </p:cBhvr>
                                      <p:to>
                                        <p:strVal val="visible"/>
                                      </p:to>
                                    </p:set>
                                    <p:anim calcmode="lin" valueType="num">
                                      <p:cBhvr additive="base">
                                        <p:cTn id="41" dur="500" fill="hold"/>
                                        <p:tgtEl>
                                          <p:spTgt spid="77">
                                            <p:txEl>
                                              <p:pRg st="0" end="0"/>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77">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500" fill="hold"/>
                                        <p:tgtEl>
                                          <p:spTgt spid="2"/>
                                        </p:tgtEl>
                                        <p:attrNameLst>
                                          <p:attrName>ppt_x</p:attrName>
                                        </p:attrNameLst>
                                      </p:cBhvr>
                                      <p:tavLst>
                                        <p:tav tm="0">
                                          <p:val>
                                            <p:strVal val="0-#ppt_w/2"/>
                                          </p:val>
                                        </p:tav>
                                        <p:tav tm="100000">
                                          <p:val>
                                            <p:strVal val="#ppt_x"/>
                                          </p:val>
                                        </p:tav>
                                      </p:tavLst>
                                    </p:anim>
                                    <p:anim calcmode="lin" valueType="num">
                                      <p:cBhvr additive="base">
                                        <p:cTn id="46" dur="500" fill="hold"/>
                                        <p:tgtEl>
                                          <p:spTgt spid="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0-#ppt_w/2"/>
                                          </p:val>
                                        </p:tav>
                                        <p:tav tm="100000">
                                          <p:val>
                                            <p:strVal val="#ppt_x"/>
                                          </p:val>
                                        </p:tav>
                                      </p:tavLst>
                                    </p:anim>
                                    <p:anim calcmode="lin" valueType="num">
                                      <p:cBhvr additive="base">
                                        <p:cTn id="50" dur="500" fill="hold"/>
                                        <p:tgtEl>
                                          <p:spTgt spid="3"/>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0-#ppt_w/2"/>
                                          </p:val>
                                        </p:tav>
                                        <p:tav tm="100000">
                                          <p:val>
                                            <p:strVal val="#ppt_x"/>
                                          </p:val>
                                        </p:tav>
                                      </p:tavLst>
                                    </p:anim>
                                    <p:anim calcmode="lin" valueType="num">
                                      <p:cBhvr additive="base">
                                        <p:cTn id="5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8" grpId="0" build="p">
        <p:tmplLst>
          <p:tmpl lvl="1">
            <p:tnLst>
              <p:par>
                <p:cTn presetID="2" presetClass="entr" presetSubtype="8" fill="hold" nodeType="withEffect">
                  <p:stCondLst>
                    <p:cond delay="0"/>
                  </p:stCondLst>
                  <p:childTnLst>
                    <p:set>
                      <p:cBhvr>
                        <p:cTn dur="1" fill="hold">
                          <p:stCondLst>
                            <p:cond delay="0"/>
                          </p:stCondLst>
                        </p:cTn>
                        <p:tgtEl>
                          <p:spTgt spid="48"/>
                        </p:tgtEl>
                        <p:attrNameLst>
                          <p:attrName>style.visibility</p:attrName>
                        </p:attrNameLst>
                      </p:cBhvr>
                      <p:to>
                        <p:strVal val="visible"/>
                      </p:to>
                    </p:set>
                    <p:anim calcmode="lin" valueType="num">
                      <p:cBhvr additive="base">
                        <p:cTn dur="500" fill="hold"/>
                        <p:tgtEl>
                          <p:spTgt spid="48"/>
                        </p:tgtEl>
                        <p:attrNameLst>
                          <p:attrName>ppt_x</p:attrName>
                        </p:attrNameLst>
                      </p:cBhvr>
                      <p:tavLst>
                        <p:tav tm="0">
                          <p:val>
                            <p:strVal val="0-#ppt_w/2"/>
                          </p:val>
                        </p:tav>
                        <p:tav tm="100000">
                          <p:val>
                            <p:strVal val="#ppt_x"/>
                          </p:val>
                        </p:tav>
                      </p:tavLst>
                    </p:anim>
                    <p:anim calcmode="lin" valueType="num">
                      <p:cBhvr additive="base">
                        <p:cTn dur="500" fill="hold"/>
                        <p:tgtEl>
                          <p:spTgt spid="48"/>
                        </p:tgtEl>
                        <p:attrNameLst>
                          <p:attrName>ppt_y</p:attrName>
                        </p:attrNameLst>
                      </p:cBhvr>
                      <p:tavLst>
                        <p:tav tm="0">
                          <p:val>
                            <p:strVal val="#ppt_y"/>
                          </p:val>
                        </p:tav>
                        <p:tav tm="100000">
                          <p:val>
                            <p:strVal val="#ppt_y"/>
                          </p:val>
                        </p:tav>
                      </p:tavLst>
                    </p:anim>
                  </p:childTnLst>
                </p:cTn>
              </p:par>
            </p:tnLst>
          </p:tmpl>
        </p:tmplLst>
      </p:bldP>
      <p:bldP spid="50" grpId="0" build="p">
        <p:tmplLst>
          <p:tmpl lvl="1">
            <p:tnLst>
              <p:par>
                <p:cTn presetID="2" presetClass="entr" presetSubtype="8" fill="hold" nodeType="withEffect">
                  <p:stCondLst>
                    <p:cond delay="0"/>
                  </p:stCondLst>
                  <p:childTnLst>
                    <p:set>
                      <p:cBhvr>
                        <p:cTn dur="1" fill="hold">
                          <p:stCondLst>
                            <p:cond delay="0"/>
                          </p:stCondLst>
                        </p:cTn>
                        <p:tgtEl>
                          <p:spTgt spid="50"/>
                        </p:tgtEl>
                        <p:attrNameLst>
                          <p:attrName>style.visibility</p:attrName>
                        </p:attrNameLst>
                      </p:cBhvr>
                      <p:to>
                        <p:strVal val="visible"/>
                      </p:to>
                    </p:set>
                    <p:anim calcmode="lin" valueType="num">
                      <p:cBhvr additive="base">
                        <p:cTn dur="500" fill="hold"/>
                        <p:tgtEl>
                          <p:spTgt spid="50"/>
                        </p:tgtEl>
                        <p:attrNameLst>
                          <p:attrName>ppt_x</p:attrName>
                        </p:attrNameLst>
                      </p:cBhvr>
                      <p:tavLst>
                        <p:tav tm="0">
                          <p:val>
                            <p:strVal val="0-#ppt_w/2"/>
                          </p:val>
                        </p:tav>
                        <p:tav tm="100000">
                          <p:val>
                            <p:strVal val="#ppt_x"/>
                          </p:val>
                        </p:tav>
                      </p:tavLst>
                    </p:anim>
                    <p:anim calcmode="lin" valueType="num">
                      <p:cBhvr additive="base">
                        <p:cTn dur="500" fill="hold"/>
                        <p:tgtEl>
                          <p:spTgt spid="50"/>
                        </p:tgtEl>
                        <p:attrNameLst>
                          <p:attrName>ppt_y</p:attrName>
                        </p:attrNameLst>
                      </p:cBhvr>
                      <p:tavLst>
                        <p:tav tm="0">
                          <p:val>
                            <p:strVal val="#ppt_y"/>
                          </p:val>
                        </p:tav>
                        <p:tav tm="100000">
                          <p:val>
                            <p:strVal val="#ppt_y"/>
                          </p:val>
                        </p:tav>
                      </p:tavLst>
                    </p:anim>
                  </p:childTnLst>
                </p:cTn>
              </p:par>
            </p:tnLst>
          </p:tmpl>
        </p:tmplLst>
      </p:bldP>
      <p:bldP spid="69" grpId="0" animBg="1"/>
      <p:bldP spid="74" grpId="0" animBg="1"/>
      <p:bldP spid="76" grpId="0" build="p">
        <p:tmplLst>
          <p:tmpl lvl="1">
            <p:tnLst>
              <p:par>
                <p:cTn presetID="2" presetClass="entr" presetSubtype="8" fill="hold" nodeType="withEffect">
                  <p:stCondLst>
                    <p:cond delay="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500" fill="hold"/>
                        <p:tgtEl>
                          <p:spTgt spid="76"/>
                        </p:tgtEl>
                        <p:attrNameLst>
                          <p:attrName>ppt_x</p:attrName>
                        </p:attrNameLst>
                      </p:cBhvr>
                      <p:tavLst>
                        <p:tav tm="0">
                          <p:val>
                            <p:strVal val="0-#ppt_w/2"/>
                          </p:val>
                        </p:tav>
                        <p:tav tm="100000">
                          <p:val>
                            <p:strVal val="#ppt_x"/>
                          </p:val>
                        </p:tav>
                      </p:tavLst>
                    </p:anim>
                    <p:anim calcmode="lin" valueType="num">
                      <p:cBhvr additive="base">
                        <p:cTn dur="500" fill="hold"/>
                        <p:tgtEl>
                          <p:spTgt spid="76"/>
                        </p:tgtEl>
                        <p:attrNameLst>
                          <p:attrName>ppt_y</p:attrName>
                        </p:attrNameLst>
                      </p:cBhvr>
                      <p:tavLst>
                        <p:tav tm="0">
                          <p:val>
                            <p:strVal val="#ppt_y"/>
                          </p:val>
                        </p:tav>
                        <p:tav tm="100000">
                          <p:val>
                            <p:strVal val="#ppt_y"/>
                          </p:val>
                        </p:tav>
                      </p:tavLst>
                    </p:anim>
                  </p:childTnLst>
                </p:cTn>
              </p:par>
            </p:tnLst>
          </p:tmpl>
        </p:tmplLst>
      </p:bldP>
      <p:bldP spid="77" grpId="0" build="p">
        <p:tmplLst>
          <p:tmpl lvl="1">
            <p:tnLst>
              <p:par>
                <p:cTn presetID="2" presetClass="entr" presetSubtype="8" fill="hold" nodeType="withEffect">
                  <p:stCondLst>
                    <p:cond delay="0"/>
                  </p:stCondLst>
                  <p:childTnLst>
                    <p:set>
                      <p:cBhvr>
                        <p:cTn dur="1" fill="hold">
                          <p:stCondLst>
                            <p:cond delay="0"/>
                          </p:stCondLst>
                        </p:cTn>
                        <p:tgtEl>
                          <p:spTgt spid="77"/>
                        </p:tgtEl>
                        <p:attrNameLst>
                          <p:attrName>style.visibility</p:attrName>
                        </p:attrNameLst>
                      </p:cBhvr>
                      <p:to>
                        <p:strVal val="visible"/>
                      </p:to>
                    </p:set>
                    <p:anim calcmode="lin" valueType="num">
                      <p:cBhvr additive="base">
                        <p:cTn dur="500" fill="hold"/>
                        <p:tgtEl>
                          <p:spTgt spid="77"/>
                        </p:tgtEl>
                        <p:attrNameLst>
                          <p:attrName>ppt_x</p:attrName>
                        </p:attrNameLst>
                      </p:cBhvr>
                      <p:tavLst>
                        <p:tav tm="0">
                          <p:val>
                            <p:strVal val="0-#ppt_w/2"/>
                          </p:val>
                        </p:tav>
                        <p:tav tm="100000">
                          <p:val>
                            <p:strVal val="#ppt_x"/>
                          </p:val>
                        </p:tav>
                      </p:tavLst>
                    </p:anim>
                    <p:anim calcmode="lin" valueType="num">
                      <p:cBhvr additive="base">
                        <p:cTn dur="500" fill="hold"/>
                        <p:tgtEl>
                          <p:spTgt spid="77"/>
                        </p:tgtEl>
                        <p:attrNameLst>
                          <p:attrName>ppt_y</p:attrName>
                        </p:attrNameLst>
                      </p:cBhvr>
                      <p:tavLst>
                        <p:tav tm="0">
                          <p:val>
                            <p:strVal val="#ppt_y"/>
                          </p:val>
                        </p:tav>
                        <p:tav tm="100000">
                          <p:val>
                            <p:strVal val="#ppt_y"/>
                          </p:val>
                        </p:tav>
                      </p:tavLst>
                    </p:anim>
                  </p:childTnLst>
                </p:cTn>
              </p:par>
            </p:tnLst>
          </p:tmpl>
        </p:tmplLst>
      </p:bldP>
      <p:bldP spid="71" grpId="0" build="p">
        <p:tmplLst>
          <p:tmpl lvl="1">
            <p:tnLst>
              <p:par>
                <p:cTn presetID="2" presetClass="entr" presetSubtype="8" fill="hold" nodeType="withEffect">
                  <p:stCondLst>
                    <p:cond delay="0"/>
                  </p:stCondLst>
                  <p:childTnLst>
                    <p:set>
                      <p:cBhvr>
                        <p:cTn dur="1" fill="hold">
                          <p:stCondLst>
                            <p:cond delay="0"/>
                          </p:stCondLst>
                        </p:cTn>
                        <p:tgtEl>
                          <p:spTgt spid="71"/>
                        </p:tgtEl>
                        <p:attrNameLst>
                          <p:attrName>style.visibility</p:attrName>
                        </p:attrNameLst>
                      </p:cBhvr>
                      <p:to>
                        <p:strVal val="visible"/>
                      </p:to>
                    </p:set>
                    <p:anim calcmode="lin" valueType="num">
                      <p:cBhvr additive="base">
                        <p:cTn dur="500" fill="hold"/>
                        <p:tgtEl>
                          <p:spTgt spid="71"/>
                        </p:tgtEl>
                        <p:attrNameLst>
                          <p:attrName>ppt_x</p:attrName>
                        </p:attrNameLst>
                      </p:cBhvr>
                      <p:tavLst>
                        <p:tav tm="0">
                          <p:val>
                            <p:strVal val="0-#ppt_w/2"/>
                          </p:val>
                        </p:tav>
                        <p:tav tm="100000">
                          <p:val>
                            <p:strVal val="#ppt_x"/>
                          </p:val>
                        </p:tav>
                      </p:tavLst>
                    </p:anim>
                    <p:anim calcmode="lin" valueType="num">
                      <p:cBhvr additive="base">
                        <p:cTn dur="500" fill="hold"/>
                        <p:tgtEl>
                          <p:spTgt spid="71"/>
                        </p:tgtEl>
                        <p:attrNameLst>
                          <p:attrName>ppt_y</p:attrName>
                        </p:attrNameLst>
                      </p:cBhvr>
                      <p:tavLst>
                        <p:tav tm="0">
                          <p:val>
                            <p:strVal val="#ppt_y"/>
                          </p:val>
                        </p:tav>
                        <p:tav tm="100000">
                          <p:val>
                            <p:strVal val="#ppt_y"/>
                          </p:val>
                        </p:tav>
                      </p:tavLst>
                    </p:anim>
                  </p:childTnLst>
                </p:cTn>
              </p:par>
            </p:tnLst>
          </p:tmpl>
        </p:tmplLst>
      </p:bldP>
      <p:bldP spid="72" grpId="0" build="p">
        <p:tmplLst>
          <p:tmpl lvl="1">
            <p:tnLst>
              <p:par>
                <p:cTn presetID="2" presetClass="entr" presetSubtype="8" fill="hold" nodeType="withEffect">
                  <p:stCondLst>
                    <p:cond delay="0"/>
                  </p:stCondLst>
                  <p:childTnLst>
                    <p:set>
                      <p:cBhvr>
                        <p:cTn dur="1" fill="hold">
                          <p:stCondLst>
                            <p:cond delay="0"/>
                          </p:stCondLst>
                        </p:cTn>
                        <p:tgtEl>
                          <p:spTgt spid="72"/>
                        </p:tgtEl>
                        <p:attrNameLst>
                          <p:attrName>style.visibility</p:attrName>
                        </p:attrNameLst>
                      </p:cBhvr>
                      <p:to>
                        <p:strVal val="visible"/>
                      </p:to>
                    </p:set>
                    <p:anim calcmode="lin" valueType="num">
                      <p:cBhvr additive="base">
                        <p:cTn dur="500" fill="hold"/>
                        <p:tgtEl>
                          <p:spTgt spid="72"/>
                        </p:tgtEl>
                        <p:attrNameLst>
                          <p:attrName>ppt_x</p:attrName>
                        </p:attrNameLst>
                      </p:cBhvr>
                      <p:tavLst>
                        <p:tav tm="0">
                          <p:val>
                            <p:strVal val="0-#ppt_w/2"/>
                          </p:val>
                        </p:tav>
                        <p:tav tm="100000">
                          <p:val>
                            <p:strVal val="#ppt_x"/>
                          </p:val>
                        </p:tav>
                      </p:tavLst>
                    </p:anim>
                    <p:anim calcmode="lin" valueType="num">
                      <p:cBhvr additive="base">
                        <p:cTn dur="500" fill="hold"/>
                        <p:tgtEl>
                          <p:spTgt spid="72"/>
                        </p:tgtEl>
                        <p:attrNameLst>
                          <p:attrName>ppt_y</p:attrName>
                        </p:attrNameLst>
                      </p:cBhvr>
                      <p:tavLst>
                        <p:tav tm="0">
                          <p:val>
                            <p:strVal val="#ppt_y"/>
                          </p:val>
                        </p:tav>
                        <p:tav tm="100000">
                          <p:val>
                            <p:strVal val="#ppt_y"/>
                          </p:val>
                        </p:tav>
                      </p:tavLst>
                    </p:anim>
                  </p:childTnLst>
                </p:cTn>
              </p:par>
            </p:tnLst>
          </p:tmpl>
        </p:tmplLst>
      </p:bldP>
      <p:bldP spid="2" grpId="0" animBg="1"/>
      <p:bldP spid="3" grpId="0" animBg="1"/>
      <p:bldP spid="4"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White BG">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94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39328-D534-434C-0110-CEB4B3BF6873}"/>
              </a:ext>
            </a:extLst>
          </p:cNvPr>
          <p:cNvSpPr>
            <a:spLocks noGrp="1"/>
          </p:cNvSpPr>
          <p:nvPr>
            <p:ph type="title"/>
          </p:nvPr>
        </p:nvSpPr>
        <p:spPr/>
        <p:txBody>
          <a:bodyPr/>
          <a:lstStyle>
            <a:lvl1pPr>
              <a:defRPr b="1"/>
            </a:lvl1pPr>
          </a:lstStyle>
          <a:p>
            <a:r>
              <a:rPr lang="en-US" dirty="0"/>
              <a:t>Click to edit Master title style</a:t>
            </a:r>
            <a:endParaRPr lang="en-AU" dirty="0"/>
          </a:p>
        </p:txBody>
      </p:sp>
      <p:sp>
        <p:nvSpPr>
          <p:cNvPr id="7" name="Content Placeholder 6">
            <a:extLst>
              <a:ext uri="{FF2B5EF4-FFF2-40B4-BE49-F238E27FC236}">
                <a16:creationId xmlns:a16="http://schemas.microsoft.com/office/drawing/2014/main" id="{D4207E3C-E09C-1116-3761-DFBB7216E8E7}"/>
              </a:ext>
            </a:extLst>
          </p:cNvPr>
          <p:cNvSpPr>
            <a:spLocks noGrp="1"/>
          </p:cNvSpPr>
          <p:nvPr>
            <p:ph sz="quarter" idx="10"/>
          </p:nvPr>
        </p:nvSpPr>
        <p:spPr>
          <a:xfrm>
            <a:off x="612741" y="1174750"/>
            <a:ext cx="11469961" cy="5105400"/>
          </a:xfrm>
        </p:spPr>
        <p:txBody>
          <a:bodyPr/>
          <a:lstStyle>
            <a:lvl1pPr>
              <a:lnSpc>
                <a:spcPct val="100000"/>
              </a:lnSpc>
              <a:spcBef>
                <a:spcPts val="600"/>
              </a:spcBef>
              <a:spcAft>
                <a:spcPts val="600"/>
              </a:spcAft>
              <a:defRPr>
                <a:solidFill>
                  <a:schemeClr val="tx2"/>
                </a:solidFill>
              </a:defRPr>
            </a:lvl1pPr>
            <a:lvl2pPr>
              <a:lnSpc>
                <a:spcPct val="100000"/>
              </a:lnSpc>
              <a:spcBef>
                <a:spcPts val="600"/>
              </a:spcBef>
              <a:spcAft>
                <a:spcPts val="600"/>
              </a:spcAft>
              <a:defRPr>
                <a:solidFill>
                  <a:schemeClr val="tx2"/>
                </a:solidFill>
              </a:defRPr>
            </a:lvl2pPr>
            <a:lvl3pPr>
              <a:lnSpc>
                <a:spcPct val="100000"/>
              </a:lnSpc>
              <a:spcBef>
                <a:spcPts val="600"/>
              </a:spcBef>
              <a:spcAft>
                <a:spcPts val="600"/>
              </a:spcAft>
              <a:defRPr>
                <a:solidFill>
                  <a:schemeClr val="tx2"/>
                </a:solidFill>
              </a:defRPr>
            </a:lvl3pPr>
            <a:lvl4pPr>
              <a:lnSpc>
                <a:spcPct val="100000"/>
              </a:lnSpc>
              <a:spcBef>
                <a:spcPts val="600"/>
              </a:spcBef>
              <a:spcAft>
                <a:spcPts val="600"/>
              </a:spcAft>
              <a:defRPr>
                <a:solidFill>
                  <a:schemeClr val="tx2"/>
                </a:solidFill>
              </a:defRPr>
            </a:lvl4pPr>
            <a:lvl5pPr>
              <a:lnSpc>
                <a:spcPct val="100000"/>
              </a:lnSpc>
              <a:spcBef>
                <a:spcPts val="600"/>
              </a:spcBef>
              <a:spcAft>
                <a:spcPts val="600"/>
              </a:spcAft>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3051484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Teal BG">
    <p:bg>
      <p:bgPr>
        <a:solidFill>
          <a:srgbClr val="0203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799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4B358A3-BDFA-4597-9B63-A2E31F630EB1}"/>
              </a:ext>
            </a:extLst>
          </p:cNvPr>
          <p:cNvSpPr>
            <a:spLocks noGrp="1"/>
          </p:cNvSpPr>
          <p:nvPr>
            <p:ph type="body" sz="quarter" idx="14"/>
          </p:nvPr>
        </p:nvSpPr>
        <p:spPr>
          <a:xfrm>
            <a:off x="664155" y="2784005"/>
            <a:ext cx="9486903" cy="644995"/>
          </a:xfrm>
          <a:prstGeom prst="rect">
            <a:avLst/>
          </a:prstGeom>
        </p:spPr>
        <p:txBody>
          <a:bodyPr>
            <a:normAutofit/>
          </a:bodyPr>
          <a:lstStyle>
            <a:lvl1pPr algn="l">
              <a:buNone/>
              <a:defRPr lang="en-US" sz="2400" i="0" kern="1200" dirty="0" smtClean="0">
                <a:solidFill>
                  <a:srgbClr val="FFFFFF"/>
                </a:solidFill>
                <a:effectLst>
                  <a:outerShdw blurRad="38100" dist="38100" dir="2700000" algn="tl">
                    <a:srgbClr val="000000">
                      <a:alpha val="43137"/>
                    </a:srgbClr>
                  </a:outerShdw>
                </a:effectLst>
                <a:latin typeface="Montserrat" pitchFamily="2" charset="77"/>
                <a:ea typeface="+mn-ea"/>
                <a:cs typeface="+mn-cs"/>
              </a:defRPr>
            </a:lvl1pPr>
          </a:lstStyle>
          <a:p>
            <a:pPr lvl="0"/>
            <a:r>
              <a:rPr lang="en-US"/>
              <a:t>Click to edit Master text styles</a:t>
            </a:r>
          </a:p>
        </p:txBody>
      </p:sp>
      <p:pic>
        <p:nvPicPr>
          <p:cNvPr id="3" name="Picture 2" descr="A yellow and black logo&#10;&#10;Description automatically generated">
            <a:extLst>
              <a:ext uri="{FF2B5EF4-FFF2-40B4-BE49-F238E27FC236}">
                <a16:creationId xmlns:a16="http://schemas.microsoft.com/office/drawing/2014/main" id="{060805EF-6006-C624-5465-A16E24216F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2929" y="689059"/>
            <a:ext cx="2575468" cy="695927"/>
          </a:xfrm>
          <a:prstGeom prst="rect">
            <a:avLst/>
          </a:prstGeom>
          <a:effectLst/>
        </p:spPr>
      </p:pic>
      <p:sp>
        <p:nvSpPr>
          <p:cNvPr id="4" name="Title 3">
            <a:extLst>
              <a:ext uri="{FF2B5EF4-FFF2-40B4-BE49-F238E27FC236}">
                <a16:creationId xmlns:a16="http://schemas.microsoft.com/office/drawing/2014/main" id="{B9C31713-2DA6-4D46-4DB5-75974DF5C5F7}"/>
              </a:ext>
            </a:extLst>
          </p:cNvPr>
          <p:cNvSpPr>
            <a:spLocks noGrp="1"/>
          </p:cNvSpPr>
          <p:nvPr>
            <p:ph type="title"/>
          </p:nvPr>
        </p:nvSpPr>
        <p:spPr>
          <a:xfrm>
            <a:off x="664158" y="1840336"/>
            <a:ext cx="9486900" cy="842069"/>
          </a:xfrm>
          <a:prstGeom prst="rect">
            <a:avLst/>
          </a:prstGeom>
        </p:spPr>
        <p:txBody>
          <a:bodyPr anchor="t" anchorCtr="0">
            <a:normAutofit/>
          </a:bodyPr>
          <a:lstStyle>
            <a:lvl1pPr>
              <a:defRPr sz="3733" b="1">
                <a:solidFill>
                  <a:schemeClr val="bg1"/>
                </a:solidFill>
              </a:defRPr>
            </a:lvl1pPr>
          </a:lstStyle>
          <a:p>
            <a:r>
              <a:rPr lang="en-US"/>
              <a:t>Click to edit Master title style</a:t>
            </a:r>
            <a:endParaRPr lang="en-AU" dirty="0"/>
          </a:p>
        </p:txBody>
      </p:sp>
      <p:sp>
        <p:nvSpPr>
          <p:cNvPr id="2" name="TextBox 10">
            <a:extLst>
              <a:ext uri="{FF2B5EF4-FFF2-40B4-BE49-F238E27FC236}">
                <a16:creationId xmlns:a16="http://schemas.microsoft.com/office/drawing/2014/main" id="{7528A24C-4FDB-73FC-C048-3267AC9EED57}"/>
              </a:ext>
            </a:extLst>
          </p:cNvPr>
          <p:cNvSpPr txBox="1">
            <a:spLocks noChangeArrowheads="1"/>
          </p:cNvSpPr>
          <p:nvPr/>
        </p:nvSpPr>
        <p:spPr bwMode="auto">
          <a:xfrm>
            <a:off x="664155" y="6433571"/>
            <a:ext cx="6702549"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indent="0" algn="l" defTabSz="609585" rtl="0" eaLnBrk="1" fontAlgn="auto" latinLnBrk="0" hangingPunct="1">
              <a:lnSpc>
                <a:spcPct val="100000"/>
              </a:lnSpc>
              <a:spcBef>
                <a:spcPts val="0"/>
              </a:spcBef>
              <a:spcAft>
                <a:spcPts val="0"/>
              </a:spcAft>
              <a:buClrTx/>
              <a:buSzTx/>
              <a:buFontTx/>
              <a:buNone/>
              <a:tabLst/>
              <a:defRPr/>
            </a:pPr>
            <a:r>
              <a:rPr lang="en-US" altLang="en-US" sz="933" b="0" i="0" baseline="0" dirty="0">
                <a:solidFill>
                  <a:schemeClr val="bg1"/>
                </a:solidFill>
                <a:latin typeface="Arial" panose="020B0604020202020204" pitchFamily="34" charset="0"/>
                <a:ea typeface="Verdana" panose="020B0604030504040204" pitchFamily="34" charset="0"/>
                <a:cs typeface="Arial" panose="020B0604020202020204" pitchFamily="34" charset="0"/>
              </a:rPr>
              <a:t>Australia’s largest directs seller of telecommunications and essential services</a:t>
            </a:r>
          </a:p>
        </p:txBody>
      </p:sp>
    </p:spTree>
    <p:extLst>
      <p:ext uri="{BB962C8B-B14F-4D97-AF65-F5344CB8AC3E}">
        <p14:creationId xmlns:p14="http://schemas.microsoft.com/office/powerpoint/2010/main" val="2694107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AC5E60-7529-465B-AC10-15DD9E06E52A}"/>
              </a:ext>
              <a:ext uri="{C183D7F6-B498-43B3-948B-1728B52AA6E4}">
                <adec:decorative xmlns:adec="http://schemas.microsoft.com/office/drawing/2017/decorative" val="1"/>
              </a:ext>
            </a:extLst>
          </p:cNvPr>
          <p:cNvSpPr/>
          <p:nvPr/>
        </p:nvSpPr>
        <p:spPr>
          <a:xfrm>
            <a:off x="4076701" y="685800"/>
            <a:ext cx="4076700" cy="5486401"/>
          </a:xfrm>
          <a:prstGeom prst="rect">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Montserrat" pitchFamily="2" charset="77"/>
            </a:endParaRPr>
          </a:p>
        </p:txBody>
      </p:sp>
      <p:sp>
        <p:nvSpPr>
          <p:cNvPr id="2" name="Title 1">
            <a:extLst>
              <a:ext uri="{FF2B5EF4-FFF2-40B4-BE49-F238E27FC236}">
                <a16:creationId xmlns:a16="http://schemas.microsoft.com/office/drawing/2014/main" id="{E10D7284-A2BA-4058-81B8-8C194183AAD2}"/>
              </a:ext>
            </a:extLst>
          </p:cNvPr>
          <p:cNvSpPr>
            <a:spLocks noGrp="1"/>
          </p:cNvSpPr>
          <p:nvPr>
            <p:ph type="title" hasCustomPrompt="1"/>
          </p:nvPr>
        </p:nvSpPr>
        <p:spPr>
          <a:xfrm>
            <a:off x="4640239" y="904683"/>
            <a:ext cx="3043239" cy="1128259"/>
          </a:xfrm>
          <a:prstGeom prst="rect">
            <a:avLst/>
          </a:prstGeom>
        </p:spPr>
        <p:txBody>
          <a:bodyPr anchor="b">
            <a:normAutofit/>
          </a:bodyPr>
          <a:lstStyle>
            <a:lvl1pPr algn="ctr">
              <a:defRPr sz="2400" spc="300" baseline="0">
                <a:solidFill>
                  <a:schemeClr val="bg1"/>
                </a:solidFill>
                <a:latin typeface="Montserrat" pitchFamily="2" charset="77"/>
              </a:defRPr>
            </a:lvl1pPr>
          </a:lstStyle>
          <a:p>
            <a:r>
              <a:rPr lang="en-US" dirty="0"/>
              <a:t>CLICK TO EDIT MASTER TITLE STYLE</a:t>
            </a:r>
          </a:p>
        </p:txBody>
      </p:sp>
      <p:sp>
        <p:nvSpPr>
          <p:cNvPr id="13" name="Picture Placeholder 12">
            <a:extLst>
              <a:ext uri="{FF2B5EF4-FFF2-40B4-BE49-F238E27FC236}">
                <a16:creationId xmlns:a16="http://schemas.microsoft.com/office/drawing/2014/main" id="{DCF980BD-6E88-4DED-B8BA-A6D71F26BAF4}"/>
              </a:ext>
            </a:extLst>
          </p:cNvPr>
          <p:cNvSpPr>
            <a:spLocks noGrp="1"/>
          </p:cNvSpPr>
          <p:nvPr>
            <p:ph type="pic" sz="quarter" idx="13"/>
          </p:nvPr>
        </p:nvSpPr>
        <p:spPr>
          <a:xfrm>
            <a:off x="1" y="0"/>
            <a:ext cx="3390900" cy="6858000"/>
          </a:xfrm>
          <a:prstGeom prst="rect">
            <a:avLst/>
          </a:prstGeom>
        </p:spPr>
        <p:txBody>
          <a:bodyPr/>
          <a:lstStyle>
            <a:lvl1pPr>
              <a:defRPr>
                <a:latin typeface="Montserrat" pitchFamily="2" charset="77"/>
              </a:defRPr>
            </a:lvl1pPr>
          </a:lstStyle>
          <a:p>
            <a:r>
              <a:rPr lang="en-US"/>
              <a:t>Click icon to add picture</a:t>
            </a:r>
            <a:endParaRPr lang="en-US" dirty="0"/>
          </a:p>
        </p:txBody>
      </p:sp>
      <p:sp>
        <p:nvSpPr>
          <p:cNvPr id="17" name="Text Placeholder 16">
            <a:extLst>
              <a:ext uri="{FF2B5EF4-FFF2-40B4-BE49-F238E27FC236}">
                <a16:creationId xmlns:a16="http://schemas.microsoft.com/office/drawing/2014/main" id="{39EBCF59-A32E-4C9E-A6EE-03339289924B}"/>
              </a:ext>
            </a:extLst>
          </p:cNvPr>
          <p:cNvSpPr>
            <a:spLocks noGrp="1"/>
          </p:cNvSpPr>
          <p:nvPr>
            <p:ph type="body" sz="quarter" idx="16"/>
          </p:nvPr>
        </p:nvSpPr>
        <p:spPr>
          <a:xfrm>
            <a:off x="4640238" y="2290116"/>
            <a:ext cx="3043239" cy="3442291"/>
          </a:xfrm>
          <a:prstGeom prst="rect">
            <a:avLst/>
          </a:prstGeom>
        </p:spPr>
        <p:txBody>
          <a:bodyPr>
            <a:normAutofit/>
          </a:bodyPr>
          <a:lstStyle>
            <a:lvl1pPr algn="ctr">
              <a:buNone/>
              <a:defRPr lang="en-US" sz="1867" kern="1200" dirty="0" smtClean="0">
                <a:solidFill>
                  <a:schemeClr val="bg1"/>
                </a:solidFill>
                <a:latin typeface="Montserrat" pitchFamily="2" charset="77"/>
                <a:ea typeface="+mn-ea"/>
                <a:cs typeface="+mn-cs"/>
              </a:defRPr>
            </a:lvl1pPr>
          </a:lstStyle>
          <a:p>
            <a:pPr lvl="0"/>
            <a:r>
              <a:rPr lang="en-US"/>
              <a:t>Click to edit Master text styles</a:t>
            </a:r>
          </a:p>
        </p:txBody>
      </p:sp>
      <p:sp>
        <p:nvSpPr>
          <p:cNvPr id="14" name="Picture Placeholder 12">
            <a:extLst>
              <a:ext uri="{FF2B5EF4-FFF2-40B4-BE49-F238E27FC236}">
                <a16:creationId xmlns:a16="http://schemas.microsoft.com/office/drawing/2014/main" id="{2D5F265C-D250-4B74-9361-166CBD595ED2}"/>
              </a:ext>
            </a:extLst>
          </p:cNvPr>
          <p:cNvSpPr>
            <a:spLocks noGrp="1"/>
          </p:cNvSpPr>
          <p:nvPr>
            <p:ph type="pic" sz="quarter" idx="14"/>
          </p:nvPr>
        </p:nvSpPr>
        <p:spPr>
          <a:xfrm>
            <a:off x="8801101" y="0"/>
            <a:ext cx="3390900" cy="6858000"/>
          </a:xfrm>
          <a:prstGeom prst="rect">
            <a:avLst/>
          </a:prstGeom>
        </p:spPr>
        <p:txBody>
          <a:bodyPr/>
          <a:lstStyle>
            <a:lvl1pPr>
              <a:defRPr>
                <a:latin typeface="Montserrat" pitchFamily="2" charset="77"/>
              </a:defRPr>
            </a:lvl1pPr>
          </a:lstStyle>
          <a:p>
            <a:r>
              <a:rPr lang="en-US"/>
              <a:t>Click icon to add picture</a:t>
            </a:r>
            <a:endParaRPr lang="en-US" dirty="0"/>
          </a:p>
        </p:txBody>
      </p:sp>
      <p:sp>
        <p:nvSpPr>
          <p:cNvPr id="5" name="Slide Number Placeholder 4">
            <a:extLst>
              <a:ext uri="{FF2B5EF4-FFF2-40B4-BE49-F238E27FC236}">
                <a16:creationId xmlns:a16="http://schemas.microsoft.com/office/drawing/2014/main" id="{BC11E480-83AE-40D7-B187-635F5737B30E}"/>
              </a:ext>
            </a:extLst>
          </p:cNvPr>
          <p:cNvSpPr>
            <a:spLocks noGrp="1"/>
          </p:cNvSpPr>
          <p:nvPr>
            <p:ph type="sldNum" sz="quarter" idx="12"/>
          </p:nvPr>
        </p:nvSpPr>
        <p:spPr>
          <a:xfrm>
            <a:off x="11116341" y="6356351"/>
            <a:ext cx="871868" cy="365125"/>
          </a:xfrm>
          <a:prstGeom prst="rect">
            <a:avLst/>
          </a:prstGeom>
        </p:spPr>
        <p:txBody>
          <a:bodyPr/>
          <a:lstStyle>
            <a:lvl1pPr>
              <a:defRPr>
                <a:solidFill>
                  <a:schemeClr val="bg1"/>
                </a:solidFill>
                <a:latin typeface="Montserrat" pitchFamily="2" charset="77"/>
              </a:defRPr>
            </a:lvl1p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1116935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ection Brea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186BBE9-85AC-4FEF-8647-85DC61E30B35}"/>
              </a:ext>
              <a:ext uri="{C183D7F6-B498-43B3-948B-1728B52AA6E4}">
                <adec:decorative xmlns:adec="http://schemas.microsoft.com/office/drawing/2017/decorative" val="1"/>
              </a:ext>
            </a:extLst>
          </p:cNvPr>
          <p:cNvSpPr/>
          <p:nvPr/>
        </p:nvSpPr>
        <p:spPr>
          <a:xfrm>
            <a:off x="7467601" y="1732305"/>
            <a:ext cx="3390900" cy="3482992"/>
          </a:xfrm>
          <a:prstGeom prst="rect">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Montserrat" pitchFamily="2" charset="77"/>
            </a:endParaRPr>
          </a:p>
        </p:txBody>
      </p:sp>
      <p:sp>
        <p:nvSpPr>
          <p:cNvPr id="10" name="Picture Placeholder 9">
            <a:extLst>
              <a:ext uri="{FF2B5EF4-FFF2-40B4-BE49-F238E27FC236}">
                <a16:creationId xmlns:a16="http://schemas.microsoft.com/office/drawing/2014/main" id="{334835FD-1AFB-4FBE-BCCE-D5FAD1E9E8D2}"/>
              </a:ext>
            </a:extLst>
          </p:cNvPr>
          <p:cNvSpPr>
            <a:spLocks noGrp="1"/>
          </p:cNvSpPr>
          <p:nvPr>
            <p:ph type="pic" sz="quarter" idx="15"/>
          </p:nvPr>
        </p:nvSpPr>
        <p:spPr>
          <a:xfrm>
            <a:off x="0" y="0"/>
            <a:ext cx="12192000" cy="6858000"/>
          </a:xfrm>
          <a:custGeom>
            <a:avLst/>
            <a:gdLst>
              <a:gd name="connsiteX0" fmla="*/ 7467600 w 12192000"/>
              <a:gd name="connsiteY0" fmla="*/ 1732305 h 6858000"/>
              <a:gd name="connsiteX1" fmla="*/ 7467600 w 12192000"/>
              <a:gd name="connsiteY1" fmla="*/ 5215297 h 6858000"/>
              <a:gd name="connsiteX2" fmla="*/ 10858500 w 12192000"/>
              <a:gd name="connsiteY2" fmla="*/ 5215297 h 6858000"/>
              <a:gd name="connsiteX3" fmla="*/ 10858500 w 12192000"/>
              <a:gd name="connsiteY3" fmla="*/ 1732305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7467600" y="1732305"/>
                </a:moveTo>
                <a:lnTo>
                  <a:pt x="7467600" y="5215297"/>
                </a:lnTo>
                <a:lnTo>
                  <a:pt x="10858500" y="5215297"/>
                </a:lnTo>
                <a:lnTo>
                  <a:pt x="10858500" y="1732305"/>
                </a:lnTo>
                <a:close/>
                <a:moveTo>
                  <a:pt x="0" y="0"/>
                </a:moveTo>
                <a:lnTo>
                  <a:pt x="12192000" y="0"/>
                </a:lnTo>
                <a:lnTo>
                  <a:pt x="12192000" y="6858000"/>
                </a:lnTo>
                <a:lnTo>
                  <a:pt x="0" y="6858000"/>
                </a:lnTo>
                <a:close/>
              </a:path>
            </a:pathLst>
          </a:custGeom>
        </p:spPr>
        <p:txBody>
          <a:bodyPr wrap="square">
            <a:noAutofit/>
          </a:bodyPr>
          <a:lstStyle>
            <a:lvl1pPr>
              <a:defRPr>
                <a:latin typeface="Montserrat" pitchFamily="2" charset="77"/>
              </a:defRPr>
            </a:lvl1pPr>
          </a:lstStyle>
          <a:p>
            <a:r>
              <a:rPr lang="en-US"/>
              <a:t>Click icon to add picture</a:t>
            </a:r>
            <a:endParaRPr lang="en-US" dirty="0"/>
          </a:p>
        </p:txBody>
      </p:sp>
      <p:sp>
        <p:nvSpPr>
          <p:cNvPr id="2" name="Title 1">
            <a:extLst>
              <a:ext uri="{FF2B5EF4-FFF2-40B4-BE49-F238E27FC236}">
                <a16:creationId xmlns:a16="http://schemas.microsoft.com/office/drawing/2014/main" id="{7D50E5CE-ECB4-4D9A-95BD-EF41E78834EE}"/>
              </a:ext>
            </a:extLst>
          </p:cNvPr>
          <p:cNvSpPr>
            <a:spLocks noGrp="1"/>
          </p:cNvSpPr>
          <p:nvPr>
            <p:ph type="title" hasCustomPrompt="1"/>
          </p:nvPr>
        </p:nvSpPr>
        <p:spPr>
          <a:xfrm>
            <a:off x="7750630" y="2057401"/>
            <a:ext cx="2804191" cy="1775012"/>
          </a:xfrm>
          <a:prstGeom prst="rect">
            <a:avLst/>
          </a:prstGeom>
        </p:spPr>
        <p:txBody>
          <a:bodyPr>
            <a:normAutofit/>
          </a:bodyPr>
          <a:lstStyle>
            <a:lvl1pPr marL="0" indent="0" algn="ctr">
              <a:lnSpc>
                <a:spcPct val="100000"/>
              </a:lnSpc>
              <a:spcBef>
                <a:spcPts val="1000"/>
              </a:spcBef>
              <a:defRPr sz="2667" spc="300" baseline="0">
                <a:solidFill>
                  <a:schemeClr val="bg1"/>
                </a:solidFill>
                <a:latin typeface="Montserrat" pitchFamily="2" charset="77"/>
              </a:defRPr>
            </a:lvl1pPr>
          </a:lstStyle>
          <a:p>
            <a:r>
              <a:rPr lang="en-US" dirty="0"/>
              <a:t>CLICK TO EDIT MASTER TITLE STYLE</a:t>
            </a:r>
          </a:p>
        </p:txBody>
      </p:sp>
      <p:sp>
        <p:nvSpPr>
          <p:cNvPr id="12" name="Text Placeholder 11">
            <a:extLst>
              <a:ext uri="{FF2B5EF4-FFF2-40B4-BE49-F238E27FC236}">
                <a16:creationId xmlns:a16="http://schemas.microsoft.com/office/drawing/2014/main" id="{15B8F8B4-7A4C-46FC-86C4-7EDF3965E8AF}"/>
              </a:ext>
            </a:extLst>
          </p:cNvPr>
          <p:cNvSpPr>
            <a:spLocks noGrp="1"/>
          </p:cNvSpPr>
          <p:nvPr>
            <p:ph type="body" sz="quarter" idx="14"/>
          </p:nvPr>
        </p:nvSpPr>
        <p:spPr>
          <a:xfrm>
            <a:off x="7831745" y="3986140"/>
            <a:ext cx="2663825" cy="976312"/>
          </a:xfrm>
          <a:prstGeom prst="rect">
            <a:avLst/>
          </a:prstGeom>
        </p:spPr>
        <p:txBody>
          <a:bodyPr>
            <a:normAutofit/>
          </a:bodyPr>
          <a:lstStyle>
            <a:lvl1pPr marL="0" indent="0" algn="ctr">
              <a:buNone/>
              <a:defRPr lang="en-US" sz="1867" i="0" kern="1200" dirty="0" smtClean="0">
                <a:solidFill>
                  <a:schemeClr val="bg1"/>
                </a:solidFill>
                <a:latin typeface="Montserrat" pitchFamily="2" charset="77"/>
                <a:ea typeface="+mn-ea"/>
                <a:cs typeface="+mn-cs"/>
              </a:defRPr>
            </a:lvl1pPr>
          </a:lstStyle>
          <a:p>
            <a:pPr lvl="0"/>
            <a:r>
              <a:rPr lang="en-US"/>
              <a:t>Click to edit Master text styles</a:t>
            </a:r>
          </a:p>
        </p:txBody>
      </p:sp>
    </p:spTree>
    <p:extLst>
      <p:ext uri="{BB962C8B-B14F-4D97-AF65-F5344CB8AC3E}">
        <p14:creationId xmlns:p14="http://schemas.microsoft.com/office/powerpoint/2010/main" val="2844538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2" name="Picture 1" descr="A black and white logo&#10;&#10;Description automatically generated">
            <a:extLst>
              <a:ext uri="{FF2B5EF4-FFF2-40B4-BE49-F238E27FC236}">
                <a16:creationId xmlns:a16="http://schemas.microsoft.com/office/drawing/2014/main" id="{2FEC06E5-55B3-5590-B295-F7203AA308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4138" y="6532769"/>
            <a:ext cx="1068305" cy="291356"/>
          </a:xfrm>
          <a:prstGeom prst="rect">
            <a:avLst/>
          </a:prstGeom>
        </p:spPr>
      </p:pic>
      <p:sp>
        <p:nvSpPr>
          <p:cNvPr id="3" name="Rectangle 2">
            <a:extLst>
              <a:ext uri="{FF2B5EF4-FFF2-40B4-BE49-F238E27FC236}">
                <a16:creationId xmlns:a16="http://schemas.microsoft.com/office/drawing/2014/main" id="{1279E06F-58F5-B6A2-7C45-67873FC7D687}"/>
              </a:ext>
            </a:extLst>
          </p:cNvPr>
          <p:cNvSpPr>
            <a:spLocks noChangeArrowheads="1"/>
          </p:cNvSpPr>
          <p:nvPr userDrawn="1"/>
        </p:nvSpPr>
        <p:spPr bwMode="auto">
          <a:xfrm>
            <a:off x="0" y="6291749"/>
            <a:ext cx="12192000" cy="599704"/>
          </a:xfrm>
          <a:prstGeom prst="rect">
            <a:avLst/>
          </a:prstGeom>
          <a:solidFill>
            <a:srgbClr val="016B76"/>
          </a:solidFill>
          <a:ln>
            <a:noFill/>
          </a:ln>
          <a:effectLst>
            <a:outerShdw blurRad="40000" dist="23000" dir="5400000" rotWithShape="0">
              <a:srgbClr val="808080">
                <a:alpha val="34999"/>
              </a:srgbClr>
            </a:outerShdw>
          </a:effectLst>
        </p:spPr>
        <p:txBody>
          <a:bodyPr anchor="ctr"/>
          <a:lstStyle/>
          <a:p>
            <a:pPr algn="ctr">
              <a:defRPr/>
            </a:pPr>
            <a:endParaRPr lang="en-US" b="0" i="0" dirty="0">
              <a:solidFill>
                <a:schemeClr val="lt1"/>
              </a:solidFill>
              <a:latin typeface="Aptos" panose="020B0004020202020204" pitchFamily="34" charset="0"/>
              <a:ea typeface="+mn-ea"/>
            </a:endParaRPr>
          </a:p>
        </p:txBody>
      </p:sp>
      <p:sp>
        <p:nvSpPr>
          <p:cNvPr id="4" name="TextBox 10">
            <a:extLst>
              <a:ext uri="{FF2B5EF4-FFF2-40B4-BE49-F238E27FC236}">
                <a16:creationId xmlns:a16="http://schemas.microsoft.com/office/drawing/2014/main" id="{F9B3E245-A000-B84F-7AB5-987CD24DCFAC}"/>
              </a:ext>
            </a:extLst>
          </p:cNvPr>
          <p:cNvSpPr txBox="1">
            <a:spLocks noChangeArrowheads="1"/>
          </p:cNvSpPr>
          <p:nvPr userDrawn="1"/>
        </p:nvSpPr>
        <p:spPr bwMode="auto">
          <a:xfrm>
            <a:off x="1372321" y="6422324"/>
            <a:ext cx="78156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eaLnBrk="1" hangingPunct="1"/>
            <a:r>
              <a:rPr lang="en-US" altLang="en-US" sz="1600" b="0" i="0" baseline="0" dirty="0">
                <a:solidFill>
                  <a:schemeClr val="bg1"/>
                </a:solidFill>
                <a:latin typeface="Aptos" panose="020B0004020202020204" pitchFamily="34" charset="0"/>
              </a:rPr>
              <a:t>Australia’s largest direct seller of telecommunications and essential services</a:t>
            </a:r>
          </a:p>
        </p:txBody>
      </p:sp>
      <p:pic>
        <p:nvPicPr>
          <p:cNvPr id="5" name="Picture 4" descr="A black and white logo&#10;&#10;Description automatically generated">
            <a:extLst>
              <a:ext uri="{FF2B5EF4-FFF2-40B4-BE49-F238E27FC236}">
                <a16:creationId xmlns:a16="http://schemas.microsoft.com/office/drawing/2014/main" id="{2ED5FCF3-48E1-9D22-1E29-4F5063D5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4138" y="6449644"/>
            <a:ext cx="1068305" cy="291356"/>
          </a:xfrm>
          <a:prstGeom prst="rect">
            <a:avLst/>
          </a:prstGeom>
        </p:spPr>
      </p:pic>
    </p:spTree>
    <p:extLst>
      <p:ext uri="{BB962C8B-B14F-4D97-AF65-F5344CB8AC3E}">
        <p14:creationId xmlns:p14="http://schemas.microsoft.com/office/powerpoint/2010/main" val="37953500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am">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F888699-B2F4-4D1E-9B99-FB38DB6F8614}"/>
              </a:ext>
              <a:ext uri="{C183D7F6-B498-43B3-948B-1728B52AA6E4}">
                <adec:decorative xmlns:adec="http://schemas.microsoft.com/office/drawing/2017/decorative" val="1"/>
              </a:ext>
            </a:extLst>
          </p:cNvPr>
          <p:cNvSpPr/>
          <p:nvPr/>
        </p:nvSpPr>
        <p:spPr>
          <a:xfrm>
            <a:off x="-1" y="0"/>
            <a:ext cx="12192001" cy="6858000"/>
          </a:xfrm>
          <a:prstGeom prst="rect">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Montserrat" pitchFamily="2" charset="77"/>
            </a:endParaRPr>
          </a:p>
        </p:txBody>
      </p:sp>
      <p:sp>
        <p:nvSpPr>
          <p:cNvPr id="7" name="Rectangle 6">
            <a:extLst>
              <a:ext uri="{FF2B5EF4-FFF2-40B4-BE49-F238E27FC236}">
                <a16:creationId xmlns:a16="http://schemas.microsoft.com/office/drawing/2014/main" id="{B59C0F5F-52B5-4046-92E2-12C9AE3A010A}"/>
              </a:ext>
              <a:ext uri="{C183D7F6-B498-43B3-948B-1728B52AA6E4}">
                <adec:decorative xmlns:adec="http://schemas.microsoft.com/office/drawing/2017/decorative" val="1"/>
              </a:ext>
            </a:extLst>
          </p:cNvPr>
          <p:cNvSpPr/>
          <p:nvPr/>
        </p:nvSpPr>
        <p:spPr>
          <a:xfrm>
            <a:off x="685801" y="685802"/>
            <a:ext cx="10820401" cy="5486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Montserrat" pitchFamily="2" charset="77"/>
            </a:endParaRPr>
          </a:p>
        </p:txBody>
      </p:sp>
      <p:sp>
        <p:nvSpPr>
          <p:cNvPr id="8" name="Title 1">
            <a:extLst>
              <a:ext uri="{FF2B5EF4-FFF2-40B4-BE49-F238E27FC236}">
                <a16:creationId xmlns:a16="http://schemas.microsoft.com/office/drawing/2014/main" id="{6C531D59-0AA7-4A6E-A153-F12AF50DEB51}"/>
              </a:ext>
            </a:extLst>
          </p:cNvPr>
          <p:cNvSpPr>
            <a:spLocks noGrp="1"/>
          </p:cNvSpPr>
          <p:nvPr>
            <p:ph type="title"/>
          </p:nvPr>
        </p:nvSpPr>
        <p:spPr>
          <a:xfrm>
            <a:off x="1279525" y="1128713"/>
            <a:ext cx="9582507" cy="737575"/>
          </a:xfrm>
          <a:prstGeom prst="rect">
            <a:avLst/>
          </a:prstGeom>
        </p:spPr>
        <p:txBody>
          <a:bodyPr>
            <a:normAutofit/>
          </a:bodyPr>
          <a:lstStyle>
            <a:lvl1pPr algn="ctr">
              <a:defRPr sz="3200" cap="all" spc="300" baseline="0">
                <a:latin typeface="Montserrat" pitchFamily="2" charset="77"/>
              </a:defRPr>
            </a:lvl1pPr>
          </a:lstStyle>
          <a:p>
            <a:r>
              <a:rPr lang="en-US"/>
              <a:t>Click to edit Master title style</a:t>
            </a:r>
            <a:endParaRPr lang="en-US" dirty="0"/>
          </a:p>
        </p:txBody>
      </p:sp>
      <p:sp>
        <p:nvSpPr>
          <p:cNvPr id="19" name="Picture Placeholder 18">
            <a:extLst>
              <a:ext uri="{FF2B5EF4-FFF2-40B4-BE49-F238E27FC236}">
                <a16:creationId xmlns:a16="http://schemas.microsoft.com/office/drawing/2014/main" id="{F4662255-912C-47B2-9F89-E8EA289186C3}"/>
              </a:ext>
            </a:extLst>
          </p:cNvPr>
          <p:cNvSpPr>
            <a:spLocks noGrp="1"/>
          </p:cNvSpPr>
          <p:nvPr>
            <p:ph type="pic" sz="quarter" idx="10"/>
          </p:nvPr>
        </p:nvSpPr>
        <p:spPr>
          <a:xfrm>
            <a:off x="1279526" y="2155389"/>
            <a:ext cx="2003425" cy="2002536"/>
          </a:xfrm>
          <a:prstGeom prst="rect">
            <a:avLst/>
          </a:prstGeom>
        </p:spPr>
        <p:txBody>
          <a:bodyPr/>
          <a:lstStyle>
            <a:lvl1pPr>
              <a:defRPr>
                <a:latin typeface="Montserrat" pitchFamily="2" charset="77"/>
              </a:defRPr>
            </a:lvl1pPr>
          </a:lstStyle>
          <a:p>
            <a:r>
              <a:rPr lang="en-US"/>
              <a:t>Click icon to add picture</a:t>
            </a:r>
            <a:endParaRPr lang="en-US" dirty="0"/>
          </a:p>
        </p:txBody>
      </p:sp>
      <p:sp>
        <p:nvSpPr>
          <p:cNvPr id="13" name="Text Placeholder 2">
            <a:extLst>
              <a:ext uri="{FF2B5EF4-FFF2-40B4-BE49-F238E27FC236}">
                <a16:creationId xmlns:a16="http://schemas.microsoft.com/office/drawing/2014/main" id="{14BC86AA-75EF-424D-A00E-E44E64F49307}"/>
              </a:ext>
            </a:extLst>
          </p:cNvPr>
          <p:cNvSpPr>
            <a:spLocks noGrp="1"/>
          </p:cNvSpPr>
          <p:nvPr>
            <p:ph type="body" sz="quarter" idx="16"/>
          </p:nvPr>
        </p:nvSpPr>
        <p:spPr>
          <a:xfrm>
            <a:off x="1265796" y="4445637"/>
            <a:ext cx="2011363" cy="545127"/>
          </a:xfrm>
          <a:prstGeom prst="rect">
            <a:avLst/>
          </a:prstGeom>
        </p:spPr>
        <p:txBody>
          <a:bodyPr/>
          <a:lstStyle>
            <a:lvl1pPr marL="0" indent="0" algn="ctr">
              <a:buNone/>
              <a:defRPr>
                <a:latin typeface="Montserrat" pitchFamily="2" charset="77"/>
              </a:defRPr>
            </a:lvl1pPr>
          </a:lstStyle>
          <a:p>
            <a:pPr lvl="0"/>
            <a:r>
              <a:rPr lang="en-US"/>
              <a:t>Click to edit Master text styles</a:t>
            </a:r>
          </a:p>
        </p:txBody>
      </p:sp>
      <p:sp>
        <p:nvSpPr>
          <p:cNvPr id="14" name="Text Placeholder 2">
            <a:extLst>
              <a:ext uri="{FF2B5EF4-FFF2-40B4-BE49-F238E27FC236}">
                <a16:creationId xmlns:a16="http://schemas.microsoft.com/office/drawing/2014/main" id="{4651915F-8813-4F19-9282-4069723EC96E}"/>
              </a:ext>
            </a:extLst>
          </p:cNvPr>
          <p:cNvSpPr>
            <a:spLocks noGrp="1"/>
          </p:cNvSpPr>
          <p:nvPr>
            <p:ph type="body" sz="quarter" idx="17"/>
          </p:nvPr>
        </p:nvSpPr>
        <p:spPr>
          <a:xfrm>
            <a:off x="1258340" y="5030810"/>
            <a:ext cx="2011363" cy="545127"/>
          </a:xfrm>
          <a:prstGeom prst="rect">
            <a:avLst/>
          </a:prstGeom>
        </p:spPr>
        <p:txBody>
          <a:bodyPr/>
          <a:lstStyle>
            <a:lvl1pPr marL="0" indent="0" algn="ctr">
              <a:buNone/>
              <a:defRPr lang="en-US" sz="1800" kern="1200" dirty="0" smtClean="0">
                <a:solidFill>
                  <a:schemeClr val="tx2"/>
                </a:solidFill>
                <a:latin typeface="Montserrat" pitchFamily="2" charset="77"/>
                <a:ea typeface="+mn-ea"/>
                <a:cs typeface="+mn-cs"/>
              </a:defRPr>
            </a:lvl1pPr>
          </a:lstStyle>
          <a:p>
            <a:pPr lvl="0"/>
            <a:r>
              <a:rPr lang="en-US"/>
              <a:t>Click to edit Master text styles</a:t>
            </a:r>
          </a:p>
        </p:txBody>
      </p:sp>
      <p:sp>
        <p:nvSpPr>
          <p:cNvPr id="20" name="Picture Placeholder 18">
            <a:extLst>
              <a:ext uri="{FF2B5EF4-FFF2-40B4-BE49-F238E27FC236}">
                <a16:creationId xmlns:a16="http://schemas.microsoft.com/office/drawing/2014/main" id="{BDD03108-13F4-4623-8FF3-A81028227179}"/>
              </a:ext>
            </a:extLst>
          </p:cNvPr>
          <p:cNvSpPr>
            <a:spLocks noGrp="1"/>
          </p:cNvSpPr>
          <p:nvPr>
            <p:ph type="pic" sz="quarter" idx="11"/>
          </p:nvPr>
        </p:nvSpPr>
        <p:spPr>
          <a:xfrm>
            <a:off x="3804133" y="2155389"/>
            <a:ext cx="2003425" cy="2002536"/>
          </a:xfrm>
          <a:prstGeom prst="rect">
            <a:avLst/>
          </a:prstGeom>
        </p:spPr>
        <p:txBody>
          <a:bodyPr/>
          <a:lstStyle>
            <a:lvl1pPr>
              <a:defRPr>
                <a:latin typeface="Montserrat" pitchFamily="2" charset="77"/>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85FEA53B-7103-43EE-A27D-C03676BE7A3E}"/>
              </a:ext>
            </a:extLst>
          </p:cNvPr>
          <p:cNvSpPr>
            <a:spLocks noGrp="1"/>
          </p:cNvSpPr>
          <p:nvPr>
            <p:ph type="body" sz="quarter" idx="14"/>
          </p:nvPr>
        </p:nvSpPr>
        <p:spPr>
          <a:xfrm>
            <a:off x="3803651" y="4446589"/>
            <a:ext cx="2011363" cy="545127"/>
          </a:xfrm>
          <a:prstGeom prst="rect">
            <a:avLst/>
          </a:prstGeom>
        </p:spPr>
        <p:txBody>
          <a:bodyPr/>
          <a:lstStyle>
            <a:lvl1pPr marL="0" indent="0" algn="ctr">
              <a:buNone/>
              <a:defRPr>
                <a:latin typeface="Montserrat" pitchFamily="2" charset="77"/>
              </a:defRPr>
            </a:lvl1pPr>
          </a:lstStyle>
          <a:p>
            <a:pPr lvl="0"/>
            <a:r>
              <a:rPr lang="en-US"/>
              <a:t>Click to edit Master text styles</a:t>
            </a:r>
          </a:p>
        </p:txBody>
      </p:sp>
      <p:sp>
        <p:nvSpPr>
          <p:cNvPr id="12" name="Text Placeholder 2">
            <a:extLst>
              <a:ext uri="{FF2B5EF4-FFF2-40B4-BE49-F238E27FC236}">
                <a16:creationId xmlns:a16="http://schemas.microsoft.com/office/drawing/2014/main" id="{D2D40785-78DE-4A0A-BE87-FBA306D4E0E8}"/>
              </a:ext>
            </a:extLst>
          </p:cNvPr>
          <p:cNvSpPr>
            <a:spLocks noGrp="1"/>
          </p:cNvSpPr>
          <p:nvPr>
            <p:ph type="body" sz="quarter" idx="15"/>
          </p:nvPr>
        </p:nvSpPr>
        <p:spPr>
          <a:xfrm>
            <a:off x="3796195" y="5031762"/>
            <a:ext cx="2011363" cy="545127"/>
          </a:xfrm>
          <a:prstGeom prst="rect">
            <a:avLst/>
          </a:prstGeom>
        </p:spPr>
        <p:txBody>
          <a:bodyPr/>
          <a:lstStyle>
            <a:lvl1pPr marL="0" indent="0" algn="ctr">
              <a:buNone/>
              <a:defRPr lang="en-US" sz="1800" kern="1200" dirty="0" smtClean="0">
                <a:solidFill>
                  <a:schemeClr val="tx2"/>
                </a:solidFill>
                <a:latin typeface="Montserrat" pitchFamily="2" charset="77"/>
                <a:ea typeface="+mn-ea"/>
                <a:cs typeface="+mn-cs"/>
              </a:defRPr>
            </a:lvl1pPr>
          </a:lstStyle>
          <a:p>
            <a:pPr lvl="0"/>
            <a:r>
              <a:rPr lang="en-US"/>
              <a:t>Click to edit Master text styles</a:t>
            </a:r>
          </a:p>
        </p:txBody>
      </p:sp>
      <p:sp>
        <p:nvSpPr>
          <p:cNvPr id="21" name="Picture Placeholder 18">
            <a:extLst>
              <a:ext uri="{FF2B5EF4-FFF2-40B4-BE49-F238E27FC236}">
                <a16:creationId xmlns:a16="http://schemas.microsoft.com/office/drawing/2014/main" id="{91167149-D0F9-4485-9BE8-A52BED2664AC}"/>
              </a:ext>
            </a:extLst>
          </p:cNvPr>
          <p:cNvSpPr>
            <a:spLocks noGrp="1"/>
          </p:cNvSpPr>
          <p:nvPr>
            <p:ph type="pic" sz="quarter" idx="12"/>
          </p:nvPr>
        </p:nvSpPr>
        <p:spPr>
          <a:xfrm>
            <a:off x="6332270" y="2155389"/>
            <a:ext cx="2003425" cy="2002536"/>
          </a:xfrm>
          <a:prstGeom prst="rect">
            <a:avLst/>
          </a:prstGeom>
        </p:spPr>
        <p:txBody>
          <a:bodyPr/>
          <a:lstStyle>
            <a:lvl1pPr>
              <a:defRPr>
                <a:latin typeface="Montserrat" pitchFamily="2" charset="77"/>
              </a:defRPr>
            </a:lvl1pPr>
          </a:lstStyle>
          <a:p>
            <a:r>
              <a:rPr lang="en-US"/>
              <a:t>Click icon to add picture</a:t>
            </a:r>
            <a:endParaRPr lang="en-US" dirty="0"/>
          </a:p>
        </p:txBody>
      </p:sp>
      <p:sp>
        <p:nvSpPr>
          <p:cNvPr id="15" name="Text Placeholder 2">
            <a:extLst>
              <a:ext uri="{FF2B5EF4-FFF2-40B4-BE49-F238E27FC236}">
                <a16:creationId xmlns:a16="http://schemas.microsoft.com/office/drawing/2014/main" id="{AB40F8CF-C64A-4DB4-9A1A-7BFAC245F02A}"/>
              </a:ext>
            </a:extLst>
          </p:cNvPr>
          <p:cNvSpPr>
            <a:spLocks noGrp="1"/>
          </p:cNvSpPr>
          <p:nvPr>
            <p:ph type="body" sz="quarter" idx="18"/>
          </p:nvPr>
        </p:nvSpPr>
        <p:spPr>
          <a:xfrm>
            <a:off x="6333721" y="4445637"/>
            <a:ext cx="2011363" cy="545127"/>
          </a:xfrm>
          <a:prstGeom prst="rect">
            <a:avLst/>
          </a:prstGeom>
        </p:spPr>
        <p:txBody>
          <a:bodyPr/>
          <a:lstStyle>
            <a:lvl1pPr marL="0" indent="0" algn="ctr">
              <a:buNone/>
              <a:defRPr>
                <a:latin typeface="Montserrat" pitchFamily="2" charset="77"/>
              </a:defRPr>
            </a:lvl1pPr>
          </a:lstStyle>
          <a:p>
            <a:pPr lvl="0"/>
            <a:r>
              <a:rPr lang="en-US"/>
              <a:t>Click to edit Master text styles</a:t>
            </a:r>
          </a:p>
        </p:txBody>
      </p:sp>
      <p:sp>
        <p:nvSpPr>
          <p:cNvPr id="16" name="Text Placeholder 2">
            <a:extLst>
              <a:ext uri="{FF2B5EF4-FFF2-40B4-BE49-F238E27FC236}">
                <a16:creationId xmlns:a16="http://schemas.microsoft.com/office/drawing/2014/main" id="{CF3F1EF2-8FAE-4D87-AF55-EB9978D55F87}"/>
              </a:ext>
            </a:extLst>
          </p:cNvPr>
          <p:cNvSpPr>
            <a:spLocks noGrp="1"/>
          </p:cNvSpPr>
          <p:nvPr>
            <p:ph type="body" sz="quarter" idx="19"/>
          </p:nvPr>
        </p:nvSpPr>
        <p:spPr>
          <a:xfrm>
            <a:off x="6326265" y="5030810"/>
            <a:ext cx="2011363" cy="545127"/>
          </a:xfrm>
          <a:prstGeom prst="rect">
            <a:avLst/>
          </a:prstGeom>
        </p:spPr>
        <p:txBody>
          <a:bodyPr/>
          <a:lstStyle>
            <a:lvl1pPr marL="0" indent="0" algn="ctr">
              <a:buNone/>
              <a:defRPr lang="en-US" sz="1800" kern="1200" dirty="0" smtClean="0">
                <a:solidFill>
                  <a:schemeClr val="tx2"/>
                </a:solidFill>
                <a:latin typeface="Montserrat" pitchFamily="2" charset="77"/>
                <a:ea typeface="+mn-ea"/>
                <a:cs typeface="+mn-cs"/>
              </a:defRPr>
            </a:lvl1pPr>
          </a:lstStyle>
          <a:p>
            <a:pPr lvl="0"/>
            <a:r>
              <a:rPr lang="en-US"/>
              <a:t>Click to edit Master text styles</a:t>
            </a:r>
          </a:p>
        </p:txBody>
      </p:sp>
      <p:sp>
        <p:nvSpPr>
          <p:cNvPr id="22" name="Picture Placeholder 18">
            <a:extLst>
              <a:ext uri="{FF2B5EF4-FFF2-40B4-BE49-F238E27FC236}">
                <a16:creationId xmlns:a16="http://schemas.microsoft.com/office/drawing/2014/main" id="{1A66F4CC-066D-41CE-A8F6-A452F518D57B}"/>
              </a:ext>
            </a:extLst>
          </p:cNvPr>
          <p:cNvSpPr>
            <a:spLocks noGrp="1"/>
          </p:cNvSpPr>
          <p:nvPr>
            <p:ph type="pic" sz="quarter" idx="13"/>
          </p:nvPr>
        </p:nvSpPr>
        <p:spPr>
          <a:xfrm>
            <a:off x="8858609" y="2155389"/>
            <a:ext cx="2003425" cy="2002536"/>
          </a:xfrm>
          <a:prstGeom prst="rect">
            <a:avLst/>
          </a:prstGeom>
        </p:spPr>
        <p:txBody>
          <a:bodyPr/>
          <a:lstStyle>
            <a:lvl1pPr>
              <a:defRPr>
                <a:latin typeface="Montserrat" pitchFamily="2" charset="77"/>
              </a:defRPr>
            </a:lvl1pPr>
          </a:lstStyle>
          <a:p>
            <a:r>
              <a:rPr lang="en-US"/>
              <a:t>Click icon to add picture</a:t>
            </a:r>
            <a:endParaRPr lang="en-US" dirty="0"/>
          </a:p>
        </p:txBody>
      </p:sp>
      <p:sp>
        <p:nvSpPr>
          <p:cNvPr id="18" name="Text Placeholder 2">
            <a:extLst>
              <a:ext uri="{FF2B5EF4-FFF2-40B4-BE49-F238E27FC236}">
                <a16:creationId xmlns:a16="http://schemas.microsoft.com/office/drawing/2014/main" id="{5FA1103C-3979-4242-A077-18B4BD99A79A}"/>
              </a:ext>
            </a:extLst>
          </p:cNvPr>
          <p:cNvSpPr>
            <a:spLocks noGrp="1"/>
          </p:cNvSpPr>
          <p:nvPr>
            <p:ph type="body" sz="quarter" idx="20"/>
          </p:nvPr>
        </p:nvSpPr>
        <p:spPr>
          <a:xfrm>
            <a:off x="8863793" y="4445637"/>
            <a:ext cx="2011363" cy="545127"/>
          </a:xfrm>
          <a:prstGeom prst="rect">
            <a:avLst/>
          </a:prstGeom>
        </p:spPr>
        <p:txBody>
          <a:bodyPr/>
          <a:lstStyle>
            <a:lvl1pPr marL="0" indent="0" algn="ctr">
              <a:buNone/>
              <a:defRPr>
                <a:latin typeface="Montserrat" pitchFamily="2" charset="77"/>
              </a:defRPr>
            </a:lvl1pPr>
          </a:lstStyle>
          <a:p>
            <a:pPr lvl="0"/>
            <a:r>
              <a:rPr lang="en-US"/>
              <a:t>Click to edit Master text styles</a:t>
            </a:r>
          </a:p>
        </p:txBody>
      </p:sp>
      <p:sp>
        <p:nvSpPr>
          <p:cNvPr id="23" name="Text Placeholder 2">
            <a:extLst>
              <a:ext uri="{FF2B5EF4-FFF2-40B4-BE49-F238E27FC236}">
                <a16:creationId xmlns:a16="http://schemas.microsoft.com/office/drawing/2014/main" id="{48AFB00F-138B-4D19-BB2E-61BF5D57CD23}"/>
              </a:ext>
            </a:extLst>
          </p:cNvPr>
          <p:cNvSpPr>
            <a:spLocks noGrp="1"/>
          </p:cNvSpPr>
          <p:nvPr>
            <p:ph type="body" sz="quarter" idx="21"/>
          </p:nvPr>
        </p:nvSpPr>
        <p:spPr>
          <a:xfrm>
            <a:off x="8856337" y="5030810"/>
            <a:ext cx="2011363" cy="545127"/>
          </a:xfrm>
          <a:prstGeom prst="rect">
            <a:avLst/>
          </a:prstGeom>
        </p:spPr>
        <p:txBody>
          <a:bodyPr/>
          <a:lstStyle>
            <a:lvl1pPr marL="0" indent="0" algn="ctr">
              <a:buNone/>
              <a:defRPr lang="en-US" sz="1800" kern="1200" dirty="0" smtClean="0">
                <a:solidFill>
                  <a:schemeClr val="tx2"/>
                </a:solidFill>
                <a:latin typeface="Montserrat" pitchFamily="2" charset="77"/>
                <a:ea typeface="+mn-ea"/>
                <a:cs typeface="+mn-cs"/>
              </a:defRPr>
            </a:lvl1pPr>
          </a:lstStyle>
          <a:p>
            <a:pPr lvl="0"/>
            <a:r>
              <a:rPr lang="en-US"/>
              <a:t>Click to edit Master text styles</a:t>
            </a:r>
          </a:p>
        </p:txBody>
      </p:sp>
      <p:sp>
        <p:nvSpPr>
          <p:cNvPr id="26" name="Slide Number Placeholder 5">
            <a:extLst>
              <a:ext uri="{FF2B5EF4-FFF2-40B4-BE49-F238E27FC236}">
                <a16:creationId xmlns:a16="http://schemas.microsoft.com/office/drawing/2014/main" id="{FC9F0DA2-B99D-4F44-9277-9BA3A1D929FF}"/>
              </a:ext>
            </a:extLst>
          </p:cNvPr>
          <p:cNvSpPr>
            <a:spLocks noGrp="1"/>
          </p:cNvSpPr>
          <p:nvPr>
            <p:ph type="sldNum" sz="quarter" idx="4294967295"/>
          </p:nvPr>
        </p:nvSpPr>
        <p:spPr>
          <a:xfrm>
            <a:off x="11506200" y="6356351"/>
            <a:ext cx="685800" cy="365125"/>
          </a:xfrm>
          <a:prstGeom prst="rect">
            <a:avLst/>
          </a:prstGeom>
        </p:spPr>
        <p:txBody>
          <a:bodyPr/>
          <a:lstStyle>
            <a:lvl1pPr>
              <a:defRPr>
                <a:latin typeface="Montserrat" pitchFamily="2" charset="77"/>
              </a:defRPr>
            </a:lvl1pPr>
          </a:lstStyle>
          <a:p>
            <a:pPr algn="ctr"/>
            <a:fld id="{54B97B59-3B2F-4E46-A216-C2A7D249F47E}" type="slidenum">
              <a:rPr lang="en-US" smtClean="0"/>
              <a:pPr algn="ctr"/>
              <a:t>‹#›</a:t>
            </a:fld>
            <a:endParaRPr lang="en-US" dirty="0"/>
          </a:p>
        </p:txBody>
      </p:sp>
      <p:sp>
        <p:nvSpPr>
          <p:cNvPr id="2" name="TextBox 10">
            <a:extLst>
              <a:ext uri="{FF2B5EF4-FFF2-40B4-BE49-F238E27FC236}">
                <a16:creationId xmlns:a16="http://schemas.microsoft.com/office/drawing/2014/main" id="{05BF6EBA-A7F6-44D8-90C1-2D61D87A3EDC}"/>
              </a:ext>
            </a:extLst>
          </p:cNvPr>
          <p:cNvSpPr txBox="1">
            <a:spLocks noChangeArrowheads="1"/>
          </p:cNvSpPr>
          <p:nvPr/>
        </p:nvSpPr>
        <p:spPr bwMode="auto">
          <a:xfrm>
            <a:off x="1567952" y="6454736"/>
            <a:ext cx="6702549"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indent="0" algn="l" defTabSz="609585" rtl="0" eaLnBrk="1" fontAlgn="auto" latinLnBrk="0" hangingPunct="1">
              <a:lnSpc>
                <a:spcPct val="100000"/>
              </a:lnSpc>
              <a:spcBef>
                <a:spcPts val="0"/>
              </a:spcBef>
              <a:spcAft>
                <a:spcPts val="0"/>
              </a:spcAft>
              <a:buClrTx/>
              <a:buSzTx/>
              <a:buFontTx/>
              <a:buNone/>
              <a:tabLst/>
              <a:defRPr/>
            </a:pPr>
            <a:r>
              <a:rPr lang="en-US" altLang="en-US" sz="933" b="0" i="0" baseline="0" dirty="0">
                <a:solidFill>
                  <a:schemeClr val="bg1"/>
                </a:solidFill>
                <a:latin typeface="Arial" panose="020B0604020202020204" pitchFamily="34" charset="0"/>
                <a:ea typeface="Verdana" panose="020B0604030504040204" pitchFamily="34" charset="0"/>
                <a:cs typeface="Arial" panose="020B0604020202020204" pitchFamily="34" charset="0"/>
              </a:rPr>
              <a:t>Australia’s largest directs seller of telecommunications and essential services</a:t>
            </a:r>
          </a:p>
        </p:txBody>
      </p:sp>
      <p:pic>
        <p:nvPicPr>
          <p:cNvPr id="4" name="Picture 3" descr="A yellow and black logo&#10;&#10;Description automatically generated">
            <a:extLst>
              <a:ext uri="{FF2B5EF4-FFF2-40B4-BE49-F238E27FC236}">
                <a16:creationId xmlns:a16="http://schemas.microsoft.com/office/drawing/2014/main" id="{C706FB8B-81F4-62DD-16B8-90EDE1C6B3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6459563"/>
            <a:ext cx="902685" cy="243917"/>
          </a:xfrm>
          <a:prstGeom prst="rect">
            <a:avLst/>
          </a:prstGeom>
          <a:effectLst/>
        </p:spPr>
      </p:pic>
    </p:spTree>
    <p:extLst>
      <p:ext uri="{BB962C8B-B14F-4D97-AF65-F5344CB8AC3E}">
        <p14:creationId xmlns:p14="http://schemas.microsoft.com/office/powerpoint/2010/main" val="3068615723"/>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0FB711-F0FD-482F-8C0C-73A394357D20}"/>
              </a:ext>
              <a:ext uri="{C183D7F6-B498-43B3-948B-1728B52AA6E4}">
                <adec:decorative xmlns:adec="http://schemas.microsoft.com/office/drawing/2017/decorative" val="1"/>
              </a:ext>
            </a:extLst>
          </p:cNvPr>
          <p:cNvSpPr/>
          <p:nvPr/>
        </p:nvSpPr>
        <p:spPr>
          <a:xfrm>
            <a:off x="0" y="0"/>
            <a:ext cx="6096000" cy="6858000"/>
          </a:xfrm>
          <a:prstGeom prst="rect">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Montserrat" pitchFamily="2" charset="77"/>
            </a:endParaRPr>
          </a:p>
        </p:txBody>
      </p:sp>
      <p:sp>
        <p:nvSpPr>
          <p:cNvPr id="2" name="Title 1">
            <a:extLst>
              <a:ext uri="{FF2B5EF4-FFF2-40B4-BE49-F238E27FC236}">
                <a16:creationId xmlns:a16="http://schemas.microsoft.com/office/drawing/2014/main" id="{9FA5B9AF-5A01-4BFC-9250-DF50A92820AE}"/>
              </a:ext>
            </a:extLst>
          </p:cNvPr>
          <p:cNvSpPr>
            <a:spLocks noGrp="1"/>
          </p:cNvSpPr>
          <p:nvPr>
            <p:ph type="title" hasCustomPrompt="1"/>
          </p:nvPr>
        </p:nvSpPr>
        <p:spPr>
          <a:xfrm>
            <a:off x="1026044" y="1371600"/>
            <a:ext cx="3987209" cy="2852057"/>
          </a:xfrm>
          <a:prstGeom prst="rect">
            <a:avLst/>
          </a:prstGeom>
        </p:spPr>
        <p:txBody>
          <a:bodyPr>
            <a:normAutofit/>
          </a:bodyPr>
          <a:lstStyle>
            <a:lvl1pPr algn="ctr">
              <a:lnSpc>
                <a:spcPct val="100000"/>
              </a:lnSpc>
              <a:spcBef>
                <a:spcPts val="1000"/>
              </a:spcBef>
              <a:defRPr sz="3600" spc="300" baseline="0">
                <a:solidFill>
                  <a:schemeClr val="bg1"/>
                </a:solidFill>
                <a:latin typeface="Montserrat" pitchFamily="2" charset="77"/>
              </a:defRPr>
            </a:lvl1pPr>
          </a:lstStyle>
          <a:p>
            <a:r>
              <a:rPr lang="en-US" dirty="0"/>
              <a:t>CLICK TO EDIT MASTER TITLE STYLE</a:t>
            </a:r>
          </a:p>
        </p:txBody>
      </p:sp>
      <p:sp>
        <p:nvSpPr>
          <p:cNvPr id="15" name="Text Placeholder 14">
            <a:extLst>
              <a:ext uri="{FF2B5EF4-FFF2-40B4-BE49-F238E27FC236}">
                <a16:creationId xmlns:a16="http://schemas.microsoft.com/office/drawing/2014/main" id="{0E58EB54-7A97-4BDA-89DA-0C3B50AB5D1B}"/>
              </a:ext>
            </a:extLst>
          </p:cNvPr>
          <p:cNvSpPr>
            <a:spLocks noGrp="1"/>
          </p:cNvSpPr>
          <p:nvPr>
            <p:ph type="body" sz="quarter" idx="18"/>
          </p:nvPr>
        </p:nvSpPr>
        <p:spPr>
          <a:xfrm>
            <a:off x="1026044" y="4506687"/>
            <a:ext cx="3987209" cy="979715"/>
          </a:xfrm>
          <a:prstGeom prst="rect">
            <a:avLst/>
          </a:prstGeom>
        </p:spPr>
        <p:txBody>
          <a:bodyPr>
            <a:normAutofit/>
          </a:bodyPr>
          <a:lstStyle>
            <a:lvl1pPr algn="ctr">
              <a:buNone/>
              <a:defRPr lang="en-US" sz="1867" i="1" kern="1200" dirty="0" smtClean="0">
                <a:solidFill>
                  <a:schemeClr val="bg1"/>
                </a:solidFill>
                <a:latin typeface="Montserrat" pitchFamily="2" charset="77"/>
                <a:ea typeface="+mn-ea"/>
                <a:cs typeface="+mn-cs"/>
              </a:defRPr>
            </a:lvl1pPr>
          </a:lstStyle>
          <a:p>
            <a:pPr lvl="0"/>
            <a:r>
              <a:rPr lang="en-US"/>
              <a:t>Click to edit Master text styles</a:t>
            </a:r>
          </a:p>
        </p:txBody>
      </p:sp>
      <p:sp>
        <p:nvSpPr>
          <p:cNvPr id="17" name="Picture Placeholder 16">
            <a:extLst>
              <a:ext uri="{FF2B5EF4-FFF2-40B4-BE49-F238E27FC236}">
                <a16:creationId xmlns:a16="http://schemas.microsoft.com/office/drawing/2014/main" id="{9442EAB5-F425-4F03-8BE5-3BD953A108C1}"/>
              </a:ext>
            </a:extLst>
          </p:cNvPr>
          <p:cNvSpPr>
            <a:spLocks noGrp="1"/>
          </p:cNvSpPr>
          <p:nvPr>
            <p:ph type="pic" sz="quarter" idx="13"/>
          </p:nvPr>
        </p:nvSpPr>
        <p:spPr>
          <a:xfrm>
            <a:off x="6781801" y="682624"/>
            <a:ext cx="2230439" cy="2573339"/>
          </a:xfrm>
          <a:prstGeom prst="rect">
            <a:avLst/>
          </a:prstGeom>
        </p:spPr>
        <p:txBody>
          <a:bodyPr/>
          <a:lstStyle>
            <a:lvl1pPr>
              <a:defRPr>
                <a:latin typeface="Montserrat" pitchFamily="2" charset="77"/>
              </a:defRPr>
            </a:lvl1pPr>
          </a:lstStyle>
          <a:p>
            <a:r>
              <a:rPr lang="en-US"/>
              <a:t>Click icon to add picture</a:t>
            </a:r>
            <a:endParaRPr lang="en-US" dirty="0"/>
          </a:p>
        </p:txBody>
      </p:sp>
      <p:sp>
        <p:nvSpPr>
          <p:cNvPr id="18" name="Picture Placeholder 16">
            <a:extLst>
              <a:ext uri="{FF2B5EF4-FFF2-40B4-BE49-F238E27FC236}">
                <a16:creationId xmlns:a16="http://schemas.microsoft.com/office/drawing/2014/main" id="{C6529874-B997-42AB-BBB3-2CE23B26BD9D}"/>
              </a:ext>
            </a:extLst>
          </p:cNvPr>
          <p:cNvSpPr>
            <a:spLocks noGrp="1"/>
          </p:cNvSpPr>
          <p:nvPr>
            <p:ph type="pic" sz="quarter" idx="14"/>
          </p:nvPr>
        </p:nvSpPr>
        <p:spPr>
          <a:xfrm>
            <a:off x="9352221" y="682624"/>
            <a:ext cx="2153979" cy="2573339"/>
          </a:xfrm>
          <a:prstGeom prst="rect">
            <a:avLst/>
          </a:prstGeom>
        </p:spPr>
        <p:txBody>
          <a:bodyPr/>
          <a:lstStyle>
            <a:lvl1pPr>
              <a:defRPr>
                <a:latin typeface="Montserrat" pitchFamily="2" charset="77"/>
              </a:defRPr>
            </a:lvl1pPr>
          </a:lstStyle>
          <a:p>
            <a:r>
              <a:rPr lang="en-US"/>
              <a:t>Click icon to add picture</a:t>
            </a:r>
            <a:endParaRPr lang="en-US" dirty="0"/>
          </a:p>
        </p:txBody>
      </p:sp>
      <p:sp>
        <p:nvSpPr>
          <p:cNvPr id="20" name="Picture Placeholder 16">
            <a:extLst>
              <a:ext uri="{FF2B5EF4-FFF2-40B4-BE49-F238E27FC236}">
                <a16:creationId xmlns:a16="http://schemas.microsoft.com/office/drawing/2014/main" id="{AA605188-CCD4-4291-BF83-1ED9B4544B2E}"/>
              </a:ext>
            </a:extLst>
          </p:cNvPr>
          <p:cNvSpPr>
            <a:spLocks noGrp="1"/>
          </p:cNvSpPr>
          <p:nvPr>
            <p:ph type="pic" sz="quarter" idx="16"/>
          </p:nvPr>
        </p:nvSpPr>
        <p:spPr>
          <a:xfrm>
            <a:off x="6781516" y="3599120"/>
            <a:ext cx="2230439" cy="2573339"/>
          </a:xfrm>
          <a:prstGeom prst="rect">
            <a:avLst/>
          </a:prstGeom>
        </p:spPr>
        <p:txBody>
          <a:bodyPr/>
          <a:lstStyle>
            <a:lvl1pPr>
              <a:defRPr>
                <a:latin typeface="Montserrat" pitchFamily="2" charset="77"/>
              </a:defRPr>
            </a:lvl1pPr>
          </a:lstStyle>
          <a:p>
            <a:r>
              <a:rPr lang="en-US"/>
              <a:t>Click icon to add picture</a:t>
            </a:r>
            <a:endParaRPr lang="en-US" dirty="0"/>
          </a:p>
        </p:txBody>
      </p:sp>
      <p:sp>
        <p:nvSpPr>
          <p:cNvPr id="19" name="Picture Placeholder 16">
            <a:extLst>
              <a:ext uri="{FF2B5EF4-FFF2-40B4-BE49-F238E27FC236}">
                <a16:creationId xmlns:a16="http://schemas.microsoft.com/office/drawing/2014/main" id="{786F9C7D-3C9C-4579-A6F5-D9510E41CF2D}"/>
              </a:ext>
            </a:extLst>
          </p:cNvPr>
          <p:cNvSpPr>
            <a:spLocks noGrp="1"/>
          </p:cNvSpPr>
          <p:nvPr>
            <p:ph type="pic" sz="quarter" idx="15"/>
          </p:nvPr>
        </p:nvSpPr>
        <p:spPr>
          <a:xfrm>
            <a:off x="9352221" y="3599120"/>
            <a:ext cx="2153979" cy="2573339"/>
          </a:xfrm>
          <a:prstGeom prst="rect">
            <a:avLst/>
          </a:prstGeom>
        </p:spPr>
        <p:txBody>
          <a:bodyPr/>
          <a:lstStyle>
            <a:lvl1pPr>
              <a:defRPr>
                <a:latin typeface="Montserrat" pitchFamily="2" charset="77"/>
              </a:defRPr>
            </a:lvl1pPr>
          </a:lstStyle>
          <a:p>
            <a:r>
              <a:rPr lang="en-US"/>
              <a:t>Click icon to add picture</a:t>
            </a:r>
            <a:endParaRPr lang="en-US" dirty="0"/>
          </a:p>
        </p:txBody>
      </p:sp>
      <p:sp>
        <p:nvSpPr>
          <p:cNvPr id="5" name="Slide Number Placeholder 4">
            <a:extLst>
              <a:ext uri="{FF2B5EF4-FFF2-40B4-BE49-F238E27FC236}">
                <a16:creationId xmlns:a16="http://schemas.microsoft.com/office/drawing/2014/main" id="{781AA779-6816-4CA0-BB13-97E8A97DFDE9}"/>
              </a:ext>
            </a:extLst>
          </p:cNvPr>
          <p:cNvSpPr>
            <a:spLocks noGrp="1"/>
          </p:cNvSpPr>
          <p:nvPr>
            <p:ph type="sldNum" sz="quarter" idx="12"/>
          </p:nvPr>
        </p:nvSpPr>
        <p:spPr>
          <a:xfrm>
            <a:off x="11116341" y="6356351"/>
            <a:ext cx="871868" cy="365125"/>
          </a:xfrm>
          <a:prstGeom prst="rect">
            <a:avLst/>
          </a:prstGeom>
        </p:spPr>
        <p:txBody>
          <a:bodyPr/>
          <a:lstStyle>
            <a:lvl1pPr>
              <a:defRPr>
                <a:latin typeface="Montserrat" pitchFamily="2" charset="77"/>
              </a:defRPr>
            </a:lvl1pPr>
          </a:lstStyle>
          <a:p>
            <a:fld id="{F8E28480-1C08-4458-AD97-0283E6FFD09D}" type="slidenum">
              <a:rPr lang="en-US" smtClean="0"/>
              <a:pPr/>
              <a:t>‹#›</a:t>
            </a:fld>
            <a:endParaRPr lang="en-US" dirty="0"/>
          </a:p>
        </p:txBody>
      </p:sp>
      <p:sp>
        <p:nvSpPr>
          <p:cNvPr id="3" name="TextBox 10">
            <a:extLst>
              <a:ext uri="{FF2B5EF4-FFF2-40B4-BE49-F238E27FC236}">
                <a16:creationId xmlns:a16="http://schemas.microsoft.com/office/drawing/2014/main" id="{858EB199-B089-B981-DD3D-414919E6F11C}"/>
              </a:ext>
            </a:extLst>
          </p:cNvPr>
          <p:cNvSpPr txBox="1">
            <a:spLocks noChangeArrowheads="1"/>
          </p:cNvSpPr>
          <p:nvPr/>
        </p:nvSpPr>
        <p:spPr bwMode="auto">
          <a:xfrm>
            <a:off x="1567952" y="6454736"/>
            <a:ext cx="6702549"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indent="0" algn="l" defTabSz="609585" rtl="0" eaLnBrk="1" fontAlgn="auto" latinLnBrk="0" hangingPunct="1">
              <a:lnSpc>
                <a:spcPct val="100000"/>
              </a:lnSpc>
              <a:spcBef>
                <a:spcPts val="0"/>
              </a:spcBef>
              <a:spcAft>
                <a:spcPts val="0"/>
              </a:spcAft>
              <a:buClrTx/>
              <a:buSzTx/>
              <a:buFontTx/>
              <a:buNone/>
              <a:tabLst/>
              <a:defRPr/>
            </a:pPr>
            <a:r>
              <a:rPr lang="en-US" altLang="en-US" sz="933" b="0" i="0" baseline="0" dirty="0">
                <a:solidFill>
                  <a:schemeClr val="bg1"/>
                </a:solidFill>
                <a:latin typeface="Arial" panose="020B0604020202020204" pitchFamily="34" charset="0"/>
                <a:ea typeface="Verdana" panose="020B0604030504040204" pitchFamily="34" charset="0"/>
                <a:cs typeface="Arial" panose="020B0604020202020204" pitchFamily="34" charset="0"/>
              </a:rPr>
              <a:t>Australia’s largest directs seller of telecommunications and essential services</a:t>
            </a:r>
          </a:p>
        </p:txBody>
      </p:sp>
      <p:pic>
        <p:nvPicPr>
          <p:cNvPr id="4" name="Picture 3" descr="A yellow and black logo&#10;&#10;Description automatically generated">
            <a:extLst>
              <a:ext uri="{FF2B5EF4-FFF2-40B4-BE49-F238E27FC236}">
                <a16:creationId xmlns:a16="http://schemas.microsoft.com/office/drawing/2014/main" id="{48C7609C-E193-FFDB-8F0D-108AD81519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6459563"/>
            <a:ext cx="902685" cy="243917"/>
          </a:xfrm>
          <a:prstGeom prst="rect">
            <a:avLst/>
          </a:prstGeom>
          <a:effectLst/>
        </p:spPr>
      </p:pic>
    </p:spTree>
    <p:extLst>
      <p:ext uri="{BB962C8B-B14F-4D97-AF65-F5344CB8AC3E}">
        <p14:creationId xmlns:p14="http://schemas.microsoft.com/office/powerpoint/2010/main" val="40030806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9BBC74-EB51-49D7-B971-ECEF9CF61D41}"/>
              </a:ext>
              <a:ext uri="{C183D7F6-B498-43B3-948B-1728B52AA6E4}">
                <adec:decorative xmlns:adec="http://schemas.microsoft.com/office/drawing/2017/decorative" val="1"/>
              </a:ext>
            </a:extLst>
          </p:cNvPr>
          <p:cNvSpPr/>
          <p:nvPr/>
        </p:nvSpPr>
        <p:spPr>
          <a:xfrm>
            <a:off x="685801" y="685801"/>
            <a:ext cx="7467601" cy="5486400"/>
          </a:xfrm>
          <a:prstGeom prst="rect">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Montserrat" pitchFamily="2" charset="77"/>
            </a:endParaRPr>
          </a:p>
        </p:txBody>
      </p:sp>
      <p:sp>
        <p:nvSpPr>
          <p:cNvPr id="2" name="Title 1">
            <a:extLst>
              <a:ext uri="{FF2B5EF4-FFF2-40B4-BE49-F238E27FC236}">
                <a16:creationId xmlns:a16="http://schemas.microsoft.com/office/drawing/2014/main" id="{D47112E3-539C-42BB-BF3C-5D45BF2D8E61}"/>
              </a:ext>
            </a:extLst>
          </p:cNvPr>
          <p:cNvSpPr>
            <a:spLocks noGrp="1"/>
          </p:cNvSpPr>
          <p:nvPr>
            <p:ph type="title" hasCustomPrompt="1"/>
          </p:nvPr>
        </p:nvSpPr>
        <p:spPr>
          <a:xfrm>
            <a:off x="1360714" y="944565"/>
            <a:ext cx="6106887" cy="873351"/>
          </a:xfrm>
          <a:prstGeom prst="rect">
            <a:avLst/>
          </a:prstGeom>
        </p:spPr>
        <p:txBody>
          <a:bodyPr>
            <a:noAutofit/>
          </a:bodyPr>
          <a:lstStyle>
            <a:lvl1pPr algn="ctr">
              <a:lnSpc>
                <a:spcPct val="100000"/>
              </a:lnSpc>
              <a:spcBef>
                <a:spcPts val="1000"/>
              </a:spcBef>
              <a:defRPr sz="2667" spc="300" baseline="0">
                <a:solidFill>
                  <a:schemeClr val="bg1"/>
                </a:solidFill>
                <a:latin typeface="Montserrat" pitchFamily="2" charset="77"/>
              </a:defRPr>
            </a:lvl1pPr>
          </a:lstStyle>
          <a:p>
            <a:r>
              <a:rPr lang="en-US" dirty="0"/>
              <a:t>CLICK TO EDIT MASTER TITLE STYLE</a:t>
            </a:r>
          </a:p>
        </p:txBody>
      </p:sp>
      <p:sp>
        <p:nvSpPr>
          <p:cNvPr id="14" name="Content Placeholder 13">
            <a:extLst>
              <a:ext uri="{FF2B5EF4-FFF2-40B4-BE49-F238E27FC236}">
                <a16:creationId xmlns:a16="http://schemas.microsoft.com/office/drawing/2014/main" id="{4CFE5E1A-5CA9-4FF2-949E-A804EA05C22E}"/>
              </a:ext>
            </a:extLst>
          </p:cNvPr>
          <p:cNvSpPr>
            <a:spLocks noGrp="1"/>
          </p:cNvSpPr>
          <p:nvPr>
            <p:ph sz="quarter" idx="14"/>
          </p:nvPr>
        </p:nvSpPr>
        <p:spPr>
          <a:xfrm>
            <a:off x="1371600" y="2057400"/>
            <a:ext cx="6096000" cy="3429000"/>
          </a:xfrm>
          <a:prstGeom prst="rect">
            <a:avLst/>
          </a:prstGeom>
        </p:spPr>
        <p:txBody>
          <a:bodyPr/>
          <a:lstStyle>
            <a:lvl1pPr>
              <a:defRPr>
                <a:solidFill>
                  <a:schemeClr val="bg1"/>
                </a:solidFill>
                <a:latin typeface="Montserrat" pitchFamily="2" charset="77"/>
              </a:defRPr>
            </a:lvl1pPr>
            <a:lvl2pPr>
              <a:defRPr>
                <a:solidFill>
                  <a:schemeClr val="bg1"/>
                </a:solidFill>
                <a:latin typeface="Montserrat" pitchFamily="2" charset="77"/>
              </a:defRPr>
            </a:lvl2pPr>
            <a:lvl3pPr>
              <a:defRPr>
                <a:solidFill>
                  <a:schemeClr val="bg1"/>
                </a:solidFill>
                <a:latin typeface="Montserrat" pitchFamily="2" charset="77"/>
              </a:defRPr>
            </a:lvl3pPr>
            <a:lvl4pPr>
              <a:defRPr>
                <a:solidFill>
                  <a:schemeClr val="bg1"/>
                </a:solidFill>
                <a:latin typeface="Montserrat" pitchFamily="2" charset="77"/>
              </a:defRPr>
            </a:lvl4pPr>
            <a:lvl5pPr>
              <a:defRPr>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a:extLst>
              <a:ext uri="{FF2B5EF4-FFF2-40B4-BE49-F238E27FC236}">
                <a16:creationId xmlns:a16="http://schemas.microsoft.com/office/drawing/2014/main" id="{F1503E13-8CCB-4B44-A160-FE91FECE41EA}"/>
              </a:ext>
            </a:extLst>
          </p:cNvPr>
          <p:cNvSpPr>
            <a:spLocks noGrp="1"/>
          </p:cNvSpPr>
          <p:nvPr>
            <p:ph type="pic" sz="quarter" idx="13"/>
          </p:nvPr>
        </p:nvSpPr>
        <p:spPr>
          <a:xfrm>
            <a:off x="8153400" y="685801"/>
            <a:ext cx="3397251" cy="5486401"/>
          </a:xfrm>
          <a:prstGeom prst="rect">
            <a:avLst/>
          </a:prstGeom>
        </p:spPr>
        <p:txBody>
          <a:bodyPr/>
          <a:lstStyle>
            <a:lvl1pPr>
              <a:defRPr>
                <a:latin typeface="Montserrat" pitchFamily="2" charset="77"/>
              </a:defRPr>
            </a:lvl1pPr>
          </a:lstStyle>
          <a:p>
            <a:r>
              <a:rPr lang="en-US"/>
              <a:t>Click icon to add picture</a:t>
            </a:r>
            <a:endParaRPr lang="en-US" dirty="0"/>
          </a:p>
        </p:txBody>
      </p:sp>
      <p:sp>
        <p:nvSpPr>
          <p:cNvPr id="5" name="Slide Number Placeholder 4">
            <a:extLst>
              <a:ext uri="{FF2B5EF4-FFF2-40B4-BE49-F238E27FC236}">
                <a16:creationId xmlns:a16="http://schemas.microsoft.com/office/drawing/2014/main" id="{4721B3EE-D7F0-4A71-9772-C0AF1B317788}"/>
              </a:ext>
            </a:extLst>
          </p:cNvPr>
          <p:cNvSpPr>
            <a:spLocks noGrp="1"/>
          </p:cNvSpPr>
          <p:nvPr>
            <p:ph type="sldNum" sz="quarter" idx="12"/>
          </p:nvPr>
        </p:nvSpPr>
        <p:spPr>
          <a:xfrm>
            <a:off x="11116341" y="6356351"/>
            <a:ext cx="871868" cy="365125"/>
          </a:xfrm>
          <a:prstGeom prst="rect">
            <a:avLst/>
          </a:prstGeom>
        </p:spPr>
        <p:txBody>
          <a:bodyPr/>
          <a:lstStyle>
            <a:lvl1pPr>
              <a:defRPr>
                <a:latin typeface="Montserrat" pitchFamily="2" charset="77"/>
              </a:defRPr>
            </a:lvl1p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3732496377"/>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Chart and Table">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BE10E086-AEAC-48A4-AB62-9F294E799ABC}"/>
              </a:ext>
              <a:ext uri="{C183D7F6-B498-43B3-948B-1728B52AA6E4}">
                <adec:decorative xmlns:adec="http://schemas.microsoft.com/office/drawing/2017/decorative" val="1"/>
              </a:ext>
            </a:extLst>
          </p:cNvPr>
          <p:cNvSpPr/>
          <p:nvPr/>
        </p:nvSpPr>
        <p:spPr>
          <a:xfrm>
            <a:off x="-1" y="-1"/>
            <a:ext cx="12192001" cy="68580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 name="connsiteX4" fmla="*/ 0 w 12192001"/>
              <a:gd name="connsiteY4" fmla="*/ 0 h 6858000"/>
              <a:gd name="connsiteX5" fmla="*/ 685800 w 12192001"/>
              <a:gd name="connsiteY5" fmla="*/ 685801 h 6858000"/>
              <a:gd name="connsiteX6" fmla="*/ 685800 w 12192001"/>
              <a:gd name="connsiteY6" fmla="*/ 6172200 h 6858000"/>
              <a:gd name="connsiteX7" fmla="*/ 11506201 w 12192001"/>
              <a:gd name="connsiteY7" fmla="*/ 6172200 h 6858000"/>
              <a:gd name="connsiteX8" fmla="*/ 11506201 w 12192001"/>
              <a:gd name="connsiteY8" fmla="*/ 685801 h 6858000"/>
              <a:gd name="connsiteX9" fmla="*/ 685800 w 12192001"/>
              <a:gd name="connsiteY9" fmla="*/ 6858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6858000">
                <a:moveTo>
                  <a:pt x="0" y="0"/>
                </a:moveTo>
                <a:lnTo>
                  <a:pt x="12192001" y="0"/>
                </a:lnTo>
                <a:lnTo>
                  <a:pt x="12192001" y="6858000"/>
                </a:lnTo>
                <a:lnTo>
                  <a:pt x="0" y="6858000"/>
                </a:lnTo>
                <a:lnTo>
                  <a:pt x="0" y="0"/>
                </a:lnTo>
                <a:close/>
                <a:moveTo>
                  <a:pt x="685800" y="685801"/>
                </a:moveTo>
                <a:lnTo>
                  <a:pt x="685800" y="6172200"/>
                </a:lnTo>
                <a:lnTo>
                  <a:pt x="11506201" y="6172200"/>
                </a:lnTo>
                <a:lnTo>
                  <a:pt x="11506201" y="685801"/>
                </a:lnTo>
                <a:lnTo>
                  <a:pt x="685800" y="685801"/>
                </a:lnTo>
                <a:close/>
              </a:path>
            </a:pathLst>
          </a:cu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1" dirty="0">
              <a:latin typeface="Montserrat" pitchFamily="2" charset="77"/>
            </a:endParaRPr>
          </a:p>
        </p:txBody>
      </p:sp>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1" y="795251"/>
            <a:ext cx="9486900" cy="725119"/>
          </a:xfrm>
          <a:prstGeom prst="rect">
            <a:avLst/>
          </a:prstGeom>
        </p:spPr>
        <p:txBody>
          <a:bodyPr anchor="ctr" anchorCtr="0">
            <a:normAutofit/>
          </a:bodyPr>
          <a:lstStyle>
            <a:lvl1pPr algn="ctr">
              <a:defRPr sz="3200" cap="all" spc="300" baseline="0">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a:xfrm>
            <a:off x="1341582" y="1625601"/>
            <a:ext cx="9563100" cy="4339772"/>
          </a:xfrm>
          <a:prstGeom prst="rect">
            <a:avLst/>
          </a:prstGeom>
        </p:spPr>
        <p:txBody>
          <a:bodyP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a:xfrm>
            <a:off x="11116341" y="6356351"/>
            <a:ext cx="871868" cy="365125"/>
          </a:xfrm>
          <a:prstGeom prst="rect">
            <a:avLst/>
          </a:prstGeom>
        </p:spPr>
        <p:txBody>
          <a:bodyPr/>
          <a:lstStyle>
            <a:lvl1pPr>
              <a:defRPr>
                <a:solidFill>
                  <a:schemeClr val="bg1"/>
                </a:solidFill>
                <a:latin typeface="Montserrat" pitchFamily="2" charset="77"/>
              </a:defRPr>
            </a:lvl1pPr>
          </a:lstStyle>
          <a:p>
            <a:fld id="{F8E28480-1C08-4458-AD97-0283E6FFD09D}" type="slidenum">
              <a:rPr lang="en-US" smtClean="0"/>
              <a:pPr/>
              <a:t>‹#›</a:t>
            </a:fld>
            <a:endParaRPr lang="en-US" dirty="0"/>
          </a:p>
        </p:txBody>
      </p:sp>
      <p:sp>
        <p:nvSpPr>
          <p:cNvPr id="4" name="TextBox 10">
            <a:extLst>
              <a:ext uri="{FF2B5EF4-FFF2-40B4-BE49-F238E27FC236}">
                <a16:creationId xmlns:a16="http://schemas.microsoft.com/office/drawing/2014/main" id="{B265ED12-D527-C983-7A1D-FC5E77DD0323}"/>
              </a:ext>
            </a:extLst>
          </p:cNvPr>
          <p:cNvSpPr txBox="1">
            <a:spLocks noChangeArrowheads="1"/>
          </p:cNvSpPr>
          <p:nvPr/>
        </p:nvSpPr>
        <p:spPr bwMode="auto">
          <a:xfrm>
            <a:off x="1567952" y="6454736"/>
            <a:ext cx="6702549"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indent="0" algn="l" defTabSz="609585" rtl="0" eaLnBrk="1" fontAlgn="auto" latinLnBrk="0" hangingPunct="1">
              <a:lnSpc>
                <a:spcPct val="100000"/>
              </a:lnSpc>
              <a:spcBef>
                <a:spcPts val="0"/>
              </a:spcBef>
              <a:spcAft>
                <a:spcPts val="0"/>
              </a:spcAft>
              <a:buClrTx/>
              <a:buSzTx/>
              <a:buFontTx/>
              <a:buNone/>
              <a:tabLst/>
              <a:defRPr/>
            </a:pPr>
            <a:r>
              <a:rPr lang="en-US" altLang="en-US" sz="933" b="0" i="0" baseline="0" dirty="0">
                <a:solidFill>
                  <a:schemeClr val="bg1"/>
                </a:solidFill>
                <a:latin typeface="Arial" panose="020B0604020202020204" pitchFamily="34" charset="0"/>
                <a:ea typeface="Verdana" panose="020B0604030504040204" pitchFamily="34" charset="0"/>
                <a:cs typeface="Arial" panose="020B0604020202020204" pitchFamily="34" charset="0"/>
              </a:rPr>
              <a:t>Australia’s largest directs seller of telecommunications and essential services</a:t>
            </a:r>
          </a:p>
        </p:txBody>
      </p:sp>
      <p:pic>
        <p:nvPicPr>
          <p:cNvPr id="5" name="Picture 4" descr="A yellow and black logo&#10;&#10;Description automatically generated">
            <a:extLst>
              <a:ext uri="{FF2B5EF4-FFF2-40B4-BE49-F238E27FC236}">
                <a16:creationId xmlns:a16="http://schemas.microsoft.com/office/drawing/2014/main" id="{9B61B1B5-5210-FC51-88E2-0DEE6FD3EE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6459563"/>
            <a:ext cx="902685" cy="243917"/>
          </a:xfrm>
          <a:prstGeom prst="rect">
            <a:avLst/>
          </a:prstGeom>
          <a:effectLst/>
        </p:spPr>
      </p:pic>
    </p:spTree>
    <p:extLst>
      <p:ext uri="{BB962C8B-B14F-4D97-AF65-F5344CB8AC3E}">
        <p14:creationId xmlns:p14="http://schemas.microsoft.com/office/powerpoint/2010/main" val="42047467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meline">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BE10E086-AEAC-48A4-AB62-9F294E799ABC}"/>
              </a:ext>
              <a:ext uri="{C183D7F6-B498-43B3-948B-1728B52AA6E4}">
                <adec:decorative xmlns:adec="http://schemas.microsoft.com/office/drawing/2017/decorative" val="1"/>
              </a:ext>
            </a:extLst>
          </p:cNvPr>
          <p:cNvSpPr/>
          <p:nvPr/>
        </p:nvSpPr>
        <p:spPr>
          <a:xfrm>
            <a:off x="-1" y="-1"/>
            <a:ext cx="12192001" cy="68580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 name="connsiteX4" fmla="*/ 0 w 12192001"/>
              <a:gd name="connsiteY4" fmla="*/ 0 h 6858000"/>
              <a:gd name="connsiteX5" fmla="*/ 685800 w 12192001"/>
              <a:gd name="connsiteY5" fmla="*/ 685801 h 6858000"/>
              <a:gd name="connsiteX6" fmla="*/ 685800 w 12192001"/>
              <a:gd name="connsiteY6" fmla="*/ 6172200 h 6858000"/>
              <a:gd name="connsiteX7" fmla="*/ 11506201 w 12192001"/>
              <a:gd name="connsiteY7" fmla="*/ 6172200 h 6858000"/>
              <a:gd name="connsiteX8" fmla="*/ 11506201 w 12192001"/>
              <a:gd name="connsiteY8" fmla="*/ 685801 h 6858000"/>
              <a:gd name="connsiteX9" fmla="*/ 685800 w 12192001"/>
              <a:gd name="connsiteY9" fmla="*/ 6858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6858000">
                <a:moveTo>
                  <a:pt x="0" y="0"/>
                </a:moveTo>
                <a:lnTo>
                  <a:pt x="12192001" y="0"/>
                </a:lnTo>
                <a:lnTo>
                  <a:pt x="12192001" y="6858000"/>
                </a:lnTo>
                <a:lnTo>
                  <a:pt x="0" y="6858000"/>
                </a:lnTo>
                <a:lnTo>
                  <a:pt x="0" y="0"/>
                </a:lnTo>
                <a:close/>
                <a:moveTo>
                  <a:pt x="685800" y="685801"/>
                </a:moveTo>
                <a:lnTo>
                  <a:pt x="685800" y="6172200"/>
                </a:lnTo>
                <a:lnTo>
                  <a:pt x="11506201" y="6172200"/>
                </a:lnTo>
                <a:lnTo>
                  <a:pt x="11506201" y="685801"/>
                </a:lnTo>
                <a:lnTo>
                  <a:pt x="685800" y="685801"/>
                </a:lnTo>
                <a:close/>
              </a:path>
            </a:pathLst>
          </a:cu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1" dirty="0">
              <a:latin typeface="Montserrat" pitchFamily="2" charset="77"/>
            </a:endParaRPr>
          </a:p>
        </p:txBody>
      </p:sp>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1" y="795258"/>
            <a:ext cx="9486900" cy="725119"/>
          </a:xfrm>
          <a:prstGeom prst="rect">
            <a:avLst/>
          </a:prstGeom>
        </p:spPr>
        <p:txBody>
          <a:bodyPr anchor="ctr" anchorCtr="0">
            <a:normAutofit/>
          </a:bodyPr>
          <a:lstStyle>
            <a:lvl1pPr algn="ctr">
              <a:defRPr sz="3200" cap="all" spc="300" baseline="0">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a:xfrm>
            <a:off x="1341582" y="1640115"/>
            <a:ext cx="9563100" cy="4422629"/>
          </a:xfrm>
          <a:prstGeom prst="rect">
            <a:avLst/>
          </a:prstGeom>
        </p:spPr>
        <p:txBody>
          <a:bodyP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a:xfrm>
            <a:off x="11116341" y="6356351"/>
            <a:ext cx="871868" cy="365125"/>
          </a:xfrm>
          <a:prstGeom prst="rect">
            <a:avLst/>
          </a:prstGeom>
        </p:spPr>
        <p:txBody>
          <a:bodyPr/>
          <a:lstStyle>
            <a:lvl1pPr>
              <a:defRPr>
                <a:solidFill>
                  <a:schemeClr val="tx2">
                    <a:lumMod val="75000"/>
                    <a:lumOff val="25000"/>
                  </a:schemeClr>
                </a:solidFill>
                <a:latin typeface="Montserrat" pitchFamily="2" charset="77"/>
              </a:defRPr>
            </a:lvl1pPr>
          </a:lstStyle>
          <a:p>
            <a:fld id="{F8E28480-1C08-4458-AD97-0283E6FFD09D}" type="slidenum">
              <a:rPr lang="en-US" smtClean="0"/>
              <a:pPr/>
              <a:t>‹#›</a:t>
            </a:fld>
            <a:endParaRPr lang="en-US" dirty="0"/>
          </a:p>
        </p:txBody>
      </p:sp>
      <p:sp>
        <p:nvSpPr>
          <p:cNvPr id="4" name="TextBox 10">
            <a:extLst>
              <a:ext uri="{FF2B5EF4-FFF2-40B4-BE49-F238E27FC236}">
                <a16:creationId xmlns:a16="http://schemas.microsoft.com/office/drawing/2014/main" id="{4C17CFBA-8592-AF31-3FD2-D4943B6615E2}"/>
              </a:ext>
            </a:extLst>
          </p:cNvPr>
          <p:cNvSpPr txBox="1">
            <a:spLocks noChangeArrowheads="1"/>
          </p:cNvSpPr>
          <p:nvPr/>
        </p:nvSpPr>
        <p:spPr bwMode="auto">
          <a:xfrm>
            <a:off x="1567952" y="6454736"/>
            <a:ext cx="6702549"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indent="0" algn="l" defTabSz="609585" rtl="0" eaLnBrk="1" fontAlgn="auto" latinLnBrk="0" hangingPunct="1">
              <a:lnSpc>
                <a:spcPct val="100000"/>
              </a:lnSpc>
              <a:spcBef>
                <a:spcPts val="0"/>
              </a:spcBef>
              <a:spcAft>
                <a:spcPts val="0"/>
              </a:spcAft>
              <a:buClrTx/>
              <a:buSzTx/>
              <a:buFontTx/>
              <a:buNone/>
              <a:tabLst/>
              <a:defRPr/>
            </a:pPr>
            <a:r>
              <a:rPr lang="en-US" altLang="en-US" sz="933" b="0" i="0" baseline="0" dirty="0">
                <a:solidFill>
                  <a:schemeClr val="bg1"/>
                </a:solidFill>
                <a:latin typeface="Arial" panose="020B0604020202020204" pitchFamily="34" charset="0"/>
                <a:ea typeface="Verdana" panose="020B0604030504040204" pitchFamily="34" charset="0"/>
                <a:cs typeface="Arial" panose="020B0604020202020204" pitchFamily="34" charset="0"/>
              </a:rPr>
              <a:t>Australia’s largest directs seller of telecommunications and essential services</a:t>
            </a:r>
          </a:p>
        </p:txBody>
      </p:sp>
      <p:pic>
        <p:nvPicPr>
          <p:cNvPr id="5" name="Picture 4" descr="A yellow and black logo&#10;&#10;Description automatically generated">
            <a:extLst>
              <a:ext uri="{FF2B5EF4-FFF2-40B4-BE49-F238E27FC236}">
                <a16:creationId xmlns:a16="http://schemas.microsoft.com/office/drawing/2014/main" id="{DBA61C4B-01C9-7B6C-3FE8-66A8FDBAC1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6459563"/>
            <a:ext cx="902685" cy="243917"/>
          </a:xfrm>
          <a:prstGeom prst="rect">
            <a:avLst/>
          </a:prstGeom>
          <a:effectLst/>
        </p:spPr>
      </p:pic>
    </p:spTree>
    <p:extLst>
      <p:ext uri="{BB962C8B-B14F-4D97-AF65-F5344CB8AC3E}">
        <p14:creationId xmlns:p14="http://schemas.microsoft.com/office/powerpoint/2010/main" val="1867957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6A93B3A-4DC5-DC6F-041D-74026C2907FC}"/>
              </a:ext>
            </a:extLst>
          </p:cNvPr>
          <p:cNvCxnSpPr>
            <a:cxnSpLocks/>
          </p:cNvCxnSpPr>
          <p:nvPr userDrawn="1"/>
        </p:nvCxnSpPr>
        <p:spPr>
          <a:xfrm>
            <a:off x="160421" y="2612185"/>
            <a:ext cx="11847095" cy="0"/>
          </a:xfrm>
          <a:prstGeom prst="line">
            <a:avLst/>
          </a:prstGeom>
          <a:ln>
            <a:solidFill>
              <a:srgbClr val="63C8C8"/>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E4BD4F68-F158-13A8-A280-B695B67C6C7F}"/>
              </a:ext>
            </a:extLst>
          </p:cNvPr>
          <p:cNvCxnSpPr>
            <a:cxnSpLocks/>
          </p:cNvCxnSpPr>
          <p:nvPr userDrawn="1"/>
        </p:nvCxnSpPr>
        <p:spPr>
          <a:xfrm>
            <a:off x="160421" y="3162518"/>
            <a:ext cx="11847095" cy="0"/>
          </a:xfrm>
          <a:prstGeom prst="line">
            <a:avLst/>
          </a:prstGeom>
          <a:ln>
            <a:solidFill>
              <a:srgbClr val="63C8C8"/>
            </a:solidFill>
          </a:ln>
        </p:spPr>
        <p:style>
          <a:lnRef idx="2">
            <a:schemeClr val="accent1"/>
          </a:lnRef>
          <a:fillRef idx="0">
            <a:schemeClr val="accent1"/>
          </a:fillRef>
          <a:effectRef idx="1">
            <a:schemeClr val="accent1"/>
          </a:effectRef>
          <a:fontRef idx="minor">
            <a:schemeClr val="tx1"/>
          </a:fontRef>
        </p:style>
      </p:cxnSp>
      <p:grpSp>
        <p:nvGrpSpPr>
          <p:cNvPr id="5" name="Group 4">
            <a:extLst>
              <a:ext uri="{FF2B5EF4-FFF2-40B4-BE49-F238E27FC236}">
                <a16:creationId xmlns:a16="http://schemas.microsoft.com/office/drawing/2014/main" id="{8B762FBA-9DE3-E5A4-8F71-1AD840555D14}"/>
              </a:ext>
            </a:extLst>
          </p:cNvPr>
          <p:cNvGrpSpPr/>
          <p:nvPr userDrawn="1"/>
        </p:nvGrpSpPr>
        <p:grpSpPr>
          <a:xfrm>
            <a:off x="8470390" y="1383340"/>
            <a:ext cx="2997628" cy="3028291"/>
            <a:chOff x="1518834" y="1672860"/>
            <a:chExt cx="3642914" cy="3680178"/>
          </a:xfrm>
        </p:grpSpPr>
        <p:sp>
          <p:nvSpPr>
            <p:cNvPr id="6" name="Oval 5">
              <a:extLst>
                <a:ext uri="{FF2B5EF4-FFF2-40B4-BE49-F238E27FC236}">
                  <a16:creationId xmlns:a16="http://schemas.microsoft.com/office/drawing/2014/main" id="{34775BC7-78C5-BDF8-428E-31E0A6FA4579}"/>
                </a:ext>
              </a:extLst>
            </p:cNvPr>
            <p:cNvSpPr/>
            <p:nvPr userDrawn="1"/>
          </p:nvSpPr>
          <p:spPr>
            <a:xfrm>
              <a:off x="1588815" y="1780105"/>
              <a:ext cx="3572933" cy="3572933"/>
            </a:xfrm>
            <a:prstGeom prst="ellipse">
              <a:avLst/>
            </a:prstGeom>
            <a:solidFill>
              <a:srgbClr val="C3A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8" name="Oval 7">
              <a:extLst>
                <a:ext uri="{FF2B5EF4-FFF2-40B4-BE49-F238E27FC236}">
                  <a16:creationId xmlns:a16="http://schemas.microsoft.com/office/drawing/2014/main" id="{A120E938-DF33-1528-DAE1-558E1EFA5F20}"/>
                </a:ext>
              </a:extLst>
            </p:cNvPr>
            <p:cNvSpPr/>
            <p:nvPr userDrawn="1"/>
          </p:nvSpPr>
          <p:spPr>
            <a:xfrm>
              <a:off x="1518834" y="1672860"/>
              <a:ext cx="3566715" cy="35949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9" name="Oval 8">
              <a:extLst>
                <a:ext uri="{FF2B5EF4-FFF2-40B4-BE49-F238E27FC236}">
                  <a16:creationId xmlns:a16="http://schemas.microsoft.com/office/drawing/2014/main" id="{BD928D63-B89D-C6A3-7D41-EDE0F2AF500B}"/>
                </a:ext>
              </a:extLst>
            </p:cNvPr>
            <p:cNvSpPr/>
            <p:nvPr userDrawn="1"/>
          </p:nvSpPr>
          <p:spPr>
            <a:xfrm>
              <a:off x="1603024" y="1772356"/>
              <a:ext cx="3420533" cy="3420533"/>
            </a:xfrm>
            <a:prstGeom prst="ellipse">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grpSp>
      <p:grpSp>
        <p:nvGrpSpPr>
          <p:cNvPr id="10" name="Group 9">
            <a:extLst>
              <a:ext uri="{FF2B5EF4-FFF2-40B4-BE49-F238E27FC236}">
                <a16:creationId xmlns:a16="http://schemas.microsoft.com/office/drawing/2014/main" id="{672D3A99-8A8C-C4BD-C997-FE0D316EC906}"/>
              </a:ext>
            </a:extLst>
          </p:cNvPr>
          <p:cNvGrpSpPr/>
          <p:nvPr userDrawn="1"/>
        </p:nvGrpSpPr>
        <p:grpSpPr>
          <a:xfrm>
            <a:off x="4495588" y="1383340"/>
            <a:ext cx="2997628" cy="3028291"/>
            <a:chOff x="1518834" y="1672860"/>
            <a:chExt cx="3642914" cy="3680178"/>
          </a:xfrm>
        </p:grpSpPr>
        <p:sp>
          <p:nvSpPr>
            <p:cNvPr id="11" name="Oval 10">
              <a:extLst>
                <a:ext uri="{FF2B5EF4-FFF2-40B4-BE49-F238E27FC236}">
                  <a16:creationId xmlns:a16="http://schemas.microsoft.com/office/drawing/2014/main" id="{653197FE-2C33-1E31-6A2F-C97D2A5776B2}"/>
                </a:ext>
              </a:extLst>
            </p:cNvPr>
            <p:cNvSpPr/>
            <p:nvPr userDrawn="1"/>
          </p:nvSpPr>
          <p:spPr>
            <a:xfrm>
              <a:off x="1588815" y="1780105"/>
              <a:ext cx="3572933" cy="3572933"/>
            </a:xfrm>
            <a:prstGeom prst="ellipse">
              <a:avLst/>
            </a:prstGeom>
            <a:solidFill>
              <a:srgbClr val="C3A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dirty="0">
                  <a:latin typeface="Candara" panose="020E0502030303020204" pitchFamily="34" charset="0"/>
                </a:rPr>
                <a:t>¥</a:t>
              </a:r>
            </a:p>
          </p:txBody>
        </p:sp>
        <p:sp>
          <p:nvSpPr>
            <p:cNvPr id="12" name="Oval 11">
              <a:extLst>
                <a:ext uri="{FF2B5EF4-FFF2-40B4-BE49-F238E27FC236}">
                  <a16:creationId xmlns:a16="http://schemas.microsoft.com/office/drawing/2014/main" id="{85B8A512-C6AA-061B-5B01-7362BE0AFBE8}"/>
                </a:ext>
              </a:extLst>
            </p:cNvPr>
            <p:cNvSpPr/>
            <p:nvPr userDrawn="1"/>
          </p:nvSpPr>
          <p:spPr>
            <a:xfrm>
              <a:off x="1518834" y="1672860"/>
              <a:ext cx="3566715" cy="35949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13" name="Oval 12">
              <a:extLst>
                <a:ext uri="{FF2B5EF4-FFF2-40B4-BE49-F238E27FC236}">
                  <a16:creationId xmlns:a16="http://schemas.microsoft.com/office/drawing/2014/main" id="{A10780A9-8B61-C625-CAD1-F73EF59902F3}"/>
                </a:ext>
              </a:extLst>
            </p:cNvPr>
            <p:cNvSpPr/>
            <p:nvPr userDrawn="1"/>
          </p:nvSpPr>
          <p:spPr>
            <a:xfrm>
              <a:off x="1603024" y="1772356"/>
              <a:ext cx="3420533" cy="3420533"/>
            </a:xfrm>
            <a:prstGeom prst="ellipse">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grpSp>
      <p:sp>
        <p:nvSpPr>
          <p:cNvPr id="15" name="Oval 14">
            <a:extLst>
              <a:ext uri="{FF2B5EF4-FFF2-40B4-BE49-F238E27FC236}">
                <a16:creationId xmlns:a16="http://schemas.microsoft.com/office/drawing/2014/main" id="{DB309B8A-A5A5-A465-F71D-1576A19EB03D}"/>
              </a:ext>
            </a:extLst>
          </p:cNvPr>
          <p:cNvSpPr/>
          <p:nvPr userDrawn="1"/>
        </p:nvSpPr>
        <p:spPr>
          <a:xfrm>
            <a:off x="730007" y="1471588"/>
            <a:ext cx="2940043" cy="2940043"/>
          </a:xfrm>
          <a:prstGeom prst="ellipse">
            <a:avLst/>
          </a:prstGeom>
          <a:solidFill>
            <a:srgbClr val="C3A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16" name="Oval 15">
            <a:extLst>
              <a:ext uri="{FF2B5EF4-FFF2-40B4-BE49-F238E27FC236}">
                <a16:creationId xmlns:a16="http://schemas.microsoft.com/office/drawing/2014/main" id="{1B04091C-D2DD-9615-BCB7-99860F70A29D}"/>
              </a:ext>
            </a:extLst>
          </p:cNvPr>
          <p:cNvSpPr/>
          <p:nvPr userDrawn="1"/>
        </p:nvSpPr>
        <p:spPr>
          <a:xfrm>
            <a:off x="672422" y="1383340"/>
            <a:ext cx="2934926" cy="2958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17" name="Oval 16">
            <a:extLst>
              <a:ext uri="{FF2B5EF4-FFF2-40B4-BE49-F238E27FC236}">
                <a16:creationId xmlns:a16="http://schemas.microsoft.com/office/drawing/2014/main" id="{BEC5CAF6-B736-B088-1BA3-0DB4FA6DB398}"/>
              </a:ext>
            </a:extLst>
          </p:cNvPr>
          <p:cNvSpPr/>
          <p:nvPr userDrawn="1"/>
        </p:nvSpPr>
        <p:spPr>
          <a:xfrm>
            <a:off x="732566" y="1471588"/>
            <a:ext cx="2814638" cy="2814638"/>
          </a:xfrm>
          <a:prstGeom prst="ellipse">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18" name="Text Placeholder 33">
            <a:extLst>
              <a:ext uri="{FF2B5EF4-FFF2-40B4-BE49-F238E27FC236}">
                <a16:creationId xmlns:a16="http://schemas.microsoft.com/office/drawing/2014/main" id="{DD41E879-9BED-9322-13A5-D74999D2252A}"/>
              </a:ext>
            </a:extLst>
          </p:cNvPr>
          <p:cNvSpPr>
            <a:spLocks noGrp="1"/>
          </p:cNvSpPr>
          <p:nvPr userDrawn="1">
            <p:ph type="body" sz="quarter" idx="13" hasCustomPrompt="1"/>
          </p:nvPr>
        </p:nvSpPr>
        <p:spPr>
          <a:xfrm>
            <a:off x="9153279" y="4589962"/>
            <a:ext cx="1734971" cy="1925995"/>
          </a:xfrm>
          <a:prstGeom prst="rect">
            <a:avLst/>
          </a:prstGeom>
        </p:spPr>
        <p:txBody>
          <a:bodyPr>
            <a:noAutofit/>
          </a:bodyPr>
          <a:lstStyle>
            <a:lvl1pPr marL="0" indent="0" algn="ctr">
              <a:buNone/>
              <a:defRPr sz="2400" b="0" i="0" baseline="0">
                <a:solidFill>
                  <a:srgbClr val="06354C"/>
                </a:solidFill>
                <a:effectLst/>
                <a:latin typeface="Aptos" panose="020B0004020202020204" pitchFamily="34" charset="0"/>
                <a:cs typeface="Arial" panose="020B0604020202020204" pitchFamily="34" charset="0"/>
              </a:defRPr>
            </a:lvl1pPr>
          </a:lstStyle>
          <a:p>
            <a:pPr lvl="0"/>
            <a:r>
              <a:rPr lang="en-US" dirty="0"/>
              <a:t>PART THREE TOPIC</a:t>
            </a:r>
          </a:p>
        </p:txBody>
      </p:sp>
      <p:sp>
        <p:nvSpPr>
          <p:cNvPr id="19" name="Text Placeholder 33">
            <a:extLst>
              <a:ext uri="{FF2B5EF4-FFF2-40B4-BE49-F238E27FC236}">
                <a16:creationId xmlns:a16="http://schemas.microsoft.com/office/drawing/2014/main" id="{A12A2C3D-9CEF-E2AB-066E-1AD260AD745A}"/>
              </a:ext>
            </a:extLst>
          </p:cNvPr>
          <p:cNvSpPr>
            <a:spLocks noGrp="1"/>
          </p:cNvSpPr>
          <p:nvPr userDrawn="1">
            <p:ph type="body" sz="quarter" idx="16" hasCustomPrompt="1"/>
          </p:nvPr>
        </p:nvSpPr>
        <p:spPr>
          <a:xfrm>
            <a:off x="5126917" y="4581552"/>
            <a:ext cx="1734971" cy="1925995"/>
          </a:xfrm>
          <a:prstGeom prst="rect">
            <a:avLst/>
          </a:prstGeom>
        </p:spPr>
        <p:txBody>
          <a:bodyPr>
            <a:noAutofit/>
          </a:bodyPr>
          <a:lstStyle>
            <a:lvl1pPr marL="0" indent="0" algn="ctr">
              <a:buNone/>
              <a:defRPr sz="2400" b="0" i="0" baseline="0">
                <a:solidFill>
                  <a:srgbClr val="06354C"/>
                </a:solidFill>
                <a:effectLst/>
                <a:latin typeface="Aptos" panose="020B0004020202020204" pitchFamily="34" charset="0"/>
                <a:cs typeface="Arial" panose="020B0604020202020204" pitchFamily="34" charset="0"/>
              </a:defRPr>
            </a:lvl1pPr>
          </a:lstStyle>
          <a:p>
            <a:pPr lvl="0"/>
            <a:r>
              <a:rPr lang="en-US" dirty="0"/>
              <a:t>PART TWO TOPIC</a:t>
            </a:r>
          </a:p>
        </p:txBody>
      </p:sp>
      <p:sp>
        <p:nvSpPr>
          <p:cNvPr id="20" name="Text Placeholder 33">
            <a:extLst>
              <a:ext uri="{FF2B5EF4-FFF2-40B4-BE49-F238E27FC236}">
                <a16:creationId xmlns:a16="http://schemas.microsoft.com/office/drawing/2014/main" id="{2E718F0A-4A95-984D-4C00-54DA7F9E5B94}"/>
              </a:ext>
            </a:extLst>
          </p:cNvPr>
          <p:cNvSpPr>
            <a:spLocks noGrp="1"/>
          </p:cNvSpPr>
          <p:nvPr userDrawn="1">
            <p:ph type="body" sz="quarter" idx="17" hasCustomPrompt="1"/>
          </p:nvPr>
        </p:nvSpPr>
        <p:spPr>
          <a:xfrm>
            <a:off x="1303751" y="4601270"/>
            <a:ext cx="1734971" cy="1925995"/>
          </a:xfrm>
          <a:prstGeom prst="rect">
            <a:avLst/>
          </a:prstGeom>
        </p:spPr>
        <p:txBody>
          <a:bodyPr>
            <a:noAutofit/>
          </a:bodyPr>
          <a:lstStyle>
            <a:lvl1pPr marL="0" indent="0" algn="ctr">
              <a:buNone/>
              <a:defRPr sz="2400" b="0" i="0" baseline="0">
                <a:solidFill>
                  <a:srgbClr val="06354C"/>
                </a:solidFill>
                <a:effectLst/>
                <a:latin typeface="Aptos" panose="020B0004020202020204" pitchFamily="34" charset="0"/>
                <a:cs typeface="Arial" panose="020B0604020202020204" pitchFamily="34" charset="0"/>
              </a:defRPr>
            </a:lvl1pPr>
          </a:lstStyle>
          <a:p>
            <a:pPr lvl="0"/>
            <a:r>
              <a:rPr lang="en-US" dirty="0"/>
              <a:t>PART ONE TOPIC</a:t>
            </a:r>
          </a:p>
        </p:txBody>
      </p:sp>
      <p:sp>
        <p:nvSpPr>
          <p:cNvPr id="21" name="Text Placeholder 14">
            <a:extLst>
              <a:ext uri="{FF2B5EF4-FFF2-40B4-BE49-F238E27FC236}">
                <a16:creationId xmlns:a16="http://schemas.microsoft.com/office/drawing/2014/main" id="{557685A5-A4F8-11FE-8BCE-21CCD50EE6AA}"/>
              </a:ext>
            </a:extLst>
          </p:cNvPr>
          <p:cNvSpPr>
            <a:spLocks noGrp="1" noChangeAspect="1"/>
          </p:cNvSpPr>
          <p:nvPr>
            <p:ph type="body" sz="quarter" idx="14" hasCustomPrompt="1"/>
          </p:nvPr>
        </p:nvSpPr>
        <p:spPr>
          <a:xfrm>
            <a:off x="1584649" y="2266488"/>
            <a:ext cx="1230757" cy="1261995"/>
          </a:xfrm>
          <a:prstGeom prst="rect">
            <a:avLst/>
          </a:prstGeom>
        </p:spPr>
        <p:txBody>
          <a:bodyPr anchor="ctr" anchorCtr="0">
            <a:noAutofit/>
          </a:bodyPr>
          <a:lstStyle>
            <a:lvl1pPr marL="0" indent="0" algn="ctr">
              <a:buNone/>
              <a:defRPr sz="11000">
                <a:solidFill>
                  <a:schemeClr val="bg1"/>
                </a:solidFill>
                <a:effectLst/>
              </a:defRPr>
            </a:lvl1pPr>
          </a:lstStyle>
          <a:p>
            <a:pPr lvl="0"/>
            <a:r>
              <a:rPr lang="en-US" dirty="0"/>
              <a:t>#</a:t>
            </a:r>
          </a:p>
        </p:txBody>
      </p:sp>
      <p:sp>
        <p:nvSpPr>
          <p:cNvPr id="22" name="Text Placeholder 14">
            <a:extLst>
              <a:ext uri="{FF2B5EF4-FFF2-40B4-BE49-F238E27FC236}">
                <a16:creationId xmlns:a16="http://schemas.microsoft.com/office/drawing/2014/main" id="{DC896C34-E9DD-2494-2691-378D19F13E8A}"/>
              </a:ext>
            </a:extLst>
          </p:cNvPr>
          <p:cNvSpPr>
            <a:spLocks noGrp="1" noChangeAspect="1"/>
          </p:cNvSpPr>
          <p:nvPr>
            <p:ph type="body" sz="quarter" idx="18" hasCustomPrompt="1"/>
          </p:nvPr>
        </p:nvSpPr>
        <p:spPr>
          <a:xfrm>
            <a:off x="5407815" y="2266488"/>
            <a:ext cx="1230757" cy="1261995"/>
          </a:xfrm>
          <a:prstGeom prst="rect">
            <a:avLst/>
          </a:prstGeom>
        </p:spPr>
        <p:txBody>
          <a:bodyPr anchor="ctr" anchorCtr="0">
            <a:noAutofit/>
          </a:bodyPr>
          <a:lstStyle>
            <a:lvl1pPr marL="0" indent="0" algn="ctr">
              <a:buNone/>
              <a:defRPr sz="11000">
                <a:solidFill>
                  <a:schemeClr val="bg1"/>
                </a:solidFill>
                <a:effectLst/>
              </a:defRPr>
            </a:lvl1pPr>
          </a:lstStyle>
          <a:p>
            <a:pPr lvl="0"/>
            <a:r>
              <a:rPr lang="en-US" dirty="0"/>
              <a:t>#</a:t>
            </a:r>
          </a:p>
        </p:txBody>
      </p:sp>
      <p:sp>
        <p:nvSpPr>
          <p:cNvPr id="23" name="Text Placeholder 14">
            <a:extLst>
              <a:ext uri="{FF2B5EF4-FFF2-40B4-BE49-F238E27FC236}">
                <a16:creationId xmlns:a16="http://schemas.microsoft.com/office/drawing/2014/main" id="{A62D9139-3E6D-5DC1-BB27-9920759DF8C8}"/>
              </a:ext>
            </a:extLst>
          </p:cNvPr>
          <p:cNvSpPr>
            <a:spLocks noGrp="1" noChangeAspect="1"/>
          </p:cNvSpPr>
          <p:nvPr>
            <p:ph type="body" sz="quarter" idx="19" hasCustomPrompt="1"/>
          </p:nvPr>
        </p:nvSpPr>
        <p:spPr>
          <a:xfrm>
            <a:off x="9405385" y="2266487"/>
            <a:ext cx="1230757" cy="1261995"/>
          </a:xfrm>
          <a:prstGeom prst="rect">
            <a:avLst/>
          </a:prstGeom>
        </p:spPr>
        <p:txBody>
          <a:bodyPr anchor="ctr" anchorCtr="0">
            <a:noAutofit/>
          </a:bodyPr>
          <a:lstStyle>
            <a:lvl1pPr marL="0" indent="0" algn="ctr">
              <a:buNone/>
              <a:defRPr sz="11000">
                <a:solidFill>
                  <a:schemeClr val="bg1"/>
                </a:solidFill>
                <a:effectLst/>
              </a:defRPr>
            </a:lvl1pPr>
          </a:lstStyle>
          <a:p>
            <a:pPr lvl="0"/>
            <a:r>
              <a:rPr lang="en-US" dirty="0"/>
              <a:t>#</a:t>
            </a:r>
          </a:p>
        </p:txBody>
      </p:sp>
    </p:spTree>
    <p:extLst>
      <p:ext uri="{BB962C8B-B14F-4D97-AF65-F5344CB8AC3E}">
        <p14:creationId xmlns:p14="http://schemas.microsoft.com/office/powerpoint/2010/main" val="3885708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E8906FF-1D77-4726-A367-2D8934B1C65B}"/>
              </a:ext>
              <a:ext uri="{C183D7F6-B498-43B3-948B-1728B52AA6E4}">
                <adec:decorative xmlns:adec="http://schemas.microsoft.com/office/drawing/2017/decorative" val="1"/>
              </a:ext>
            </a:extLst>
          </p:cNvPr>
          <p:cNvSpPr/>
          <p:nvPr/>
        </p:nvSpPr>
        <p:spPr>
          <a:xfrm>
            <a:off x="685800" y="685801"/>
            <a:ext cx="10820400" cy="1469571"/>
          </a:xfrm>
          <a:prstGeom prst="rect">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Montserrat" pitchFamily="2" charset="77"/>
            </a:endParaRPr>
          </a:p>
        </p:txBody>
      </p:sp>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1301830" y="1109663"/>
            <a:ext cx="9588343" cy="615316"/>
          </a:xfrm>
          <a:prstGeom prst="rect">
            <a:avLst/>
          </a:prstGeom>
        </p:spPr>
        <p:txBody>
          <a:bodyPr>
            <a:normAutofit/>
          </a:bodyPr>
          <a:lstStyle>
            <a:lvl1pPr algn="ctr">
              <a:defRPr sz="3200" cap="all" spc="300" baseline="0">
                <a:solidFill>
                  <a:schemeClr val="bg1"/>
                </a:solidFill>
                <a:latin typeface="Montserrat" pitchFamily="2" charset="77"/>
              </a:defRPr>
            </a:lvl1pPr>
          </a:lstStyle>
          <a:p>
            <a:r>
              <a:rPr lang="en-US"/>
              <a:t>Click to edit Master title style</a:t>
            </a:r>
            <a:endParaRPr lang="en-US" dirty="0"/>
          </a:p>
        </p:txBody>
      </p:sp>
      <p:sp>
        <p:nvSpPr>
          <p:cNvPr id="25" name="Text Placeholder 4">
            <a:extLst>
              <a:ext uri="{FF2B5EF4-FFF2-40B4-BE49-F238E27FC236}">
                <a16:creationId xmlns:a16="http://schemas.microsoft.com/office/drawing/2014/main" id="{57667C45-3976-4FB9-8AA2-CEEA54F478FC}"/>
              </a:ext>
            </a:extLst>
          </p:cNvPr>
          <p:cNvSpPr>
            <a:spLocks noGrp="1"/>
          </p:cNvSpPr>
          <p:nvPr>
            <p:ph type="body" sz="quarter" idx="14"/>
          </p:nvPr>
        </p:nvSpPr>
        <p:spPr>
          <a:xfrm>
            <a:off x="1301829" y="2353491"/>
            <a:ext cx="4614023" cy="683565"/>
          </a:xfrm>
          <a:prstGeom prst="rect">
            <a:avLst/>
          </a:prstGeom>
        </p:spPr>
        <p:txBody>
          <a:bodyPr anchor="t" anchorCtr="0">
            <a:normAutofit/>
          </a:bodyPr>
          <a:lstStyle>
            <a:lvl1pPr marL="0" indent="0" algn="ctr">
              <a:buNone/>
              <a:defRPr sz="1867" b="1">
                <a:latin typeface="Montserrat"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4" name="Content Placeholder 5">
            <a:extLst>
              <a:ext uri="{FF2B5EF4-FFF2-40B4-BE49-F238E27FC236}">
                <a16:creationId xmlns:a16="http://schemas.microsoft.com/office/drawing/2014/main" id="{582862EF-36C2-4067-B4E9-46075763FE5D}"/>
              </a:ext>
            </a:extLst>
          </p:cNvPr>
          <p:cNvSpPr>
            <a:spLocks noGrp="1"/>
          </p:cNvSpPr>
          <p:nvPr>
            <p:ph sz="quarter" idx="13"/>
          </p:nvPr>
        </p:nvSpPr>
        <p:spPr>
          <a:xfrm>
            <a:off x="1301829" y="3152911"/>
            <a:ext cx="4614023" cy="2607811"/>
          </a:xfrm>
          <a:prstGeom prst="rect">
            <a:avLst/>
          </a:prstGeom>
        </p:spPr>
        <p:txBody>
          <a:bodyPr/>
          <a:lstStyle>
            <a:lvl1pPr>
              <a:defRPr lang="en-US" sz="1800" kern="1200" dirty="0">
                <a:solidFill>
                  <a:schemeClr val="tx2"/>
                </a:solidFill>
                <a:latin typeface="Montserrat" pitchFamily="2" charset="77"/>
                <a:ea typeface="+mn-ea"/>
                <a:cs typeface="+mn-cs"/>
              </a:defRPr>
            </a:lvl1pPr>
            <a:lvl2pPr>
              <a:defRPr lang="en-US" sz="1800" kern="1200" dirty="0">
                <a:solidFill>
                  <a:schemeClr val="tx2"/>
                </a:solidFill>
                <a:latin typeface="Montserrat" pitchFamily="2" charset="77"/>
                <a:ea typeface="+mn-ea"/>
                <a:cs typeface="+mn-cs"/>
              </a:defRPr>
            </a:lvl2pPr>
            <a:lvl3pPr>
              <a:defRPr lang="en-US" sz="1800" kern="1200" dirty="0">
                <a:solidFill>
                  <a:schemeClr val="tx2"/>
                </a:solidFill>
                <a:latin typeface="Montserrat" pitchFamily="2" charset="77"/>
                <a:ea typeface="+mn-ea"/>
                <a:cs typeface="+mn-cs"/>
              </a:defRPr>
            </a:lvl3pPr>
            <a:lvl4pPr>
              <a:defRPr lang="en-US" sz="1800" kern="1200" dirty="0">
                <a:solidFill>
                  <a:schemeClr val="tx2"/>
                </a:solidFill>
                <a:latin typeface="Montserrat" pitchFamily="2" charset="77"/>
                <a:ea typeface="+mn-ea"/>
                <a:cs typeface="+mn-cs"/>
              </a:defRPr>
            </a:lvl4pPr>
            <a:lvl5pPr>
              <a:defRPr lang="en-US" sz="1800" kern="1200" dirty="0">
                <a:solidFill>
                  <a:schemeClr val="tx2"/>
                </a:solidFill>
                <a:latin typeface="Montserrat" pitchFamily="2" charset="77"/>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276150" y="2351314"/>
            <a:ext cx="4614023" cy="683565"/>
          </a:xfrm>
          <a:prstGeom prst="rect">
            <a:avLst/>
          </a:prstGeom>
        </p:spPr>
        <p:txBody>
          <a:bodyPr anchor="t" anchorCtr="0">
            <a:normAutofit/>
          </a:bodyPr>
          <a:lstStyle>
            <a:lvl1pPr marL="0" indent="0" algn="ctr">
              <a:buNone/>
              <a:defRPr sz="1867" b="1">
                <a:latin typeface="Montserrat"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276150" y="3150733"/>
            <a:ext cx="4614023" cy="2607811"/>
          </a:xfrm>
          <a:prstGeom prst="rect">
            <a:avLst/>
          </a:prstGeom>
        </p:spPr>
        <p:txBody>
          <a:bodyPr/>
          <a:lstStyle>
            <a:lvl1pPr>
              <a:defRPr lang="en-US" sz="1800" kern="1200" dirty="0">
                <a:solidFill>
                  <a:schemeClr val="tx2"/>
                </a:solidFill>
                <a:latin typeface="Montserrat" pitchFamily="2" charset="77"/>
                <a:ea typeface="+mn-ea"/>
                <a:cs typeface="+mn-cs"/>
              </a:defRPr>
            </a:lvl1pPr>
            <a:lvl2pPr>
              <a:defRPr lang="en-US" sz="1800" kern="1200" dirty="0">
                <a:solidFill>
                  <a:schemeClr val="tx2"/>
                </a:solidFill>
                <a:latin typeface="Montserrat" pitchFamily="2" charset="77"/>
                <a:ea typeface="+mn-ea"/>
                <a:cs typeface="+mn-cs"/>
              </a:defRPr>
            </a:lvl2pPr>
            <a:lvl3pPr>
              <a:defRPr lang="en-US" sz="1800" kern="1200" dirty="0">
                <a:solidFill>
                  <a:schemeClr val="tx2"/>
                </a:solidFill>
                <a:latin typeface="Montserrat" pitchFamily="2" charset="77"/>
                <a:ea typeface="+mn-ea"/>
                <a:cs typeface="+mn-cs"/>
              </a:defRPr>
            </a:lvl3pPr>
            <a:lvl4pPr>
              <a:defRPr lang="en-US" sz="1800" kern="1200" dirty="0">
                <a:solidFill>
                  <a:schemeClr val="tx2"/>
                </a:solidFill>
                <a:latin typeface="Montserrat" pitchFamily="2" charset="77"/>
                <a:ea typeface="+mn-ea"/>
                <a:cs typeface="+mn-cs"/>
              </a:defRPr>
            </a:lvl4pPr>
            <a:lvl5pPr>
              <a:defRPr lang="en-US" sz="1800" kern="1200" dirty="0">
                <a:solidFill>
                  <a:schemeClr val="tx2"/>
                </a:solidFill>
                <a:latin typeface="Montserrat" pitchFamily="2" charset="77"/>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a:xfrm>
            <a:off x="11116341" y="6356351"/>
            <a:ext cx="871868" cy="365125"/>
          </a:xfrm>
          <a:prstGeom prst="rect">
            <a:avLst/>
          </a:prstGeom>
        </p:spPr>
        <p:txBody>
          <a:bodyPr/>
          <a:lstStyle>
            <a:lvl1pPr>
              <a:defRPr>
                <a:latin typeface="Montserrat" pitchFamily="2" charset="77"/>
              </a:defRPr>
            </a:lvl1p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7695386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E8906FF-1D77-4726-A367-2D8934B1C65B}"/>
              </a:ext>
              <a:ext uri="{C183D7F6-B498-43B3-948B-1728B52AA6E4}">
                <adec:decorative xmlns:adec="http://schemas.microsoft.com/office/drawing/2017/decorative" val="1"/>
              </a:ext>
            </a:extLst>
          </p:cNvPr>
          <p:cNvSpPr/>
          <p:nvPr/>
        </p:nvSpPr>
        <p:spPr>
          <a:xfrm>
            <a:off x="685800" y="685801"/>
            <a:ext cx="10820400" cy="1469571"/>
          </a:xfrm>
          <a:prstGeom prst="rect">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Montserrat" pitchFamily="2" charset="77"/>
            </a:endParaRPr>
          </a:p>
        </p:txBody>
      </p:sp>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1301830" y="1109663"/>
            <a:ext cx="9588343" cy="615316"/>
          </a:xfrm>
          <a:prstGeom prst="rect">
            <a:avLst/>
          </a:prstGeom>
        </p:spPr>
        <p:txBody>
          <a:bodyPr>
            <a:normAutofit/>
          </a:bodyPr>
          <a:lstStyle>
            <a:lvl1pPr algn="ctr">
              <a:defRPr sz="3200" cap="all" spc="300" baseline="0">
                <a:solidFill>
                  <a:schemeClr val="bg1"/>
                </a:solidFill>
                <a:latin typeface="Montserrat" pitchFamily="2" charset="77"/>
              </a:defRPr>
            </a:lvl1pPr>
          </a:lstStyle>
          <a:p>
            <a:r>
              <a:rPr lang="en-US"/>
              <a:t>Click to edit Master title style</a:t>
            </a:r>
            <a:endParaRPr lang="en-US" dirty="0"/>
          </a:p>
        </p:txBody>
      </p:sp>
      <p:sp>
        <p:nvSpPr>
          <p:cNvPr id="25" name="Text Placeholder 4">
            <a:extLst>
              <a:ext uri="{FF2B5EF4-FFF2-40B4-BE49-F238E27FC236}">
                <a16:creationId xmlns:a16="http://schemas.microsoft.com/office/drawing/2014/main" id="{57667C45-3976-4FB9-8AA2-CEEA54F478FC}"/>
              </a:ext>
            </a:extLst>
          </p:cNvPr>
          <p:cNvSpPr>
            <a:spLocks noGrp="1"/>
          </p:cNvSpPr>
          <p:nvPr>
            <p:ph type="body" sz="quarter" idx="14"/>
          </p:nvPr>
        </p:nvSpPr>
        <p:spPr>
          <a:xfrm>
            <a:off x="1301830" y="2353491"/>
            <a:ext cx="2888156" cy="683565"/>
          </a:xfrm>
          <a:prstGeom prst="rect">
            <a:avLst/>
          </a:prstGeom>
        </p:spPr>
        <p:txBody>
          <a:bodyPr anchor="b">
            <a:noAutofit/>
          </a:bodyPr>
          <a:lstStyle>
            <a:lvl1pPr marL="0" indent="0" algn="ctr">
              <a:buNone/>
              <a:defRPr sz="1867" b="1">
                <a:latin typeface="Montserrat"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4" name="Content Placeholder 5">
            <a:extLst>
              <a:ext uri="{FF2B5EF4-FFF2-40B4-BE49-F238E27FC236}">
                <a16:creationId xmlns:a16="http://schemas.microsoft.com/office/drawing/2014/main" id="{582862EF-36C2-4067-B4E9-46075763FE5D}"/>
              </a:ext>
            </a:extLst>
          </p:cNvPr>
          <p:cNvSpPr>
            <a:spLocks noGrp="1"/>
          </p:cNvSpPr>
          <p:nvPr>
            <p:ph sz="quarter" idx="13"/>
          </p:nvPr>
        </p:nvSpPr>
        <p:spPr>
          <a:xfrm>
            <a:off x="1301829" y="3152911"/>
            <a:ext cx="2888155" cy="2607811"/>
          </a:xfrm>
          <a:prstGeom prst="rect">
            <a:avLst/>
          </a:prstGeom>
        </p:spPr>
        <p:txBody>
          <a:bodyPr>
            <a:normAutofit/>
          </a:bodyPr>
          <a:lstStyle>
            <a:lvl1pPr>
              <a:defRPr lang="en-US" sz="1600" kern="1200" dirty="0">
                <a:solidFill>
                  <a:schemeClr val="tx2"/>
                </a:solidFill>
                <a:latin typeface="Montserrat" pitchFamily="2" charset="77"/>
                <a:ea typeface="+mn-ea"/>
                <a:cs typeface="+mn-cs"/>
              </a:defRPr>
            </a:lvl1pPr>
            <a:lvl2pPr>
              <a:defRPr lang="en-US" sz="1600" kern="1200" dirty="0">
                <a:solidFill>
                  <a:schemeClr val="tx2"/>
                </a:solidFill>
                <a:latin typeface="Montserrat" pitchFamily="2" charset="77"/>
                <a:ea typeface="+mn-ea"/>
                <a:cs typeface="+mn-cs"/>
              </a:defRPr>
            </a:lvl2pPr>
            <a:lvl3pPr>
              <a:defRPr lang="en-US" sz="1600" kern="1200" dirty="0">
                <a:solidFill>
                  <a:schemeClr val="tx2"/>
                </a:solidFill>
                <a:latin typeface="Montserrat" pitchFamily="2" charset="77"/>
                <a:ea typeface="+mn-ea"/>
                <a:cs typeface="+mn-cs"/>
              </a:defRPr>
            </a:lvl3pPr>
            <a:lvl4pPr>
              <a:defRPr lang="en-US" sz="1600" kern="1200" dirty="0">
                <a:solidFill>
                  <a:schemeClr val="tx2"/>
                </a:solidFill>
                <a:latin typeface="Montserrat" pitchFamily="2" charset="77"/>
                <a:ea typeface="+mn-ea"/>
                <a:cs typeface="+mn-cs"/>
              </a:defRPr>
            </a:lvl4pPr>
            <a:lvl5pPr>
              <a:defRPr lang="en-US" sz="1600" kern="1200" dirty="0">
                <a:solidFill>
                  <a:schemeClr val="tx2"/>
                </a:solidFill>
                <a:latin typeface="Montserrat" pitchFamily="2" charset="77"/>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4651923" y="2351314"/>
            <a:ext cx="2888156" cy="683565"/>
          </a:xfrm>
          <a:prstGeom prst="rect">
            <a:avLst/>
          </a:prstGeom>
        </p:spPr>
        <p:txBody>
          <a:bodyPr anchor="b">
            <a:noAutofit/>
          </a:bodyPr>
          <a:lstStyle>
            <a:lvl1pPr marL="0" indent="0" algn="ctr">
              <a:buNone/>
              <a:defRPr sz="1867" b="1">
                <a:latin typeface="Montserrat"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4651924" y="3150733"/>
            <a:ext cx="2888155" cy="2607811"/>
          </a:xfrm>
          <a:prstGeom prst="rect">
            <a:avLst/>
          </a:prstGeom>
        </p:spPr>
        <p:txBody>
          <a:bodyPr>
            <a:normAutofit/>
          </a:bodyPr>
          <a:lstStyle>
            <a:lvl1pPr>
              <a:defRPr lang="en-US" sz="1600" kern="1200" dirty="0">
                <a:solidFill>
                  <a:schemeClr val="tx2"/>
                </a:solidFill>
                <a:latin typeface="Montserrat" pitchFamily="2" charset="77"/>
                <a:ea typeface="+mn-ea"/>
                <a:cs typeface="+mn-cs"/>
              </a:defRPr>
            </a:lvl1pPr>
            <a:lvl2pPr>
              <a:defRPr lang="en-US" sz="1600" kern="1200" dirty="0">
                <a:solidFill>
                  <a:schemeClr val="tx2"/>
                </a:solidFill>
                <a:latin typeface="Montserrat" pitchFamily="2" charset="77"/>
                <a:ea typeface="+mn-ea"/>
                <a:cs typeface="+mn-cs"/>
              </a:defRPr>
            </a:lvl2pPr>
            <a:lvl3pPr>
              <a:defRPr lang="en-US" sz="1600" kern="1200" dirty="0">
                <a:solidFill>
                  <a:schemeClr val="tx2"/>
                </a:solidFill>
                <a:latin typeface="Montserrat" pitchFamily="2" charset="77"/>
                <a:ea typeface="+mn-ea"/>
                <a:cs typeface="+mn-cs"/>
              </a:defRPr>
            </a:lvl3pPr>
            <a:lvl4pPr>
              <a:defRPr lang="en-US" sz="1600" kern="1200" dirty="0">
                <a:solidFill>
                  <a:schemeClr val="tx2"/>
                </a:solidFill>
                <a:latin typeface="Montserrat" pitchFamily="2" charset="77"/>
                <a:ea typeface="+mn-ea"/>
                <a:cs typeface="+mn-cs"/>
              </a:defRPr>
            </a:lvl4pPr>
            <a:lvl5pPr>
              <a:defRPr lang="en-US" sz="1600" kern="1200" dirty="0">
                <a:solidFill>
                  <a:schemeClr val="tx2"/>
                </a:solidFill>
                <a:latin typeface="Montserrat" pitchFamily="2" charset="77"/>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4">
            <a:extLst>
              <a:ext uri="{FF2B5EF4-FFF2-40B4-BE49-F238E27FC236}">
                <a16:creationId xmlns:a16="http://schemas.microsoft.com/office/drawing/2014/main" id="{4F2BCF44-5B58-4008-96D3-D0C4D218812B}"/>
              </a:ext>
            </a:extLst>
          </p:cNvPr>
          <p:cNvSpPr>
            <a:spLocks noGrp="1"/>
          </p:cNvSpPr>
          <p:nvPr>
            <p:ph type="body" sz="quarter" idx="16"/>
          </p:nvPr>
        </p:nvSpPr>
        <p:spPr>
          <a:xfrm>
            <a:off x="8002017" y="2351314"/>
            <a:ext cx="2888156" cy="683565"/>
          </a:xfrm>
          <a:prstGeom prst="rect">
            <a:avLst/>
          </a:prstGeom>
        </p:spPr>
        <p:txBody>
          <a:bodyPr anchor="b">
            <a:noAutofit/>
          </a:bodyPr>
          <a:lstStyle>
            <a:lvl1pPr marL="0" indent="0" algn="ctr">
              <a:buNone/>
              <a:defRPr sz="1867" b="1">
                <a:latin typeface="Montserrat"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B61BF555-E826-4753-AE48-390B0774D551}"/>
              </a:ext>
            </a:extLst>
          </p:cNvPr>
          <p:cNvSpPr>
            <a:spLocks noGrp="1"/>
          </p:cNvSpPr>
          <p:nvPr>
            <p:ph sz="quarter" idx="15"/>
          </p:nvPr>
        </p:nvSpPr>
        <p:spPr>
          <a:xfrm>
            <a:off x="8002017" y="3150733"/>
            <a:ext cx="2888155" cy="2607811"/>
          </a:xfrm>
          <a:prstGeom prst="rect">
            <a:avLst/>
          </a:prstGeom>
        </p:spPr>
        <p:txBody>
          <a:bodyPr>
            <a:normAutofit/>
          </a:bodyPr>
          <a:lstStyle>
            <a:lvl1pPr>
              <a:defRPr lang="en-US" sz="1600" kern="1200" dirty="0">
                <a:solidFill>
                  <a:schemeClr val="tx2"/>
                </a:solidFill>
                <a:latin typeface="Montserrat" pitchFamily="2" charset="77"/>
                <a:ea typeface="+mn-ea"/>
                <a:cs typeface="+mn-cs"/>
              </a:defRPr>
            </a:lvl1pPr>
            <a:lvl2pPr>
              <a:defRPr lang="en-US" sz="1600" kern="1200" dirty="0">
                <a:solidFill>
                  <a:schemeClr val="tx2"/>
                </a:solidFill>
                <a:latin typeface="Montserrat" pitchFamily="2" charset="77"/>
                <a:ea typeface="+mn-ea"/>
                <a:cs typeface="+mn-cs"/>
              </a:defRPr>
            </a:lvl2pPr>
            <a:lvl3pPr>
              <a:defRPr lang="en-US" sz="1600" kern="1200" dirty="0">
                <a:solidFill>
                  <a:schemeClr val="tx2"/>
                </a:solidFill>
                <a:latin typeface="Montserrat" pitchFamily="2" charset="77"/>
                <a:ea typeface="+mn-ea"/>
                <a:cs typeface="+mn-cs"/>
              </a:defRPr>
            </a:lvl3pPr>
            <a:lvl4pPr>
              <a:defRPr lang="en-US" sz="1600" kern="1200" dirty="0">
                <a:solidFill>
                  <a:schemeClr val="tx2"/>
                </a:solidFill>
                <a:latin typeface="Montserrat" pitchFamily="2" charset="77"/>
                <a:ea typeface="+mn-ea"/>
                <a:cs typeface="+mn-cs"/>
              </a:defRPr>
            </a:lvl4pPr>
            <a:lvl5pPr>
              <a:defRPr lang="en-US" sz="1600" kern="1200" dirty="0">
                <a:solidFill>
                  <a:schemeClr val="tx2"/>
                </a:solidFill>
                <a:latin typeface="Montserrat" pitchFamily="2" charset="77"/>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a:xfrm>
            <a:off x="11116341" y="6356351"/>
            <a:ext cx="871868" cy="365125"/>
          </a:xfrm>
          <a:prstGeom prst="rect">
            <a:avLst/>
          </a:prstGeom>
        </p:spPr>
        <p:txBody>
          <a:bodyPr/>
          <a:lstStyle>
            <a:lvl1pPr>
              <a:defRPr>
                <a:latin typeface="Montserrat" pitchFamily="2" charset="77"/>
              </a:defRPr>
            </a:lvl1p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7181611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ummar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6FC287-13D6-4C3C-99AD-4DC21BC6C0D1}"/>
              </a:ext>
              <a:ext uri="{C183D7F6-B498-43B3-948B-1728B52AA6E4}">
                <adec:decorative xmlns:adec="http://schemas.microsoft.com/office/drawing/2017/decorative" val="1"/>
              </a:ext>
            </a:extLst>
          </p:cNvPr>
          <p:cNvSpPr/>
          <p:nvPr/>
        </p:nvSpPr>
        <p:spPr>
          <a:xfrm>
            <a:off x="0" y="2"/>
            <a:ext cx="8153400" cy="6857999"/>
          </a:xfrm>
          <a:prstGeom prst="rect">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Montserrat" pitchFamily="2" charset="77"/>
            </a:endParaRPr>
          </a:p>
        </p:txBody>
      </p:sp>
      <p:sp useBgFill="1">
        <p:nvSpPr>
          <p:cNvPr id="9" name="Rectangle 8">
            <a:extLst>
              <a:ext uri="{FF2B5EF4-FFF2-40B4-BE49-F238E27FC236}">
                <a16:creationId xmlns:a16="http://schemas.microsoft.com/office/drawing/2014/main" id="{C540C0CE-8B55-4CBA-AE06-9ED15632B930}"/>
              </a:ext>
              <a:ext uri="{C183D7F6-B498-43B3-948B-1728B52AA6E4}">
                <adec:decorative xmlns:adec="http://schemas.microsoft.com/office/drawing/2017/decorative" val="1"/>
              </a:ext>
            </a:extLst>
          </p:cNvPr>
          <p:cNvSpPr/>
          <p:nvPr/>
        </p:nvSpPr>
        <p:spPr>
          <a:xfrm>
            <a:off x="685800" y="685800"/>
            <a:ext cx="67818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Montserrat" pitchFamily="2" charset="77"/>
            </a:endParaRPr>
          </a:p>
        </p:txBody>
      </p:sp>
      <p:sp>
        <p:nvSpPr>
          <p:cNvPr id="2" name="Title 1">
            <a:extLst>
              <a:ext uri="{FF2B5EF4-FFF2-40B4-BE49-F238E27FC236}">
                <a16:creationId xmlns:a16="http://schemas.microsoft.com/office/drawing/2014/main" id="{510365F8-0F13-4B54-ADBB-26C1C19B2F39}"/>
              </a:ext>
            </a:extLst>
          </p:cNvPr>
          <p:cNvSpPr>
            <a:spLocks noGrp="1"/>
          </p:cNvSpPr>
          <p:nvPr>
            <p:ph type="title" hasCustomPrompt="1"/>
          </p:nvPr>
        </p:nvSpPr>
        <p:spPr>
          <a:xfrm>
            <a:off x="1317171" y="974830"/>
            <a:ext cx="5600700" cy="919287"/>
          </a:xfrm>
          <a:prstGeom prst="rect">
            <a:avLst/>
          </a:prstGeom>
        </p:spPr>
        <p:txBody>
          <a:bodyPr>
            <a:noAutofit/>
          </a:bodyPr>
          <a:lstStyle>
            <a:lvl1pPr algn="ctr">
              <a:lnSpc>
                <a:spcPct val="100000"/>
              </a:lnSpc>
              <a:spcBef>
                <a:spcPts val="1000"/>
              </a:spcBef>
              <a:defRPr sz="2667" spc="300" baseline="0">
                <a:latin typeface="Montserrat" pitchFamily="2" charset="77"/>
              </a:defRPr>
            </a:lvl1pPr>
          </a:lstStyle>
          <a:p>
            <a:r>
              <a:rPr lang="en-US" dirty="0"/>
              <a:t>CLICK TO EDIT MASTER TITLE STYLE</a:t>
            </a:r>
          </a:p>
        </p:txBody>
      </p:sp>
      <p:sp>
        <p:nvSpPr>
          <p:cNvPr id="14" name="Text Placeholder 13">
            <a:extLst>
              <a:ext uri="{FF2B5EF4-FFF2-40B4-BE49-F238E27FC236}">
                <a16:creationId xmlns:a16="http://schemas.microsoft.com/office/drawing/2014/main" id="{DA9E4BC6-069A-4142-84EF-9F8AAB5D64B3}"/>
              </a:ext>
            </a:extLst>
          </p:cNvPr>
          <p:cNvSpPr>
            <a:spLocks noGrp="1"/>
          </p:cNvSpPr>
          <p:nvPr>
            <p:ph type="body" sz="quarter" idx="16"/>
          </p:nvPr>
        </p:nvSpPr>
        <p:spPr>
          <a:xfrm>
            <a:off x="1309854" y="2135939"/>
            <a:ext cx="5600700" cy="3747232"/>
          </a:xfrm>
          <a:prstGeom prst="rect">
            <a:avLst/>
          </a:prstGeom>
        </p:spPr>
        <p:txBody>
          <a:bodyPr/>
          <a:lstStyle>
            <a:lvl1pPr marL="0" indent="0">
              <a:buNone/>
              <a:defRPr lang="en-US" sz="2000" kern="1200" dirty="0" smtClean="0">
                <a:solidFill>
                  <a:schemeClr val="tx2"/>
                </a:solidFill>
                <a:latin typeface="Montserrat" pitchFamily="2" charset="77"/>
                <a:ea typeface="+mn-ea"/>
                <a:cs typeface="+mn-cs"/>
              </a:defRPr>
            </a:lvl1pPr>
            <a:lvl2pPr marL="0" indent="0">
              <a:defRPr>
                <a:latin typeface="Montserrat" pitchFamily="2" charset="77"/>
              </a:defRPr>
            </a:lvl2pPr>
          </a:lstStyle>
          <a:p>
            <a:pPr lvl="0"/>
            <a:r>
              <a:rPr lang="en-US"/>
              <a:t>Click to edit Master text styles</a:t>
            </a:r>
          </a:p>
          <a:p>
            <a:pPr lvl="1"/>
            <a:r>
              <a:rPr lang="en-US"/>
              <a:t>Second level</a:t>
            </a:r>
          </a:p>
        </p:txBody>
      </p:sp>
      <p:sp>
        <p:nvSpPr>
          <p:cNvPr id="15" name="Picture Placeholder 14">
            <a:extLst>
              <a:ext uri="{FF2B5EF4-FFF2-40B4-BE49-F238E27FC236}">
                <a16:creationId xmlns:a16="http://schemas.microsoft.com/office/drawing/2014/main" id="{8D3C0F9A-7C3B-499A-93CA-2E4EADF03B29}"/>
              </a:ext>
            </a:extLst>
          </p:cNvPr>
          <p:cNvSpPr>
            <a:spLocks noGrp="1"/>
          </p:cNvSpPr>
          <p:nvPr>
            <p:ph type="pic" sz="quarter" idx="13"/>
          </p:nvPr>
        </p:nvSpPr>
        <p:spPr>
          <a:xfrm>
            <a:off x="8839200" y="685801"/>
            <a:ext cx="2667000" cy="2400300"/>
          </a:xfrm>
          <a:prstGeom prst="rect">
            <a:avLst/>
          </a:prstGeom>
        </p:spPr>
        <p:txBody>
          <a:bodyPr/>
          <a:lstStyle>
            <a:lvl1pPr>
              <a:defRPr>
                <a:latin typeface="Montserrat" pitchFamily="2" charset="77"/>
              </a:defRPr>
            </a:lvl1pPr>
          </a:lstStyle>
          <a:p>
            <a:r>
              <a:rPr lang="en-US"/>
              <a:t>Click icon to add picture</a:t>
            </a:r>
            <a:endParaRPr lang="en-US" dirty="0"/>
          </a:p>
        </p:txBody>
      </p:sp>
      <p:sp>
        <p:nvSpPr>
          <p:cNvPr id="24" name="Picture Placeholder 14">
            <a:extLst>
              <a:ext uri="{FF2B5EF4-FFF2-40B4-BE49-F238E27FC236}">
                <a16:creationId xmlns:a16="http://schemas.microsoft.com/office/drawing/2014/main" id="{D9B38155-012A-4A0C-9324-88206D0D0237}"/>
              </a:ext>
            </a:extLst>
          </p:cNvPr>
          <p:cNvSpPr>
            <a:spLocks noGrp="1"/>
          </p:cNvSpPr>
          <p:nvPr>
            <p:ph type="pic" sz="quarter" idx="14"/>
          </p:nvPr>
        </p:nvSpPr>
        <p:spPr>
          <a:xfrm>
            <a:off x="8839200" y="3726638"/>
            <a:ext cx="2667000" cy="2445559"/>
          </a:xfrm>
          <a:prstGeom prst="rect">
            <a:avLst/>
          </a:prstGeom>
        </p:spPr>
        <p:txBody>
          <a:bodyPr/>
          <a:lstStyle>
            <a:lvl1pPr>
              <a:defRPr>
                <a:latin typeface="Montserrat" pitchFamily="2" charset="77"/>
              </a:defRPr>
            </a:lvl1pPr>
          </a:lstStyle>
          <a:p>
            <a:r>
              <a:rPr lang="en-US"/>
              <a:t>Click icon to add picture</a:t>
            </a:r>
            <a:endParaRPr lang="en-US" dirty="0"/>
          </a:p>
        </p:txBody>
      </p:sp>
      <p:sp>
        <p:nvSpPr>
          <p:cNvPr id="5" name="Slide Number Placeholder 4">
            <a:extLst>
              <a:ext uri="{FF2B5EF4-FFF2-40B4-BE49-F238E27FC236}">
                <a16:creationId xmlns:a16="http://schemas.microsoft.com/office/drawing/2014/main" id="{05293729-0F2C-46AB-BA76-EE7680E79E6D}"/>
              </a:ext>
            </a:extLst>
          </p:cNvPr>
          <p:cNvSpPr>
            <a:spLocks noGrp="1"/>
          </p:cNvSpPr>
          <p:nvPr>
            <p:ph type="sldNum" sz="quarter" idx="12"/>
          </p:nvPr>
        </p:nvSpPr>
        <p:spPr>
          <a:xfrm>
            <a:off x="11116341" y="6356351"/>
            <a:ext cx="871868" cy="365125"/>
          </a:xfrm>
          <a:prstGeom prst="rect">
            <a:avLst/>
          </a:prstGeom>
        </p:spPr>
        <p:txBody>
          <a:bodyPr/>
          <a:lstStyle>
            <a:lvl1pPr>
              <a:defRPr>
                <a:latin typeface="Montserrat" pitchFamily="2" charset="77"/>
              </a:defRPr>
            </a:lvl1pPr>
          </a:lstStyle>
          <a:p>
            <a:fld id="{F8E28480-1C08-4458-AD97-0283E6FFD09D}" type="slidenum">
              <a:rPr lang="en-US" smtClean="0"/>
              <a:pPr/>
              <a:t>‹#›</a:t>
            </a:fld>
            <a:endParaRPr lang="en-US" dirty="0"/>
          </a:p>
        </p:txBody>
      </p:sp>
      <p:sp>
        <p:nvSpPr>
          <p:cNvPr id="3" name="TextBox 10">
            <a:extLst>
              <a:ext uri="{FF2B5EF4-FFF2-40B4-BE49-F238E27FC236}">
                <a16:creationId xmlns:a16="http://schemas.microsoft.com/office/drawing/2014/main" id="{BBDA1944-0204-9789-03AF-159CCACD1933}"/>
              </a:ext>
            </a:extLst>
          </p:cNvPr>
          <p:cNvSpPr txBox="1">
            <a:spLocks noChangeArrowheads="1"/>
          </p:cNvSpPr>
          <p:nvPr/>
        </p:nvSpPr>
        <p:spPr bwMode="auto">
          <a:xfrm>
            <a:off x="1567952" y="6454736"/>
            <a:ext cx="6702549"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indent="0" algn="l" defTabSz="609585" rtl="0" eaLnBrk="1" fontAlgn="auto" latinLnBrk="0" hangingPunct="1">
              <a:lnSpc>
                <a:spcPct val="100000"/>
              </a:lnSpc>
              <a:spcBef>
                <a:spcPts val="0"/>
              </a:spcBef>
              <a:spcAft>
                <a:spcPts val="0"/>
              </a:spcAft>
              <a:buClrTx/>
              <a:buSzTx/>
              <a:buFontTx/>
              <a:buNone/>
              <a:tabLst/>
              <a:defRPr/>
            </a:pPr>
            <a:r>
              <a:rPr lang="en-US" altLang="en-US" sz="933" b="0" i="0" baseline="0" dirty="0">
                <a:solidFill>
                  <a:schemeClr val="bg1"/>
                </a:solidFill>
                <a:latin typeface="Arial" panose="020B0604020202020204" pitchFamily="34" charset="0"/>
                <a:ea typeface="Verdana" panose="020B0604030504040204" pitchFamily="34" charset="0"/>
                <a:cs typeface="Arial" panose="020B0604020202020204" pitchFamily="34" charset="0"/>
              </a:rPr>
              <a:t>Australia’s largest directs seller of telecommunications and essential services</a:t>
            </a:r>
          </a:p>
        </p:txBody>
      </p:sp>
      <p:pic>
        <p:nvPicPr>
          <p:cNvPr id="4" name="Picture 3" descr="A yellow and black logo&#10;&#10;Description automatically generated">
            <a:extLst>
              <a:ext uri="{FF2B5EF4-FFF2-40B4-BE49-F238E27FC236}">
                <a16:creationId xmlns:a16="http://schemas.microsoft.com/office/drawing/2014/main" id="{1E2C19CA-8154-27F7-3F81-F1FF997838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6459563"/>
            <a:ext cx="902685" cy="243917"/>
          </a:xfrm>
          <a:prstGeom prst="rect">
            <a:avLst/>
          </a:prstGeom>
          <a:effectLst/>
        </p:spPr>
      </p:pic>
    </p:spTree>
    <p:extLst>
      <p:ext uri="{BB962C8B-B14F-4D97-AF65-F5344CB8AC3E}">
        <p14:creationId xmlns:p14="http://schemas.microsoft.com/office/powerpoint/2010/main" val="21923373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ummar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6FC287-13D6-4C3C-99AD-4DC21BC6C0D1}"/>
              </a:ext>
              <a:ext uri="{C183D7F6-B498-43B3-948B-1728B52AA6E4}">
                <adec:decorative xmlns:adec="http://schemas.microsoft.com/office/drawing/2017/decorative" val="1"/>
              </a:ext>
            </a:extLst>
          </p:cNvPr>
          <p:cNvSpPr/>
          <p:nvPr/>
        </p:nvSpPr>
        <p:spPr>
          <a:xfrm>
            <a:off x="0" y="2"/>
            <a:ext cx="12192000" cy="6857999"/>
          </a:xfrm>
          <a:prstGeom prst="rect">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Montserrat" pitchFamily="2" charset="77"/>
            </a:endParaRPr>
          </a:p>
        </p:txBody>
      </p:sp>
      <p:sp useBgFill="1">
        <p:nvSpPr>
          <p:cNvPr id="9" name="Rectangle 8">
            <a:extLst>
              <a:ext uri="{FF2B5EF4-FFF2-40B4-BE49-F238E27FC236}">
                <a16:creationId xmlns:a16="http://schemas.microsoft.com/office/drawing/2014/main" id="{C540C0CE-8B55-4CBA-AE06-9ED15632B930}"/>
              </a:ext>
              <a:ext uri="{C183D7F6-B498-43B3-948B-1728B52AA6E4}">
                <adec:decorative xmlns:adec="http://schemas.microsoft.com/office/drawing/2017/decorative" val="1"/>
              </a:ext>
            </a:extLst>
          </p:cNvPr>
          <p:cNvSpPr/>
          <p:nvPr/>
        </p:nvSpPr>
        <p:spPr>
          <a:xfrm>
            <a:off x="685800" y="550415"/>
            <a:ext cx="6781800" cy="5749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Montserrat" pitchFamily="2" charset="77"/>
            </a:endParaRPr>
          </a:p>
        </p:txBody>
      </p:sp>
      <p:sp>
        <p:nvSpPr>
          <p:cNvPr id="2" name="Title 1">
            <a:extLst>
              <a:ext uri="{FF2B5EF4-FFF2-40B4-BE49-F238E27FC236}">
                <a16:creationId xmlns:a16="http://schemas.microsoft.com/office/drawing/2014/main" id="{510365F8-0F13-4B54-ADBB-26C1C19B2F39}"/>
              </a:ext>
            </a:extLst>
          </p:cNvPr>
          <p:cNvSpPr>
            <a:spLocks noGrp="1"/>
          </p:cNvSpPr>
          <p:nvPr>
            <p:ph type="title" hasCustomPrompt="1"/>
          </p:nvPr>
        </p:nvSpPr>
        <p:spPr>
          <a:xfrm>
            <a:off x="1056442" y="974830"/>
            <a:ext cx="6196613" cy="919287"/>
          </a:xfrm>
          <a:prstGeom prst="rect">
            <a:avLst/>
          </a:prstGeom>
        </p:spPr>
        <p:txBody>
          <a:bodyPr>
            <a:noAutofit/>
          </a:bodyPr>
          <a:lstStyle>
            <a:lvl1pPr algn="l">
              <a:lnSpc>
                <a:spcPct val="100000"/>
              </a:lnSpc>
              <a:spcBef>
                <a:spcPts val="1000"/>
              </a:spcBef>
              <a:defRPr sz="2667" spc="300" baseline="0">
                <a:latin typeface="Montserrat" pitchFamily="2" charset="77"/>
              </a:defRPr>
            </a:lvl1pPr>
          </a:lstStyle>
          <a:p>
            <a:r>
              <a:rPr lang="en-US" dirty="0"/>
              <a:t>CLICK TO EDIT MASTER TITLE STYLE</a:t>
            </a:r>
          </a:p>
        </p:txBody>
      </p:sp>
      <p:sp>
        <p:nvSpPr>
          <p:cNvPr id="14" name="Text Placeholder 13">
            <a:extLst>
              <a:ext uri="{FF2B5EF4-FFF2-40B4-BE49-F238E27FC236}">
                <a16:creationId xmlns:a16="http://schemas.microsoft.com/office/drawing/2014/main" id="{DA9E4BC6-069A-4142-84EF-9F8AAB5D64B3}"/>
              </a:ext>
            </a:extLst>
          </p:cNvPr>
          <p:cNvSpPr>
            <a:spLocks noGrp="1"/>
          </p:cNvSpPr>
          <p:nvPr>
            <p:ph type="body" sz="quarter" idx="16"/>
          </p:nvPr>
        </p:nvSpPr>
        <p:spPr>
          <a:xfrm>
            <a:off x="1056442" y="2048639"/>
            <a:ext cx="6196612" cy="3747232"/>
          </a:xfrm>
          <a:prstGeom prst="rect">
            <a:avLst/>
          </a:prstGeom>
        </p:spPr>
        <p:txBody>
          <a:bodyPr/>
          <a:lstStyle>
            <a:lvl1pPr marL="0" indent="0">
              <a:buNone/>
              <a:defRPr lang="en-US" sz="2000" kern="1200" dirty="0" smtClean="0">
                <a:solidFill>
                  <a:schemeClr val="tx2"/>
                </a:solidFill>
                <a:latin typeface="Montserrat" pitchFamily="2" charset="77"/>
                <a:ea typeface="+mn-ea"/>
                <a:cs typeface="+mn-cs"/>
              </a:defRPr>
            </a:lvl1pPr>
            <a:lvl2pPr marL="0" indent="0">
              <a:defRPr>
                <a:latin typeface="Montserrat" pitchFamily="2" charset="77"/>
              </a:defRPr>
            </a:lvl2pPr>
          </a:lstStyle>
          <a:p>
            <a:pPr lvl="0"/>
            <a:r>
              <a:rPr lang="en-US" dirty="0"/>
              <a:t>Click to edit Master text styles</a:t>
            </a:r>
          </a:p>
          <a:p>
            <a:pPr lvl="1"/>
            <a:r>
              <a:rPr lang="en-US" dirty="0"/>
              <a:t>Second level</a:t>
            </a:r>
          </a:p>
        </p:txBody>
      </p:sp>
      <p:sp>
        <p:nvSpPr>
          <p:cNvPr id="15" name="Picture Placeholder 14">
            <a:extLst>
              <a:ext uri="{FF2B5EF4-FFF2-40B4-BE49-F238E27FC236}">
                <a16:creationId xmlns:a16="http://schemas.microsoft.com/office/drawing/2014/main" id="{8D3C0F9A-7C3B-499A-93CA-2E4EADF03B29}"/>
              </a:ext>
            </a:extLst>
          </p:cNvPr>
          <p:cNvSpPr>
            <a:spLocks noGrp="1"/>
          </p:cNvSpPr>
          <p:nvPr>
            <p:ph type="pic" sz="quarter" idx="13"/>
          </p:nvPr>
        </p:nvSpPr>
        <p:spPr>
          <a:xfrm>
            <a:off x="7838983" y="550414"/>
            <a:ext cx="4030462" cy="5749799"/>
          </a:xfrm>
          <a:prstGeom prst="rect">
            <a:avLst/>
          </a:prstGeom>
        </p:spPr>
        <p:txBody>
          <a:bodyPr/>
          <a:lstStyle>
            <a:lvl1pPr>
              <a:defRPr>
                <a:latin typeface="Montserrat" pitchFamily="2" charset="77"/>
              </a:defRPr>
            </a:lvl1pPr>
          </a:lstStyle>
          <a:p>
            <a:r>
              <a:rPr lang="en-US" dirty="0"/>
              <a:t>Click icon to add picture</a:t>
            </a:r>
          </a:p>
        </p:txBody>
      </p:sp>
      <p:sp>
        <p:nvSpPr>
          <p:cNvPr id="3" name="TextBox 10">
            <a:extLst>
              <a:ext uri="{FF2B5EF4-FFF2-40B4-BE49-F238E27FC236}">
                <a16:creationId xmlns:a16="http://schemas.microsoft.com/office/drawing/2014/main" id="{BBDA1944-0204-9789-03AF-159CCACD1933}"/>
              </a:ext>
            </a:extLst>
          </p:cNvPr>
          <p:cNvSpPr txBox="1">
            <a:spLocks noChangeArrowheads="1"/>
          </p:cNvSpPr>
          <p:nvPr/>
        </p:nvSpPr>
        <p:spPr bwMode="auto">
          <a:xfrm>
            <a:off x="1567952" y="6454736"/>
            <a:ext cx="6702549"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indent="0" algn="l" defTabSz="609585" rtl="0" eaLnBrk="1" fontAlgn="auto" latinLnBrk="0" hangingPunct="1">
              <a:lnSpc>
                <a:spcPct val="100000"/>
              </a:lnSpc>
              <a:spcBef>
                <a:spcPts val="0"/>
              </a:spcBef>
              <a:spcAft>
                <a:spcPts val="0"/>
              </a:spcAft>
              <a:buClrTx/>
              <a:buSzTx/>
              <a:buFontTx/>
              <a:buNone/>
              <a:tabLst/>
              <a:defRPr/>
            </a:pPr>
            <a:r>
              <a:rPr lang="en-US" altLang="en-US" sz="933" b="0" i="0" baseline="0" dirty="0">
                <a:solidFill>
                  <a:schemeClr val="bg1"/>
                </a:solidFill>
                <a:latin typeface="Arial" panose="020B0604020202020204" pitchFamily="34" charset="0"/>
                <a:ea typeface="Verdana" panose="020B0604030504040204" pitchFamily="34" charset="0"/>
                <a:cs typeface="Arial" panose="020B0604020202020204" pitchFamily="34" charset="0"/>
              </a:rPr>
              <a:t>Australia’s largest directs seller of telecommunications and essential services</a:t>
            </a:r>
          </a:p>
        </p:txBody>
      </p:sp>
      <p:pic>
        <p:nvPicPr>
          <p:cNvPr id="4" name="Picture 3" descr="A yellow and black logo&#10;&#10;Description automatically generated">
            <a:extLst>
              <a:ext uri="{FF2B5EF4-FFF2-40B4-BE49-F238E27FC236}">
                <a16:creationId xmlns:a16="http://schemas.microsoft.com/office/drawing/2014/main" id="{1E2C19CA-8154-27F7-3F81-F1FF997838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6459563"/>
            <a:ext cx="902685" cy="243917"/>
          </a:xfrm>
          <a:prstGeom prst="rect">
            <a:avLst/>
          </a:prstGeom>
          <a:effectLst/>
        </p:spPr>
      </p:pic>
    </p:spTree>
    <p:extLst>
      <p:ext uri="{BB962C8B-B14F-4D97-AF65-F5344CB8AC3E}">
        <p14:creationId xmlns:p14="http://schemas.microsoft.com/office/powerpoint/2010/main" val="30385950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0C0AD0-C0C6-4753-98B3-7372479C8DB5}"/>
              </a:ext>
              <a:ext uri="{C183D7F6-B498-43B3-948B-1728B52AA6E4}">
                <adec:decorative xmlns:adec="http://schemas.microsoft.com/office/drawing/2017/decorative" val="1"/>
              </a:ext>
            </a:extLst>
          </p:cNvPr>
          <p:cNvSpPr/>
          <p:nvPr/>
        </p:nvSpPr>
        <p:spPr>
          <a:xfrm>
            <a:off x="7467600" y="685800"/>
            <a:ext cx="4038600" cy="5486400"/>
          </a:xfrm>
          <a:prstGeom prst="rect">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Montserrat" pitchFamily="2" charset="77"/>
            </a:endParaRPr>
          </a:p>
        </p:txBody>
      </p:sp>
      <p:sp>
        <p:nvSpPr>
          <p:cNvPr id="2" name="Title 1">
            <a:extLst>
              <a:ext uri="{FF2B5EF4-FFF2-40B4-BE49-F238E27FC236}">
                <a16:creationId xmlns:a16="http://schemas.microsoft.com/office/drawing/2014/main" id="{11FD5A13-435A-49E7-ACBD-C522443F9163}"/>
              </a:ext>
            </a:extLst>
          </p:cNvPr>
          <p:cNvSpPr>
            <a:spLocks noGrp="1"/>
          </p:cNvSpPr>
          <p:nvPr>
            <p:ph type="title" hasCustomPrompt="1"/>
          </p:nvPr>
        </p:nvSpPr>
        <p:spPr>
          <a:xfrm>
            <a:off x="7858124" y="1112836"/>
            <a:ext cx="3221037" cy="2011363"/>
          </a:xfrm>
          <a:prstGeom prst="rect">
            <a:avLst/>
          </a:prstGeom>
        </p:spPr>
        <p:txBody>
          <a:bodyPr>
            <a:noAutofit/>
          </a:bodyPr>
          <a:lstStyle>
            <a:lvl1pPr algn="ctr">
              <a:lnSpc>
                <a:spcPct val="125000"/>
              </a:lnSpc>
              <a:spcBef>
                <a:spcPts val="1000"/>
              </a:spcBef>
              <a:spcAft>
                <a:spcPts val="1200"/>
              </a:spcAft>
              <a:defRPr sz="2400" spc="300" baseline="0">
                <a:solidFill>
                  <a:schemeClr val="bg1"/>
                </a:solidFill>
                <a:latin typeface="Montserrat" pitchFamily="2" charset="77"/>
              </a:defRPr>
            </a:lvl1pPr>
          </a:lstStyle>
          <a:p>
            <a:r>
              <a:rPr lang="en-US" dirty="0"/>
              <a:t>CLICK TO EDIT MASTER TITLE STYLE</a:t>
            </a:r>
          </a:p>
        </p:txBody>
      </p:sp>
      <p:sp>
        <p:nvSpPr>
          <p:cNvPr id="15" name="Picture Placeholder 14">
            <a:extLst>
              <a:ext uri="{FF2B5EF4-FFF2-40B4-BE49-F238E27FC236}">
                <a16:creationId xmlns:a16="http://schemas.microsoft.com/office/drawing/2014/main" id="{66849A51-7BB5-4AC4-9826-3E40239DDC95}"/>
              </a:ext>
            </a:extLst>
          </p:cNvPr>
          <p:cNvSpPr>
            <a:spLocks noGrp="1"/>
          </p:cNvSpPr>
          <p:nvPr>
            <p:ph type="pic" sz="quarter" idx="13"/>
          </p:nvPr>
        </p:nvSpPr>
        <p:spPr>
          <a:xfrm>
            <a:off x="0" y="0"/>
            <a:ext cx="6781800" cy="6858000"/>
          </a:xfrm>
          <a:prstGeom prst="rect">
            <a:avLst/>
          </a:prstGeom>
          <a:solidFill>
            <a:schemeClr val="tx2"/>
          </a:solidFill>
        </p:spPr>
        <p:txBody>
          <a:bodyPr/>
          <a:lstStyle>
            <a:lvl1pPr>
              <a:defRPr>
                <a:latin typeface="Montserrat" pitchFamily="2" charset="77"/>
              </a:defRPr>
            </a:lvl1pPr>
          </a:lstStyle>
          <a:p>
            <a:r>
              <a:rPr lang="en-US"/>
              <a:t>Click icon to add picture</a:t>
            </a:r>
            <a:endParaRPr lang="en-US" dirty="0"/>
          </a:p>
        </p:txBody>
      </p:sp>
      <p:sp>
        <p:nvSpPr>
          <p:cNvPr id="13" name="Text Placeholder 12">
            <a:extLst>
              <a:ext uri="{FF2B5EF4-FFF2-40B4-BE49-F238E27FC236}">
                <a16:creationId xmlns:a16="http://schemas.microsoft.com/office/drawing/2014/main" id="{D61D3ED1-1003-44C1-AEAC-7217554CAB77}"/>
              </a:ext>
            </a:extLst>
          </p:cNvPr>
          <p:cNvSpPr>
            <a:spLocks noGrp="1"/>
          </p:cNvSpPr>
          <p:nvPr>
            <p:ph type="body" sz="quarter" idx="15"/>
          </p:nvPr>
        </p:nvSpPr>
        <p:spPr>
          <a:xfrm>
            <a:off x="7895432" y="3429001"/>
            <a:ext cx="3221037" cy="2316163"/>
          </a:xfrm>
          <a:prstGeom prst="rect">
            <a:avLst/>
          </a:prstGeom>
        </p:spPr>
        <p:txBody>
          <a:bodyPr/>
          <a:lstStyle>
            <a:lvl1pPr algn="ctr">
              <a:buNone/>
              <a:defRPr lang="en-US" sz="2000" i="1" kern="1200" dirty="0" smtClean="0">
                <a:solidFill>
                  <a:schemeClr val="bg1"/>
                </a:solidFill>
                <a:latin typeface="Montserrat" pitchFamily="2" charset="77"/>
                <a:ea typeface="+mn-ea"/>
                <a:cs typeface="+mn-cs"/>
              </a:defRPr>
            </a:lvl1pPr>
            <a:lvl2pPr>
              <a:defRPr lang="en-US" sz="2000" i="1" kern="1200" dirty="0" smtClean="0">
                <a:solidFill>
                  <a:schemeClr val="bg1"/>
                </a:solidFill>
                <a:latin typeface="+mj-lt"/>
                <a:ea typeface="+mn-ea"/>
                <a:cs typeface="+mn-cs"/>
              </a:defRPr>
            </a:lvl2pPr>
            <a:lvl3pPr>
              <a:defRPr lang="en-US" sz="2000" i="1" kern="1200" dirty="0" smtClean="0">
                <a:solidFill>
                  <a:schemeClr val="bg1"/>
                </a:solidFill>
                <a:latin typeface="+mj-lt"/>
                <a:ea typeface="+mn-ea"/>
                <a:cs typeface="+mn-cs"/>
              </a:defRPr>
            </a:lvl3pPr>
            <a:lvl4pPr>
              <a:defRPr lang="en-US" sz="2000" i="1" kern="1200" dirty="0" smtClean="0">
                <a:solidFill>
                  <a:schemeClr val="bg1"/>
                </a:solidFill>
                <a:latin typeface="+mj-lt"/>
                <a:ea typeface="+mn-ea"/>
                <a:cs typeface="+mn-cs"/>
              </a:defRPr>
            </a:lvl4pPr>
            <a:lvl5pPr>
              <a:defRPr lang="en-US" sz="2000" i="1" kern="1200" dirty="0">
                <a:solidFill>
                  <a:schemeClr val="bg1"/>
                </a:solidFill>
                <a:latin typeface="+mj-lt"/>
                <a:ea typeface="+mn-ea"/>
                <a:cs typeface="+mn-cs"/>
              </a:defRPr>
            </a:lvl5pPr>
          </a:lstStyle>
          <a:p>
            <a:pPr lvl="0"/>
            <a:r>
              <a:rPr lang="en-US"/>
              <a:t>Click to edit Master text styles</a:t>
            </a:r>
          </a:p>
        </p:txBody>
      </p:sp>
      <p:sp>
        <p:nvSpPr>
          <p:cNvPr id="5" name="Slide Number Placeholder 4">
            <a:extLst>
              <a:ext uri="{FF2B5EF4-FFF2-40B4-BE49-F238E27FC236}">
                <a16:creationId xmlns:a16="http://schemas.microsoft.com/office/drawing/2014/main" id="{21DE78C5-C86D-404C-886C-9B28A5B596E9}"/>
              </a:ext>
            </a:extLst>
          </p:cNvPr>
          <p:cNvSpPr>
            <a:spLocks noGrp="1"/>
          </p:cNvSpPr>
          <p:nvPr>
            <p:ph type="sldNum" sz="quarter" idx="12"/>
          </p:nvPr>
        </p:nvSpPr>
        <p:spPr>
          <a:xfrm>
            <a:off x="11116341" y="6356351"/>
            <a:ext cx="871868" cy="365125"/>
          </a:xfrm>
          <a:prstGeom prst="rect">
            <a:avLst/>
          </a:prstGeom>
        </p:spPr>
        <p:txBody>
          <a:bodyPr/>
          <a:lstStyle>
            <a:lvl1pPr>
              <a:defRPr>
                <a:latin typeface="Montserrat" pitchFamily="2" charset="77"/>
              </a:defRPr>
            </a:lvl1p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32558208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39328-D534-434C-0110-CEB4B3BF6873}"/>
              </a:ext>
            </a:extLst>
          </p:cNvPr>
          <p:cNvSpPr>
            <a:spLocks noGrp="1"/>
          </p:cNvSpPr>
          <p:nvPr>
            <p:ph type="title"/>
          </p:nvPr>
        </p:nvSpPr>
        <p:spPr>
          <a:xfrm>
            <a:off x="612740" y="264884"/>
            <a:ext cx="11469961" cy="722085"/>
          </a:xfrm>
          <a:prstGeom prst="rect">
            <a:avLst/>
          </a:prstGeom>
        </p:spPr>
        <p:txBody>
          <a:bodyPr/>
          <a:lstStyle>
            <a:lvl1pPr>
              <a:defRPr b="1"/>
            </a:lvl1pPr>
          </a:lstStyle>
          <a:p>
            <a:r>
              <a:rPr lang="en-US" dirty="0"/>
              <a:t>Click to edit Master title style</a:t>
            </a:r>
            <a:endParaRPr lang="en-AU" dirty="0"/>
          </a:p>
        </p:txBody>
      </p:sp>
      <p:sp>
        <p:nvSpPr>
          <p:cNvPr id="7" name="Content Placeholder 6">
            <a:extLst>
              <a:ext uri="{FF2B5EF4-FFF2-40B4-BE49-F238E27FC236}">
                <a16:creationId xmlns:a16="http://schemas.microsoft.com/office/drawing/2014/main" id="{D4207E3C-E09C-1116-3761-DFBB7216E8E7}"/>
              </a:ext>
            </a:extLst>
          </p:cNvPr>
          <p:cNvSpPr>
            <a:spLocks noGrp="1"/>
          </p:cNvSpPr>
          <p:nvPr>
            <p:ph sz="quarter" idx="10"/>
          </p:nvPr>
        </p:nvSpPr>
        <p:spPr>
          <a:xfrm>
            <a:off x="612741" y="1174750"/>
            <a:ext cx="11469961" cy="5105400"/>
          </a:xfrm>
          <a:prstGeom prst="rect">
            <a:avLst/>
          </a:prstGeom>
        </p:spPr>
        <p:txBody>
          <a:bodyPr/>
          <a:lstStyle>
            <a:lvl1pPr>
              <a:lnSpc>
                <a:spcPct val="100000"/>
              </a:lnSpc>
              <a:spcBef>
                <a:spcPts val="600"/>
              </a:spcBef>
              <a:spcAft>
                <a:spcPts val="600"/>
              </a:spcAft>
              <a:defRPr>
                <a:solidFill>
                  <a:schemeClr val="tx2"/>
                </a:solidFill>
              </a:defRPr>
            </a:lvl1pPr>
            <a:lvl2pPr>
              <a:lnSpc>
                <a:spcPct val="100000"/>
              </a:lnSpc>
              <a:spcBef>
                <a:spcPts val="600"/>
              </a:spcBef>
              <a:spcAft>
                <a:spcPts val="600"/>
              </a:spcAft>
              <a:defRPr>
                <a:solidFill>
                  <a:schemeClr val="tx2"/>
                </a:solidFill>
              </a:defRPr>
            </a:lvl2pPr>
            <a:lvl3pPr>
              <a:lnSpc>
                <a:spcPct val="100000"/>
              </a:lnSpc>
              <a:spcBef>
                <a:spcPts val="600"/>
              </a:spcBef>
              <a:spcAft>
                <a:spcPts val="600"/>
              </a:spcAft>
              <a:defRPr>
                <a:solidFill>
                  <a:schemeClr val="tx2"/>
                </a:solidFill>
              </a:defRPr>
            </a:lvl3pPr>
            <a:lvl4pPr>
              <a:lnSpc>
                <a:spcPct val="100000"/>
              </a:lnSpc>
              <a:spcBef>
                <a:spcPts val="600"/>
              </a:spcBef>
              <a:spcAft>
                <a:spcPts val="600"/>
              </a:spcAft>
              <a:defRPr>
                <a:solidFill>
                  <a:schemeClr val="tx2"/>
                </a:solidFill>
              </a:defRPr>
            </a:lvl4pPr>
            <a:lvl5pPr>
              <a:lnSpc>
                <a:spcPct val="100000"/>
              </a:lnSpc>
              <a:spcBef>
                <a:spcPts val="600"/>
              </a:spcBef>
              <a:spcAft>
                <a:spcPts val="600"/>
              </a:spcAft>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2439619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Title P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EA450D9D-7C27-8F1F-C403-5CA508C8FAEE}"/>
              </a:ext>
            </a:extLst>
          </p:cNvPr>
          <p:cNvSpPr>
            <a:spLocks noGrp="1"/>
          </p:cNvSpPr>
          <p:nvPr>
            <p:ph type="body" sz="quarter" idx="10" hasCustomPrompt="1"/>
          </p:nvPr>
        </p:nvSpPr>
        <p:spPr>
          <a:xfrm>
            <a:off x="577542" y="1679976"/>
            <a:ext cx="8514522" cy="835379"/>
          </a:xfrm>
          <a:prstGeom prst="rect">
            <a:avLst/>
          </a:prstGeom>
        </p:spPr>
        <p:txBody>
          <a:bodyPr>
            <a:noAutofit/>
          </a:bodyPr>
          <a:lstStyle>
            <a:lvl1pPr marL="0" indent="0" algn="l">
              <a:buNone/>
              <a:defRPr sz="5400" b="1" i="0">
                <a:solidFill>
                  <a:schemeClr val="bg1"/>
                </a:solidFill>
                <a:latin typeface="+mn-lt"/>
              </a:defRPr>
            </a:lvl1pPr>
            <a:lvl2pPr marL="457206" indent="0" algn="ctr">
              <a:buNone/>
              <a:defRPr/>
            </a:lvl2pPr>
            <a:lvl3pPr marL="914412" indent="0" algn="ctr">
              <a:buNone/>
              <a:defRPr/>
            </a:lvl3pPr>
            <a:lvl4pPr marL="1371617" indent="0" algn="ctr">
              <a:buNone/>
              <a:defRPr/>
            </a:lvl4pPr>
            <a:lvl5pPr marL="1828823" indent="0" algn="ctr">
              <a:buNone/>
              <a:defRPr/>
            </a:lvl5pPr>
          </a:lstStyle>
          <a:p>
            <a:pPr lvl="0"/>
            <a:r>
              <a:rPr lang="en-US" dirty="0"/>
              <a:t>Heading Here</a:t>
            </a:r>
          </a:p>
        </p:txBody>
      </p:sp>
      <p:sp>
        <p:nvSpPr>
          <p:cNvPr id="3" name="Text Placeholder 2">
            <a:extLst>
              <a:ext uri="{FF2B5EF4-FFF2-40B4-BE49-F238E27FC236}">
                <a16:creationId xmlns:a16="http://schemas.microsoft.com/office/drawing/2014/main" id="{2D833A82-4502-D364-FA83-2AD97C45BF11}"/>
              </a:ext>
            </a:extLst>
          </p:cNvPr>
          <p:cNvSpPr>
            <a:spLocks noGrp="1"/>
          </p:cNvSpPr>
          <p:nvPr>
            <p:ph type="body" sz="quarter" idx="11" hasCustomPrompt="1"/>
          </p:nvPr>
        </p:nvSpPr>
        <p:spPr>
          <a:xfrm>
            <a:off x="578479" y="2530907"/>
            <a:ext cx="8513585" cy="620184"/>
          </a:xfrm>
          <a:prstGeom prst="rect">
            <a:avLst/>
          </a:prstGeom>
        </p:spPr>
        <p:txBody>
          <a:bodyPr>
            <a:noAutofit/>
          </a:bodyPr>
          <a:lstStyle>
            <a:lvl1pPr marL="0" indent="0" algn="l">
              <a:spcBef>
                <a:spcPts val="0"/>
              </a:spcBef>
              <a:spcAft>
                <a:spcPts val="0"/>
              </a:spcAft>
              <a:buNone/>
              <a:defRPr sz="2000" b="0" i="0">
                <a:solidFill>
                  <a:schemeClr val="bg1"/>
                </a:solidFill>
                <a:latin typeface="+mn-lt"/>
              </a:defRPr>
            </a:lvl1pPr>
            <a:lvl2pPr marL="457206" indent="0" algn="ctr">
              <a:buNone/>
              <a:defRPr sz="2400">
                <a:solidFill>
                  <a:srgbClr val="251675"/>
                </a:solidFill>
              </a:defRPr>
            </a:lvl2pPr>
            <a:lvl3pPr marL="914412" indent="0" algn="ctr">
              <a:buNone/>
              <a:defRPr sz="2400">
                <a:solidFill>
                  <a:srgbClr val="251675"/>
                </a:solidFill>
              </a:defRPr>
            </a:lvl3pPr>
            <a:lvl4pPr marL="1371617" indent="0" algn="ctr">
              <a:buNone/>
              <a:defRPr sz="2400">
                <a:solidFill>
                  <a:srgbClr val="251675"/>
                </a:solidFill>
              </a:defRPr>
            </a:lvl4pPr>
            <a:lvl5pPr marL="1828823" indent="0" algn="ctr">
              <a:buNone/>
              <a:defRPr sz="2400">
                <a:solidFill>
                  <a:srgbClr val="251675"/>
                </a:solidFill>
              </a:defRPr>
            </a:lvl5pPr>
          </a:lstStyle>
          <a:p>
            <a:pPr lvl="0"/>
            <a:r>
              <a:rPr lang="en-US" dirty="0"/>
              <a:t>Name and title</a:t>
            </a:r>
          </a:p>
        </p:txBody>
      </p:sp>
      <p:pic>
        <p:nvPicPr>
          <p:cNvPr id="8" name="Picture 7" descr="A logo with white text&#10;&#10;Description automatically generated">
            <a:extLst>
              <a:ext uri="{FF2B5EF4-FFF2-40B4-BE49-F238E27FC236}">
                <a16:creationId xmlns:a16="http://schemas.microsoft.com/office/drawing/2014/main" id="{C46BA6DB-EEEF-BA99-E44D-286E5FE5480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34248" y="-1319648"/>
            <a:ext cx="2081825" cy="1040914"/>
          </a:xfrm>
          <a:prstGeom prst="rect">
            <a:avLst/>
          </a:prstGeom>
        </p:spPr>
      </p:pic>
      <p:pic>
        <p:nvPicPr>
          <p:cNvPr id="4" name="Picture 3" descr="A black and white logo&#10;&#10;Description automatically generated">
            <a:extLst>
              <a:ext uri="{FF2B5EF4-FFF2-40B4-BE49-F238E27FC236}">
                <a16:creationId xmlns:a16="http://schemas.microsoft.com/office/drawing/2014/main" id="{090AD204-1C79-5A65-80F0-4472B1B8704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4513" y="548002"/>
            <a:ext cx="2770912" cy="755704"/>
          </a:xfrm>
          <a:prstGeom prst="rect">
            <a:avLst/>
          </a:prstGeom>
        </p:spPr>
      </p:pic>
      <p:sp>
        <p:nvSpPr>
          <p:cNvPr id="5" name="Rectangle 4">
            <a:extLst>
              <a:ext uri="{FF2B5EF4-FFF2-40B4-BE49-F238E27FC236}">
                <a16:creationId xmlns:a16="http://schemas.microsoft.com/office/drawing/2014/main" id="{6EB66469-9590-EB29-0E48-E2FCB2EE5F13}"/>
              </a:ext>
            </a:extLst>
          </p:cNvPr>
          <p:cNvSpPr/>
          <p:nvPr userDrawn="1"/>
        </p:nvSpPr>
        <p:spPr>
          <a:xfrm>
            <a:off x="-211115" y="5304886"/>
            <a:ext cx="12485941" cy="1553114"/>
          </a:xfrm>
          <a:prstGeom prst="rect">
            <a:avLst/>
          </a:prstGeom>
          <a:solidFill>
            <a:schemeClr val="bg1"/>
          </a:solidFill>
          <a:ln w="38100">
            <a:solidFill>
              <a:srgbClr val="63C8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13" b="1">
              <a:latin typeface="+mn-lt"/>
              <a:cs typeface="Arial" panose="020B0604020202020204" pitchFamily="34" charset="0"/>
            </a:endParaRPr>
          </a:p>
        </p:txBody>
      </p:sp>
      <p:sp>
        <p:nvSpPr>
          <p:cNvPr id="6" name="Rectangle 5">
            <a:extLst>
              <a:ext uri="{FF2B5EF4-FFF2-40B4-BE49-F238E27FC236}">
                <a16:creationId xmlns:a16="http://schemas.microsoft.com/office/drawing/2014/main" id="{B2D9A391-407B-0D14-537C-9DBF22394C60}"/>
              </a:ext>
            </a:extLst>
          </p:cNvPr>
          <p:cNvSpPr/>
          <p:nvPr userDrawn="1"/>
        </p:nvSpPr>
        <p:spPr>
          <a:xfrm>
            <a:off x="891286" y="4993196"/>
            <a:ext cx="1313180" cy="130939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13" b="1">
              <a:latin typeface="+mn-lt"/>
              <a:cs typeface="Arial" panose="020B0604020202020204" pitchFamily="34" charset="0"/>
            </a:endParaRPr>
          </a:p>
        </p:txBody>
      </p:sp>
      <p:sp>
        <p:nvSpPr>
          <p:cNvPr id="7" name="Rectangle 6">
            <a:extLst>
              <a:ext uri="{FF2B5EF4-FFF2-40B4-BE49-F238E27FC236}">
                <a16:creationId xmlns:a16="http://schemas.microsoft.com/office/drawing/2014/main" id="{7F740639-9E8A-F3F0-64B7-ED4F7C7E0A72}"/>
              </a:ext>
            </a:extLst>
          </p:cNvPr>
          <p:cNvSpPr/>
          <p:nvPr userDrawn="1"/>
        </p:nvSpPr>
        <p:spPr>
          <a:xfrm>
            <a:off x="2727235" y="4993196"/>
            <a:ext cx="1313180" cy="130939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13" b="1">
              <a:latin typeface="+mn-lt"/>
              <a:cs typeface="Arial" panose="020B0604020202020204" pitchFamily="34" charset="0"/>
            </a:endParaRPr>
          </a:p>
        </p:txBody>
      </p:sp>
      <p:sp>
        <p:nvSpPr>
          <p:cNvPr id="9" name="Rectangle 8">
            <a:extLst>
              <a:ext uri="{FF2B5EF4-FFF2-40B4-BE49-F238E27FC236}">
                <a16:creationId xmlns:a16="http://schemas.microsoft.com/office/drawing/2014/main" id="{1B134703-4F1B-B5B0-BC70-FF56AD83D491}"/>
              </a:ext>
            </a:extLst>
          </p:cNvPr>
          <p:cNvSpPr/>
          <p:nvPr userDrawn="1"/>
        </p:nvSpPr>
        <p:spPr>
          <a:xfrm>
            <a:off x="4563184" y="4993196"/>
            <a:ext cx="1313180" cy="130939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13" b="1">
              <a:latin typeface="+mn-lt"/>
              <a:cs typeface="Arial" panose="020B0604020202020204" pitchFamily="34" charset="0"/>
            </a:endParaRPr>
          </a:p>
        </p:txBody>
      </p:sp>
      <p:sp>
        <p:nvSpPr>
          <p:cNvPr id="10" name="Rectangle 9">
            <a:extLst>
              <a:ext uri="{FF2B5EF4-FFF2-40B4-BE49-F238E27FC236}">
                <a16:creationId xmlns:a16="http://schemas.microsoft.com/office/drawing/2014/main" id="{00B6C771-5EBA-B6C3-7515-EC41CF84E680}"/>
              </a:ext>
            </a:extLst>
          </p:cNvPr>
          <p:cNvSpPr/>
          <p:nvPr userDrawn="1"/>
        </p:nvSpPr>
        <p:spPr>
          <a:xfrm>
            <a:off x="6399133" y="4993196"/>
            <a:ext cx="1313180" cy="130939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13" b="1">
              <a:latin typeface="+mn-lt"/>
              <a:cs typeface="Arial" panose="020B0604020202020204" pitchFamily="34" charset="0"/>
            </a:endParaRPr>
          </a:p>
        </p:txBody>
      </p:sp>
      <p:sp>
        <p:nvSpPr>
          <p:cNvPr id="11" name="Rectangle 10">
            <a:extLst>
              <a:ext uri="{FF2B5EF4-FFF2-40B4-BE49-F238E27FC236}">
                <a16:creationId xmlns:a16="http://schemas.microsoft.com/office/drawing/2014/main" id="{643574E5-EBD0-C79E-2035-E9D1FF6298A9}"/>
              </a:ext>
            </a:extLst>
          </p:cNvPr>
          <p:cNvSpPr/>
          <p:nvPr userDrawn="1"/>
        </p:nvSpPr>
        <p:spPr>
          <a:xfrm>
            <a:off x="8235082" y="4993196"/>
            <a:ext cx="1313180" cy="130939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13" b="1">
              <a:latin typeface="+mn-lt"/>
              <a:cs typeface="Arial" panose="020B0604020202020204" pitchFamily="34" charset="0"/>
            </a:endParaRPr>
          </a:p>
        </p:txBody>
      </p:sp>
      <p:sp>
        <p:nvSpPr>
          <p:cNvPr id="12" name="Rectangle 11">
            <a:extLst>
              <a:ext uri="{FF2B5EF4-FFF2-40B4-BE49-F238E27FC236}">
                <a16:creationId xmlns:a16="http://schemas.microsoft.com/office/drawing/2014/main" id="{E6CB6F56-01FD-C7B5-A84C-145C0AE10199}"/>
              </a:ext>
            </a:extLst>
          </p:cNvPr>
          <p:cNvSpPr/>
          <p:nvPr userDrawn="1"/>
        </p:nvSpPr>
        <p:spPr>
          <a:xfrm>
            <a:off x="10071033" y="4993196"/>
            <a:ext cx="1313180" cy="130939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13" b="1">
              <a:latin typeface="+mn-lt"/>
              <a:cs typeface="Arial" panose="020B0604020202020204" pitchFamily="34" charset="0"/>
            </a:endParaRPr>
          </a:p>
        </p:txBody>
      </p:sp>
    </p:spTree>
    <p:extLst>
      <p:ext uri="{BB962C8B-B14F-4D97-AF65-F5344CB8AC3E}">
        <p14:creationId xmlns:p14="http://schemas.microsoft.com/office/powerpoint/2010/main" val="706488335"/>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6A93B3A-4DC5-DC6F-041D-74026C2907FC}"/>
              </a:ext>
            </a:extLst>
          </p:cNvPr>
          <p:cNvCxnSpPr>
            <a:cxnSpLocks/>
          </p:cNvCxnSpPr>
          <p:nvPr userDrawn="1"/>
        </p:nvCxnSpPr>
        <p:spPr>
          <a:xfrm>
            <a:off x="160421" y="2612185"/>
            <a:ext cx="11847095" cy="0"/>
          </a:xfrm>
          <a:prstGeom prst="line">
            <a:avLst/>
          </a:prstGeom>
          <a:ln>
            <a:solidFill>
              <a:srgbClr val="63C8C8"/>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E4BD4F68-F158-13A8-A280-B695B67C6C7F}"/>
              </a:ext>
            </a:extLst>
          </p:cNvPr>
          <p:cNvCxnSpPr>
            <a:cxnSpLocks/>
          </p:cNvCxnSpPr>
          <p:nvPr userDrawn="1"/>
        </p:nvCxnSpPr>
        <p:spPr>
          <a:xfrm>
            <a:off x="160421" y="3162518"/>
            <a:ext cx="11847095" cy="0"/>
          </a:xfrm>
          <a:prstGeom prst="line">
            <a:avLst/>
          </a:prstGeom>
          <a:ln>
            <a:solidFill>
              <a:srgbClr val="63C8C8"/>
            </a:solidFill>
          </a:ln>
        </p:spPr>
        <p:style>
          <a:lnRef idx="2">
            <a:schemeClr val="accent1"/>
          </a:lnRef>
          <a:fillRef idx="0">
            <a:schemeClr val="accent1"/>
          </a:fillRef>
          <a:effectRef idx="1">
            <a:schemeClr val="accent1"/>
          </a:effectRef>
          <a:fontRef idx="minor">
            <a:schemeClr val="tx1"/>
          </a:fontRef>
        </p:style>
      </p:cxnSp>
      <p:grpSp>
        <p:nvGrpSpPr>
          <p:cNvPr id="5" name="Group 4">
            <a:extLst>
              <a:ext uri="{FF2B5EF4-FFF2-40B4-BE49-F238E27FC236}">
                <a16:creationId xmlns:a16="http://schemas.microsoft.com/office/drawing/2014/main" id="{8B762FBA-9DE3-E5A4-8F71-1AD840555D14}"/>
              </a:ext>
            </a:extLst>
          </p:cNvPr>
          <p:cNvGrpSpPr/>
          <p:nvPr userDrawn="1"/>
        </p:nvGrpSpPr>
        <p:grpSpPr>
          <a:xfrm>
            <a:off x="8470390" y="1383340"/>
            <a:ext cx="2997628" cy="3028291"/>
            <a:chOff x="1518834" y="1672860"/>
            <a:chExt cx="3642914" cy="3680178"/>
          </a:xfrm>
        </p:grpSpPr>
        <p:sp>
          <p:nvSpPr>
            <p:cNvPr id="6" name="Oval 5">
              <a:extLst>
                <a:ext uri="{FF2B5EF4-FFF2-40B4-BE49-F238E27FC236}">
                  <a16:creationId xmlns:a16="http://schemas.microsoft.com/office/drawing/2014/main" id="{34775BC7-78C5-BDF8-428E-31E0A6FA4579}"/>
                </a:ext>
              </a:extLst>
            </p:cNvPr>
            <p:cNvSpPr/>
            <p:nvPr userDrawn="1"/>
          </p:nvSpPr>
          <p:spPr>
            <a:xfrm>
              <a:off x="1588815" y="1780105"/>
              <a:ext cx="3572933" cy="3572933"/>
            </a:xfrm>
            <a:prstGeom prst="ellipse">
              <a:avLst/>
            </a:prstGeom>
            <a:solidFill>
              <a:srgbClr val="C3A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8" name="Oval 7">
              <a:extLst>
                <a:ext uri="{FF2B5EF4-FFF2-40B4-BE49-F238E27FC236}">
                  <a16:creationId xmlns:a16="http://schemas.microsoft.com/office/drawing/2014/main" id="{A120E938-DF33-1528-DAE1-558E1EFA5F20}"/>
                </a:ext>
              </a:extLst>
            </p:cNvPr>
            <p:cNvSpPr/>
            <p:nvPr userDrawn="1"/>
          </p:nvSpPr>
          <p:spPr>
            <a:xfrm>
              <a:off x="1518834" y="1672860"/>
              <a:ext cx="3566715" cy="35949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9" name="Oval 8">
              <a:extLst>
                <a:ext uri="{FF2B5EF4-FFF2-40B4-BE49-F238E27FC236}">
                  <a16:creationId xmlns:a16="http://schemas.microsoft.com/office/drawing/2014/main" id="{BD928D63-B89D-C6A3-7D41-EDE0F2AF500B}"/>
                </a:ext>
              </a:extLst>
            </p:cNvPr>
            <p:cNvSpPr/>
            <p:nvPr userDrawn="1"/>
          </p:nvSpPr>
          <p:spPr>
            <a:xfrm>
              <a:off x="1603024" y="1772356"/>
              <a:ext cx="3420533" cy="3420533"/>
            </a:xfrm>
            <a:prstGeom prst="ellipse">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grpSp>
      <p:grpSp>
        <p:nvGrpSpPr>
          <p:cNvPr id="10" name="Group 9">
            <a:extLst>
              <a:ext uri="{FF2B5EF4-FFF2-40B4-BE49-F238E27FC236}">
                <a16:creationId xmlns:a16="http://schemas.microsoft.com/office/drawing/2014/main" id="{672D3A99-8A8C-C4BD-C997-FE0D316EC906}"/>
              </a:ext>
            </a:extLst>
          </p:cNvPr>
          <p:cNvGrpSpPr/>
          <p:nvPr userDrawn="1"/>
        </p:nvGrpSpPr>
        <p:grpSpPr>
          <a:xfrm>
            <a:off x="4495588" y="1383340"/>
            <a:ext cx="2997628" cy="3028291"/>
            <a:chOff x="1518834" y="1672860"/>
            <a:chExt cx="3642914" cy="3680178"/>
          </a:xfrm>
        </p:grpSpPr>
        <p:sp>
          <p:nvSpPr>
            <p:cNvPr id="11" name="Oval 10">
              <a:extLst>
                <a:ext uri="{FF2B5EF4-FFF2-40B4-BE49-F238E27FC236}">
                  <a16:creationId xmlns:a16="http://schemas.microsoft.com/office/drawing/2014/main" id="{653197FE-2C33-1E31-6A2F-C97D2A5776B2}"/>
                </a:ext>
              </a:extLst>
            </p:cNvPr>
            <p:cNvSpPr/>
            <p:nvPr userDrawn="1"/>
          </p:nvSpPr>
          <p:spPr>
            <a:xfrm>
              <a:off x="1588815" y="1780105"/>
              <a:ext cx="3572933" cy="3572933"/>
            </a:xfrm>
            <a:prstGeom prst="ellipse">
              <a:avLst/>
            </a:prstGeom>
            <a:solidFill>
              <a:srgbClr val="C3A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dirty="0">
                  <a:latin typeface="Candara" panose="020E0502030303020204" pitchFamily="34" charset="0"/>
                </a:rPr>
                <a:t>¥</a:t>
              </a:r>
            </a:p>
          </p:txBody>
        </p:sp>
        <p:sp>
          <p:nvSpPr>
            <p:cNvPr id="12" name="Oval 11">
              <a:extLst>
                <a:ext uri="{FF2B5EF4-FFF2-40B4-BE49-F238E27FC236}">
                  <a16:creationId xmlns:a16="http://schemas.microsoft.com/office/drawing/2014/main" id="{85B8A512-C6AA-061B-5B01-7362BE0AFBE8}"/>
                </a:ext>
              </a:extLst>
            </p:cNvPr>
            <p:cNvSpPr/>
            <p:nvPr userDrawn="1"/>
          </p:nvSpPr>
          <p:spPr>
            <a:xfrm>
              <a:off x="1518834" y="1672860"/>
              <a:ext cx="3566715" cy="35949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13" name="Oval 12">
              <a:extLst>
                <a:ext uri="{FF2B5EF4-FFF2-40B4-BE49-F238E27FC236}">
                  <a16:creationId xmlns:a16="http://schemas.microsoft.com/office/drawing/2014/main" id="{A10780A9-8B61-C625-CAD1-F73EF59902F3}"/>
                </a:ext>
              </a:extLst>
            </p:cNvPr>
            <p:cNvSpPr/>
            <p:nvPr userDrawn="1"/>
          </p:nvSpPr>
          <p:spPr>
            <a:xfrm>
              <a:off x="1603024" y="1772356"/>
              <a:ext cx="3420533" cy="3420533"/>
            </a:xfrm>
            <a:prstGeom prst="ellipse">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grpSp>
      <p:sp>
        <p:nvSpPr>
          <p:cNvPr id="15" name="Oval 14">
            <a:extLst>
              <a:ext uri="{FF2B5EF4-FFF2-40B4-BE49-F238E27FC236}">
                <a16:creationId xmlns:a16="http://schemas.microsoft.com/office/drawing/2014/main" id="{DB309B8A-A5A5-A465-F71D-1576A19EB03D}"/>
              </a:ext>
            </a:extLst>
          </p:cNvPr>
          <p:cNvSpPr/>
          <p:nvPr userDrawn="1"/>
        </p:nvSpPr>
        <p:spPr>
          <a:xfrm>
            <a:off x="730007" y="1471588"/>
            <a:ext cx="2940043" cy="2940043"/>
          </a:xfrm>
          <a:prstGeom prst="ellipse">
            <a:avLst/>
          </a:prstGeom>
          <a:solidFill>
            <a:srgbClr val="C3A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16" name="Oval 15">
            <a:extLst>
              <a:ext uri="{FF2B5EF4-FFF2-40B4-BE49-F238E27FC236}">
                <a16:creationId xmlns:a16="http://schemas.microsoft.com/office/drawing/2014/main" id="{1B04091C-D2DD-9615-BCB7-99860F70A29D}"/>
              </a:ext>
            </a:extLst>
          </p:cNvPr>
          <p:cNvSpPr/>
          <p:nvPr userDrawn="1"/>
        </p:nvSpPr>
        <p:spPr>
          <a:xfrm>
            <a:off x="672422" y="1383340"/>
            <a:ext cx="2934926" cy="2958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17" name="Oval 16">
            <a:extLst>
              <a:ext uri="{FF2B5EF4-FFF2-40B4-BE49-F238E27FC236}">
                <a16:creationId xmlns:a16="http://schemas.microsoft.com/office/drawing/2014/main" id="{BEC5CAF6-B736-B088-1BA3-0DB4FA6DB398}"/>
              </a:ext>
            </a:extLst>
          </p:cNvPr>
          <p:cNvSpPr/>
          <p:nvPr userDrawn="1"/>
        </p:nvSpPr>
        <p:spPr>
          <a:xfrm>
            <a:off x="732566" y="1471588"/>
            <a:ext cx="2814638" cy="2814638"/>
          </a:xfrm>
          <a:prstGeom prst="ellipse">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18" name="Text Placeholder 33">
            <a:extLst>
              <a:ext uri="{FF2B5EF4-FFF2-40B4-BE49-F238E27FC236}">
                <a16:creationId xmlns:a16="http://schemas.microsoft.com/office/drawing/2014/main" id="{DD41E879-9BED-9322-13A5-D74999D2252A}"/>
              </a:ext>
            </a:extLst>
          </p:cNvPr>
          <p:cNvSpPr>
            <a:spLocks noGrp="1"/>
          </p:cNvSpPr>
          <p:nvPr userDrawn="1">
            <p:ph type="body" sz="quarter" idx="13" hasCustomPrompt="1"/>
          </p:nvPr>
        </p:nvSpPr>
        <p:spPr>
          <a:xfrm>
            <a:off x="9153279" y="4589962"/>
            <a:ext cx="1734971" cy="1925995"/>
          </a:xfrm>
          <a:prstGeom prst="rect">
            <a:avLst/>
          </a:prstGeom>
        </p:spPr>
        <p:txBody>
          <a:bodyPr>
            <a:noAutofit/>
          </a:bodyPr>
          <a:lstStyle>
            <a:lvl1pPr marL="0" indent="0" algn="ctr">
              <a:buNone/>
              <a:defRPr sz="2400" b="0" i="0" baseline="0">
                <a:solidFill>
                  <a:srgbClr val="06354C"/>
                </a:solidFill>
                <a:effectLst/>
                <a:latin typeface="Aptos" panose="020B0004020202020204" pitchFamily="34" charset="0"/>
                <a:cs typeface="Arial" panose="020B0604020202020204" pitchFamily="34" charset="0"/>
              </a:defRPr>
            </a:lvl1pPr>
          </a:lstStyle>
          <a:p>
            <a:pPr lvl="0"/>
            <a:r>
              <a:rPr lang="en-US" dirty="0"/>
              <a:t>PART THREE TOPIC</a:t>
            </a:r>
          </a:p>
        </p:txBody>
      </p:sp>
      <p:sp>
        <p:nvSpPr>
          <p:cNvPr id="19" name="Text Placeholder 33">
            <a:extLst>
              <a:ext uri="{FF2B5EF4-FFF2-40B4-BE49-F238E27FC236}">
                <a16:creationId xmlns:a16="http://schemas.microsoft.com/office/drawing/2014/main" id="{A12A2C3D-9CEF-E2AB-066E-1AD260AD745A}"/>
              </a:ext>
            </a:extLst>
          </p:cNvPr>
          <p:cNvSpPr>
            <a:spLocks noGrp="1"/>
          </p:cNvSpPr>
          <p:nvPr userDrawn="1">
            <p:ph type="body" sz="quarter" idx="16" hasCustomPrompt="1"/>
          </p:nvPr>
        </p:nvSpPr>
        <p:spPr>
          <a:xfrm>
            <a:off x="5126917" y="4581552"/>
            <a:ext cx="1734971" cy="1925995"/>
          </a:xfrm>
          <a:prstGeom prst="rect">
            <a:avLst/>
          </a:prstGeom>
        </p:spPr>
        <p:txBody>
          <a:bodyPr>
            <a:noAutofit/>
          </a:bodyPr>
          <a:lstStyle>
            <a:lvl1pPr marL="0" indent="0" algn="ctr">
              <a:buNone/>
              <a:defRPr sz="2400" b="0" i="0" baseline="0">
                <a:solidFill>
                  <a:srgbClr val="06354C"/>
                </a:solidFill>
                <a:effectLst/>
                <a:latin typeface="Aptos" panose="020B0004020202020204" pitchFamily="34" charset="0"/>
                <a:cs typeface="Arial" panose="020B0604020202020204" pitchFamily="34" charset="0"/>
              </a:defRPr>
            </a:lvl1pPr>
          </a:lstStyle>
          <a:p>
            <a:pPr lvl="0"/>
            <a:r>
              <a:rPr lang="en-US" dirty="0"/>
              <a:t>PART TWO TOPIC</a:t>
            </a:r>
          </a:p>
        </p:txBody>
      </p:sp>
      <p:sp>
        <p:nvSpPr>
          <p:cNvPr id="20" name="Text Placeholder 33">
            <a:extLst>
              <a:ext uri="{FF2B5EF4-FFF2-40B4-BE49-F238E27FC236}">
                <a16:creationId xmlns:a16="http://schemas.microsoft.com/office/drawing/2014/main" id="{2E718F0A-4A95-984D-4C00-54DA7F9E5B94}"/>
              </a:ext>
            </a:extLst>
          </p:cNvPr>
          <p:cNvSpPr>
            <a:spLocks noGrp="1"/>
          </p:cNvSpPr>
          <p:nvPr userDrawn="1">
            <p:ph type="body" sz="quarter" idx="17" hasCustomPrompt="1"/>
          </p:nvPr>
        </p:nvSpPr>
        <p:spPr>
          <a:xfrm>
            <a:off x="1303751" y="4601270"/>
            <a:ext cx="1734971" cy="1925995"/>
          </a:xfrm>
          <a:prstGeom prst="rect">
            <a:avLst/>
          </a:prstGeom>
        </p:spPr>
        <p:txBody>
          <a:bodyPr>
            <a:noAutofit/>
          </a:bodyPr>
          <a:lstStyle>
            <a:lvl1pPr marL="0" indent="0" algn="ctr">
              <a:buNone/>
              <a:defRPr sz="2400" b="0" i="0" baseline="0">
                <a:solidFill>
                  <a:srgbClr val="06354C"/>
                </a:solidFill>
                <a:effectLst/>
                <a:latin typeface="Aptos" panose="020B0004020202020204" pitchFamily="34" charset="0"/>
                <a:cs typeface="Arial" panose="020B0604020202020204" pitchFamily="34" charset="0"/>
              </a:defRPr>
            </a:lvl1pPr>
          </a:lstStyle>
          <a:p>
            <a:pPr lvl="0"/>
            <a:r>
              <a:rPr lang="en-US" dirty="0"/>
              <a:t>PART ONE TOPIC</a:t>
            </a:r>
          </a:p>
        </p:txBody>
      </p:sp>
      <p:sp>
        <p:nvSpPr>
          <p:cNvPr id="21" name="Text Placeholder 14">
            <a:extLst>
              <a:ext uri="{FF2B5EF4-FFF2-40B4-BE49-F238E27FC236}">
                <a16:creationId xmlns:a16="http://schemas.microsoft.com/office/drawing/2014/main" id="{557685A5-A4F8-11FE-8BCE-21CCD50EE6AA}"/>
              </a:ext>
            </a:extLst>
          </p:cNvPr>
          <p:cNvSpPr>
            <a:spLocks noGrp="1" noChangeAspect="1"/>
          </p:cNvSpPr>
          <p:nvPr>
            <p:ph type="body" sz="quarter" idx="14" hasCustomPrompt="1"/>
          </p:nvPr>
        </p:nvSpPr>
        <p:spPr>
          <a:xfrm>
            <a:off x="1584649" y="2266488"/>
            <a:ext cx="1230757" cy="1261995"/>
          </a:xfrm>
          <a:prstGeom prst="rect">
            <a:avLst/>
          </a:prstGeom>
        </p:spPr>
        <p:txBody>
          <a:bodyPr anchor="ctr" anchorCtr="0">
            <a:noAutofit/>
          </a:bodyPr>
          <a:lstStyle>
            <a:lvl1pPr marL="0" indent="0" algn="ctr">
              <a:buNone/>
              <a:defRPr sz="11000">
                <a:solidFill>
                  <a:schemeClr val="bg1"/>
                </a:solidFill>
                <a:effectLst/>
              </a:defRPr>
            </a:lvl1pPr>
          </a:lstStyle>
          <a:p>
            <a:pPr lvl="0"/>
            <a:r>
              <a:rPr lang="en-US" dirty="0"/>
              <a:t>#</a:t>
            </a:r>
          </a:p>
        </p:txBody>
      </p:sp>
      <p:sp>
        <p:nvSpPr>
          <p:cNvPr id="22" name="Text Placeholder 14">
            <a:extLst>
              <a:ext uri="{FF2B5EF4-FFF2-40B4-BE49-F238E27FC236}">
                <a16:creationId xmlns:a16="http://schemas.microsoft.com/office/drawing/2014/main" id="{DC896C34-E9DD-2494-2691-378D19F13E8A}"/>
              </a:ext>
            </a:extLst>
          </p:cNvPr>
          <p:cNvSpPr>
            <a:spLocks noGrp="1" noChangeAspect="1"/>
          </p:cNvSpPr>
          <p:nvPr>
            <p:ph type="body" sz="quarter" idx="18" hasCustomPrompt="1"/>
          </p:nvPr>
        </p:nvSpPr>
        <p:spPr>
          <a:xfrm>
            <a:off x="5407815" y="2266488"/>
            <a:ext cx="1230757" cy="1261995"/>
          </a:xfrm>
          <a:prstGeom prst="rect">
            <a:avLst/>
          </a:prstGeom>
        </p:spPr>
        <p:txBody>
          <a:bodyPr anchor="ctr" anchorCtr="0">
            <a:noAutofit/>
          </a:bodyPr>
          <a:lstStyle>
            <a:lvl1pPr marL="0" indent="0" algn="ctr">
              <a:buNone/>
              <a:defRPr sz="11000">
                <a:solidFill>
                  <a:schemeClr val="bg1"/>
                </a:solidFill>
                <a:effectLst/>
              </a:defRPr>
            </a:lvl1pPr>
          </a:lstStyle>
          <a:p>
            <a:pPr lvl="0"/>
            <a:r>
              <a:rPr lang="en-US" dirty="0"/>
              <a:t>#</a:t>
            </a:r>
          </a:p>
        </p:txBody>
      </p:sp>
      <p:sp>
        <p:nvSpPr>
          <p:cNvPr id="23" name="Text Placeholder 14">
            <a:extLst>
              <a:ext uri="{FF2B5EF4-FFF2-40B4-BE49-F238E27FC236}">
                <a16:creationId xmlns:a16="http://schemas.microsoft.com/office/drawing/2014/main" id="{A62D9139-3E6D-5DC1-BB27-9920759DF8C8}"/>
              </a:ext>
            </a:extLst>
          </p:cNvPr>
          <p:cNvSpPr>
            <a:spLocks noGrp="1" noChangeAspect="1"/>
          </p:cNvSpPr>
          <p:nvPr>
            <p:ph type="body" sz="quarter" idx="19" hasCustomPrompt="1"/>
          </p:nvPr>
        </p:nvSpPr>
        <p:spPr>
          <a:xfrm>
            <a:off x="9405385" y="2266487"/>
            <a:ext cx="1230757" cy="1261995"/>
          </a:xfrm>
          <a:prstGeom prst="rect">
            <a:avLst/>
          </a:prstGeom>
        </p:spPr>
        <p:txBody>
          <a:bodyPr anchor="ctr" anchorCtr="0">
            <a:noAutofit/>
          </a:bodyPr>
          <a:lstStyle>
            <a:lvl1pPr marL="0" indent="0" algn="ctr">
              <a:buNone/>
              <a:defRPr sz="11000">
                <a:solidFill>
                  <a:schemeClr val="bg1"/>
                </a:solidFill>
                <a:effectLst/>
              </a:defRPr>
            </a:lvl1pPr>
          </a:lstStyle>
          <a:p>
            <a:pPr lvl="0"/>
            <a:r>
              <a:rPr lang="en-US" dirty="0"/>
              <a:t>#</a:t>
            </a:r>
          </a:p>
        </p:txBody>
      </p:sp>
    </p:spTree>
    <p:extLst>
      <p:ext uri="{BB962C8B-B14F-4D97-AF65-F5344CB8AC3E}">
        <p14:creationId xmlns:p14="http://schemas.microsoft.com/office/powerpoint/2010/main" val="8053119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92F120E9-3843-19BB-4BB7-EAF05C194EAC}"/>
              </a:ext>
            </a:extLst>
          </p:cNvPr>
          <p:cNvGrpSpPr/>
          <p:nvPr userDrawn="1"/>
        </p:nvGrpSpPr>
        <p:grpSpPr>
          <a:xfrm>
            <a:off x="1518834" y="1672860"/>
            <a:ext cx="3642914" cy="3680178"/>
            <a:chOff x="1518834" y="1672860"/>
            <a:chExt cx="3642914" cy="3680178"/>
          </a:xfrm>
        </p:grpSpPr>
        <p:sp>
          <p:nvSpPr>
            <p:cNvPr id="42" name="Oval 41">
              <a:extLst>
                <a:ext uri="{FF2B5EF4-FFF2-40B4-BE49-F238E27FC236}">
                  <a16:creationId xmlns:a16="http://schemas.microsoft.com/office/drawing/2014/main" id="{9AF8FCBD-BC02-FD9D-9F2F-2EE99F37A4B5}"/>
                </a:ext>
              </a:extLst>
            </p:cNvPr>
            <p:cNvSpPr/>
            <p:nvPr userDrawn="1"/>
          </p:nvSpPr>
          <p:spPr>
            <a:xfrm>
              <a:off x="1588815" y="1780105"/>
              <a:ext cx="3572933" cy="3572933"/>
            </a:xfrm>
            <a:prstGeom prst="ellipse">
              <a:avLst/>
            </a:prstGeom>
            <a:solidFill>
              <a:srgbClr val="C3A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43" name="Oval 42">
              <a:extLst>
                <a:ext uri="{FF2B5EF4-FFF2-40B4-BE49-F238E27FC236}">
                  <a16:creationId xmlns:a16="http://schemas.microsoft.com/office/drawing/2014/main" id="{50FB8D7A-B4ED-8079-6DB1-10B1C3A3D788}"/>
                </a:ext>
              </a:extLst>
            </p:cNvPr>
            <p:cNvSpPr/>
            <p:nvPr userDrawn="1"/>
          </p:nvSpPr>
          <p:spPr>
            <a:xfrm>
              <a:off x="1518834" y="1672860"/>
              <a:ext cx="3566715" cy="35949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44" name="Oval 43">
              <a:extLst>
                <a:ext uri="{FF2B5EF4-FFF2-40B4-BE49-F238E27FC236}">
                  <a16:creationId xmlns:a16="http://schemas.microsoft.com/office/drawing/2014/main" id="{73314B11-016A-EE24-3181-DF16997D18C8}"/>
                </a:ext>
              </a:extLst>
            </p:cNvPr>
            <p:cNvSpPr/>
            <p:nvPr userDrawn="1"/>
          </p:nvSpPr>
          <p:spPr>
            <a:xfrm>
              <a:off x="1603024" y="1772356"/>
              <a:ext cx="3420533" cy="3420533"/>
            </a:xfrm>
            <a:prstGeom prst="ellipse">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grpSp>
      <p:sp>
        <p:nvSpPr>
          <p:cNvPr id="45" name="Text Placeholder 14">
            <a:extLst>
              <a:ext uri="{FF2B5EF4-FFF2-40B4-BE49-F238E27FC236}">
                <a16:creationId xmlns:a16="http://schemas.microsoft.com/office/drawing/2014/main" id="{E24BFFD2-9219-F746-5750-84E357C9EEE7}"/>
              </a:ext>
            </a:extLst>
          </p:cNvPr>
          <p:cNvSpPr>
            <a:spLocks noGrp="1"/>
          </p:cNvSpPr>
          <p:nvPr>
            <p:ph type="body" sz="quarter" idx="12" hasCustomPrompt="1"/>
          </p:nvPr>
        </p:nvSpPr>
        <p:spPr>
          <a:xfrm>
            <a:off x="5678163" y="3024547"/>
            <a:ext cx="5859558" cy="574909"/>
          </a:xfrm>
          <a:prstGeom prst="rect">
            <a:avLst/>
          </a:prstGeom>
        </p:spPr>
        <p:txBody>
          <a:bodyPr>
            <a:noAutofit/>
          </a:bodyPr>
          <a:lstStyle>
            <a:lvl1pPr marL="0" indent="0">
              <a:buNone/>
              <a:defRPr sz="3200" b="1">
                <a:solidFill>
                  <a:srgbClr val="016B76"/>
                </a:solidFill>
              </a:defRPr>
            </a:lvl1pPr>
            <a:lvl2pPr marL="457189" indent="0">
              <a:buNone/>
              <a:defRPr sz="3200" b="1">
                <a:solidFill>
                  <a:srgbClr val="251675"/>
                </a:solidFill>
              </a:defRPr>
            </a:lvl2pPr>
            <a:lvl3pPr marL="914377" indent="0">
              <a:buNone/>
              <a:defRPr sz="3200" b="1">
                <a:solidFill>
                  <a:srgbClr val="251675"/>
                </a:solidFill>
              </a:defRPr>
            </a:lvl3pPr>
            <a:lvl4pPr marL="1371566" indent="0">
              <a:buNone/>
              <a:defRPr sz="3200" b="1">
                <a:solidFill>
                  <a:srgbClr val="251675"/>
                </a:solidFill>
              </a:defRPr>
            </a:lvl4pPr>
            <a:lvl5pPr marL="1828754" indent="0">
              <a:buNone/>
              <a:defRPr sz="3200" b="1">
                <a:solidFill>
                  <a:srgbClr val="251675"/>
                </a:solidFill>
              </a:defRPr>
            </a:lvl5pPr>
          </a:lstStyle>
          <a:p>
            <a:pPr lvl="0"/>
            <a:r>
              <a:rPr lang="en-US" dirty="0"/>
              <a:t>Section title here</a:t>
            </a:r>
          </a:p>
        </p:txBody>
      </p:sp>
      <p:sp>
        <p:nvSpPr>
          <p:cNvPr id="46" name="Text Placeholder 16">
            <a:extLst>
              <a:ext uri="{FF2B5EF4-FFF2-40B4-BE49-F238E27FC236}">
                <a16:creationId xmlns:a16="http://schemas.microsoft.com/office/drawing/2014/main" id="{69E2559E-9BC5-CB9E-A587-C6E766CEE0FC}"/>
              </a:ext>
            </a:extLst>
          </p:cNvPr>
          <p:cNvSpPr>
            <a:spLocks noGrp="1"/>
          </p:cNvSpPr>
          <p:nvPr>
            <p:ph type="body" sz="quarter" idx="13" hasCustomPrompt="1"/>
          </p:nvPr>
        </p:nvSpPr>
        <p:spPr>
          <a:xfrm>
            <a:off x="5678163" y="3795508"/>
            <a:ext cx="5533769" cy="1024124"/>
          </a:xfrm>
          <a:prstGeom prst="rect">
            <a:avLst/>
          </a:prstGeom>
        </p:spPr>
        <p:txBody>
          <a:bodyPr>
            <a:normAutofit/>
          </a:bodyPr>
          <a:lstStyle>
            <a:lvl1pPr marL="0" indent="0">
              <a:buNone/>
              <a:defRPr sz="2400">
                <a:solidFill>
                  <a:schemeClr val="tx1">
                    <a:lumMod val="75000"/>
                    <a:lumOff val="25000"/>
                  </a:schemeClr>
                </a:solidFill>
              </a:defRPr>
            </a:lvl1pPr>
          </a:lstStyle>
          <a:p>
            <a:pPr lvl="0"/>
            <a:r>
              <a:rPr lang="en-US" dirty="0"/>
              <a:t>Sub title</a:t>
            </a:r>
          </a:p>
        </p:txBody>
      </p:sp>
      <p:sp>
        <p:nvSpPr>
          <p:cNvPr id="47" name="Text Placeholder 20">
            <a:extLst>
              <a:ext uri="{FF2B5EF4-FFF2-40B4-BE49-F238E27FC236}">
                <a16:creationId xmlns:a16="http://schemas.microsoft.com/office/drawing/2014/main" id="{21B2B68C-B0FF-62A8-980A-EA64038A1DA1}"/>
              </a:ext>
            </a:extLst>
          </p:cNvPr>
          <p:cNvSpPr>
            <a:spLocks noGrp="1"/>
          </p:cNvSpPr>
          <p:nvPr>
            <p:ph type="body" sz="quarter" idx="14" hasCustomPrompt="1"/>
          </p:nvPr>
        </p:nvSpPr>
        <p:spPr>
          <a:xfrm>
            <a:off x="1603024" y="2606738"/>
            <a:ext cx="3420535" cy="1646767"/>
          </a:xfrm>
          <a:prstGeom prst="rect">
            <a:avLst/>
          </a:prstGeom>
        </p:spPr>
        <p:txBody>
          <a:bodyPr anchor="ctr" anchorCtr="0">
            <a:noAutofit/>
          </a:bodyPr>
          <a:lstStyle>
            <a:lvl1pPr marL="0" indent="0" algn="ctr">
              <a:buNone/>
              <a:defRPr sz="14666">
                <a:solidFill>
                  <a:schemeClr val="bg1"/>
                </a:solidFill>
              </a:defRPr>
            </a:lvl1pPr>
          </a:lstStyle>
          <a:p>
            <a:pPr lvl="0"/>
            <a:r>
              <a:rPr lang="en-US" dirty="0"/>
              <a:t>#</a:t>
            </a:r>
          </a:p>
        </p:txBody>
      </p:sp>
      <p:cxnSp>
        <p:nvCxnSpPr>
          <p:cNvPr id="48" name="Straight Connector 47">
            <a:extLst>
              <a:ext uri="{FF2B5EF4-FFF2-40B4-BE49-F238E27FC236}">
                <a16:creationId xmlns:a16="http://schemas.microsoft.com/office/drawing/2014/main" id="{1BDD28E5-4399-470F-735E-FB9255D0BEBE}"/>
              </a:ext>
            </a:extLst>
          </p:cNvPr>
          <p:cNvCxnSpPr>
            <a:cxnSpLocks/>
          </p:cNvCxnSpPr>
          <p:nvPr userDrawn="1"/>
        </p:nvCxnSpPr>
        <p:spPr>
          <a:xfrm>
            <a:off x="5678163" y="3702624"/>
            <a:ext cx="554311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270347E-2C6A-BD24-E078-0340F47228A4}"/>
              </a:ext>
            </a:extLst>
          </p:cNvPr>
          <p:cNvSpPr/>
          <p:nvPr userDrawn="1"/>
        </p:nvSpPr>
        <p:spPr>
          <a:xfrm>
            <a:off x="113211" y="1001486"/>
            <a:ext cx="12000412" cy="1741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443881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4059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92F120E9-3843-19BB-4BB7-EAF05C194EAC}"/>
              </a:ext>
            </a:extLst>
          </p:cNvPr>
          <p:cNvGrpSpPr/>
          <p:nvPr userDrawn="1"/>
        </p:nvGrpSpPr>
        <p:grpSpPr>
          <a:xfrm>
            <a:off x="1518834" y="1672860"/>
            <a:ext cx="3642914" cy="3680178"/>
            <a:chOff x="1518834" y="1672860"/>
            <a:chExt cx="3642914" cy="3680178"/>
          </a:xfrm>
        </p:grpSpPr>
        <p:sp>
          <p:nvSpPr>
            <p:cNvPr id="42" name="Oval 41">
              <a:extLst>
                <a:ext uri="{FF2B5EF4-FFF2-40B4-BE49-F238E27FC236}">
                  <a16:creationId xmlns:a16="http://schemas.microsoft.com/office/drawing/2014/main" id="{9AF8FCBD-BC02-FD9D-9F2F-2EE99F37A4B5}"/>
                </a:ext>
              </a:extLst>
            </p:cNvPr>
            <p:cNvSpPr/>
            <p:nvPr userDrawn="1"/>
          </p:nvSpPr>
          <p:spPr>
            <a:xfrm>
              <a:off x="1588815" y="1780105"/>
              <a:ext cx="3572933" cy="3572933"/>
            </a:xfrm>
            <a:prstGeom prst="ellipse">
              <a:avLst/>
            </a:prstGeom>
            <a:solidFill>
              <a:srgbClr val="C3A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43" name="Oval 42">
              <a:extLst>
                <a:ext uri="{FF2B5EF4-FFF2-40B4-BE49-F238E27FC236}">
                  <a16:creationId xmlns:a16="http://schemas.microsoft.com/office/drawing/2014/main" id="{50FB8D7A-B4ED-8079-6DB1-10B1C3A3D788}"/>
                </a:ext>
              </a:extLst>
            </p:cNvPr>
            <p:cNvSpPr/>
            <p:nvPr userDrawn="1"/>
          </p:nvSpPr>
          <p:spPr>
            <a:xfrm>
              <a:off x="1518834" y="1672860"/>
              <a:ext cx="3566715" cy="35949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44" name="Oval 43">
              <a:extLst>
                <a:ext uri="{FF2B5EF4-FFF2-40B4-BE49-F238E27FC236}">
                  <a16:creationId xmlns:a16="http://schemas.microsoft.com/office/drawing/2014/main" id="{73314B11-016A-EE24-3181-DF16997D18C8}"/>
                </a:ext>
              </a:extLst>
            </p:cNvPr>
            <p:cNvSpPr/>
            <p:nvPr userDrawn="1"/>
          </p:nvSpPr>
          <p:spPr>
            <a:xfrm>
              <a:off x="1603024" y="1772356"/>
              <a:ext cx="3420533" cy="3420533"/>
            </a:xfrm>
            <a:prstGeom prst="ellipse">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grpSp>
      <p:sp>
        <p:nvSpPr>
          <p:cNvPr id="45" name="Text Placeholder 14">
            <a:extLst>
              <a:ext uri="{FF2B5EF4-FFF2-40B4-BE49-F238E27FC236}">
                <a16:creationId xmlns:a16="http://schemas.microsoft.com/office/drawing/2014/main" id="{E24BFFD2-9219-F746-5750-84E357C9EEE7}"/>
              </a:ext>
            </a:extLst>
          </p:cNvPr>
          <p:cNvSpPr>
            <a:spLocks noGrp="1"/>
          </p:cNvSpPr>
          <p:nvPr>
            <p:ph type="body" sz="quarter" idx="12" hasCustomPrompt="1"/>
          </p:nvPr>
        </p:nvSpPr>
        <p:spPr>
          <a:xfrm>
            <a:off x="5678163" y="3024547"/>
            <a:ext cx="5859558" cy="574909"/>
          </a:xfrm>
        </p:spPr>
        <p:txBody>
          <a:bodyPr>
            <a:noAutofit/>
          </a:bodyPr>
          <a:lstStyle>
            <a:lvl1pPr marL="0" indent="0">
              <a:buNone/>
              <a:defRPr sz="3200" b="1">
                <a:solidFill>
                  <a:srgbClr val="016B76"/>
                </a:solidFill>
              </a:defRPr>
            </a:lvl1pPr>
            <a:lvl2pPr marL="457189" indent="0">
              <a:buNone/>
              <a:defRPr sz="3200" b="1">
                <a:solidFill>
                  <a:srgbClr val="251675"/>
                </a:solidFill>
              </a:defRPr>
            </a:lvl2pPr>
            <a:lvl3pPr marL="914377" indent="0">
              <a:buNone/>
              <a:defRPr sz="3200" b="1">
                <a:solidFill>
                  <a:srgbClr val="251675"/>
                </a:solidFill>
              </a:defRPr>
            </a:lvl3pPr>
            <a:lvl4pPr marL="1371566" indent="0">
              <a:buNone/>
              <a:defRPr sz="3200" b="1">
                <a:solidFill>
                  <a:srgbClr val="251675"/>
                </a:solidFill>
              </a:defRPr>
            </a:lvl4pPr>
            <a:lvl5pPr marL="1828754" indent="0">
              <a:buNone/>
              <a:defRPr sz="3200" b="1">
                <a:solidFill>
                  <a:srgbClr val="251675"/>
                </a:solidFill>
              </a:defRPr>
            </a:lvl5pPr>
          </a:lstStyle>
          <a:p>
            <a:pPr lvl="0"/>
            <a:r>
              <a:rPr lang="en-US" dirty="0"/>
              <a:t>Section title here</a:t>
            </a:r>
          </a:p>
        </p:txBody>
      </p:sp>
      <p:sp>
        <p:nvSpPr>
          <p:cNvPr id="46" name="Text Placeholder 16">
            <a:extLst>
              <a:ext uri="{FF2B5EF4-FFF2-40B4-BE49-F238E27FC236}">
                <a16:creationId xmlns:a16="http://schemas.microsoft.com/office/drawing/2014/main" id="{69E2559E-9BC5-CB9E-A587-C6E766CEE0FC}"/>
              </a:ext>
            </a:extLst>
          </p:cNvPr>
          <p:cNvSpPr>
            <a:spLocks noGrp="1"/>
          </p:cNvSpPr>
          <p:nvPr>
            <p:ph type="body" sz="quarter" idx="13" hasCustomPrompt="1"/>
          </p:nvPr>
        </p:nvSpPr>
        <p:spPr>
          <a:xfrm>
            <a:off x="5678163" y="3795508"/>
            <a:ext cx="5533769" cy="1024124"/>
          </a:xfrm>
        </p:spPr>
        <p:txBody>
          <a:bodyPr>
            <a:normAutofit/>
          </a:bodyPr>
          <a:lstStyle>
            <a:lvl1pPr marL="0" indent="0">
              <a:buNone/>
              <a:defRPr sz="2400">
                <a:solidFill>
                  <a:schemeClr val="tx1">
                    <a:lumMod val="75000"/>
                    <a:lumOff val="25000"/>
                  </a:schemeClr>
                </a:solidFill>
              </a:defRPr>
            </a:lvl1pPr>
          </a:lstStyle>
          <a:p>
            <a:pPr lvl="0"/>
            <a:r>
              <a:rPr lang="en-US" dirty="0"/>
              <a:t>Sub title</a:t>
            </a:r>
          </a:p>
        </p:txBody>
      </p:sp>
      <p:sp>
        <p:nvSpPr>
          <p:cNvPr id="47" name="Text Placeholder 20">
            <a:extLst>
              <a:ext uri="{FF2B5EF4-FFF2-40B4-BE49-F238E27FC236}">
                <a16:creationId xmlns:a16="http://schemas.microsoft.com/office/drawing/2014/main" id="{21B2B68C-B0FF-62A8-980A-EA64038A1DA1}"/>
              </a:ext>
            </a:extLst>
          </p:cNvPr>
          <p:cNvSpPr>
            <a:spLocks noGrp="1"/>
          </p:cNvSpPr>
          <p:nvPr>
            <p:ph type="body" sz="quarter" idx="14" hasCustomPrompt="1"/>
          </p:nvPr>
        </p:nvSpPr>
        <p:spPr>
          <a:xfrm>
            <a:off x="1603024" y="2606738"/>
            <a:ext cx="3420535" cy="1646767"/>
          </a:xfrm>
        </p:spPr>
        <p:txBody>
          <a:bodyPr anchor="ctr" anchorCtr="0">
            <a:noAutofit/>
          </a:bodyPr>
          <a:lstStyle>
            <a:lvl1pPr marL="0" indent="0" algn="ctr">
              <a:buNone/>
              <a:defRPr sz="14666">
                <a:solidFill>
                  <a:schemeClr val="bg1"/>
                </a:solidFill>
              </a:defRPr>
            </a:lvl1pPr>
          </a:lstStyle>
          <a:p>
            <a:pPr lvl="0"/>
            <a:r>
              <a:rPr lang="en-US" dirty="0"/>
              <a:t>#</a:t>
            </a:r>
          </a:p>
        </p:txBody>
      </p:sp>
      <p:cxnSp>
        <p:nvCxnSpPr>
          <p:cNvPr id="48" name="Straight Connector 47">
            <a:extLst>
              <a:ext uri="{FF2B5EF4-FFF2-40B4-BE49-F238E27FC236}">
                <a16:creationId xmlns:a16="http://schemas.microsoft.com/office/drawing/2014/main" id="{1BDD28E5-4399-470F-735E-FB9255D0BEBE}"/>
              </a:ext>
            </a:extLst>
          </p:cNvPr>
          <p:cNvCxnSpPr>
            <a:cxnSpLocks/>
          </p:cNvCxnSpPr>
          <p:nvPr userDrawn="1"/>
        </p:nvCxnSpPr>
        <p:spPr>
          <a:xfrm>
            <a:off x="5678163" y="3702624"/>
            <a:ext cx="554311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270347E-2C6A-BD24-E078-0340F47228A4}"/>
              </a:ext>
            </a:extLst>
          </p:cNvPr>
          <p:cNvSpPr/>
          <p:nvPr userDrawn="1"/>
        </p:nvSpPr>
        <p:spPr>
          <a:xfrm>
            <a:off x="113211" y="1001486"/>
            <a:ext cx="12000412" cy="1741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4566255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3" name="Picture 2" descr="A black and white logo&#10;&#10;Description automatically generated">
            <a:extLst>
              <a:ext uri="{FF2B5EF4-FFF2-40B4-BE49-F238E27FC236}">
                <a16:creationId xmlns:a16="http://schemas.microsoft.com/office/drawing/2014/main" id="{4B248046-5DDB-9550-87EE-33D6186F4E6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4138" y="6532769"/>
            <a:ext cx="1068305" cy="291356"/>
          </a:xfrm>
          <a:prstGeom prst="rect">
            <a:avLst/>
          </a:prstGeom>
        </p:spPr>
      </p:pic>
      <p:sp>
        <p:nvSpPr>
          <p:cNvPr id="2" name="Rectangle 1">
            <a:extLst>
              <a:ext uri="{FF2B5EF4-FFF2-40B4-BE49-F238E27FC236}">
                <a16:creationId xmlns:a16="http://schemas.microsoft.com/office/drawing/2014/main" id="{E8B8B3CF-7B53-727F-3F0B-1F91BE148BD8}"/>
              </a:ext>
            </a:extLst>
          </p:cNvPr>
          <p:cNvSpPr>
            <a:spLocks noChangeArrowheads="1"/>
          </p:cNvSpPr>
          <p:nvPr userDrawn="1"/>
        </p:nvSpPr>
        <p:spPr bwMode="auto">
          <a:xfrm>
            <a:off x="0" y="6291749"/>
            <a:ext cx="12192000" cy="599704"/>
          </a:xfrm>
          <a:prstGeom prst="rect">
            <a:avLst/>
          </a:prstGeom>
          <a:solidFill>
            <a:srgbClr val="016B76"/>
          </a:solidFill>
          <a:ln>
            <a:noFill/>
          </a:ln>
          <a:effectLst>
            <a:outerShdw blurRad="40000" dist="23000" dir="5400000" rotWithShape="0">
              <a:srgbClr val="808080">
                <a:alpha val="34999"/>
              </a:srgbClr>
            </a:outerShdw>
          </a:effectLst>
        </p:spPr>
        <p:txBody>
          <a:bodyPr anchor="ctr"/>
          <a:lstStyle/>
          <a:p>
            <a:pPr algn="ctr">
              <a:defRPr/>
            </a:pPr>
            <a:endParaRPr lang="en-US" b="0" i="0" dirty="0">
              <a:solidFill>
                <a:schemeClr val="lt1"/>
              </a:solidFill>
              <a:latin typeface="Aptos" panose="020B0004020202020204" pitchFamily="34" charset="0"/>
              <a:ea typeface="+mn-ea"/>
            </a:endParaRPr>
          </a:p>
        </p:txBody>
      </p:sp>
      <p:sp>
        <p:nvSpPr>
          <p:cNvPr id="4" name="TextBox 10">
            <a:extLst>
              <a:ext uri="{FF2B5EF4-FFF2-40B4-BE49-F238E27FC236}">
                <a16:creationId xmlns:a16="http://schemas.microsoft.com/office/drawing/2014/main" id="{F1C87C5E-E751-A624-8D8F-45F6226E0B52}"/>
              </a:ext>
            </a:extLst>
          </p:cNvPr>
          <p:cNvSpPr txBox="1">
            <a:spLocks noChangeArrowheads="1"/>
          </p:cNvSpPr>
          <p:nvPr userDrawn="1"/>
        </p:nvSpPr>
        <p:spPr bwMode="auto">
          <a:xfrm>
            <a:off x="1372321" y="6422324"/>
            <a:ext cx="78156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eaLnBrk="1" hangingPunct="1"/>
            <a:r>
              <a:rPr lang="en-US" altLang="en-US" sz="1600" b="0" i="0" baseline="0" dirty="0">
                <a:solidFill>
                  <a:schemeClr val="bg1"/>
                </a:solidFill>
                <a:latin typeface="Aptos" panose="020B0004020202020204" pitchFamily="34" charset="0"/>
              </a:rPr>
              <a:t>Australia’s largest direct seller of telecommunications and essential services</a:t>
            </a:r>
          </a:p>
        </p:txBody>
      </p:sp>
      <p:pic>
        <p:nvPicPr>
          <p:cNvPr id="5" name="Picture 4" descr="A black and white logo&#10;&#10;Description automatically generated">
            <a:extLst>
              <a:ext uri="{FF2B5EF4-FFF2-40B4-BE49-F238E27FC236}">
                <a16:creationId xmlns:a16="http://schemas.microsoft.com/office/drawing/2014/main" id="{CB6FA944-CCE8-09DB-4AF6-E483D6F3736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4138" y="6449644"/>
            <a:ext cx="1068305" cy="291356"/>
          </a:xfrm>
          <a:prstGeom prst="rect">
            <a:avLst/>
          </a:prstGeom>
        </p:spPr>
      </p:pic>
    </p:spTree>
    <p:extLst>
      <p:ext uri="{BB962C8B-B14F-4D97-AF65-F5344CB8AC3E}">
        <p14:creationId xmlns:p14="http://schemas.microsoft.com/office/powerpoint/2010/main" val="13597212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Blank Blue ACN Logo">
    <p:spTree>
      <p:nvGrpSpPr>
        <p:cNvPr id="1" name=""/>
        <p:cNvGrpSpPr/>
        <p:nvPr/>
      </p:nvGrpSpPr>
      <p:grpSpPr>
        <a:xfrm>
          <a:off x="0" y="0"/>
          <a:ext cx="0" cy="0"/>
          <a:chOff x="0" y="0"/>
          <a:chExt cx="0" cy="0"/>
        </a:xfrm>
      </p:grpSpPr>
      <p:pic>
        <p:nvPicPr>
          <p:cNvPr id="5" name="Picture 4" descr="A yellow logo with black background&#10;&#10;Description automatically generated">
            <a:extLst>
              <a:ext uri="{FF2B5EF4-FFF2-40B4-BE49-F238E27FC236}">
                <a16:creationId xmlns:a16="http://schemas.microsoft.com/office/drawing/2014/main" id="{A2998796-70A8-9DFB-CA97-C2F62AA6A9B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64133" y="6347911"/>
            <a:ext cx="1481161" cy="403953"/>
          </a:xfrm>
          <a:prstGeom prst="rect">
            <a:avLst/>
          </a:prstGeom>
        </p:spPr>
      </p:pic>
    </p:spTree>
    <p:extLst>
      <p:ext uri="{BB962C8B-B14F-4D97-AF65-F5344CB8AC3E}">
        <p14:creationId xmlns:p14="http://schemas.microsoft.com/office/powerpoint/2010/main" val="7804460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39328-D534-434C-0110-CEB4B3BF6873}"/>
              </a:ext>
            </a:extLst>
          </p:cNvPr>
          <p:cNvSpPr>
            <a:spLocks noGrp="1"/>
          </p:cNvSpPr>
          <p:nvPr>
            <p:ph type="title"/>
          </p:nvPr>
        </p:nvSpPr>
        <p:spPr>
          <a:xfrm>
            <a:off x="231300" y="57591"/>
            <a:ext cx="11763215" cy="962025"/>
          </a:xfrm>
          <a:prstGeom prst="rect">
            <a:avLst/>
          </a:prstGeom>
        </p:spPr>
        <p:txBody>
          <a:bodyPr>
            <a:normAutofit/>
          </a:bodyPr>
          <a:lstStyle>
            <a:lvl1pPr>
              <a:defRPr sz="3733" b="0" i="0">
                <a:solidFill>
                  <a:srgbClr val="00447D"/>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
        <p:nvSpPr>
          <p:cNvPr id="7" name="Content Placeholder 6">
            <a:extLst>
              <a:ext uri="{FF2B5EF4-FFF2-40B4-BE49-F238E27FC236}">
                <a16:creationId xmlns:a16="http://schemas.microsoft.com/office/drawing/2014/main" id="{D4207E3C-E09C-1116-3761-DFBB7216E8E7}"/>
              </a:ext>
            </a:extLst>
          </p:cNvPr>
          <p:cNvSpPr>
            <a:spLocks noGrp="1"/>
          </p:cNvSpPr>
          <p:nvPr>
            <p:ph sz="quarter" idx="10"/>
          </p:nvPr>
        </p:nvSpPr>
        <p:spPr>
          <a:xfrm>
            <a:off x="233765" y="1095021"/>
            <a:ext cx="11763215" cy="5305779"/>
          </a:xfrm>
          <a:prstGeom prst="rect">
            <a:avLst/>
          </a:prstGeom>
        </p:spPr>
        <p:txBody>
          <a:bodyPr>
            <a:noAutofit/>
          </a:bodyPr>
          <a:lstStyle>
            <a:lvl1pPr>
              <a:lnSpc>
                <a:spcPct val="100000"/>
              </a:lnSpc>
              <a:spcBef>
                <a:spcPts val="800"/>
              </a:spcBef>
              <a:spcAft>
                <a:spcPts val="800"/>
              </a:spcAft>
              <a:buClr>
                <a:schemeClr val="accent1"/>
              </a:buClr>
              <a:defRPr sz="3200" b="0" i="0">
                <a:solidFill>
                  <a:schemeClr val="tx2"/>
                </a:solidFill>
                <a:latin typeface="Arial" panose="020B0604020202020204" pitchFamily="34" charset="0"/>
                <a:cs typeface="Arial" panose="020B0604020202020204" pitchFamily="34" charset="0"/>
              </a:defRPr>
            </a:lvl1pPr>
            <a:lvl2pPr>
              <a:lnSpc>
                <a:spcPct val="100000"/>
              </a:lnSpc>
              <a:spcBef>
                <a:spcPts val="800"/>
              </a:spcBef>
              <a:spcAft>
                <a:spcPts val="800"/>
              </a:spcAft>
              <a:buClr>
                <a:schemeClr val="accent1"/>
              </a:buClr>
              <a:defRPr sz="3200" b="0" i="0">
                <a:solidFill>
                  <a:schemeClr val="tx2"/>
                </a:solidFill>
                <a:latin typeface="Arial" panose="020B0604020202020204" pitchFamily="34" charset="0"/>
                <a:cs typeface="Arial" panose="020B0604020202020204" pitchFamily="34" charset="0"/>
              </a:defRPr>
            </a:lvl2pPr>
            <a:lvl3pPr>
              <a:lnSpc>
                <a:spcPct val="100000"/>
              </a:lnSpc>
              <a:spcBef>
                <a:spcPts val="800"/>
              </a:spcBef>
              <a:spcAft>
                <a:spcPts val="800"/>
              </a:spcAft>
              <a:buClr>
                <a:schemeClr val="accent1"/>
              </a:buClr>
              <a:defRPr sz="3200" b="0" i="0">
                <a:solidFill>
                  <a:schemeClr val="tx2"/>
                </a:solidFill>
                <a:latin typeface="Arial" panose="020B0604020202020204" pitchFamily="34" charset="0"/>
                <a:cs typeface="Arial" panose="020B0604020202020204" pitchFamily="34" charset="0"/>
              </a:defRPr>
            </a:lvl3pPr>
            <a:lvl4pPr>
              <a:lnSpc>
                <a:spcPct val="100000"/>
              </a:lnSpc>
              <a:spcBef>
                <a:spcPts val="800"/>
              </a:spcBef>
              <a:spcAft>
                <a:spcPts val="800"/>
              </a:spcAft>
              <a:buClr>
                <a:schemeClr val="accent1"/>
              </a:buClr>
              <a:defRPr sz="3200" b="0" i="0">
                <a:solidFill>
                  <a:schemeClr val="tx2"/>
                </a:solidFill>
                <a:latin typeface="Arial" panose="020B0604020202020204" pitchFamily="34" charset="0"/>
                <a:cs typeface="Arial" panose="020B0604020202020204" pitchFamily="34" charset="0"/>
              </a:defRPr>
            </a:lvl4pPr>
            <a:lvl5pPr>
              <a:lnSpc>
                <a:spcPct val="100000"/>
              </a:lnSpc>
              <a:spcBef>
                <a:spcPts val="800"/>
              </a:spcBef>
              <a:spcAft>
                <a:spcPts val="800"/>
              </a:spcAft>
              <a:buClr>
                <a:schemeClr val="accent1"/>
              </a:buClr>
              <a:defRPr sz="3200" b="0" i="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 name="Chord 2">
            <a:extLst>
              <a:ext uri="{FF2B5EF4-FFF2-40B4-BE49-F238E27FC236}">
                <a16:creationId xmlns:a16="http://schemas.microsoft.com/office/drawing/2014/main" id="{FAFF4195-2A69-652F-DA60-B0E22A4D070C}"/>
              </a:ext>
            </a:extLst>
          </p:cNvPr>
          <p:cNvSpPr/>
          <p:nvPr userDrawn="1"/>
        </p:nvSpPr>
        <p:spPr>
          <a:xfrm rot="16013853">
            <a:off x="3891039" y="-5699876"/>
            <a:ext cx="1881468" cy="11402824"/>
          </a:xfrm>
          <a:prstGeom prst="chord">
            <a:avLst>
              <a:gd name="adj1" fmla="val 1135634"/>
              <a:gd name="adj2" fmla="val 21068404"/>
            </a:avLst>
          </a:prstGeom>
          <a:noFill/>
          <a:ln>
            <a:gradFill>
              <a:gsLst>
                <a:gs pos="77000">
                  <a:schemeClr val="accent1">
                    <a:lumMod val="5000"/>
                    <a:lumOff val="95000"/>
                    <a:alpha val="0"/>
                  </a:schemeClr>
                </a:gs>
                <a:gs pos="24000">
                  <a:srgbClr val="63C8C8"/>
                </a:gs>
                <a:gs pos="0">
                  <a:srgbClr val="00447D"/>
                </a:gs>
              </a:gsLst>
              <a:lin ang="54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400"/>
          </a:p>
        </p:txBody>
      </p:sp>
    </p:spTree>
    <p:extLst>
      <p:ext uri="{BB962C8B-B14F-4D97-AF65-F5344CB8AC3E}">
        <p14:creationId xmlns:p14="http://schemas.microsoft.com/office/powerpoint/2010/main" val="30050017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1_Blank Dark">
    <p:bg>
      <p:bgPr>
        <a:gradFill>
          <a:gsLst>
            <a:gs pos="89000">
              <a:schemeClr val="accent3">
                <a:lumMod val="75000"/>
              </a:schemeClr>
            </a:gs>
            <a:gs pos="50000">
              <a:srgbClr val="016B76"/>
            </a:gs>
          </a:gsLst>
          <a:lin ang="2100000" scaled="0"/>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68BE3B-EA91-4561-4CC8-D1453EA18943}"/>
              </a:ext>
            </a:extLst>
          </p:cNvPr>
          <p:cNvSpPr txBox="1"/>
          <p:nvPr userDrawn="1"/>
        </p:nvSpPr>
        <p:spPr>
          <a:xfrm>
            <a:off x="10668059" y="679207"/>
            <a:ext cx="1451675" cy="415498"/>
          </a:xfrm>
          <a:prstGeom prst="rect">
            <a:avLst/>
          </a:prstGeom>
          <a:noFill/>
        </p:spPr>
        <p:txBody>
          <a:bodyPr wrap="square" rtlCol="0">
            <a:spAutoFit/>
          </a:bodyPr>
          <a:lstStyle/>
          <a:p>
            <a:pPr algn="ctr">
              <a:spcBef>
                <a:spcPts val="1200"/>
              </a:spcBef>
              <a:buClr>
                <a:srgbClr val="63C7C8"/>
              </a:buClr>
            </a:pPr>
            <a:r>
              <a:rPr lang="en-US" sz="1200" b="1" dirty="0">
                <a:solidFill>
                  <a:schemeClr val="bg1"/>
                </a:solidFill>
                <a:latin typeface="+mj-lt"/>
                <a:ea typeface="Verdana" panose="020B0604030504040204" pitchFamily="34" charset="0"/>
                <a:cs typeface="Arial" panose="020B0604020202020204" pitchFamily="34" charset="0"/>
              </a:rPr>
              <a:t>February</a:t>
            </a:r>
            <a:br>
              <a:rPr lang="en-US" sz="1600" b="0" dirty="0">
                <a:solidFill>
                  <a:schemeClr val="bg1"/>
                </a:solidFill>
                <a:latin typeface="+mj-lt"/>
                <a:ea typeface="Verdana" panose="020B0604030504040204" pitchFamily="34" charset="0"/>
                <a:cs typeface="Arial" panose="020B0604020202020204" pitchFamily="34" charset="0"/>
              </a:rPr>
            </a:br>
            <a:r>
              <a:rPr lang="en-US" sz="900" b="0" dirty="0">
                <a:solidFill>
                  <a:schemeClr val="bg1"/>
                </a:solidFill>
                <a:latin typeface="+mj-lt"/>
                <a:ea typeface="Verdana" panose="020B0604030504040204" pitchFamily="34" charset="0"/>
                <a:cs typeface="Arial" panose="020B0604020202020204" pitchFamily="34" charset="0"/>
              </a:rPr>
              <a:t>Fast Start </a:t>
            </a:r>
            <a:r>
              <a:rPr lang="en-US" sz="900" b="1" dirty="0">
                <a:solidFill>
                  <a:schemeClr val="bg1"/>
                </a:solidFill>
                <a:latin typeface="+mj-lt"/>
                <a:ea typeface="Verdana" panose="020B0604030504040204" pitchFamily="34" charset="0"/>
                <a:cs typeface="Arial" panose="020B0604020202020204" pitchFamily="34" charset="0"/>
              </a:rPr>
              <a:t>BONUS</a:t>
            </a:r>
          </a:p>
        </p:txBody>
      </p:sp>
      <p:pic>
        <p:nvPicPr>
          <p:cNvPr id="4" name="Picture 3">
            <a:extLst>
              <a:ext uri="{FF2B5EF4-FFF2-40B4-BE49-F238E27FC236}">
                <a16:creationId xmlns:a16="http://schemas.microsoft.com/office/drawing/2014/main" id="{78837FFD-FCEA-2E98-CAFE-EE302E39B56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846031" y="400021"/>
            <a:ext cx="1011653" cy="275905"/>
          </a:xfrm>
          <a:prstGeom prst="rect">
            <a:avLst/>
          </a:prstGeom>
        </p:spPr>
      </p:pic>
    </p:spTree>
    <p:extLst>
      <p:ext uri="{BB962C8B-B14F-4D97-AF65-F5344CB8AC3E}">
        <p14:creationId xmlns:p14="http://schemas.microsoft.com/office/powerpoint/2010/main" val="34138735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Title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EA450D9D-7C27-8F1F-C403-5CA508C8FAEE}"/>
              </a:ext>
            </a:extLst>
          </p:cNvPr>
          <p:cNvSpPr>
            <a:spLocks noGrp="1"/>
          </p:cNvSpPr>
          <p:nvPr>
            <p:ph type="body" sz="quarter" idx="10" hasCustomPrompt="1"/>
          </p:nvPr>
        </p:nvSpPr>
        <p:spPr>
          <a:xfrm>
            <a:off x="577542" y="1679976"/>
            <a:ext cx="8514522" cy="835379"/>
          </a:xfrm>
        </p:spPr>
        <p:txBody>
          <a:bodyPr>
            <a:noAutofit/>
          </a:bodyPr>
          <a:lstStyle>
            <a:lvl1pPr marL="0" indent="0" algn="l">
              <a:buNone/>
              <a:defRPr sz="5400" b="1" i="0">
                <a:solidFill>
                  <a:schemeClr val="bg1"/>
                </a:solidFill>
                <a:latin typeface="+mn-lt"/>
              </a:defRPr>
            </a:lvl1pPr>
            <a:lvl2pPr marL="457206" indent="0" algn="ctr">
              <a:buNone/>
              <a:defRPr/>
            </a:lvl2pPr>
            <a:lvl3pPr marL="914412" indent="0" algn="ctr">
              <a:buNone/>
              <a:defRPr/>
            </a:lvl3pPr>
            <a:lvl4pPr marL="1371617" indent="0" algn="ctr">
              <a:buNone/>
              <a:defRPr/>
            </a:lvl4pPr>
            <a:lvl5pPr marL="1828823" indent="0" algn="ctr">
              <a:buNone/>
              <a:defRPr/>
            </a:lvl5pPr>
          </a:lstStyle>
          <a:p>
            <a:pPr lvl="0"/>
            <a:r>
              <a:rPr lang="en-US" dirty="0"/>
              <a:t>Heading Here</a:t>
            </a:r>
          </a:p>
        </p:txBody>
      </p:sp>
      <p:sp>
        <p:nvSpPr>
          <p:cNvPr id="3" name="Text Placeholder 2">
            <a:extLst>
              <a:ext uri="{FF2B5EF4-FFF2-40B4-BE49-F238E27FC236}">
                <a16:creationId xmlns:a16="http://schemas.microsoft.com/office/drawing/2014/main" id="{2D833A82-4502-D364-FA83-2AD97C45BF11}"/>
              </a:ext>
            </a:extLst>
          </p:cNvPr>
          <p:cNvSpPr>
            <a:spLocks noGrp="1"/>
          </p:cNvSpPr>
          <p:nvPr>
            <p:ph type="body" sz="quarter" idx="11" hasCustomPrompt="1"/>
          </p:nvPr>
        </p:nvSpPr>
        <p:spPr>
          <a:xfrm>
            <a:off x="578479" y="2530907"/>
            <a:ext cx="8513585" cy="620184"/>
          </a:xfrm>
        </p:spPr>
        <p:txBody>
          <a:bodyPr>
            <a:noAutofit/>
          </a:bodyPr>
          <a:lstStyle>
            <a:lvl1pPr marL="0" indent="0" algn="l">
              <a:spcBef>
                <a:spcPts val="0"/>
              </a:spcBef>
              <a:spcAft>
                <a:spcPts val="0"/>
              </a:spcAft>
              <a:buNone/>
              <a:defRPr sz="2000" b="0" i="0">
                <a:solidFill>
                  <a:schemeClr val="bg1"/>
                </a:solidFill>
                <a:latin typeface="+mn-lt"/>
              </a:defRPr>
            </a:lvl1pPr>
            <a:lvl2pPr marL="457206" indent="0" algn="ctr">
              <a:buNone/>
              <a:defRPr sz="2400">
                <a:solidFill>
                  <a:srgbClr val="251675"/>
                </a:solidFill>
              </a:defRPr>
            </a:lvl2pPr>
            <a:lvl3pPr marL="914412" indent="0" algn="ctr">
              <a:buNone/>
              <a:defRPr sz="2400">
                <a:solidFill>
                  <a:srgbClr val="251675"/>
                </a:solidFill>
              </a:defRPr>
            </a:lvl3pPr>
            <a:lvl4pPr marL="1371617" indent="0" algn="ctr">
              <a:buNone/>
              <a:defRPr sz="2400">
                <a:solidFill>
                  <a:srgbClr val="251675"/>
                </a:solidFill>
              </a:defRPr>
            </a:lvl4pPr>
            <a:lvl5pPr marL="1828823" indent="0" algn="ctr">
              <a:buNone/>
              <a:defRPr sz="2400">
                <a:solidFill>
                  <a:srgbClr val="251675"/>
                </a:solidFill>
              </a:defRPr>
            </a:lvl5pPr>
          </a:lstStyle>
          <a:p>
            <a:pPr lvl="0"/>
            <a:r>
              <a:rPr lang="en-US" dirty="0"/>
              <a:t>Name and title</a:t>
            </a:r>
          </a:p>
        </p:txBody>
      </p:sp>
      <p:pic>
        <p:nvPicPr>
          <p:cNvPr id="8" name="Picture 7" descr="A logo with white text&#10;&#10;Description automatically generated">
            <a:extLst>
              <a:ext uri="{FF2B5EF4-FFF2-40B4-BE49-F238E27FC236}">
                <a16:creationId xmlns:a16="http://schemas.microsoft.com/office/drawing/2014/main" id="{C46BA6DB-EEEF-BA99-E44D-286E5FE548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34248" y="-1319648"/>
            <a:ext cx="2081825" cy="1040914"/>
          </a:xfrm>
          <a:prstGeom prst="rect">
            <a:avLst/>
          </a:prstGeom>
        </p:spPr>
      </p:pic>
      <p:pic>
        <p:nvPicPr>
          <p:cNvPr id="4" name="Picture 3" descr="A black and white logo&#10;&#10;Description automatically generated">
            <a:extLst>
              <a:ext uri="{FF2B5EF4-FFF2-40B4-BE49-F238E27FC236}">
                <a16:creationId xmlns:a16="http://schemas.microsoft.com/office/drawing/2014/main" id="{090AD204-1C79-5A65-80F0-4472B1B8704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64513" y="548002"/>
            <a:ext cx="2770912" cy="755704"/>
          </a:xfrm>
          <a:prstGeom prst="rect">
            <a:avLst/>
          </a:prstGeom>
        </p:spPr>
      </p:pic>
      <p:sp>
        <p:nvSpPr>
          <p:cNvPr id="5" name="Rectangle 4">
            <a:extLst>
              <a:ext uri="{FF2B5EF4-FFF2-40B4-BE49-F238E27FC236}">
                <a16:creationId xmlns:a16="http://schemas.microsoft.com/office/drawing/2014/main" id="{6EB66469-9590-EB29-0E48-E2FCB2EE5F13}"/>
              </a:ext>
            </a:extLst>
          </p:cNvPr>
          <p:cNvSpPr/>
          <p:nvPr userDrawn="1"/>
        </p:nvSpPr>
        <p:spPr>
          <a:xfrm>
            <a:off x="-211115" y="5304886"/>
            <a:ext cx="12485941" cy="1553114"/>
          </a:xfrm>
          <a:prstGeom prst="rect">
            <a:avLst/>
          </a:prstGeom>
          <a:solidFill>
            <a:schemeClr val="bg1"/>
          </a:solidFill>
          <a:ln w="38100">
            <a:solidFill>
              <a:srgbClr val="63C8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13" b="1">
              <a:latin typeface="+mn-lt"/>
              <a:cs typeface="Arial" panose="020B0604020202020204" pitchFamily="34" charset="0"/>
            </a:endParaRPr>
          </a:p>
        </p:txBody>
      </p:sp>
      <p:sp>
        <p:nvSpPr>
          <p:cNvPr id="6" name="Rectangle 5">
            <a:extLst>
              <a:ext uri="{FF2B5EF4-FFF2-40B4-BE49-F238E27FC236}">
                <a16:creationId xmlns:a16="http://schemas.microsoft.com/office/drawing/2014/main" id="{B2D9A391-407B-0D14-537C-9DBF22394C60}"/>
              </a:ext>
            </a:extLst>
          </p:cNvPr>
          <p:cNvSpPr/>
          <p:nvPr userDrawn="1"/>
        </p:nvSpPr>
        <p:spPr>
          <a:xfrm>
            <a:off x="891286" y="4993196"/>
            <a:ext cx="1313180" cy="130939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13" b="1">
              <a:latin typeface="+mn-lt"/>
              <a:cs typeface="Arial" panose="020B0604020202020204" pitchFamily="34" charset="0"/>
            </a:endParaRPr>
          </a:p>
        </p:txBody>
      </p:sp>
      <p:sp>
        <p:nvSpPr>
          <p:cNvPr id="7" name="Rectangle 6">
            <a:extLst>
              <a:ext uri="{FF2B5EF4-FFF2-40B4-BE49-F238E27FC236}">
                <a16:creationId xmlns:a16="http://schemas.microsoft.com/office/drawing/2014/main" id="{7F740639-9E8A-F3F0-64B7-ED4F7C7E0A72}"/>
              </a:ext>
            </a:extLst>
          </p:cNvPr>
          <p:cNvSpPr/>
          <p:nvPr userDrawn="1"/>
        </p:nvSpPr>
        <p:spPr>
          <a:xfrm>
            <a:off x="2727235" y="4993196"/>
            <a:ext cx="1313180" cy="130939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13" b="1">
              <a:latin typeface="+mn-lt"/>
              <a:cs typeface="Arial" panose="020B0604020202020204" pitchFamily="34" charset="0"/>
            </a:endParaRPr>
          </a:p>
        </p:txBody>
      </p:sp>
      <p:sp>
        <p:nvSpPr>
          <p:cNvPr id="9" name="Rectangle 8">
            <a:extLst>
              <a:ext uri="{FF2B5EF4-FFF2-40B4-BE49-F238E27FC236}">
                <a16:creationId xmlns:a16="http://schemas.microsoft.com/office/drawing/2014/main" id="{1B134703-4F1B-B5B0-BC70-FF56AD83D491}"/>
              </a:ext>
            </a:extLst>
          </p:cNvPr>
          <p:cNvSpPr/>
          <p:nvPr userDrawn="1"/>
        </p:nvSpPr>
        <p:spPr>
          <a:xfrm>
            <a:off x="4563184" y="4993196"/>
            <a:ext cx="1313180" cy="130939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13" b="1">
              <a:latin typeface="+mn-lt"/>
              <a:cs typeface="Arial" panose="020B0604020202020204" pitchFamily="34" charset="0"/>
            </a:endParaRPr>
          </a:p>
        </p:txBody>
      </p:sp>
      <p:sp>
        <p:nvSpPr>
          <p:cNvPr id="10" name="Rectangle 9">
            <a:extLst>
              <a:ext uri="{FF2B5EF4-FFF2-40B4-BE49-F238E27FC236}">
                <a16:creationId xmlns:a16="http://schemas.microsoft.com/office/drawing/2014/main" id="{00B6C771-5EBA-B6C3-7515-EC41CF84E680}"/>
              </a:ext>
            </a:extLst>
          </p:cNvPr>
          <p:cNvSpPr/>
          <p:nvPr userDrawn="1"/>
        </p:nvSpPr>
        <p:spPr>
          <a:xfrm>
            <a:off x="6399133" y="4993196"/>
            <a:ext cx="1313180" cy="130939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13" b="1">
              <a:latin typeface="+mn-lt"/>
              <a:cs typeface="Arial" panose="020B0604020202020204" pitchFamily="34" charset="0"/>
            </a:endParaRPr>
          </a:p>
        </p:txBody>
      </p:sp>
      <p:sp>
        <p:nvSpPr>
          <p:cNvPr id="11" name="Rectangle 10">
            <a:extLst>
              <a:ext uri="{FF2B5EF4-FFF2-40B4-BE49-F238E27FC236}">
                <a16:creationId xmlns:a16="http://schemas.microsoft.com/office/drawing/2014/main" id="{643574E5-EBD0-C79E-2035-E9D1FF6298A9}"/>
              </a:ext>
            </a:extLst>
          </p:cNvPr>
          <p:cNvSpPr/>
          <p:nvPr userDrawn="1"/>
        </p:nvSpPr>
        <p:spPr>
          <a:xfrm>
            <a:off x="8235082" y="4993196"/>
            <a:ext cx="1313180" cy="130939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13" b="1">
              <a:latin typeface="+mn-lt"/>
              <a:cs typeface="Arial" panose="020B0604020202020204" pitchFamily="34" charset="0"/>
            </a:endParaRPr>
          </a:p>
        </p:txBody>
      </p:sp>
      <p:sp>
        <p:nvSpPr>
          <p:cNvPr id="12" name="Rectangle 11">
            <a:extLst>
              <a:ext uri="{FF2B5EF4-FFF2-40B4-BE49-F238E27FC236}">
                <a16:creationId xmlns:a16="http://schemas.microsoft.com/office/drawing/2014/main" id="{E6CB6F56-01FD-C7B5-A84C-145C0AE10199}"/>
              </a:ext>
            </a:extLst>
          </p:cNvPr>
          <p:cNvSpPr/>
          <p:nvPr userDrawn="1"/>
        </p:nvSpPr>
        <p:spPr>
          <a:xfrm>
            <a:off x="10071033" y="4993196"/>
            <a:ext cx="1313180" cy="130939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13" b="1">
              <a:latin typeface="+mn-lt"/>
              <a:cs typeface="Arial" panose="020B0604020202020204" pitchFamily="34" charset="0"/>
            </a:endParaRPr>
          </a:p>
        </p:txBody>
      </p:sp>
    </p:spTree>
    <p:extLst>
      <p:ext uri="{BB962C8B-B14F-4D97-AF65-F5344CB8AC3E}">
        <p14:creationId xmlns:p14="http://schemas.microsoft.com/office/powerpoint/2010/main" val="3948136697"/>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39328-D534-434C-0110-CEB4B3BF6873}"/>
              </a:ext>
            </a:extLst>
          </p:cNvPr>
          <p:cNvSpPr>
            <a:spLocks noGrp="1"/>
          </p:cNvSpPr>
          <p:nvPr>
            <p:ph type="title"/>
          </p:nvPr>
        </p:nvSpPr>
        <p:spPr/>
        <p:txBody>
          <a:bodyPr/>
          <a:lstStyle>
            <a:lvl1pPr>
              <a:defRPr b="1"/>
            </a:lvl1pPr>
          </a:lstStyle>
          <a:p>
            <a:r>
              <a:rPr lang="en-US" dirty="0"/>
              <a:t>Click to edit Master title style</a:t>
            </a:r>
            <a:endParaRPr lang="en-AU" dirty="0"/>
          </a:p>
        </p:txBody>
      </p:sp>
      <p:sp>
        <p:nvSpPr>
          <p:cNvPr id="7" name="Content Placeholder 6">
            <a:extLst>
              <a:ext uri="{FF2B5EF4-FFF2-40B4-BE49-F238E27FC236}">
                <a16:creationId xmlns:a16="http://schemas.microsoft.com/office/drawing/2014/main" id="{D4207E3C-E09C-1116-3761-DFBB7216E8E7}"/>
              </a:ext>
            </a:extLst>
          </p:cNvPr>
          <p:cNvSpPr>
            <a:spLocks noGrp="1"/>
          </p:cNvSpPr>
          <p:nvPr>
            <p:ph sz="quarter" idx="10"/>
          </p:nvPr>
        </p:nvSpPr>
        <p:spPr>
          <a:xfrm>
            <a:off x="612741" y="1174750"/>
            <a:ext cx="11469961" cy="5105400"/>
          </a:xfrm>
        </p:spPr>
        <p:txBody>
          <a:bodyPr/>
          <a:lstStyle>
            <a:lvl1pPr>
              <a:lnSpc>
                <a:spcPct val="100000"/>
              </a:lnSpc>
              <a:spcBef>
                <a:spcPts val="600"/>
              </a:spcBef>
              <a:spcAft>
                <a:spcPts val="600"/>
              </a:spcAft>
              <a:defRPr>
                <a:solidFill>
                  <a:schemeClr val="tx2"/>
                </a:solidFill>
              </a:defRPr>
            </a:lvl1pPr>
            <a:lvl2pPr>
              <a:lnSpc>
                <a:spcPct val="100000"/>
              </a:lnSpc>
              <a:spcBef>
                <a:spcPts val="600"/>
              </a:spcBef>
              <a:spcAft>
                <a:spcPts val="600"/>
              </a:spcAft>
              <a:defRPr>
                <a:solidFill>
                  <a:schemeClr val="tx2"/>
                </a:solidFill>
              </a:defRPr>
            </a:lvl2pPr>
            <a:lvl3pPr>
              <a:lnSpc>
                <a:spcPct val="100000"/>
              </a:lnSpc>
              <a:spcBef>
                <a:spcPts val="600"/>
              </a:spcBef>
              <a:spcAft>
                <a:spcPts val="600"/>
              </a:spcAft>
              <a:defRPr>
                <a:solidFill>
                  <a:schemeClr val="tx2"/>
                </a:solidFill>
              </a:defRPr>
            </a:lvl3pPr>
            <a:lvl4pPr>
              <a:lnSpc>
                <a:spcPct val="100000"/>
              </a:lnSpc>
              <a:spcBef>
                <a:spcPts val="600"/>
              </a:spcBef>
              <a:spcAft>
                <a:spcPts val="600"/>
              </a:spcAft>
              <a:defRPr>
                <a:solidFill>
                  <a:schemeClr val="tx2"/>
                </a:solidFill>
              </a:defRPr>
            </a:lvl4pPr>
            <a:lvl5pPr>
              <a:lnSpc>
                <a:spcPct val="100000"/>
              </a:lnSpc>
              <a:spcBef>
                <a:spcPts val="600"/>
              </a:spcBef>
              <a:spcAft>
                <a:spcPts val="600"/>
              </a:spcAft>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41402943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6A93B3A-4DC5-DC6F-041D-74026C2907FC}"/>
              </a:ext>
            </a:extLst>
          </p:cNvPr>
          <p:cNvCxnSpPr>
            <a:cxnSpLocks/>
          </p:cNvCxnSpPr>
          <p:nvPr userDrawn="1"/>
        </p:nvCxnSpPr>
        <p:spPr>
          <a:xfrm>
            <a:off x="160421" y="2612185"/>
            <a:ext cx="11847095" cy="0"/>
          </a:xfrm>
          <a:prstGeom prst="line">
            <a:avLst/>
          </a:prstGeom>
          <a:ln>
            <a:solidFill>
              <a:srgbClr val="63C8C8"/>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E4BD4F68-F158-13A8-A280-B695B67C6C7F}"/>
              </a:ext>
            </a:extLst>
          </p:cNvPr>
          <p:cNvCxnSpPr>
            <a:cxnSpLocks/>
          </p:cNvCxnSpPr>
          <p:nvPr userDrawn="1"/>
        </p:nvCxnSpPr>
        <p:spPr>
          <a:xfrm>
            <a:off x="160421" y="3162518"/>
            <a:ext cx="11847095" cy="0"/>
          </a:xfrm>
          <a:prstGeom prst="line">
            <a:avLst/>
          </a:prstGeom>
          <a:ln>
            <a:solidFill>
              <a:srgbClr val="63C8C8"/>
            </a:solidFill>
          </a:ln>
        </p:spPr>
        <p:style>
          <a:lnRef idx="2">
            <a:schemeClr val="accent1"/>
          </a:lnRef>
          <a:fillRef idx="0">
            <a:schemeClr val="accent1"/>
          </a:fillRef>
          <a:effectRef idx="1">
            <a:schemeClr val="accent1"/>
          </a:effectRef>
          <a:fontRef idx="minor">
            <a:schemeClr val="tx1"/>
          </a:fontRef>
        </p:style>
      </p:cxnSp>
      <p:grpSp>
        <p:nvGrpSpPr>
          <p:cNvPr id="5" name="Group 4">
            <a:extLst>
              <a:ext uri="{FF2B5EF4-FFF2-40B4-BE49-F238E27FC236}">
                <a16:creationId xmlns:a16="http://schemas.microsoft.com/office/drawing/2014/main" id="{8B762FBA-9DE3-E5A4-8F71-1AD840555D14}"/>
              </a:ext>
            </a:extLst>
          </p:cNvPr>
          <p:cNvGrpSpPr/>
          <p:nvPr userDrawn="1"/>
        </p:nvGrpSpPr>
        <p:grpSpPr>
          <a:xfrm>
            <a:off x="8470390" y="1383340"/>
            <a:ext cx="2997628" cy="3028291"/>
            <a:chOff x="1518834" y="1672860"/>
            <a:chExt cx="3642914" cy="3680178"/>
          </a:xfrm>
        </p:grpSpPr>
        <p:sp>
          <p:nvSpPr>
            <p:cNvPr id="6" name="Oval 5">
              <a:extLst>
                <a:ext uri="{FF2B5EF4-FFF2-40B4-BE49-F238E27FC236}">
                  <a16:creationId xmlns:a16="http://schemas.microsoft.com/office/drawing/2014/main" id="{34775BC7-78C5-BDF8-428E-31E0A6FA4579}"/>
                </a:ext>
              </a:extLst>
            </p:cNvPr>
            <p:cNvSpPr/>
            <p:nvPr userDrawn="1"/>
          </p:nvSpPr>
          <p:spPr>
            <a:xfrm>
              <a:off x="1588815" y="1780105"/>
              <a:ext cx="3572933" cy="3572933"/>
            </a:xfrm>
            <a:prstGeom prst="ellipse">
              <a:avLst/>
            </a:prstGeom>
            <a:solidFill>
              <a:srgbClr val="C3A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8" name="Oval 7">
              <a:extLst>
                <a:ext uri="{FF2B5EF4-FFF2-40B4-BE49-F238E27FC236}">
                  <a16:creationId xmlns:a16="http://schemas.microsoft.com/office/drawing/2014/main" id="{A120E938-DF33-1528-DAE1-558E1EFA5F20}"/>
                </a:ext>
              </a:extLst>
            </p:cNvPr>
            <p:cNvSpPr/>
            <p:nvPr userDrawn="1"/>
          </p:nvSpPr>
          <p:spPr>
            <a:xfrm>
              <a:off x="1518834" y="1672860"/>
              <a:ext cx="3566715" cy="35949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9" name="Oval 8">
              <a:extLst>
                <a:ext uri="{FF2B5EF4-FFF2-40B4-BE49-F238E27FC236}">
                  <a16:creationId xmlns:a16="http://schemas.microsoft.com/office/drawing/2014/main" id="{BD928D63-B89D-C6A3-7D41-EDE0F2AF500B}"/>
                </a:ext>
              </a:extLst>
            </p:cNvPr>
            <p:cNvSpPr/>
            <p:nvPr userDrawn="1"/>
          </p:nvSpPr>
          <p:spPr>
            <a:xfrm>
              <a:off x="1603024" y="1772356"/>
              <a:ext cx="3420533" cy="3420533"/>
            </a:xfrm>
            <a:prstGeom prst="ellipse">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grpSp>
      <p:grpSp>
        <p:nvGrpSpPr>
          <p:cNvPr id="10" name="Group 9">
            <a:extLst>
              <a:ext uri="{FF2B5EF4-FFF2-40B4-BE49-F238E27FC236}">
                <a16:creationId xmlns:a16="http://schemas.microsoft.com/office/drawing/2014/main" id="{672D3A99-8A8C-C4BD-C997-FE0D316EC906}"/>
              </a:ext>
            </a:extLst>
          </p:cNvPr>
          <p:cNvGrpSpPr/>
          <p:nvPr userDrawn="1"/>
        </p:nvGrpSpPr>
        <p:grpSpPr>
          <a:xfrm>
            <a:off x="4495588" y="1383340"/>
            <a:ext cx="2997628" cy="3028291"/>
            <a:chOff x="1518834" y="1672860"/>
            <a:chExt cx="3642914" cy="3680178"/>
          </a:xfrm>
        </p:grpSpPr>
        <p:sp>
          <p:nvSpPr>
            <p:cNvPr id="11" name="Oval 10">
              <a:extLst>
                <a:ext uri="{FF2B5EF4-FFF2-40B4-BE49-F238E27FC236}">
                  <a16:creationId xmlns:a16="http://schemas.microsoft.com/office/drawing/2014/main" id="{653197FE-2C33-1E31-6A2F-C97D2A5776B2}"/>
                </a:ext>
              </a:extLst>
            </p:cNvPr>
            <p:cNvSpPr/>
            <p:nvPr userDrawn="1"/>
          </p:nvSpPr>
          <p:spPr>
            <a:xfrm>
              <a:off x="1588815" y="1780105"/>
              <a:ext cx="3572933" cy="3572933"/>
            </a:xfrm>
            <a:prstGeom prst="ellipse">
              <a:avLst/>
            </a:prstGeom>
            <a:solidFill>
              <a:srgbClr val="C3A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dirty="0">
                  <a:latin typeface="Candara" panose="020E0502030303020204" pitchFamily="34" charset="0"/>
                </a:rPr>
                <a:t>¥</a:t>
              </a:r>
            </a:p>
          </p:txBody>
        </p:sp>
        <p:sp>
          <p:nvSpPr>
            <p:cNvPr id="12" name="Oval 11">
              <a:extLst>
                <a:ext uri="{FF2B5EF4-FFF2-40B4-BE49-F238E27FC236}">
                  <a16:creationId xmlns:a16="http://schemas.microsoft.com/office/drawing/2014/main" id="{85B8A512-C6AA-061B-5B01-7362BE0AFBE8}"/>
                </a:ext>
              </a:extLst>
            </p:cNvPr>
            <p:cNvSpPr/>
            <p:nvPr userDrawn="1"/>
          </p:nvSpPr>
          <p:spPr>
            <a:xfrm>
              <a:off x="1518834" y="1672860"/>
              <a:ext cx="3566715" cy="35949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13" name="Oval 12">
              <a:extLst>
                <a:ext uri="{FF2B5EF4-FFF2-40B4-BE49-F238E27FC236}">
                  <a16:creationId xmlns:a16="http://schemas.microsoft.com/office/drawing/2014/main" id="{A10780A9-8B61-C625-CAD1-F73EF59902F3}"/>
                </a:ext>
              </a:extLst>
            </p:cNvPr>
            <p:cNvSpPr/>
            <p:nvPr userDrawn="1"/>
          </p:nvSpPr>
          <p:spPr>
            <a:xfrm>
              <a:off x="1603024" y="1772356"/>
              <a:ext cx="3420533" cy="3420533"/>
            </a:xfrm>
            <a:prstGeom prst="ellipse">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grpSp>
      <p:sp>
        <p:nvSpPr>
          <p:cNvPr id="15" name="Oval 14">
            <a:extLst>
              <a:ext uri="{FF2B5EF4-FFF2-40B4-BE49-F238E27FC236}">
                <a16:creationId xmlns:a16="http://schemas.microsoft.com/office/drawing/2014/main" id="{DB309B8A-A5A5-A465-F71D-1576A19EB03D}"/>
              </a:ext>
            </a:extLst>
          </p:cNvPr>
          <p:cNvSpPr/>
          <p:nvPr userDrawn="1"/>
        </p:nvSpPr>
        <p:spPr>
          <a:xfrm>
            <a:off x="730007" y="1471588"/>
            <a:ext cx="2940043" cy="2940043"/>
          </a:xfrm>
          <a:prstGeom prst="ellipse">
            <a:avLst/>
          </a:prstGeom>
          <a:solidFill>
            <a:srgbClr val="C3A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16" name="Oval 15">
            <a:extLst>
              <a:ext uri="{FF2B5EF4-FFF2-40B4-BE49-F238E27FC236}">
                <a16:creationId xmlns:a16="http://schemas.microsoft.com/office/drawing/2014/main" id="{1B04091C-D2DD-9615-BCB7-99860F70A29D}"/>
              </a:ext>
            </a:extLst>
          </p:cNvPr>
          <p:cNvSpPr/>
          <p:nvPr userDrawn="1"/>
        </p:nvSpPr>
        <p:spPr>
          <a:xfrm>
            <a:off x="672422" y="1383340"/>
            <a:ext cx="2934926" cy="2958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17" name="Oval 16">
            <a:extLst>
              <a:ext uri="{FF2B5EF4-FFF2-40B4-BE49-F238E27FC236}">
                <a16:creationId xmlns:a16="http://schemas.microsoft.com/office/drawing/2014/main" id="{BEC5CAF6-B736-B088-1BA3-0DB4FA6DB398}"/>
              </a:ext>
            </a:extLst>
          </p:cNvPr>
          <p:cNvSpPr/>
          <p:nvPr userDrawn="1"/>
        </p:nvSpPr>
        <p:spPr>
          <a:xfrm>
            <a:off x="732566" y="1471588"/>
            <a:ext cx="2814638" cy="2814638"/>
          </a:xfrm>
          <a:prstGeom prst="ellipse">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18" name="Text Placeholder 33">
            <a:extLst>
              <a:ext uri="{FF2B5EF4-FFF2-40B4-BE49-F238E27FC236}">
                <a16:creationId xmlns:a16="http://schemas.microsoft.com/office/drawing/2014/main" id="{DD41E879-9BED-9322-13A5-D74999D2252A}"/>
              </a:ext>
            </a:extLst>
          </p:cNvPr>
          <p:cNvSpPr>
            <a:spLocks noGrp="1"/>
          </p:cNvSpPr>
          <p:nvPr userDrawn="1">
            <p:ph type="body" sz="quarter" idx="13" hasCustomPrompt="1"/>
          </p:nvPr>
        </p:nvSpPr>
        <p:spPr>
          <a:xfrm>
            <a:off x="9153279" y="4589962"/>
            <a:ext cx="1734971" cy="1925995"/>
          </a:xfrm>
          <a:prstGeom prst="rect">
            <a:avLst/>
          </a:prstGeom>
        </p:spPr>
        <p:txBody>
          <a:bodyPr>
            <a:noAutofit/>
          </a:bodyPr>
          <a:lstStyle>
            <a:lvl1pPr marL="0" indent="0" algn="ctr">
              <a:buNone/>
              <a:defRPr sz="2400" b="0" i="0" baseline="0">
                <a:solidFill>
                  <a:srgbClr val="06354C"/>
                </a:solidFill>
                <a:effectLst/>
                <a:latin typeface="Aptos" panose="020B0004020202020204" pitchFamily="34" charset="0"/>
                <a:cs typeface="Arial" panose="020B0604020202020204" pitchFamily="34" charset="0"/>
              </a:defRPr>
            </a:lvl1pPr>
          </a:lstStyle>
          <a:p>
            <a:pPr lvl="0"/>
            <a:r>
              <a:rPr lang="en-US" dirty="0"/>
              <a:t>PART THREE TOPIC</a:t>
            </a:r>
          </a:p>
        </p:txBody>
      </p:sp>
      <p:sp>
        <p:nvSpPr>
          <p:cNvPr id="19" name="Text Placeholder 33">
            <a:extLst>
              <a:ext uri="{FF2B5EF4-FFF2-40B4-BE49-F238E27FC236}">
                <a16:creationId xmlns:a16="http://schemas.microsoft.com/office/drawing/2014/main" id="{A12A2C3D-9CEF-E2AB-066E-1AD260AD745A}"/>
              </a:ext>
            </a:extLst>
          </p:cNvPr>
          <p:cNvSpPr>
            <a:spLocks noGrp="1"/>
          </p:cNvSpPr>
          <p:nvPr userDrawn="1">
            <p:ph type="body" sz="quarter" idx="16" hasCustomPrompt="1"/>
          </p:nvPr>
        </p:nvSpPr>
        <p:spPr>
          <a:xfrm>
            <a:off x="5126917" y="4581552"/>
            <a:ext cx="1734971" cy="1925995"/>
          </a:xfrm>
          <a:prstGeom prst="rect">
            <a:avLst/>
          </a:prstGeom>
        </p:spPr>
        <p:txBody>
          <a:bodyPr>
            <a:noAutofit/>
          </a:bodyPr>
          <a:lstStyle>
            <a:lvl1pPr marL="0" indent="0" algn="ctr">
              <a:buNone/>
              <a:defRPr sz="2400" b="0" i="0" baseline="0">
                <a:solidFill>
                  <a:srgbClr val="06354C"/>
                </a:solidFill>
                <a:effectLst/>
                <a:latin typeface="Aptos" panose="020B0004020202020204" pitchFamily="34" charset="0"/>
                <a:cs typeface="Arial" panose="020B0604020202020204" pitchFamily="34" charset="0"/>
              </a:defRPr>
            </a:lvl1pPr>
          </a:lstStyle>
          <a:p>
            <a:pPr lvl="0"/>
            <a:r>
              <a:rPr lang="en-US" dirty="0"/>
              <a:t>PART TWO TOPIC</a:t>
            </a:r>
          </a:p>
        </p:txBody>
      </p:sp>
      <p:sp>
        <p:nvSpPr>
          <p:cNvPr id="20" name="Text Placeholder 33">
            <a:extLst>
              <a:ext uri="{FF2B5EF4-FFF2-40B4-BE49-F238E27FC236}">
                <a16:creationId xmlns:a16="http://schemas.microsoft.com/office/drawing/2014/main" id="{2E718F0A-4A95-984D-4C00-54DA7F9E5B94}"/>
              </a:ext>
            </a:extLst>
          </p:cNvPr>
          <p:cNvSpPr>
            <a:spLocks noGrp="1"/>
          </p:cNvSpPr>
          <p:nvPr userDrawn="1">
            <p:ph type="body" sz="quarter" idx="17" hasCustomPrompt="1"/>
          </p:nvPr>
        </p:nvSpPr>
        <p:spPr>
          <a:xfrm>
            <a:off x="1303751" y="4601270"/>
            <a:ext cx="1734971" cy="1925995"/>
          </a:xfrm>
          <a:prstGeom prst="rect">
            <a:avLst/>
          </a:prstGeom>
        </p:spPr>
        <p:txBody>
          <a:bodyPr>
            <a:noAutofit/>
          </a:bodyPr>
          <a:lstStyle>
            <a:lvl1pPr marL="0" indent="0" algn="ctr">
              <a:buNone/>
              <a:defRPr sz="2400" b="0" i="0" baseline="0">
                <a:solidFill>
                  <a:srgbClr val="06354C"/>
                </a:solidFill>
                <a:effectLst/>
                <a:latin typeface="Aptos" panose="020B0004020202020204" pitchFamily="34" charset="0"/>
                <a:cs typeface="Arial" panose="020B0604020202020204" pitchFamily="34" charset="0"/>
              </a:defRPr>
            </a:lvl1pPr>
          </a:lstStyle>
          <a:p>
            <a:pPr lvl="0"/>
            <a:r>
              <a:rPr lang="en-US" dirty="0"/>
              <a:t>PART ONE TOPIC</a:t>
            </a:r>
          </a:p>
        </p:txBody>
      </p:sp>
      <p:sp>
        <p:nvSpPr>
          <p:cNvPr id="21" name="Text Placeholder 14">
            <a:extLst>
              <a:ext uri="{FF2B5EF4-FFF2-40B4-BE49-F238E27FC236}">
                <a16:creationId xmlns:a16="http://schemas.microsoft.com/office/drawing/2014/main" id="{557685A5-A4F8-11FE-8BCE-21CCD50EE6AA}"/>
              </a:ext>
            </a:extLst>
          </p:cNvPr>
          <p:cNvSpPr>
            <a:spLocks noGrp="1" noChangeAspect="1"/>
          </p:cNvSpPr>
          <p:nvPr>
            <p:ph type="body" sz="quarter" idx="14" hasCustomPrompt="1"/>
          </p:nvPr>
        </p:nvSpPr>
        <p:spPr>
          <a:xfrm>
            <a:off x="1584649" y="2266488"/>
            <a:ext cx="1230757" cy="1261995"/>
          </a:xfrm>
          <a:prstGeom prst="rect">
            <a:avLst/>
          </a:prstGeom>
        </p:spPr>
        <p:txBody>
          <a:bodyPr anchor="ctr" anchorCtr="0">
            <a:noAutofit/>
          </a:bodyPr>
          <a:lstStyle>
            <a:lvl1pPr marL="0" indent="0" algn="ctr">
              <a:buNone/>
              <a:defRPr sz="11000">
                <a:solidFill>
                  <a:schemeClr val="bg1"/>
                </a:solidFill>
                <a:effectLst/>
              </a:defRPr>
            </a:lvl1pPr>
          </a:lstStyle>
          <a:p>
            <a:pPr lvl="0"/>
            <a:r>
              <a:rPr lang="en-US" dirty="0"/>
              <a:t>#</a:t>
            </a:r>
          </a:p>
        </p:txBody>
      </p:sp>
      <p:sp>
        <p:nvSpPr>
          <p:cNvPr id="22" name="Text Placeholder 14">
            <a:extLst>
              <a:ext uri="{FF2B5EF4-FFF2-40B4-BE49-F238E27FC236}">
                <a16:creationId xmlns:a16="http://schemas.microsoft.com/office/drawing/2014/main" id="{DC896C34-E9DD-2494-2691-378D19F13E8A}"/>
              </a:ext>
            </a:extLst>
          </p:cNvPr>
          <p:cNvSpPr>
            <a:spLocks noGrp="1" noChangeAspect="1"/>
          </p:cNvSpPr>
          <p:nvPr>
            <p:ph type="body" sz="quarter" idx="18" hasCustomPrompt="1"/>
          </p:nvPr>
        </p:nvSpPr>
        <p:spPr>
          <a:xfrm>
            <a:off x="5407815" y="2266488"/>
            <a:ext cx="1230757" cy="1261995"/>
          </a:xfrm>
          <a:prstGeom prst="rect">
            <a:avLst/>
          </a:prstGeom>
        </p:spPr>
        <p:txBody>
          <a:bodyPr anchor="ctr" anchorCtr="0">
            <a:noAutofit/>
          </a:bodyPr>
          <a:lstStyle>
            <a:lvl1pPr marL="0" indent="0" algn="ctr">
              <a:buNone/>
              <a:defRPr sz="11000">
                <a:solidFill>
                  <a:schemeClr val="bg1"/>
                </a:solidFill>
                <a:effectLst/>
              </a:defRPr>
            </a:lvl1pPr>
          </a:lstStyle>
          <a:p>
            <a:pPr lvl="0"/>
            <a:r>
              <a:rPr lang="en-US" dirty="0"/>
              <a:t>#</a:t>
            </a:r>
          </a:p>
        </p:txBody>
      </p:sp>
      <p:sp>
        <p:nvSpPr>
          <p:cNvPr id="23" name="Text Placeholder 14">
            <a:extLst>
              <a:ext uri="{FF2B5EF4-FFF2-40B4-BE49-F238E27FC236}">
                <a16:creationId xmlns:a16="http://schemas.microsoft.com/office/drawing/2014/main" id="{A62D9139-3E6D-5DC1-BB27-9920759DF8C8}"/>
              </a:ext>
            </a:extLst>
          </p:cNvPr>
          <p:cNvSpPr>
            <a:spLocks noGrp="1" noChangeAspect="1"/>
          </p:cNvSpPr>
          <p:nvPr>
            <p:ph type="body" sz="quarter" idx="19" hasCustomPrompt="1"/>
          </p:nvPr>
        </p:nvSpPr>
        <p:spPr>
          <a:xfrm>
            <a:off x="9405385" y="2266487"/>
            <a:ext cx="1230757" cy="1261995"/>
          </a:xfrm>
          <a:prstGeom prst="rect">
            <a:avLst/>
          </a:prstGeom>
        </p:spPr>
        <p:txBody>
          <a:bodyPr anchor="ctr" anchorCtr="0">
            <a:noAutofit/>
          </a:bodyPr>
          <a:lstStyle>
            <a:lvl1pPr marL="0" indent="0" algn="ctr">
              <a:buNone/>
              <a:defRPr sz="11000">
                <a:solidFill>
                  <a:schemeClr val="bg1"/>
                </a:solidFill>
                <a:effectLst/>
              </a:defRPr>
            </a:lvl1pPr>
          </a:lstStyle>
          <a:p>
            <a:pPr lvl="0"/>
            <a:r>
              <a:rPr lang="en-US" dirty="0"/>
              <a:t>#</a:t>
            </a:r>
          </a:p>
        </p:txBody>
      </p:sp>
    </p:spTree>
    <p:extLst>
      <p:ext uri="{BB962C8B-B14F-4D97-AF65-F5344CB8AC3E}">
        <p14:creationId xmlns:p14="http://schemas.microsoft.com/office/powerpoint/2010/main" val="9121726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92F120E9-3843-19BB-4BB7-EAF05C194EAC}"/>
              </a:ext>
            </a:extLst>
          </p:cNvPr>
          <p:cNvGrpSpPr/>
          <p:nvPr userDrawn="1"/>
        </p:nvGrpSpPr>
        <p:grpSpPr>
          <a:xfrm>
            <a:off x="1518834" y="1672860"/>
            <a:ext cx="3642914" cy="3680178"/>
            <a:chOff x="1518834" y="1672860"/>
            <a:chExt cx="3642914" cy="3680178"/>
          </a:xfrm>
        </p:grpSpPr>
        <p:sp>
          <p:nvSpPr>
            <p:cNvPr id="42" name="Oval 41">
              <a:extLst>
                <a:ext uri="{FF2B5EF4-FFF2-40B4-BE49-F238E27FC236}">
                  <a16:creationId xmlns:a16="http://schemas.microsoft.com/office/drawing/2014/main" id="{9AF8FCBD-BC02-FD9D-9F2F-2EE99F37A4B5}"/>
                </a:ext>
              </a:extLst>
            </p:cNvPr>
            <p:cNvSpPr/>
            <p:nvPr userDrawn="1"/>
          </p:nvSpPr>
          <p:spPr>
            <a:xfrm>
              <a:off x="1588815" y="1780105"/>
              <a:ext cx="3572933" cy="3572933"/>
            </a:xfrm>
            <a:prstGeom prst="ellipse">
              <a:avLst/>
            </a:prstGeom>
            <a:solidFill>
              <a:srgbClr val="C3A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43" name="Oval 42">
              <a:extLst>
                <a:ext uri="{FF2B5EF4-FFF2-40B4-BE49-F238E27FC236}">
                  <a16:creationId xmlns:a16="http://schemas.microsoft.com/office/drawing/2014/main" id="{50FB8D7A-B4ED-8079-6DB1-10B1C3A3D788}"/>
                </a:ext>
              </a:extLst>
            </p:cNvPr>
            <p:cNvSpPr/>
            <p:nvPr userDrawn="1"/>
          </p:nvSpPr>
          <p:spPr>
            <a:xfrm>
              <a:off x="1518834" y="1672860"/>
              <a:ext cx="3566715" cy="35949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sp>
          <p:nvSpPr>
            <p:cNvPr id="44" name="Oval 43">
              <a:extLst>
                <a:ext uri="{FF2B5EF4-FFF2-40B4-BE49-F238E27FC236}">
                  <a16:creationId xmlns:a16="http://schemas.microsoft.com/office/drawing/2014/main" id="{73314B11-016A-EE24-3181-DF16997D18C8}"/>
                </a:ext>
              </a:extLst>
            </p:cNvPr>
            <p:cNvSpPr/>
            <p:nvPr userDrawn="1"/>
          </p:nvSpPr>
          <p:spPr>
            <a:xfrm>
              <a:off x="1603024" y="1772356"/>
              <a:ext cx="3420533" cy="3420533"/>
            </a:xfrm>
            <a:prstGeom prst="ellipse">
              <a:avLst/>
            </a:prstGeom>
            <a:solidFill>
              <a:srgbClr val="016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Candara" panose="020E0502030303020204" pitchFamily="34" charset="0"/>
              </a:endParaRPr>
            </a:p>
          </p:txBody>
        </p:sp>
      </p:grpSp>
      <p:sp>
        <p:nvSpPr>
          <p:cNvPr id="45" name="Text Placeholder 14">
            <a:extLst>
              <a:ext uri="{FF2B5EF4-FFF2-40B4-BE49-F238E27FC236}">
                <a16:creationId xmlns:a16="http://schemas.microsoft.com/office/drawing/2014/main" id="{E24BFFD2-9219-F746-5750-84E357C9EEE7}"/>
              </a:ext>
            </a:extLst>
          </p:cNvPr>
          <p:cNvSpPr>
            <a:spLocks noGrp="1"/>
          </p:cNvSpPr>
          <p:nvPr>
            <p:ph type="body" sz="quarter" idx="12" hasCustomPrompt="1"/>
          </p:nvPr>
        </p:nvSpPr>
        <p:spPr>
          <a:xfrm>
            <a:off x="5678163" y="3024547"/>
            <a:ext cx="5859558" cy="574909"/>
          </a:xfrm>
        </p:spPr>
        <p:txBody>
          <a:bodyPr>
            <a:noAutofit/>
          </a:bodyPr>
          <a:lstStyle>
            <a:lvl1pPr marL="0" indent="0">
              <a:buNone/>
              <a:defRPr sz="3200" b="1">
                <a:solidFill>
                  <a:srgbClr val="016B76"/>
                </a:solidFill>
              </a:defRPr>
            </a:lvl1pPr>
            <a:lvl2pPr marL="457189" indent="0">
              <a:buNone/>
              <a:defRPr sz="3200" b="1">
                <a:solidFill>
                  <a:srgbClr val="251675"/>
                </a:solidFill>
              </a:defRPr>
            </a:lvl2pPr>
            <a:lvl3pPr marL="914377" indent="0">
              <a:buNone/>
              <a:defRPr sz="3200" b="1">
                <a:solidFill>
                  <a:srgbClr val="251675"/>
                </a:solidFill>
              </a:defRPr>
            </a:lvl3pPr>
            <a:lvl4pPr marL="1371566" indent="0">
              <a:buNone/>
              <a:defRPr sz="3200" b="1">
                <a:solidFill>
                  <a:srgbClr val="251675"/>
                </a:solidFill>
              </a:defRPr>
            </a:lvl4pPr>
            <a:lvl5pPr marL="1828754" indent="0">
              <a:buNone/>
              <a:defRPr sz="3200" b="1">
                <a:solidFill>
                  <a:srgbClr val="251675"/>
                </a:solidFill>
              </a:defRPr>
            </a:lvl5pPr>
          </a:lstStyle>
          <a:p>
            <a:pPr lvl="0"/>
            <a:r>
              <a:rPr lang="en-US" dirty="0"/>
              <a:t>Section title here</a:t>
            </a:r>
          </a:p>
        </p:txBody>
      </p:sp>
      <p:sp>
        <p:nvSpPr>
          <p:cNvPr id="46" name="Text Placeholder 16">
            <a:extLst>
              <a:ext uri="{FF2B5EF4-FFF2-40B4-BE49-F238E27FC236}">
                <a16:creationId xmlns:a16="http://schemas.microsoft.com/office/drawing/2014/main" id="{69E2559E-9BC5-CB9E-A587-C6E766CEE0FC}"/>
              </a:ext>
            </a:extLst>
          </p:cNvPr>
          <p:cNvSpPr>
            <a:spLocks noGrp="1"/>
          </p:cNvSpPr>
          <p:nvPr>
            <p:ph type="body" sz="quarter" idx="13" hasCustomPrompt="1"/>
          </p:nvPr>
        </p:nvSpPr>
        <p:spPr>
          <a:xfrm>
            <a:off x="5678163" y="3795508"/>
            <a:ext cx="5533769" cy="1024124"/>
          </a:xfrm>
        </p:spPr>
        <p:txBody>
          <a:bodyPr>
            <a:normAutofit/>
          </a:bodyPr>
          <a:lstStyle>
            <a:lvl1pPr marL="0" indent="0">
              <a:buNone/>
              <a:defRPr sz="2400">
                <a:solidFill>
                  <a:schemeClr val="tx1">
                    <a:lumMod val="75000"/>
                    <a:lumOff val="25000"/>
                  </a:schemeClr>
                </a:solidFill>
              </a:defRPr>
            </a:lvl1pPr>
          </a:lstStyle>
          <a:p>
            <a:pPr lvl="0"/>
            <a:r>
              <a:rPr lang="en-US" dirty="0"/>
              <a:t>Sub title</a:t>
            </a:r>
          </a:p>
        </p:txBody>
      </p:sp>
      <p:sp>
        <p:nvSpPr>
          <p:cNvPr id="47" name="Text Placeholder 20">
            <a:extLst>
              <a:ext uri="{FF2B5EF4-FFF2-40B4-BE49-F238E27FC236}">
                <a16:creationId xmlns:a16="http://schemas.microsoft.com/office/drawing/2014/main" id="{21B2B68C-B0FF-62A8-980A-EA64038A1DA1}"/>
              </a:ext>
            </a:extLst>
          </p:cNvPr>
          <p:cNvSpPr>
            <a:spLocks noGrp="1"/>
          </p:cNvSpPr>
          <p:nvPr>
            <p:ph type="body" sz="quarter" idx="14" hasCustomPrompt="1"/>
          </p:nvPr>
        </p:nvSpPr>
        <p:spPr>
          <a:xfrm>
            <a:off x="1603024" y="2606738"/>
            <a:ext cx="3420535" cy="1646767"/>
          </a:xfrm>
        </p:spPr>
        <p:txBody>
          <a:bodyPr anchor="ctr" anchorCtr="0">
            <a:noAutofit/>
          </a:bodyPr>
          <a:lstStyle>
            <a:lvl1pPr marL="0" indent="0" algn="ctr">
              <a:buNone/>
              <a:defRPr sz="14666">
                <a:solidFill>
                  <a:schemeClr val="bg1"/>
                </a:solidFill>
              </a:defRPr>
            </a:lvl1pPr>
          </a:lstStyle>
          <a:p>
            <a:pPr lvl="0"/>
            <a:r>
              <a:rPr lang="en-US" dirty="0"/>
              <a:t>#</a:t>
            </a:r>
          </a:p>
        </p:txBody>
      </p:sp>
      <p:cxnSp>
        <p:nvCxnSpPr>
          <p:cNvPr id="48" name="Straight Connector 47">
            <a:extLst>
              <a:ext uri="{FF2B5EF4-FFF2-40B4-BE49-F238E27FC236}">
                <a16:creationId xmlns:a16="http://schemas.microsoft.com/office/drawing/2014/main" id="{1BDD28E5-4399-470F-735E-FB9255D0BEBE}"/>
              </a:ext>
            </a:extLst>
          </p:cNvPr>
          <p:cNvCxnSpPr>
            <a:cxnSpLocks/>
          </p:cNvCxnSpPr>
          <p:nvPr userDrawn="1"/>
        </p:nvCxnSpPr>
        <p:spPr>
          <a:xfrm>
            <a:off x="5678163" y="3702624"/>
            <a:ext cx="554311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270347E-2C6A-BD24-E078-0340F47228A4}"/>
              </a:ext>
            </a:extLst>
          </p:cNvPr>
          <p:cNvSpPr/>
          <p:nvPr userDrawn="1"/>
        </p:nvSpPr>
        <p:spPr>
          <a:xfrm>
            <a:off x="113211" y="1001486"/>
            <a:ext cx="12000412" cy="1741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627760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3191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3" name="Picture 2" descr="A black and white logo&#10;&#10;Description automatically generated">
            <a:extLst>
              <a:ext uri="{FF2B5EF4-FFF2-40B4-BE49-F238E27FC236}">
                <a16:creationId xmlns:a16="http://schemas.microsoft.com/office/drawing/2014/main" id="{4B248046-5DDB-9550-87EE-33D6186F4E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4138" y="6532769"/>
            <a:ext cx="1068305" cy="291356"/>
          </a:xfrm>
          <a:prstGeom prst="rect">
            <a:avLst/>
          </a:prstGeom>
        </p:spPr>
      </p:pic>
      <p:sp>
        <p:nvSpPr>
          <p:cNvPr id="2" name="Rectangle 1">
            <a:extLst>
              <a:ext uri="{FF2B5EF4-FFF2-40B4-BE49-F238E27FC236}">
                <a16:creationId xmlns:a16="http://schemas.microsoft.com/office/drawing/2014/main" id="{E8B8B3CF-7B53-727F-3F0B-1F91BE148BD8}"/>
              </a:ext>
            </a:extLst>
          </p:cNvPr>
          <p:cNvSpPr>
            <a:spLocks noChangeArrowheads="1"/>
          </p:cNvSpPr>
          <p:nvPr userDrawn="1"/>
        </p:nvSpPr>
        <p:spPr bwMode="auto">
          <a:xfrm>
            <a:off x="0" y="6291749"/>
            <a:ext cx="12192000" cy="599704"/>
          </a:xfrm>
          <a:prstGeom prst="rect">
            <a:avLst/>
          </a:prstGeom>
          <a:solidFill>
            <a:srgbClr val="016B76"/>
          </a:solidFill>
          <a:ln>
            <a:noFill/>
          </a:ln>
          <a:effectLst>
            <a:outerShdw blurRad="40000" dist="23000" dir="5400000" rotWithShape="0">
              <a:srgbClr val="808080">
                <a:alpha val="34999"/>
              </a:srgbClr>
            </a:outerShdw>
          </a:effectLst>
        </p:spPr>
        <p:txBody>
          <a:bodyPr anchor="ctr"/>
          <a:lstStyle/>
          <a:p>
            <a:pPr algn="ctr">
              <a:defRPr/>
            </a:pPr>
            <a:endParaRPr lang="en-US" b="0" i="0" dirty="0">
              <a:solidFill>
                <a:schemeClr val="lt1"/>
              </a:solidFill>
              <a:latin typeface="Aptos" panose="020B0004020202020204" pitchFamily="34" charset="0"/>
              <a:ea typeface="+mn-ea"/>
            </a:endParaRPr>
          </a:p>
        </p:txBody>
      </p:sp>
      <p:sp>
        <p:nvSpPr>
          <p:cNvPr id="4" name="TextBox 10">
            <a:extLst>
              <a:ext uri="{FF2B5EF4-FFF2-40B4-BE49-F238E27FC236}">
                <a16:creationId xmlns:a16="http://schemas.microsoft.com/office/drawing/2014/main" id="{F1C87C5E-E751-A624-8D8F-45F6226E0B52}"/>
              </a:ext>
            </a:extLst>
          </p:cNvPr>
          <p:cNvSpPr txBox="1">
            <a:spLocks noChangeArrowheads="1"/>
          </p:cNvSpPr>
          <p:nvPr userDrawn="1"/>
        </p:nvSpPr>
        <p:spPr bwMode="auto">
          <a:xfrm>
            <a:off x="1372321" y="6422324"/>
            <a:ext cx="78156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eaLnBrk="1" hangingPunct="1"/>
            <a:r>
              <a:rPr lang="en-US" altLang="en-US" sz="1600" b="0" i="0" baseline="0" dirty="0">
                <a:solidFill>
                  <a:schemeClr val="bg1"/>
                </a:solidFill>
                <a:latin typeface="Aptos" panose="020B0004020202020204" pitchFamily="34" charset="0"/>
              </a:rPr>
              <a:t>Australia’s largest direct seller of telecommunications and essential services</a:t>
            </a:r>
          </a:p>
        </p:txBody>
      </p:sp>
      <p:pic>
        <p:nvPicPr>
          <p:cNvPr id="5" name="Picture 4" descr="A black and white logo&#10;&#10;Description automatically generated">
            <a:extLst>
              <a:ext uri="{FF2B5EF4-FFF2-40B4-BE49-F238E27FC236}">
                <a16:creationId xmlns:a16="http://schemas.microsoft.com/office/drawing/2014/main" id="{CB6FA944-CCE8-09DB-4AF6-E483D6F373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4138" y="6449644"/>
            <a:ext cx="1068305" cy="291356"/>
          </a:xfrm>
          <a:prstGeom prst="rect">
            <a:avLst/>
          </a:prstGeom>
        </p:spPr>
      </p:pic>
    </p:spTree>
    <p:extLst>
      <p:ext uri="{BB962C8B-B14F-4D97-AF65-F5344CB8AC3E}">
        <p14:creationId xmlns:p14="http://schemas.microsoft.com/office/powerpoint/2010/main" val="1078538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1185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Blank Blue ACN Logo">
    <p:spTree>
      <p:nvGrpSpPr>
        <p:cNvPr id="1" name=""/>
        <p:cNvGrpSpPr/>
        <p:nvPr/>
      </p:nvGrpSpPr>
      <p:grpSpPr>
        <a:xfrm>
          <a:off x="0" y="0"/>
          <a:ext cx="0" cy="0"/>
          <a:chOff x="0" y="0"/>
          <a:chExt cx="0" cy="0"/>
        </a:xfrm>
      </p:grpSpPr>
      <p:pic>
        <p:nvPicPr>
          <p:cNvPr id="5" name="Picture 4" descr="A yellow logo with black background&#10;&#10;Description automatically generated">
            <a:extLst>
              <a:ext uri="{FF2B5EF4-FFF2-40B4-BE49-F238E27FC236}">
                <a16:creationId xmlns:a16="http://schemas.microsoft.com/office/drawing/2014/main" id="{A2998796-70A8-9DFB-CA97-C2F62AA6A9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4133" y="6347911"/>
            <a:ext cx="1481161" cy="403953"/>
          </a:xfrm>
          <a:prstGeom prst="rect">
            <a:avLst/>
          </a:prstGeom>
        </p:spPr>
      </p:pic>
    </p:spTree>
    <p:extLst>
      <p:ext uri="{BB962C8B-B14F-4D97-AF65-F5344CB8AC3E}">
        <p14:creationId xmlns:p14="http://schemas.microsoft.com/office/powerpoint/2010/main" val="15320425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amp; Bullets copy">
    <p:bg>
      <p:bgPr>
        <a:solidFill>
          <a:srgbClr val="0635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6938992"/>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39328-D534-434C-0110-CEB4B3BF6873}"/>
              </a:ext>
            </a:extLst>
          </p:cNvPr>
          <p:cNvSpPr>
            <a:spLocks noGrp="1"/>
          </p:cNvSpPr>
          <p:nvPr>
            <p:ph type="title"/>
          </p:nvPr>
        </p:nvSpPr>
        <p:spPr>
          <a:xfrm>
            <a:off x="231300" y="57591"/>
            <a:ext cx="11763215" cy="962025"/>
          </a:xfrm>
        </p:spPr>
        <p:txBody>
          <a:bodyPr>
            <a:normAutofit/>
          </a:bodyPr>
          <a:lstStyle>
            <a:lvl1pPr>
              <a:defRPr sz="3733" b="0" i="0">
                <a:solidFill>
                  <a:srgbClr val="00447D"/>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
        <p:nvSpPr>
          <p:cNvPr id="7" name="Content Placeholder 6">
            <a:extLst>
              <a:ext uri="{FF2B5EF4-FFF2-40B4-BE49-F238E27FC236}">
                <a16:creationId xmlns:a16="http://schemas.microsoft.com/office/drawing/2014/main" id="{D4207E3C-E09C-1116-3761-DFBB7216E8E7}"/>
              </a:ext>
            </a:extLst>
          </p:cNvPr>
          <p:cNvSpPr>
            <a:spLocks noGrp="1"/>
          </p:cNvSpPr>
          <p:nvPr>
            <p:ph sz="quarter" idx="10"/>
          </p:nvPr>
        </p:nvSpPr>
        <p:spPr>
          <a:xfrm>
            <a:off x="233765" y="1095021"/>
            <a:ext cx="11763215" cy="5305779"/>
          </a:xfrm>
        </p:spPr>
        <p:txBody>
          <a:bodyPr>
            <a:noAutofit/>
          </a:bodyPr>
          <a:lstStyle>
            <a:lvl1pPr>
              <a:lnSpc>
                <a:spcPct val="100000"/>
              </a:lnSpc>
              <a:spcBef>
                <a:spcPts val="800"/>
              </a:spcBef>
              <a:spcAft>
                <a:spcPts val="800"/>
              </a:spcAft>
              <a:buClr>
                <a:schemeClr val="accent1"/>
              </a:buClr>
              <a:defRPr sz="3200" b="0" i="0">
                <a:solidFill>
                  <a:schemeClr val="tx2"/>
                </a:solidFill>
                <a:latin typeface="Arial" panose="020B0604020202020204" pitchFamily="34" charset="0"/>
                <a:cs typeface="Arial" panose="020B0604020202020204" pitchFamily="34" charset="0"/>
              </a:defRPr>
            </a:lvl1pPr>
            <a:lvl2pPr>
              <a:lnSpc>
                <a:spcPct val="100000"/>
              </a:lnSpc>
              <a:spcBef>
                <a:spcPts val="800"/>
              </a:spcBef>
              <a:spcAft>
                <a:spcPts val="800"/>
              </a:spcAft>
              <a:buClr>
                <a:schemeClr val="accent1"/>
              </a:buClr>
              <a:defRPr sz="3200" b="0" i="0">
                <a:solidFill>
                  <a:schemeClr val="tx2"/>
                </a:solidFill>
                <a:latin typeface="Arial" panose="020B0604020202020204" pitchFamily="34" charset="0"/>
                <a:cs typeface="Arial" panose="020B0604020202020204" pitchFamily="34" charset="0"/>
              </a:defRPr>
            </a:lvl2pPr>
            <a:lvl3pPr>
              <a:lnSpc>
                <a:spcPct val="100000"/>
              </a:lnSpc>
              <a:spcBef>
                <a:spcPts val="800"/>
              </a:spcBef>
              <a:spcAft>
                <a:spcPts val="800"/>
              </a:spcAft>
              <a:buClr>
                <a:schemeClr val="accent1"/>
              </a:buClr>
              <a:defRPr sz="3200" b="0" i="0">
                <a:solidFill>
                  <a:schemeClr val="tx2"/>
                </a:solidFill>
                <a:latin typeface="Arial" panose="020B0604020202020204" pitchFamily="34" charset="0"/>
                <a:cs typeface="Arial" panose="020B0604020202020204" pitchFamily="34" charset="0"/>
              </a:defRPr>
            </a:lvl3pPr>
            <a:lvl4pPr>
              <a:lnSpc>
                <a:spcPct val="100000"/>
              </a:lnSpc>
              <a:spcBef>
                <a:spcPts val="800"/>
              </a:spcBef>
              <a:spcAft>
                <a:spcPts val="800"/>
              </a:spcAft>
              <a:buClr>
                <a:schemeClr val="accent1"/>
              </a:buClr>
              <a:defRPr sz="3200" b="0" i="0">
                <a:solidFill>
                  <a:schemeClr val="tx2"/>
                </a:solidFill>
                <a:latin typeface="Arial" panose="020B0604020202020204" pitchFamily="34" charset="0"/>
                <a:cs typeface="Arial" panose="020B0604020202020204" pitchFamily="34" charset="0"/>
              </a:defRPr>
            </a:lvl4pPr>
            <a:lvl5pPr>
              <a:lnSpc>
                <a:spcPct val="100000"/>
              </a:lnSpc>
              <a:spcBef>
                <a:spcPts val="800"/>
              </a:spcBef>
              <a:spcAft>
                <a:spcPts val="800"/>
              </a:spcAft>
              <a:buClr>
                <a:schemeClr val="accent1"/>
              </a:buClr>
              <a:defRPr sz="3200" b="0" i="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 name="Chord 2">
            <a:extLst>
              <a:ext uri="{FF2B5EF4-FFF2-40B4-BE49-F238E27FC236}">
                <a16:creationId xmlns:a16="http://schemas.microsoft.com/office/drawing/2014/main" id="{FAFF4195-2A69-652F-DA60-B0E22A4D070C}"/>
              </a:ext>
            </a:extLst>
          </p:cNvPr>
          <p:cNvSpPr/>
          <p:nvPr userDrawn="1"/>
        </p:nvSpPr>
        <p:spPr>
          <a:xfrm rot="16013853">
            <a:off x="3891039" y="-5699876"/>
            <a:ext cx="1881468" cy="11402824"/>
          </a:xfrm>
          <a:prstGeom prst="chord">
            <a:avLst>
              <a:gd name="adj1" fmla="val 1135634"/>
              <a:gd name="adj2" fmla="val 21068404"/>
            </a:avLst>
          </a:prstGeom>
          <a:noFill/>
          <a:ln>
            <a:gradFill>
              <a:gsLst>
                <a:gs pos="77000">
                  <a:schemeClr val="accent1">
                    <a:lumMod val="5000"/>
                    <a:lumOff val="95000"/>
                    <a:alpha val="0"/>
                  </a:schemeClr>
                </a:gs>
                <a:gs pos="24000">
                  <a:srgbClr val="63C8C8"/>
                </a:gs>
                <a:gs pos="0">
                  <a:srgbClr val="00447D"/>
                </a:gs>
              </a:gsLst>
              <a:lin ang="54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400"/>
          </a:p>
        </p:txBody>
      </p:sp>
    </p:spTree>
    <p:extLst>
      <p:ext uri="{BB962C8B-B14F-4D97-AF65-F5344CB8AC3E}">
        <p14:creationId xmlns:p14="http://schemas.microsoft.com/office/powerpoint/2010/main" val="11604186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3_Left Side-Colour White ACN Logo">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31204EF6-5D89-4DC7-8B9D-C82B44E81E57}"/>
              </a:ext>
            </a:extLst>
          </p:cNvPr>
          <p:cNvSpPr/>
          <p:nvPr userDrawn="1"/>
        </p:nvSpPr>
        <p:spPr>
          <a:xfrm>
            <a:off x="0" y="3"/>
            <a:ext cx="7216048" cy="6857997"/>
          </a:xfrm>
          <a:prstGeom prst="rect">
            <a:avLst/>
          </a:prstGeom>
          <a:solidFill>
            <a:srgbClr val="06354C"/>
          </a:solidFill>
          <a:ln w="12700">
            <a:noFill/>
            <a:miter lim="400000"/>
          </a:ln>
        </p:spPr>
        <p:txBody>
          <a:bodyPr lIns="71433" tIns="71433" rIns="71433" bIns="71433"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70C0"/>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6" name="Text Placeholder 8">
            <a:extLst>
              <a:ext uri="{FF2B5EF4-FFF2-40B4-BE49-F238E27FC236}">
                <a16:creationId xmlns:a16="http://schemas.microsoft.com/office/drawing/2014/main" id="{E3623EA4-26A6-21D8-A9CA-0207EA79BE2B}"/>
              </a:ext>
            </a:extLst>
          </p:cNvPr>
          <p:cNvSpPr>
            <a:spLocks noGrp="1"/>
          </p:cNvSpPr>
          <p:nvPr>
            <p:ph type="body" sz="quarter" idx="10" hasCustomPrompt="1"/>
          </p:nvPr>
        </p:nvSpPr>
        <p:spPr>
          <a:xfrm>
            <a:off x="319088" y="341314"/>
            <a:ext cx="6335712" cy="5848599"/>
          </a:xfrm>
        </p:spPr>
        <p:txBody>
          <a:bodyPr>
            <a:noAutofit/>
          </a:bodyPr>
          <a:lstStyle>
            <a:lvl1pPr marL="335992" indent="-335992">
              <a:lnSpc>
                <a:spcPct val="100000"/>
              </a:lnSpc>
              <a:spcBef>
                <a:spcPts val="800"/>
              </a:spcBef>
              <a:spcAft>
                <a:spcPts val="800"/>
              </a:spcAft>
              <a:buClr>
                <a:schemeClr val="bg1"/>
              </a:buClr>
              <a:buFont typeface="Arial" panose="020B0604020202020204" pitchFamily="34" charset="0"/>
              <a:buChar char="•"/>
              <a:defRPr sz="2400" b="0" i="0">
                <a:solidFill>
                  <a:schemeClr val="bg1"/>
                </a:solidFill>
                <a:latin typeface="Arial" panose="020B0604020202020204" pitchFamily="34" charset="0"/>
                <a:cs typeface="Arial" panose="020B0604020202020204" pitchFamily="34" charset="0"/>
              </a:defRPr>
            </a:lvl1pPr>
            <a:lvl2pPr>
              <a:lnSpc>
                <a:spcPct val="100000"/>
              </a:lnSpc>
              <a:buClr>
                <a:schemeClr val="bg1"/>
              </a:buClr>
              <a:defRPr sz="2400" b="0" i="0">
                <a:solidFill>
                  <a:schemeClr val="bg1"/>
                </a:solidFill>
              </a:defRPr>
            </a:lvl2pPr>
            <a:lvl3pPr>
              <a:lnSpc>
                <a:spcPct val="100000"/>
              </a:lnSpc>
              <a:buClr>
                <a:schemeClr val="bg1"/>
              </a:buClr>
              <a:defRPr sz="2400" b="0" i="0">
                <a:solidFill>
                  <a:schemeClr val="bg1"/>
                </a:solidFill>
              </a:defRPr>
            </a:lvl3pPr>
            <a:lvl4pPr>
              <a:lnSpc>
                <a:spcPct val="100000"/>
              </a:lnSpc>
              <a:buClr>
                <a:schemeClr val="bg1"/>
              </a:buClr>
              <a:defRPr sz="2400" b="0" i="0">
                <a:solidFill>
                  <a:schemeClr val="bg1"/>
                </a:solidFill>
              </a:defRPr>
            </a:lvl4pPr>
            <a:lvl5pPr>
              <a:lnSpc>
                <a:spcPct val="100000"/>
              </a:lnSpc>
              <a:buClr>
                <a:schemeClr val="bg1"/>
              </a:buClr>
              <a:defRPr sz="2400" b="0" i="0">
                <a:solidFill>
                  <a:schemeClr val="bg1"/>
                </a:solidFill>
              </a:defRPr>
            </a:lvl5pPr>
          </a:lstStyle>
          <a:p>
            <a:pPr lvl="0"/>
            <a:r>
              <a:rPr lang="en-US" dirty="0"/>
              <a:t>Text</a:t>
            </a:r>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Box 10">
            <a:extLst>
              <a:ext uri="{FF2B5EF4-FFF2-40B4-BE49-F238E27FC236}">
                <a16:creationId xmlns:a16="http://schemas.microsoft.com/office/drawing/2014/main" id="{3B809CEF-951F-B939-6F52-11D3CD7D7704}"/>
              </a:ext>
            </a:extLst>
          </p:cNvPr>
          <p:cNvSpPr txBox="1">
            <a:spLocks noChangeArrowheads="1"/>
          </p:cNvSpPr>
          <p:nvPr userDrawn="1"/>
        </p:nvSpPr>
        <p:spPr bwMode="auto">
          <a:xfrm>
            <a:off x="1450381" y="6510047"/>
            <a:ext cx="56306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eaLnBrk="1" hangingPunct="1"/>
            <a:r>
              <a:rPr lang="en-US" altLang="en-US" sz="1200" b="0" i="0" baseline="0" dirty="0">
                <a:solidFill>
                  <a:schemeClr val="bg1"/>
                </a:solidFill>
                <a:latin typeface="Aptos" panose="020B0004020202020204" pitchFamily="34" charset="0"/>
              </a:rPr>
              <a:t>Australia’s largest direct seller of telecommunications and essential services</a:t>
            </a:r>
          </a:p>
        </p:txBody>
      </p:sp>
      <p:pic>
        <p:nvPicPr>
          <p:cNvPr id="7" name="Picture 6" descr="A black and white logo&#10;&#10;Description automatically generated">
            <a:extLst>
              <a:ext uri="{FF2B5EF4-FFF2-40B4-BE49-F238E27FC236}">
                <a16:creationId xmlns:a16="http://schemas.microsoft.com/office/drawing/2014/main" id="{D0546780-8137-1E86-45EA-162DDFE5B8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4138" y="6499316"/>
            <a:ext cx="1068305" cy="291356"/>
          </a:xfrm>
          <a:prstGeom prst="rect">
            <a:avLst/>
          </a:prstGeom>
        </p:spPr>
      </p:pic>
    </p:spTree>
    <p:extLst>
      <p:ext uri="{BB962C8B-B14F-4D97-AF65-F5344CB8AC3E}">
        <p14:creationId xmlns:p14="http://schemas.microsoft.com/office/powerpoint/2010/main" val="22829032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597335" y="6321568"/>
            <a:ext cx="1318024" cy="362933"/>
          </a:xfrm>
          <a:prstGeom prst="rect">
            <a:avLst/>
          </a:prstGeom>
        </p:spPr>
      </p:pic>
      <p:sp>
        <p:nvSpPr>
          <p:cNvPr id="17" name="bg object 17"/>
          <p:cNvSpPr/>
          <p:nvPr/>
        </p:nvSpPr>
        <p:spPr>
          <a:xfrm>
            <a:off x="1470834" y="6337505"/>
            <a:ext cx="1693" cy="328505"/>
          </a:xfrm>
          <a:custGeom>
            <a:avLst/>
            <a:gdLst/>
            <a:ahLst/>
            <a:cxnLst/>
            <a:rect l="l" t="t" r="r" b="b"/>
            <a:pathLst>
              <a:path w="1269" h="246379">
                <a:moveTo>
                  <a:pt x="0" y="0"/>
                </a:moveTo>
                <a:lnTo>
                  <a:pt x="1199" y="246299"/>
                </a:lnTo>
              </a:path>
            </a:pathLst>
          </a:custGeom>
          <a:ln w="19049">
            <a:solidFill>
              <a:srgbClr val="D9D9D9"/>
            </a:solidFill>
          </a:ln>
        </p:spPr>
        <p:txBody>
          <a:bodyPr wrap="square" lIns="0" tIns="0" rIns="0" bIns="0" rtlCol="0"/>
          <a:lstStyle/>
          <a:p>
            <a:endParaRPr sz="2400"/>
          </a:p>
        </p:txBody>
      </p:sp>
      <p:pic>
        <p:nvPicPr>
          <p:cNvPr id="18" name="bg object 18"/>
          <p:cNvPicPr/>
          <p:nvPr/>
        </p:nvPicPr>
        <p:blipFill>
          <a:blip r:embed="rId3" cstate="print"/>
          <a:stretch>
            <a:fillRect/>
          </a:stretch>
        </p:blipFill>
        <p:spPr>
          <a:xfrm>
            <a:off x="392100" y="6303884"/>
            <a:ext cx="923165" cy="351681"/>
          </a:xfrm>
          <a:prstGeom prst="rect">
            <a:avLst/>
          </a:prstGeom>
        </p:spPr>
      </p:pic>
      <p:pic>
        <p:nvPicPr>
          <p:cNvPr id="19" name="bg object 19"/>
          <p:cNvPicPr/>
          <p:nvPr/>
        </p:nvPicPr>
        <p:blipFill>
          <a:blip r:embed="rId4" cstate="print"/>
          <a:stretch>
            <a:fillRect/>
          </a:stretch>
        </p:blipFill>
        <p:spPr>
          <a:xfrm>
            <a:off x="602533" y="1660167"/>
            <a:ext cx="3178400" cy="4168400"/>
          </a:xfrm>
          <a:prstGeom prst="rect">
            <a:avLst/>
          </a:prstGeom>
        </p:spPr>
      </p:pic>
      <p:sp>
        <p:nvSpPr>
          <p:cNvPr id="20" name="bg object 20"/>
          <p:cNvSpPr/>
          <p:nvPr/>
        </p:nvSpPr>
        <p:spPr>
          <a:xfrm>
            <a:off x="678734" y="1710967"/>
            <a:ext cx="3026833" cy="4016587"/>
          </a:xfrm>
          <a:custGeom>
            <a:avLst/>
            <a:gdLst/>
            <a:ahLst/>
            <a:cxnLst/>
            <a:rect l="l" t="t" r="r" b="b"/>
            <a:pathLst>
              <a:path w="2270125" h="3012440">
                <a:moveTo>
                  <a:pt x="2269499" y="3011999"/>
                </a:moveTo>
                <a:lnTo>
                  <a:pt x="0" y="3011999"/>
                </a:lnTo>
                <a:lnTo>
                  <a:pt x="0" y="0"/>
                </a:lnTo>
                <a:lnTo>
                  <a:pt x="2269499" y="0"/>
                </a:lnTo>
                <a:lnTo>
                  <a:pt x="2269499" y="3011999"/>
                </a:lnTo>
                <a:close/>
              </a:path>
            </a:pathLst>
          </a:custGeom>
          <a:solidFill>
            <a:srgbClr val="FDF1EB"/>
          </a:solidFill>
        </p:spPr>
        <p:txBody>
          <a:bodyPr wrap="square" lIns="0" tIns="0" rIns="0" bIns="0" rtlCol="0"/>
          <a:lstStyle/>
          <a:p>
            <a:endParaRPr sz="2400"/>
          </a:p>
        </p:txBody>
      </p:sp>
      <p:pic>
        <p:nvPicPr>
          <p:cNvPr id="21" name="bg object 21"/>
          <p:cNvPicPr/>
          <p:nvPr/>
        </p:nvPicPr>
        <p:blipFill>
          <a:blip r:embed="rId4" cstate="print"/>
          <a:stretch>
            <a:fillRect/>
          </a:stretch>
        </p:blipFill>
        <p:spPr>
          <a:xfrm>
            <a:off x="4475116" y="1660167"/>
            <a:ext cx="3178400" cy="4168400"/>
          </a:xfrm>
          <a:prstGeom prst="rect">
            <a:avLst/>
          </a:prstGeom>
        </p:spPr>
      </p:pic>
      <p:sp>
        <p:nvSpPr>
          <p:cNvPr id="22" name="bg object 22"/>
          <p:cNvSpPr/>
          <p:nvPr/>
        </p:nvSpPr>
        <p:spPr>
          <a:xfrm>
            <a:off x="4551317" y="1710967"/>
            <a:ext cx="3026833" cy="4016587"/>
          </a:xfrm>
          <a:custGeom>
            <a:avLst/>
            <a:gdLst/>
            <a:ahLst/>
            <a:cxnLst/>
            <a:rect l="l" t="t" r="r" b="b"/>
            <a:pathLst>
              <a:path w="2270125" h="3012440">
                <a:moveTo>
                  <a:pt x="2269499" y="3011999"/>
                </a:moveTo>
                <a:lnTo>
                  <a:pt x="0" y="3011999"/>
                </a:lnTo>
                <a:lnTo>
                  <a:pt x="0" y="0"/>
                </a:lnTo>
                <a:lnTo>
                  <a:pt x="2269499" y="0"/>
                </a:lnTo>
                <a:lnTo>
                  <a:pt x="2269499" y="3011999"/>
                </a:lnTo>
                <a:close/>
              </a:path>
            </a:pathLst>
          </a:custGeom>
          <a:solidFill>
            <a:srgbClr val="FFDEDE"/>
          </a:solidFill>
        </p:spPr>
        <p:txBody>
          <a:bodyPr wrap="square" lIns="0" tIns="0" rIns="0" bIns="0" rtlCol="0"/>
          <a:lstStyle/>
          <a:p>
            <a:endParaRPr sz="2400"/>
          </a:p>
        </p:txBody>
      </p:sp>
      <p:pic>
        <p:nvPicPr>
          <p:cNvPr id="23" name="bg object 23"/>
          <p:cNvPicPr/>
          <p:nvPr/>
        </p:nvPicPr>
        <p:blipFill>
          <a:blip r:embed="rId4" cstate="print"/>
          <a:stretch>
            <a:fillRect/>
          </a:stretch>
        </p:blipFill>
        <p:spPr>
          <a:xfrm>
            <a:off x="8347700" y="1660167"/>
            <a:ext cx="3178400" cy="4168400"/>
          </a:xfrm>
          <a:prstGeom prst="rect">
            <a:avLst/>
          </a:prstGeom>
        </p:spPr>
      </p:pic>
      <p:sp>
        <p:nvSpPr>
          <p:cNvPr id="24" name="bg object 24"/>
          <p:cNvSpPr/>
          <p:nvPr/>
        </p:nvSpPr>
        <p:spPr>
          <a:xfrm>
            <a:off x="8423900" y="1710967"/>
            <a:ext cx="3026833" cy="4016587"/>
          </a:xfrm>
          <a:custGeom>
            <a:avLst/>
            <a:gdLst/>
            <a:ahLst/>
            <a:cxnLst/>
            <a:rect l="l" t="t" r="r" b="b"/>
            <a:pathLst>
              <a:path w="2270125" h="3012440">
                <a:moveTo>
                  <a:pt x="2269499" y="3011999"/>
                </a:moveTo>
                <a:lnTo>
                  <a:pt x="0" y="3011999"/>
                </a:lnTo>
                <a:lnTo>
                  <a:pt x="0" y="0"/>
                </a:lnTo>
                <a:lnTo>
                  <a:pt x="2269499" y="0"/>
                </a:lnTo>
                <a:lnTo>
                  <a:pt x="2269499" y="3011999"/>
                </a:lnTo>
                <a:close/>
              </a:path>
            </a:pathLst>
          </a:custGeom>
          <a:solidFill>
            <a:srgbClr val="F3F3F3"/>
          </a:solidFill>
        </p:spPr>
        <p:txBody>
          <a:bodyPr wrap="square" lIns="0" tIns="0" rIns="0" bIns="0" rtlCol="0"/>
          <a:lstStyle/>
          <a:p>
            <a:endParaRPr sz="2400"/>
          </a:p>
        </p:txBody>
      </p:sp>
      <p:pic>
        <p:nvPicPr>
          <p:cNvPr id="25" name="bg object 25"/>
          <p:cNvPicPr/>
          <p:nvPr/>
        </p:nvPicPr>
        <p:blipFill>
          <a:blip r:embed="rId5" cstate="print"/>
          <a:stretch>
            <a:fillRect/>
          </a:stretch>
        </p:blipFill>
        <p:spPr>
          <a:xfrm>
            <a:off x="1605179" y="1086334"/>
            <a:ext cx="1003432" cy="1424233"/>
          </a:xfrm>
          <a:prstGeom prst="rect">
            <a:avLst/>
          </a:prstGeom>
        </p:spPr>
      </p:pic>
      <p:pic>
        <p:nvPicPr>
          <p:cNvPr id="26" name="bg object 26"/>
          <p:cNvPicPr/>
          <p:nvPr/>
        </p:nvPicPr>
        <p:blipFill>
          <a:blip r:embed="rId6" cstate="print"/>
          <a:stretch>
            <a:fillRect/>
          </a:stretch>
        </p:blipFill>
        <p:spPr>
          <a:xfrm>
            <a:off x="5386001" y="1204200"/>
            <a:ext cx="1356632" cy="1306365"/>
          </a:xfrm>
          <a:prstGeom prst="rect">
            <a:avLst/>
          </a:prstGeom>
        </p:spPr>
      </p:pic>
      <p:pic>
        <p:nvPicPr>
          <p:cNvPr id="27" name="bg object 27"/>
          <p:cNvPicPr/>
          <p:nvPr/>
        </p:nvPicPr>
        <p:blipFill>
          <a:blip r:embed="rId7" cstate="print"/>
          <a:stretch>
            <a:fillRect/>
          </a:stretch>
        </p:blipFill>
        <p:spPr>
          <a:xfrm>
            <a:off x="9393934" y="1204200"/>
            <a:ext cx="1208991" cy="1306365"/>
          </a:xfrm>
          <a:prstGeom prst="rect">
            <a:avLst/>
          </a:prstGeom>
        </p:spPr>
      </p:pic>
      <p:sp>
        <p:nvSpPr>
          <p:cNvPr id="2" name="Holder 2"/>
          <p:cNvSpPr>
            <a:spLocks noGrp="1"/>
          </p:cNvSpPr>
          <p:nvPr>
            <p:ph type="title"/>
          </p:nvPr>
        </p:nvSpPr>
        <p:spPr/>
        <p:txBody>
          <a:bodyPr lIns="0" tIns="0" rIns="0" bIns="0"/>
          <a:lstStyle>
            <a:lvl1pPr>
              <a:defRPr sz="5600" b="0"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7/31/25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53945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3" name="Picture 2" descr="A black and white logo&#10;&#10;Description automatically generated">
            <a:extLst>
              <a:ext uri="{FF2B5EF4-FFF2-40B4-BE49-F238E27FC236}">
                <a16:creationId xmlns:a16="http://schemas.microsoft.com/office/drawing/2014/main" id="{4B248046-5DDB-9550-87EE-33D6186F4E6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4138" y="6532769"/>
            <a:ext cx="1068305" cy="291356"/>
          </a:xfrm>
          <a:prstGeom prst="rect">
            <a:avLst/>
          </a:prstGeom>
        </p:spPr>
      </p:pic>
      <p:sp>
        <p:nvSpPr>
          <p:cNvPr id="2" name="Rectangle 1">
            <a:extLst>
              <a:ext uri="{FF2B5EF4-FFF2-40B4-BE49-F238E27FC236}">
                <a16:creationId xmlns:a16="http://schemas.microsoft.com/office/drawing/2014/main" id="{E8B8B3CF-7B53-727F-3F0B-1F91BE148BD8}"/>
              </a:ext>
            </a:extLst>
          </p:cNvPr>
          <p:cNvSpPr>
            <a:spLocks noChangeArrowheads="1"/>
          </p:cNvSpPr>
          <p:nvPr userDrawn="1"/>
        </p:nvSpPr>
        <p:spPr bwMode="auto">
          <a:xfrm>
            <a:off x="0" y="6291749"/>
            <a:ext cx="12192000" cy="599704"/>
          </a:xfrm>
          <a:prstGeom prst="rect">
            <a:avLst/>
          </a:prstGeom>
          <a:solidFill>
            <a:srgbClr val="016B76"/>
          </a:solidFill>
          <a:ln>
            <a:noFill/>
          </a:ln>
          <a:effectLst>
            <a:outerShdw blurRad="40000" dist="23000" dir="5400000" rotWithShape="0">
              <a:srgbClr val="808080">
                <a:alpha val="34999"/>
              </a:srgbClr>
            </a:outerShdw>
          </a:effectLst>
        </p:spPr>
        <p:txBody>
          <a:bodyPr anchor="ctr"/>
          <a:lstStyle/>
          <a:p>
            <a:pPr algn="ctr">
              <a:defRPr/>
            </a:pPr>
            <a:endParaRPr lang="en-US" b="0" i="0" dirty="0">
              <a:solidFill>
                <a:schemeClr val="lt1"/>
              </a:solidFill>
              <a:latin typeface="Aptos" panose="020B0004020202020204" pitchFamily="34" charset="0"/>
              <a:ea typeface="+mn-ea"/>
            </a:endParaRPr>
          </a:p>
        </p:txBody>
      </p:sp>
      <p:sp>
        <p:nvSpPr>
          <p:cNvPr id="4" name="TextBox 10">
            <a:extLst>
              <a:ext uri="{FF2B5EF4-FFF2-40B4-BE49-F238E27FC236}">
                <a16:creationId xmlns:a16="http://schemas.microsoft.com/office/drawing/2014/main" id="{F1C87C5E-E751-A624-8D8F-45F6226E0B52}"/>
              </a:ext>
            </a:extLst>
          </p:cNvPr>
          <p:cNvSpPr txBox="1">
            <a:spLocks noChangeArrowheads="1"/>
          </p:cNvSpPr>
          <p:nvPr userDrawn="1"/>
        </p:nvSpPr>
        <p:spPr bwMode="auto">
          <a:xfrm>
            <a:off x="1372321" y="6422324"/>
            <a:ext cx="78156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eaLnBrk="1" hangingPunct="1"/>
            <a:r>
              <a:rPr lang="en-US" altLang="en-US" sz="1600" b="0" i="0" baseline="0" dirty="0">
                <a:solidFill>
                  <a:schemeClr val="bg1"/>
                </a:solidFill>
                <a:latin typeface="Aptos" panose="020B0004020202020204" pitchFamily="34" charset="0"/>
              </a:rPr>
              <a:t>Australia’s largest direct seller of telecommunications and essential services</a:t>
            </a:r>
          </a:p>
        </p:txBody>
      </p:sp>
      <p:pic>
        <p:nvPicPr>
          <p:cNvPr id="5" name="Picture 4" descr="A black and white logo&#10;&#10;Description automatically generated">
            <a:extLst>
              <a:ext uri="{FF2B5EF4-FFF2-40B4-BE49-F238E27FC236}">
                <a16:creationId xmlns:a16="http://schemas.microsoft.com/office/drawing/2014/main" id="{CB6FA944-CCE8-09DB-4AF6-E483D6F3736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4138" y="6449644"/>
            <a:ext cx="1068305" cy="291356"/>
          </a:xfrm>
          <a:prstGeom prst="rect">
            <a:avLst/>
          </a:prstGeom>
        </p:spPr>
      </p:pic>
    </p:spTree>
    <p:extLst>
      <p:ext uri="{BB962C8B-B14F-4D97-AF65-F5344CB8AC3E}">
        <p14:creationId xmlns:p14="http://schemas.microsoft.com/office/powerpoint/2010/main" val="3505709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Blank Blue ACN Logo">
    <p:spTree>
      <p:nvGrpSpPr>
        <p:cNvPr id="1" name=""/>
        <p:cNvGrpSpPr/>
        <p:nvPr/>
      </p:nvGrpSpPr>
      <p:grpSpPr>
        <a:xfrm>
          <a:off x="0" y="0"/>
          <a:ext cx="0" cy="0"/>
          <a:chOff x="0" y="0"/>
          <a:chExt cx="0" cy="0"/>
        </a:xfrm>
      </p:grpSpPr>
      <p:pic>
        <p:nvPicPr>
          <p:cNvPr id="5" name="Picture 4" descr="A yellow logo with black background&#10;&#10;Description automatically generated">
            <a:extLst>
              <a:ext uri="{FF2B5EF4-FFF2-40B4-BE49-F238E27FC236}">
                <a16:creationId xmlns:a16="http://schemas.microsoft.com/office/drawing/2014/main" id="{A2998796-70A8-9DFB-CA97-C2F62AA6A9B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64133" y="6347911"/>
            <a:ext cx="1481161" cy="403953"/>
          </a:xfrm>
          <a:prstGeom prst="rect">
            <a:avLst/>
          </a:prstGeom>
        </p:spPr>
      </p:pic>
    </p:spTree>
    <p:extLst>
      <p:ext uri="{BB962C8B-B14F-4D97-AF65-F5344CB8AC3E}">
        <p14:creationId xmlns:p14="http://schemas.microsoft.com/office/powerpoint/2010/main" val="2006563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mp; Bullets copy">
    <p:bg>
      <p:bgPr>
        <a:solidFill>
          <a:srgbClr val="0635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64105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3_Left Side-Colour White ACN Logo">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31204EF6-5D89-4DC7-8B9D-C82B44E81E57}"/>
              </a:ext>
            </a:extLst>
          </p:cNvPr>
          <p:cNvSpPr/>
          <p:nvPr userDrawn="1"/>
        </p:nvSpPr>
        <p:spPr>
          <a:xfrm>
            <a:off x="0" y="3"/>
            <a:ext cx="7216048" cy="6857997"/>
          </a:xfrm>
          <a:prstGeom prst="rect">
            <a:avLst/>
          </a:prstGeom>
          <a:solidFill>
            <a:srgbClr val="06354C"/>
          </a:solidFill>
          <a:ln w="12700">
            <a:noFill/>
            <a:miter lim="400000"/>
          </a:ln>
        </p:spPr>
        <p:txBody>
          <a:bodyPr lIns="71433" tIns="71433" rIns="71433" bIns="71433"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70C0"/>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6" name="Text Placeholder 8">
            <a:extLst>
              <a:ext uri="{FF2B5EF4-FFF2-40B4-BE49-F238E27FC236}">
                <a16:creationId xmlns:a16="http://schemas.microsoft.com/office/drawing/2014/main" id="{E3623EA4-26A6-21D8-A9CA-0207EA79BE2B}"/>
              </a:ext>
            </a:extLst>
          </p:cNvPr>
          <p:cNvSpPr>
            <a:spLocks noGrp="1"/>
          </p:cNvSpPr>
          <p:nvPr>
            <p:ph type="body" sz="quarter" idx="10" hasCustomPrompt="1"/>
          </p:nvPr>
        </p:nvSpPr>
        <p:spPr>
          <a:xfrm>
            <a:off x="319088" y="341314"/>
            <a:ext cx="6335712" cy="5848599"/>
          </a:xfrm>
        </p:spPr>
        <p:txBody>
          <a:bodyPr>
            <a:noAutofit/>
          </a:bodyPr>
          <a:lstStyle>
            <a:lvl1pPr marL="335992" indent="-335992">
              <a:lnSpc>
                <a:spcPct val="100000"/>
              </a:lnSpc>
              <a:spcBef>
                <a:spcPts val="800"/>
              </a:spcBef>
              <a:spcAft>
                <a:spcPts val="800"/>
              </a:spcAft>
              <a:buClr>
                <a:schemeClr val="bg1"/>
              </a:buClr>
              <a:buFont typeface="Arial" panose="020B0604020202020204" pitchFamily="34" charset="0"/>
              <a:buChar char="•"/>
              <a:defRPr sz="2400" b="0" i="0">
                <a:solidFill>
                  <a:schemeClr val="bg1"/>
                </a:solidFill>
                <a:latin typeface="Arial" panose="020B0604020202020204" pitchFamily="34" charset="0"/>
                <a:cs typeface="Arial" panose="020B0604020202020204" pitchFamily="34" charset="0"/>
              </a:defRPr>
            </a:lvl1pPr>
            <a:lvl2pPr>
              <a:lnSpc>
                <a:spcPct val="100000"/>
              </a:lnSpc>
              <a:buClr>
                <a:schemeClr val="bg1"/>
              </a:buClr>
              <a:defRPr sz="2400" b="0" i="0">
                <a:solidFill>
                  <a:schemeClr val="bg1"/>
                </a:solidFill>
              </a:defRPr>
            </a:lvl2pPr>
            <a:lvl3pPr>
              <a:lnSpc>
                <a:spcPct val="100000"/>
              </a:lnSpc>
              <a:buClr>
                <a:schemeClr val="bg1"/>
              </a:buClr>
              <a:defRPr sz="2400" b="0" i="0">
                <a:solidFill>
                  <a:schemeClr val="bg1"/>
                </a:solidFill>
              </a:defRPr>
            </a:lvl3pPr>
            <a:lvl4pPr>
              <a:lnSpc>
                <a:spcPct val="100000"/>
              </a:lnSpc>
              <a:buClr>
                <a:schemeClr val="bg1"/>
              </a:buClr>
              <a:defRPr sz="2400" b="0" i="0">
                <a:solidFill>
                  <a:schemeClr val="bg1"/>
                </a:solidFill>
              </a:defRPr>
            </a:lvl4pPr>
            <a:lvl5pPr>
              <a:lnSpc>
                <a:spcPct val="100000"/>
              </a:lnSpc>
              <a:buClr>
                <a:schemeClr val="bg1"/>
              </a:buClr>
              <a:defRPr sz="2400" b="0" i="0">
                <a:solidFill>
                  <a:schemeClr val="bg1"/>
                </a:solidFill>
              </a:defRPr>
            </a:lvl5pPr>
          </a:lstStyle>
          <a:p>
            <a:pPr lvl="0"/>
            <a:r>
              <a:rPr lang="en-US" dirty="0"/>
              <a:t>Text</a:t>
            </a:r>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Box 10">
            <a:extLst>
              <a:ext uri="{FF2B5EF4-FFF2-40B4-BE49-F238E27FC236}">
                <a16:creationId xmlns:a16="http://schemas.microsoft.com/office/drawing/2014/main" id="{3B809CEF-951F-B939-6F52-11D3CD7D7704}"/>
              </a:ext>
            </a:extLst>
          </p:cNvPr>
          <p:cNvSpPr txBox="1">
            <a:spLocks noChangeArrowheads="1"/>
          </p:cNvSpPr>
          <p:nvPr userDrawn="1"/>
        </p:nvSpPr>
        <p:spPr bwMode="auto">
          <a:xfrm>
            <a:off x="1450381" y="6510047"/>
            <a:ext cx="56306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eaLnBrk="1" hangingPunct="1"/>
            <a:r>
              <a:rPr lang="en-US" altLang="en-US" sz="1200" b="0" i="0" baseline="0" dirty="0">
                <a:solidFill>
                  <a:schemeClr val="bg1"/>
                </a:solidFill>
                <a:latin typeface="Aptos" panose="020B0004020202020204" pitchFamily="34" charset="0"/>
              </a:rPr>
              <a:t>Australia’s largest direct seller of telecommunications and essential services</a:t>
            </a:r>
          </a:p>
        </p:txBody>
      </p:sp>
      <p:pic>
        <p:nvPicPr>
          <p:cNvPr id="7" name="Picture 6" descr="A black and white logo&#10;&#10;Description automatically generated">
            <a:extLst>
              <a:ext uri="{FF2B5EF4-FFF2-40B4-BE49-F238E27FC236}">
                <a16:creationId xmlns:a16="http://schemas.microsoft.com/office/drawing/2014/main" id="{D0546780-8137-1E86-45EA-162DDFE5B8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4138" y="6499316"/>
            <a:ext cx="1068305" cy="291356"/>
          </a:xfrm>
          <a:prstGeom prst="rect">
            <a:avLst/>
          </a:prstGeom>
        </p:spPr>
      </p:pic>
    </p:spTree>
    <p:extLst>
      <p:ext uri="{BB962C8B-B14F-4D97-AF65-F5344CB8AC3E}">
        <p14:creationId xmlns:p14="http://schemas.microsoft.com/office/powerpoint/2010/main" val="1561656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image" Target="../media/image17.png"/><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image" Target="../media/image16.png"/><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theme" Target="../theme/theme3.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22.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912785-208C-A841-9D10-3A4CAB6A847A}"/>
              </a:ext>
            </a:extLst>
          </p:cNvPr>
          <p:cNvSpPr>
            <a:spLocks noChangeArrowheads="1"/>
          </p:cNvSpPr>
          <p:nvPr userDrawn="1"/>
        </p:nvSpPr>
        <p:spPr bwMode="auto">
          <a:xfrm>
            <a:off x="0" y="6341421"/>
            <a:ext cx="12192000" cy="599704"/>
          </a:xfrm>
          <a:prstGeom prst="rect">
            <a:avLst/>
          </a:prstGeom>
          <a:solidFill>
            <a:srgbClr val="016B76"/>
          </a:solidFill>
          <a:ln>
            <a:noFill/>
          </a:ln>
          <a:effectLst>
            <a:outerShdw blurRad="40000" dist="23000" dir="5400000" rotWithShape="0">
              <a:srgbClr val="808080">
                <a:alpha val="34999"/>
              </a:srgbClr>
            </a:outerShdw>
          </a:effectLst>
        </p:spPr>
        <p:txBody>
          <a:bodyPr anchor="ctr"/>
          <a:lstStyle/>
          <a:p>
            <a:pPr algn="ctr">
              <a:defRPr/>
            </a:pPr>
            <a:endParaRPr lang="en-US" b="0" i="0" dirty="0">
              <a:solidFill>
                <a:schemeClr val="lt1"/>
              </a:solidFill>
              <a:latin typeface="Aptos" panose="020B0004020202020204" pitchFamily="34" charset="0"/>
              <a:ea typeface="+mn-ea"/>
            </a:endParaRPr>
          </a:p>
        </p:txBody>
      </p:sp>
      <p:sp>
        <p:nvSpPr>
          <p:cNvPr id="5" name="TextBox 10">
            <a:extLst>
              <a:ext uri="{FF2B5EF4-FFF2-40B4-BE49-F238E27FC236}">
                <a16:creationId xmlns:a16="http://schemas.microsoft.com/office/drawing/2014/main" id="{E2E9B526-3A28-2049-9FB0-46FDF9F61CDA}"/>
              </a:ext>
            </a:extLst>
          </p:cNvPr>
          <p:cNvSpPr txBox="1">
            <a:spLocks noChangeArrowheads="1"/>
          </p:cNvSpPr>
          <p:nvPr userDrawn="1"/>
        </p:nvSpPr>
        <p:spPr bwMode="auto">
          <a:xfrm>
            <a:off x="1372321" y="6471996"/>
            <a:ext cx="78156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eaLnBrk="1" hangingPunct="1"/>
            <a:r>
              <a:rPr lang="en-US" altLang="en-US" sz="1600" b="0" i="0" baseline="0" dirty="0">
                <a:solidFill>
                  <a:schemeClr val="bg1"/>
                </a:solidFill>
                <a:latin typeface="Aptos" panose="020B0004020202020204" pitchFamily="34" charset="0"/>
              </a:rPr>
              <a:t>Australia’s largest direct seller of telecommunications and essential services</a:t>
            </a:r>
          </a:p>
        </p:txBody>
      </p:sp>
      <p:sp>
        <p:nvSpPr>
          <p:cNvPr id="6" name="Title Placeholder 5">
            <a:extLst>
              <a:ext uri="{FF2B5EF4-FFF2-40B4-BE49-F238E27FC236}">
                <a16:creationId xmlns:a16="http://schemas.microsoft.com/office/drawing/2014/main" id="{C2973D6B-3564-735B-44B6-C195C3E6BD56}"/>
              </a:ext>
            </a:extLst>
          </p:cNvPr>
          <p:cNvSpPr>
            <a:spLocks noGrp="1"/>
          </p:cNvSpPr>
          <p:nvPr userDrawn="1">
            <p:ph type="title"/>
          </p:nvPr>
        </p:nvSpPr>
        <p:spPr>
          <a:xfrm>
            <a:off x="169454" y="118835"/>
            <a:ext cx="11853092" cy="962025"/>
          </a:xfrm>
          <a:prstGeom prst="rect">
            <a:avLst/>
          </a:prstGeom>
        </p:spPr>
        <p:txBody>
          <a:bodyPr vert="horz" lIns="91440" tIns="45720" rIns="91440" bIns="45720" rtlCol="0" anchor="ctr">
            <a:noAutofit/>
          </a:bodyPr>
          <a:lstStyle/>
          <a:p>
            <a:r>
              <a:rPr lang="en-US" dirty="0"/>
              <a:t>Click to edit Master title style</a:t>
            </a:r>
            <a:endParaRPr lang="en-AU" dirty="0"/>
          </a:p>
        </p:txBody>
      </p:sp>
      <p:sp>
        <p:nvSpPr>
          <p:cNvPr id="7" name="Text Placeholder 6">
            <a:extLst>
              <a:ext uri="{FF2B5EF4-FFF2-40B4-BE49-F238E27FC236}">
                <a16:creationId xmlns:a16="http://schemas.microsoft.com/office/drawing/2014/main" id="{3AA39732-BD77-24C3-8242-31B6160BDA6B}"/>
              </a:ext>
            </a:extLst>
          </p:cNvPr>
          <p:cNvSpPr>
            <a:spLocks noGrp="1"/>
          </p:cNvSpPr>
          <p:nvPr userDrawn="1">
            <p:ph type="body" idx="1"/>
          </p:nvPr>
        </p:nvSpPr>
        <p:spPr>
          <a:xfrm>
            <a:off x="527901" y="1253330"/>
            <a:ext cx="11554800" cy="497891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8" name="Picture 7" descr="A black and white logo&#10;&#10;Description automatically generated">
            <a:extLst>
              <a:ext uri="{FF2B5EF4-FFF2-40B4-BE49-F238E27FC236}">
                <a16:creationId xmlns:a16="http://schemas.microsoft.com/office/drawing/2014/main" id="{E69B4D0D-DECE-58A2-3B1C-5224244E4801}"/>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84138" y="6499316"/>
            <a:ext cx="1068305" cy="291356"/>
          </a:xfrm>
          <a:prstGeom prst="rect">
            <a:avLst/>
          </a:prstGeom>
        </p:spPr>
      </p:pic>
      <p:cxnSp>
        <p:nvCxnSpPr>
          <p:cNvPr id="2" name="Straight Connector 1">
            <a:extLst>
              <a:ext uri="{FF2B5EF4-FFF2-40B4-BE49-F238E27FC236}">
                <a16:creationId xmlns:a16="http://schemas.microsoft.com/office/drawing/2014/main" id="{477249FE-22C3-47E0-C27B-A51ED52AEA45}"/>
              </a:ext>
            </a:extLst>
          </p:cNvPr>
          <p:cNvCxnSpPr/>
          <p:nvPr userDrawn="1"/>
        </p:nvCxnSpPr>
        <p:spPr>
          <a:xfrm flipH="1">
            <a:off x="169454" y="1080860"/>
            <a:ext cx="11853092" cy="0"/>
          </a:xfrm>
          <a:prstGeom prst="line">
            <a:avLst/>
          </a:prstGeom>
          <a:ln>
            <a:solidFill>
              <a:srgbClr val="016B76"/>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2634321"/>
      </p:ext>
    </p:extLst>
  </p:cSld>
  <p:clrMap bg1="lt1" tx1="dk1" bg2="lt2" tx2="dk2" accent1="accent1" accent2="accent2" accent3="accent3" accent4="accent4" accent5="accent5" accent6="accent6" hlink="hlink" folHlink="folHlink"/>
  <p:sldLayoutIdLst>
    <p:sldLayoutId id="2147483777" r:id="rId1"/>
    <p:sldLayoutId id="2147483766" r:id="rId2"/>
    <p:sldLayoutId id="2147483778" r:id="rId3"/>
    <p:sldLayoutId id="2147483779" r:id="rId4"/>
    <p:sldLayoutId id="2147483780" r:id="rId5"/>
    <p:sldLayoutId id="2147483781" r:id="rId6"/>
    <p:sldLayoutId id="2147483786" r:id="rId7"/>
    <p:sldLayoutId id="2147483782" r:id="rId8"/>
    <p:sldLayoutId id="2147483800" r:id="rId9"/>
    <p:sldLayoutId id="2147483801" r:id="rId10"/>
  </p:sldLayoutIdLst>
  <p:txStyles>
    <p:titleStyle>
      <a:lvl1pPr algn="ctr" defTabSz="914400" rtl="0" eaLnBrk="1" latinLnBrk="0" hangingPunct="1">
        <a:lnSpc>
          <a:spcPct val="90000"/>
        </a:lnSpc>
        <a:spcBef>
          <a:spcPct val="0"/>
        </a:spcBef>
        <a:buNone/>
        <a:defRPr sz="4400" b="1" kern="1200">
          <a:solidFill>
            <a:srgbClr val="016B76"/>
          </a:solidFill>
          <a:latin typeface="Aptos" panose="020B0004020202020204" pitchFamily="34" charset="0"/>
          <a:ea typeface="+mj-ea"/>
          <a:cs typeface="+mj-cs"/>
        </a:defRPr>
      </a:lvl1pPr>
    </p:titleStyle>
    <p:bodyStyle>
      <a:lvl1pPr marL="228600" indent="-228600" algn="l" defTabSz="914400" rtl="0" eaLnBrk="1" latinLnBrk="0" hangingPunct="1">
        <a:lnSpc>
          <a:spcPct val="100000"/>
        </a:lnSpc>
        <a:spcBef>
          <a:spcPts val="600"/>
        </a:spcBef>
        <a:spcAft>
          <a:spcPts val="600"/>
        </a:spcAft>
        <a:buClr>
          <a:srgbClr val="C49A6C"/>
        </a:buClr>
        <a:buFont typeface="Arial" panose="020B0604020202020204" pitchFamily="34" charset="0"/>
        <a:buChar char="•"/>
        <a:defRPr sz="2400" kern="1200">
          <a:solidFill>
            <a:schemeClr val="tx1">
              <a:lumMod val="65000"/>
              <a:lumOff val="35000"/>
            </a:schemeClr>
          </a:solidFill>
          <a:latin typeface="Aptos" panose="020B0004020202020204" pitchFamily="34" charset="0"/>
          <a:ea typeface="+mn-ea"/>
          <a:cs typeface="+mn-cs"/>
        </a:defRPr>
      </a:lvl1pPr>
      <a:lvl2pPr marL="685800" indent="-228600" algn="l" defTabSz="914400" rtl="0" eaLnBrk="1" latinLnBrk="0" hangingPunct="1">
        <a:lnSpc>
          <a:spcPct val="100000"/>
        </a:lnSpc>
        <a:spcBef>
          <a:spcPts val="600"/>
        </a:spcBef>
        <a:spcAft>
          <a:spcPts val="600"/>
        </a:spcAft>
        <a:buClr>
          <a:srgbClr val="C49A6C"/>
        </a:buClr>
        <a:buFont typeface="Arial" panose="020B0604020202020204" pitchFamily="34" charset="0"/>
        <a:buChar char="•"/>
        <a:defRPr sz="2400" kern="1200">
          <a:solidFill>
            <a:schemeClr val="tx1">
              <a:lumMod val="65000"/>
              <a:lumOff val="35000"/>
            </a:schemeClr>
          </a:solidFill>
          <a:latin typeface="Aptos" panose="020B0004020202020204" pitchFamily="34" charset="0"/>
          <a:ea typeface="+mn-ea"/>
          <a:cs typeface="+mn-cs"/>
        </a:defRPr>
      </a:lvl2pPr>
      <a:lvl3pPr marL="1143000" indent="-228600" algn="l" defTabSz="914400" rtl="0" eaLnBrk="1" latinLnBrk="0" hangingPunct="1">
        <a:lnSpc>
          <a:spcPct val="100000"/>
        </a:lnSpc>
        <a:spcBef>
          <a:spcPts val="600"/>
        </a:spcBef>
        <a:spcAft>
          <a:spcPts val="600"/>
        </a:spcAft>
        <a:buClr>
          <a:srgbClr val="C49A6C"/>
        </a:buClr>
        <a:buFont typeface="Arial" panose="020B0604020202020204" pitchFamily="34" charset="0"/>
        <a:buChar char="•"/>
        <a:defRPr sz="2000" kern="1200">
          <a:solidFill>
            <a:schemeClr val="tx1">
              <a:lumMod val="65000"/>
              <a:lumOff val="35000"/>
            </a:schemeClr>
          </a:solidFill>
          <a:latin typeface="Aptos" panose="020B0004020202020204" pitchFamily="34" charset="0"/>
          <a:ea typeface="+mn-ea"/>
          <a:cs typeface="+mn-cs"/>
        </a:defRPr>
      </a:lvl3pPr>
      <a:lvl4pPr marL="1600200" indent="-228600" algn="l" defTabSz="914400" rtl="0" eaLnBrk="1" latinLnBrk="0" hangingPunct="1">
        <a:lnSpc>
          <a:spcPct val="100000"/>
        </a:lnSpc>
        <a:spcBef>
          <a:spcPts val="600"/>
        </a:spcBef>
        <a:spcAft>
          <a:spcPts val="600"/>
        </a:spcAft>
        <a:buClr>
          <a:srgbClr val="C49A6C"/>
        </a:buClr>
        <a:buFont typeface="Arial" panose="020B0604020202020204" pitchFamily="34" charset="0"/>
        <a:buChar char="•"/>
        <a:defRPr sz="1800" kern="1200">
          <a:solidFill>
            <a:schemeClr val="tx1">
              <a:lumMod val="65000"/>
              <a:lumOff val="35000"/>
            </a:schemeClr>
          </a:solidFill>
          <a:latin typeface="Aptos" panose="020B0004020202020204" pitchFamily="34" charset="0"/>
          <a:ea typeface="+mn-ea"/>
          <a:cs typeface="+mn-cs"/>
        </a:defRPr>
      </a:lvl4pPr>
      <a:lvl5pPr marL="2057400" indent="-228600" algn="l" defTabSz="914400" rtl="0" eaLnBrk="1" latinLnBrk="0" hangingPunct="1">
        <a:lnSpc>
          <a:spcPct val="100000"/>
        </a:lnSpc>
        <a:spcBef>
          <a:spcPts val="600"/>
        </a:spcBef>
        <a:spcAft>
          <a:spcPts val="600"/>
        </a:spcAft>
        <a:buClr>
          <a:srgbClr val="C49A6C"/>
        </a:buClr>
        <a:buFont typeface="Arial" panose="020B0604020202020204" pitchFamily="34" charset="0"/>
        <a:buChar char="•"/>
        <a:defRPr sz="1800" kern="1200">
          <a:solidFill>
            <a:schemeClr val="tx1">
              <a:lumMod val="65000"/>
              <a:lumOff val="3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Placeholder 5">
            <a:extLst>
              <a:ext uri="{FF2B5EF4-FFF2-40B4-BE49-F238E27FC236}">
                <a16:creationId xmlns:a16="http://schemas.microsoft.com/office/drawing/2014/main" id="{C2973D6B-3564-735B-44B6-C195C3E6BD56}"/>
              </a:ext>
            </a:extLst>
          </p:cNvPr>
          <p:cNvSpPr>
            <a:spLocks noGrp="1"/>
          </p:cNvSpPr>
          <p:nvPr>
            <p:ph type="title"/>
          </p:nvPr>
        </p:nvSpPr>
        <p:spPr>
          <a:xfrm>
            <a:off x="229611" y="26047"/>
            <a:ext cx="11853092" cy="962025"/>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7" name="Text Placeholder 6">
            <a:extLst>
              <a:ext uri="{FF2B5EF4-FFF2-40B4-BE49-F238E27FC236}">
                <a16:creationId xmlns:a16="http://schemas.microsoft.com/office/drawing/2014/main" id="{3AA39732-BD77-24C3-8242-31B6160BDA6B}"/>
              </a:ext>
            </a:extLst>
          </p:cNvPr>
          <p:cNvSpPr>
            <a:spLocks noGrp="1"/>
          </p:cNvSpPr>
          <p:nvPr>
            <p:ph type="body" idx="1"/>
          </p:nvPr>
        </p:nvSpPr>
        <p:spPr>
          <a:xfrm>
            <a:off x="229611" y="1082675"/>
            <a:ext cx="11759189" cy="52520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Oval 3">
            <a:extLst>
              <a:ext uri="{FF2B5EF4-FFF2-40B4-BE49-F238E27FC236}">
                <a16:creationId xmlns:a16="http://schemas.microsoft.com/office/drawing/2014/main" id="{14328119-7C73-B2D0-FE2A-DC2B9CE8FA21}"/>
              </a:ext>
            </a:extLst>
          </p:cNvPr>
          <p:cNvSpPr/>
          <p:nvPr userDrawn="1"/>
        </p:nvSpPr>
        <p:spPr>
          <a:xfrm rot="20545522">
            <a:off x="10842530" y="6043357"/>
            <a:ext cx="2111609" cy="1342927"/>
          </a:xfrm>
          <a:prstGeom prst="ellipse">
            <a:avLst/>
          </a:prstGeom>
          <a:solidFill>
            <a:srgbClr val="390C20"/>
          </a:solidFill>
          <a:ln w="19050">
            <a:solidFill>
              <a:schemeClr val="bg1"/>
            </a:solidFill>
          </a:ln>
          <a:effectLst>
            <a:outerShdw dist="32531" dir="17220000" algn="tl" rotWithShape="0">
              <a:prstClr val="black">
                <a:alpha val="1491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400"/>
          </a:p>
        </p:txBody>
      </p:sp>
      <p:pic>
        <p:nvPicPr>
          <p:cNvPr id="5" name="Picture 4" descr="A black and white text with a gold line&#10;&#10;Description automatically generated">
            <a:extLst>
              <a:ext uri="{FF2B5EF4-FFF2-40B4-BE49-F238E27FC236}">
                <a16:creationId xmlns:a16="http://schemas.microsoft.com/office/drawing/2014/main" id="{569AD37A-7A84-BCF1-56F3-B591123AB9A0}"/>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1114147" y="6358397"/>
            <a:ext cx="1001352" cy="366047"/>
          </a:xfrm>
          <a:prstGeom prst="rect">
            <a:avLst/>
          </a:prstGeom>
        </p:spPr>
      </p:pic>
    </p:spTree>
    <p:extLst>
      <p:ext uri="{BB962C8B-B14F-4D97-AF65-F5344CB8AC3E}">
        <p14:creationId xmlns:p14="http://schemas.microsoft.com/office/powerpoint/2010/main" val="2962079043"/>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Lst>
  <p:txStyles>
    <p:titleStyle>
      <a:lvl1pPr algn="l" defTabSz="914377" rtl="0" eaLnBrk="1" latinLnBrk="0" hangingPunct="1">
        <a:lnSpc>
          <a:spcPct val="90000"/>
        </a:lnSpc>
        <a:spcBef>
          <a:spcPct val="0"/>
        </a:spcBef>
        <a:buNone/>
        <a:defRPr sz="4400" b="0" i="0" kern="1200">
          <a:solidFill>
            <a:srgbClr val="020300"/>
          </a:solidFill>
          <a:latin typeface="Aptos" panose="020B0004020202020204" pitchFamily="34" charset="0"/>
          <a:ea typeface="Verdana" panose="020B0604030504040204" pitchFamily="34" charset="0"/>
          <a:cs typeface="Verdana" panose="020B0604030504040204" pitchFamily="34" charset="0"/>
        </a:defRPr>
      </a:lvl1pPr>
    </p:titleStyle>
    <p:bodyStyle>
      <a:lvl1pPr marL="359991" indent="-359991" algn="l" defTabSz="914377" rtl="0" eaLnBrk="1" latinLnBrk="0" hangingPunct="1">
        <a:lnSpc>
          <a:spcPct val="100000"/>
        </a:lnSpc>
        <a:spcBef>
          <a:spcPts val="600"/>
        </a:spcBef>
        <a:spcAft>
          <a:spcPts val="600"/>
        </a:spcAft>
        <a:buClr>
          <a:srgbClr val="FFC000"/>
        </a:buClr>
        <a:buFont typeface="Arial" panose="020B0604020202020204" pitchFamily="34" charset="0"/>
        <a:buChar char="•"/>
        <a:defRPr sz="3200" b="0" i="0" kern="1200">
          <a:solidFill>
            <a:schemeClr val="tx2"/>
          </a:solidFill>
          <a:latin typeface="Aptos" panose="020B0004020202020204" pitchFamily="34" charset="0"/>
          <a:ea typeface="Verdana" panose="020B0604030504040204" pitchFamily="34" charset="0"/>
          <a:cs typeface="Verdana" panose="020B0604030504040204" pitchFamily="34" charset="0"/>
        </a:defRPr>
      </a:lvl1pPr>
      <a:lvl2pPr marL="685783" indent="-228594" algn="l" defTabSz="914377" rtl="0" eaLnBrk="1" latinLnBrk="0" hangingPunct="1">
        <a:lnSpc>
          <a:spcPct val="100000"/>
        </a:lnSpc>
        <a:spcBef>
          <a:spcPts val="600"/>
        </a:spcBef>
        <a:spcAft>
          <a:spcPts val="600"/>
        </a:spcAft>
        <a:buClr>
          <a:srgbClr val="FFC000"/>
        </a:buClr>
        <a:buFont typeface="Arial" panose="020B0604020202020204" pitchFamily="34" charset="0"/>
        <a:buChar char="•"/>
        <a:defRPr sz="2400" b="0" i="0" kern="1200">
          <a:solidFill>
            <a:schemeClr val="tx2"/>
          </a:solidFill>
          <a:latin typeface="Aptos" panose="020B0004020202020204" pitchFamily="34" charset="0"/>
          <a:ea typeface="Verdana" panose="020B0604030504040204" pitchFamily="34" charset="0"/>
          <a:cs typeface="Verdana" panose="020B0604030504040204" pitchFamily="34" charset="0"/>
        </a:defRPr>
      </a:lvl2pPr>
      <a:lvl3pPr marL="1142971" indent="-228594" algn="l" defTabSz="914377" rtl="0" eaLnBrk="1" latinLnBrk="0" hangingPunct="1">
        <a:lnSpc>
          <a:spcPct val="100000"/>
        </a:lnSpc>
        <a:spcBef>
          <a:spcPts val="600"/>
        </a:spcBef>
        <a:spcAft>
          <a:spcPts val="600"/>
        </a:spcAft>
        <a:buClr>
          <a:srgbClr val="FFC000"/>
        </a:buClr>
        <a:buFont typeface="Arial" panose="020B0604020202020204" pitchFamily="34" charset="0"/>
        <a:buChar char="•"/>
        <a:defRPr sz="2000" b="0" i="0" kern="1200">
          <a:solidFill>
            <a:schemeClr val="tx2"/>
          </a:solidFill>
          <a:latin typeface="Aptos" panose="020B0004020202020204" pitchFamily="34" charset="0"/>
          <a:ea typeface="Verdana" panose="020B0604030504040204" pitchFamily="34" charset="0"/>
          <a:cs typeface="Verdana" panose="020B0604030504040204" pitchFamily="34" charset="0"/>
        </a:defRPr>
      </a:lvl3pPr>
      <a:lvl4pPr marL="1600160" indent="-228594" algn="l" defTabSz="914377" rtl="0" eaLnBrk="1" latinLnBrk="0" hangingPunct="1">
        <a:lnSpc>
          <a:spcPct val="100000"/>
        </a:lnSpc>
        <a:spcBef>
          <a:spcPts val="600"/>
        </a:spcBef>
        <a:spcAft>
          <a:spcPts val="600"/>
        </a:spcAft>
        <a:buClr>
          <a:srgbClr val="FFC000"/>
        </a:buClr>
        <a:buFont typeface="Arial" panose="020B0604020202020204" pitchFamily="34" charset="0"/>
        <a:buChar char="•"/>
        <a:defRPr sz="1800" b="0" i="0" kern="1200">
          <a:solidFill>
            <a:schemeClr val="tx2"/>
          </a:solidFill>
          <a:latin typeface="Aptos" panose="020B0004020202020204" pitchFamily="34" charset="0"/>
          <a:ea typeface="Verdana" panose="020B0604030504040204" pitchFamily="34" charset="0"/>
          <a:cs typeface="Verdana" panose="020B0604030504040204" pitchFamily="34" charset="0"/>
        </a:defRPr>
      </a:lvl4pPr>
      <a:lvl5pPr marL="2057349" indent="-228594" algn="l" defTabSz="914377" rtl="0" eaLnBrk="1" latinLnBrk="0" hangingPunct="1">
        <a:lnSpc>
          <a:spcPct val="100000"/>
        </a:lnSpc>
        <a:spcBef>
          <a:spcPts val="600"/>
        </a:spcBef>
        <a:spcAft>
          <a:spcPts val="600"/>
        </a:spcAft>
        <a:buClr>
          <a:srgbClr val="FFC000"/>
        </a:buClr>
        <a:buFont typeface="Arial" panose="020B0604020202020204" pitchFamily="34" charset="0"/>
        <a:buChar char="•"/>
        <a:defRPr sz="1800" b="0" i="0" kern="1200">
          <a:solidFill>
            <a:schemeClr val="tx2"/>
          </a:solidFill>
          <a:latin typeface="Aptos" panose="020B0004020202020204" pitchFamily="34" charset="0"/>
          <a:ea typeface="Verdana" panose="020B0604030504040204" pitchFamily="34" charset="0"/>
          <a:cs typeface="Verdana" panose="020B060403050404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1" y="7049078"/>
            <a:ext cx="871868" cy="365125"/>
          </a:xfrm>
          <a:prstGeom prst="rect">
            <a:avLst/>
          </a:prstGeom>
        </p:spPr>
        <p:txBody>
          <a:bodyPr vert="horz" lIns="91440" tIns="45720" rIns="91440" bIns="45720" rtlCol="0" anchor="ctr"/>
          <a:lstStyle>
            <a:lvl1pPr algn="r">
              <a:defRPr sz="900" spc="300">
                <a:solidFill>
                  <a:schemeClr val="tx1">
                    <a:lumMod val="75000"/>
                    <a:lumOff val="25000"/>
                  </a:schemeClr>
                </a:solidFill>
                <a:latin typeface="Montserrat" pitchFamily="2" charset="77"/>
              </a:defRPr>
            </a:lvl1pPr>
          </a:lstStyle>
          <a:p>
            <a:fld id="{94027C42-93B4-4010-ADD5-49D87FB71278}" type="slidenum">
              <a:rPr lang="en-AU" smtClean="0"/>
              <a:t>‹#›</a:t>
            </a:fld>
            <a:endParaRPr lang="en-AU"/>
          </a:p>
        </p:txBody>
      </p:sp>
      <p:sp>
        <p:nvSpPr>
          <p:cNvPr id="8" name="TextBox 10">
            <a:extLst>
              <a:ext uri="{FF2B5EF4-FFF2-40B4-BE49-F238E27FC236}">
                <a16:creationId xmlns:a16="http://schemas.microsoft.com/office/drawing/2014/main" id="{F0D33460-D9D4-5621-0746-B1B2257F35A9}"/>
              </a:ext>
            </a:extLst>
          </p:cNvPr>
          <p:cNvSpPr txBox="1">
            <a:spLocks noChangeArrowheads="1"/>
          </p:cNvSpPr>
          <p:nvPr/>
        </p:nvSpPr>
        <p:spPr bwMode="auto">
          <a:xfrm>
            <a:off x="2417395" y="6455708"/>
            <a:ext cx="6702549"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indent="0" algn="l" defTabSz="609585" rtl="0" eaLnBrk="1" fontAlgn="auto" latinLnBrk="0" hangingPunct="1">
              <a:lnSpc>
                <a:spcPct val="100000"/>
              </a:lnSpc>
              <a:spcBef>
                <a:spcPts val="0"/>
              </a:spcBef>
              <a:spcAft>
                <a:spcPts val="0"/>
              </a:spcAft>
              <a:buClrTx/>
              <a:buSzTx/>
              <a:buFontTx/>
              <a:buNone/>
              <a:tabLst/>
              <a:defRPr/>
            </a:pPr>
            <a:r>
              <a:rPr lang="en-US" altLang="en-US" sz="933" b="0" i="0" baseline="0" dirty="0">
                <a:solidFill>
                  <a:srgbClr val="22384D"/>
                </a:solidFill>
                <a:latin typeface="Arial" panose="020B0604020202020204" pitchFamily="34" charset="0"/>
                <a:ea typeface="Verdana" panose="020B0604030504040204" pitchFamily="34" charset="0"/>
                <a:cs typeface="Arial" panose="020B0604020202020204" pitchFamily="34" charset="0"/>
              </a:rPr>
              <a:t>Australia’s largest directs seller of telecommunications and essential services</a:t>
            </a:r>
          </a:p>
        </p:txBody>
      </p:sp>
      <p:pic>
        <p:nvPicPr>
          <p:cNvPr id="9" name="Picture 8" descr="A yellow logo with black background&#10;&#10;Description automatically generated">
            <a:extLst>
              <a:ext uri="{FF2B5EF4-FFF2-40B4-BE49-F238E27FC236}">
                <a16:creationId xmlns:a16="http://schemas.microsoft.com/office/drawing/2014/main" id="{A23F193C-5CAA-8281-B172-929CCCC458D4}"/>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371601" y="6439433"/>
            <a:ext cx="1114769" cy="282044"/>
          </a:xfrm>
          <a:prstGeom prst="rect">
            <a:avLst/>
          </a:prstGeom>
        </p:spPr>
      </p:pic>
      <p:sp>
        <p:nvSpPr>
          <p:cNvPr id="4" name="Rectangle 3">
            <a:extLst>
              <a:ext uri="{FF2B5EF4-FFF2-40B4-BE49-F238E27FC236}">
                <a16:creationId xmlns:a16="http://schemas.microsoft.com/office/drawing/2014/main" id="{A9F7ABB7-684F-4982-C350-69824DB5D84A}"/>
              </a:ext>
            </a:extLst>
          </p:cNvPr>
          <p:cNvSpPr>
            <a:spLocks noChangeArrowheads="1"/>
          </p:cNvSpPr>
          <p:nvPr userDrawn="1"/>
        </p:nvSpPr>
        <p:spPr bwMode="auto">
          <a:xfrm>
            <a:off x="0" y="6341421"/>
            <a:ext cx="12192000" cy="599704"/>
          </a:xfrm>
          <a:prstGeom prst="rect">
            <a:avLst/>
          </a:prstGeom>
          <a:solidFill>
            <a:srgbClr val="016B76"/>
          </a:solidFill>
          <a:ln>
            <a:noFill/>
          </a:ln>
          <a:effectLst>
            <a:outerShdw blurRad="40000" dist="23000" dir="5400000" rotWithShape="0">
              <a:srgbClr val="808080">
                <a:alpha val="34999"/>
              </a:srgbClr>
            </a:outerShdw>
          </a:effectLst>
        </p:spPr>
        <p:txBody>
          <a:bodyPr anchor="ctr"/>
          <a:lstStyle/>
          <a:p>
            <a:pPr algn="ctr">
              <a:defRPr/>
            </a:pPr>
            <a:endParaRPr lang="en-US" b="0" i="0" dirty="0">
              <a:solidFill>
                <a:schemeClr val="lt1"/>
              </a:solidFill>
              <a:latin typeface="Aptos" panose="020B0004020202020204" pitchFamily="34" charset="0"/>
              <a:ea typeface="+mn-ea"/>
            </a:endParaRPr>
          </a:p>
        </p:txBody>
      </p:sp>
      <p:sp>
        <p:nvSpPr>
          <p:cNvPr id="5" name="TextBox 10">
            <a:extLst>
              <a:ext uri="{FF2B5EF4-FFF2-40B4-BE49-F238E27FC236}">
                <a16:creationId xmlns:a16="http://schemas.microsoft.com/office/drawing/2014/main" id="{6A5AB079-7102-5C68-81C5-E152F4560852}"/>
              </a:ext>
            </a:extLst>
          </p:cNvPr>
          <p:cNvSpPr txBox="1">
            <a:spLocks noChangeArrowheads="1"/>
          </p:cNvSpPr>
          <p:nvPr userDrawn="1"/>
        </p:nvSpPr>
        <p:spPr bwMode="auto">
          <a:xfrm>
            <a:off x="1372321" y="6471996"/>
            <a:ext cx="78156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eaLnBrk="1" hangingPunct="1"/>
            <a:r>
              <a:rPr lang="en-US" altLang="en-US" sz="1600" b="0" i="0" baseline="0" dirty="0">
                <a:solidFill>
                  <a:schemeClr val="bg1"/>
                </a:solidFill>
                <a:latin typeface="Aptos" panose="020B0004020202020204" pitchFamily="34" charset="0"/>
              </a:rPr>
              <a:t>Australia’s largest direct seller of telecommunications and essential services</a:t>
            </a:r>
          </a:p>
        </p:txBody>
      </p:sp>
      <p:sp>
        <p:nvSpPr>
          <p:cNvPr id="7" name="Title Placeholder 5">
            <a:extLst>
              <a:ext uri="{FF2B5EF4-FFF2-40B4-BE49-F238E27FC236}">
                <a16:creationId xmlns:a16="http://schemas.microsoft.com/office/drawing/2014/main" id="{2422A4A6-57EE-662F-56EC-CE4EFDFDECC2}"/>
              </a:ext>
            </a:extLst>
          </p:cNvPr>
          <p:cNvSpPr>
            <a:spLocks noGrp="1"/>
          </p:cNvSpPr>
          <p:nvPr>
            <p:ph type="title"/>
          </p:nvPr>
        </p:nvSpPr>
        <p:spPr>
          <a:xfrm>
            <a:off x="169454" y="118835"/>
            <a:ext cx="11853092" cy="962025"/>
          </a:xfrm>
          <a:prstGeom prst="rect">
            <a:avLst/>
          </a:prstGeom>
        </p:spPr>
        <p:txBody>
          <a:bodyPr vert="horz" lIns="91440" tIns="45720" rIns="91440" bIns="45720" rtlCol="0" anchor="ctr">
            <a:noAutofit/>
          </a:bodyPr>
          <a:lstStyle/>
          <a:p>
            <a:r>
              <a:rPr lang="en-US" dirty="0"/>
              <a:t>Click to edit Master title style</a:t>
            </a:r>
            <a:endParaRPr lang="en-AU" dirty="0"/>
          </a:p>
        </p:txBody>
      </p:sp>
      <p:sp>
        <p:nvSpPr>
          <p:cNvPr id="10" name="Text Placeholder 6">
            <a:extLst>
              <a:ext uri="{FF2B5EF4-FFF2-40B4-BE49-F238E27FC236}">
                <a16:creationId xmlns:a16="http://schemas.microsoft.com/office/drawing/2014/main" id="{0BBF4E61-3580-53FE-B934-6F0D0CAF2048}"/>
              </a:ext>
            </a:extLst>
          </p:cNvPr>
          <p:cNvSpPr>
            <a:spLocks noGrp="1"/>
          </p:cNvSpPr>
          <p:nvPr>
            <p:ph type="body" idx="1"/>
          </p:nvPr>
        </p:nvSpPr>
        <p:spPr>
          <a:xfrm>
            <a:off x="318600" y="1273429"/>
            <a:ext cx="11554800" cy="497891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11" name="Picture 10" descr="A black and white logo&#10;&#10;Description automatically generated">
            <a:extLst>
              <a:ext uri="{FF2B5EF4-FFF2-40B4-BE49-F238E27FC236}">
                <a16:creationId xmlns:a16="http://schemas.microsoft.com/office/drawing/2014/main" id="{4CE07397-A154-71ED-0C62-33950DC31B58}"/>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284138" y="6499316"/>
            <a:ext cx="1068305" cy="291356"/>
          </a:xfrm>
          <a:prstGeom prst="rect">
            <a:avLst/>
          </a:prstGeom>
        </p:spPr>
      </p:pic>
    </p:spTree>
    <p:extLst>
      <p:ext uri="{BB962C8B-B14F-4D97-AF65-F5344CB8AC3E}">
        <p14:creationId xmlns:p14="http://schemas.microsoft.com/office/powerpoint/2010/main" val="1529895522"/>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 id="2147483838" r:id="rId20"/>
    <p:sldLayoutId id="2147483839" r:id="rId21"/>
    <p:sldLayoutId id="2147483840" r:id="rId22"/>
    <p:sldLayoutId id="2147483841" r:id="rId23"/>
  </p:sldLayoutIdLst>
  <p:txStyles>
    <p:titleStyle>
      <a:lvl1pPr algn="l" defTabSz="914377" rtl="0" eaLnBrk="1" latinLnBrk="0" hangingPunct="1">
        <a:lnSpc>
          <a:spcPct val="90000"/>
        </a:lnSpc>
        <a:spcBef>
          <a:spcPct val="0"/>
        </a:spcBef>
        <a:buNone/>
        <a:defRPr sz="3600" b="1" kern="1200">
          <a:solidFill>
            <a:srgbClr val="07344D"/>
          </a:solidFill>
          <a:latin typeface="Montserrat" pitchFamily="2" charset="77"/>
          <a:ea typeface="+mj-ea"/>
          <a:cs typeface="+mj-cs"/>
        </a:defRPr>
      </a:lvl1pPr>
    </p:titleStyle>
    <p:bodyStyle>
      <a:lvl1pPr marL="228594" indent="-228594" algn="l" defTabSz="914377" rtl="0" eaLnBrk="1" latinLnBrk="0" hangingPunct="1">
        <a:lnSpc>
          <a:spcPct val="100000"/>
        </a:lnSpc>
        <a:spcBef>
          <a:spcPts val="1000"/>
        </a:spcBef>
        <a:buClr>
          <a:srgbClr val="C29E37"/>
        </a:buClr>
        <a:buSzPct val="70000"/>
        <a:buFont typeface="Arial" panose="020B0604020202020204" pitchFamily="34" charset="0"/>
        <a:buChar char="•"/>
        <a:defRPr sz="2400" kern="1200">
          <a:solidFill>
            <a:srgbClr val="333F48"/>
          </a:solidFill>
          <a:latin typeface="Montserrat" pitchFamily="2" charset="77"/>
          <a:ea typeface="+mn-ea"/>
          <a:cs typeface="+mn-cs"/>
        </a:defRPr>
      </a:lvl1pPr>
      <a:lvl2pPr marL="685783" indent="-228594" algn="l" defTabSz="914377" rtl="0" eaLnBrk="1" latinLnBrk="0" hangingPunct="1">
        <a:lnSpc>
          <a:spcPct val="100000"/>
        </a:lnSpc>
        <a:spcBef>
          <a:spcPts val="500"/>
        </a:spcBef>
        <a:buClr>
          <a:srgbClr val="C29E37"/>
        </a:buClr>
        <a:buSzPct val="70000"/>
        <a:buFont typeface="Arial" panose="020B0604020202020204" pitchFamily="34" charset="0"/>
        <a:buChar char="•"/>
        <a:defRPr sz="2000" kern="1200">
          <a:solidFill>
            <a:srgbClr val="333F48"/>
          </a:solidFill>
          <a:latin typeface="Montserrat" pitchFamily="2" charset="77"/>
          <a:ea typeface="+mn-ea"/>
          <a:cs typeface="+mn-cs"/>
        </a:defRPr>
      </a:lvl2pPr>
      <a:lvl3pPr marL="1142971" indent="-228594" algn="l" defTabSz="914377" rtl="0" eaLnBrk="1" latinLnBrk="0" hangingPunct="1">
        <a:lnSpc>
          <a:spcPct val="100000"/>
        </a:lnSpc>
        <a:spcBef>
          <a:spcPts val="500"/>
        </a:spcBef>
        <a:buClr>
          <a:srgbClr val="C29E37"/>
        </a:buClr>
        <a:buSzPct val="70000"/>
        <a:buFont typeface="Arial" panose="020B0604020202020204" pitchFamily="34" charset="0"/>
        <a:buChar char="•"/>
        <a:defRPr sz="1800" kern="1200">
          <a:solidFill>
            <a:srgbClr val="333F48"/>
          </a:solidFill>
          <a:latin typeface="Montserrat" pitchFamily="2" charset="77"/>
          <a:ea typeface="+mn-ea"/>
          <a:cs typeface="+mn-cs"/>
        </a:defRPr>
      </a:lvl3pPr>
      <a:lvl4pPr marL="1600160" indent="-228594" algn="l" defTabSz="914377" rtl="0" eaLnBrk="1" latinLnBrk="0" hangingPunct="1">
        <a:lnSpc>
          <a:spcPct val="100000"/>
        </a:lnSpc>
        <a:spcBef>
          <a:spcPts val="500"/>
        </a:spcBef>
        <a:buClr>
          <a:srgbClr val="C29E37"/>
        </a:buClr>
        <a:buSzPct val="70000"/>
        <a:buFont typeface="Arial" panose="020B0604020202020204" pitchFamily="34" charset="0"/>
        <a:buChar char="•"/>
        <a:defRPr sz="1600" kern="1200">
          <a:solidFill>
            <a:srgbClr val="333F48"/>
          </a:solidFill>
          <a:latin typeface="Montserrat" pitchFamily="2" charset="77"/>
          <a:ea typeface="+mn-ea"/>
          <a:cs typeface="+mn-cs"/>
        </a:defRPr>
      </a:lvl4pPr>
      <a:lvl5pPr marL="2057349" indent="-228594" algn="l" defTabSz="914377" rtl="0" eaLnBrk="1" latinLnBrk="0" hangingPunct="1">
        <a:lnSpc>
          <a:spcPct val="100000"/>
        </a:lnSpc>
        <a:spcBef>
          <a:spcPts val="500"/>
        </a:spcBef>
        <a:buClr>
          <a:srgbClr val="C29E37"/>
        </a:buClr>
        <a:buSzPct val="70000"/>
        <a:buFont typeface="Arial" panose="020B0604020202020204" pitchFamily="34" charset="0"/>
        <a:buChar char="•"/>
        <a:defRPr sz="1600" kern="1200">
          <a:solidFill>
            <a:srgbClr val="333F48"/>
          </a:solidFill>
          <a:latin typeface="Montserra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3204">
          <p15:clr>
            <a:srgbClr val="F26B43"/>
          </p15:clr>
        </p15:guide>
        <p15:guide id="4" pos="2556">
          <p15:clr>
            <a:srgbClr val="F26B43"/>
          </p15:clr>
        </p15:guide>
        <p15:guide id="5" orient="horz" pos="324">
          <p15:clr>
            <a:srgbClr val="F26B43"/>
          </p15:clr>
        </p15:guide>
        <p15:guide id="6" pos="2250">
          <p15:clr>
            <a:srgbClr val="F26B43"/>
          </p15:clr>
        </p15:guide>
        <p15:guide id="7" pos="1926">
          <p15:clr>
            <a:srgbClr val="F26B43"/>
          </p15:clr>
        </p15:guide>
        <p15:guide id="8" pos="1602">
          <p15:clr>
            <a:srgbClr val="F26B43"/>
          </p15:clr>
        </p15:guide>
        <p15:guide id="9" pos="324">
          <p15:clr>
            <a:srgbClr val="F26B43"/>
          </p15:clr>
        </p15:guide>
        <p15:guide id="10" pos="648">
          <p15:clr>
            <a:srgbClr val="F26B43"/>
          </p15:clr>
        </p15:guide>
        <p15:guide id="11" pos="972">
          <p15:clr>
            <a:srgbClr val="F26B43"/>
          </p15:clr>
        </p15:guide>
        <p15:guide id="12" pos="1296">
          <p15:clr>
            <a:srgbClr val="F26B43"/>
          </p15:clr>
        </p15:guide>
        <p15:guide id="13" pos="5436">
          <p15:clr>
            <a:srgbClr val="F26B43"/>
          </p15:clr>
        </p15:guide>
        <p15:guide id="14" pos="5130">
          <p15:clr>
            <a:srgbClr val="F26B43"/>
          </p15:clr>
        </p15:guide>
        <p15:guide id="15" pos="4806">
          <p15:clr>
            <a:srgbClr val="F26B43"/>
          </p15:clr>
        </p15:guide>
        <p15:guide id="16" pos="4500">
          <p15:clr>
            <a:srgbClr val="F26B43"/>
          </p15:clr>
        </p15:guide>
        <p15:guide id="17" pos="4176">
          <p15:clr>
            <a:srgbClr val="F26B43"/>
          </p15:clr>
        </p15:guide>
        <p15:guide id="18" pos="3852">
          <p15:clr>
            <a:srgbClr val="F26B43"/>
          </p15:clr>
        </p15:guide>
        <p15:guide id="19" pos="3528">
          <p15:clr>
            <a:srgbClr val="F26B43"/>
          </p15:clr>
        </p15:guide>
        <p15:guide id="20" orient="horz" pos="2916">
          <p15:clr>
            <a:srgbClr val="F26B43"/>
          </p15:clr>
        </p15:guide>
        <p15:guide id="21" orient="horz" pos="2592">
          <p15:clr>
            <a:srgbClr val="F26B43"/>
          </p15:clr>
        </p15:guide>
        <p15:guide id="22" orient="horz" pos="648">
          <p15:clr>
            <a:srgbClr val="F26B43"/>
          </p15:clr>
        </p15:guide>
        <p15:guide id="23" orient="horz" pos="972">
          <p15:clr>
            <a:srgbClr val="F26B43"/>
          </p15:clr>
        </p15:guide>
        <p15:guide id="24" orient="horz" pos="1296">
          <p15:clr>
            <a:srgbClr val="F26B43"/>
          </p15:clr>
        </p15:guide>
        <p15:guide id="25" orient="horz" pos="2268">
          <p15:clr>
            <a:srgbClr val="F26B43"/>
          </p15:clr>
        </p15:guide>
        <p15:guide id="26" orient="horz" pos="194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912785-208C-A841-9D10-3A4CAB6A847A}"/>
              </a:ext>
            </a:extLst>
          </p:cNvPr>
          <p:cNvSpPr>
            <a:spLocks noChangeArrowheads="1"/>
          </p:cNvSpPr>
          <p:nvPr userDrawn="1"/>
        </p:nvSpPr>
        <p:spPr bwMode="auto">
          <a:xfrm>
            <a:off x="0" y="6341421"/>
            <a:ext cx="12192000" cy="599704"/>
          </a:xfrm>
          <a:prstGeom prst="rect">
            <a:avLst/>
          </a:prstGeom>
          <a:solidFill>
            <a:srgbClr val="016B76"/>
          </a:solidFill>
          <a:ln>
            <a:noFill/>
          </a:ln>
          <a:effectLst>
            <a:outerShdw blurRad="40000" dist="23000" dir="5400000" rotWithShape="0">
              <a:srgbClr val="808080">
                <a:alpha val="34999"/>
              </a:srgbClr>
            </a:outerShdw>
          </a:effectLst>
        </p:spPr>
        <p:txBody>
          <a:bodyPr anchor="ctr"/>
          <a:lstStyle/>
          <a:p>
            <a:pPr algn="ctr">
              <a:defRPr/>
            </a:pPr>
            <a:endParaRPr lang="en-US" b="0" i="0" dirty="0">
              <a:solidFill>
                <a:schemeClr val="lt1"/>
              </a:solidFill>
              <a:latin typeface="Aptos" panose="020B0004020202020204" pitchFamily="34" charset="0"/>
              <a:ea typeface="+mn-ea"/>
            </a:endParaRPr>
          </a:p>
        </p:txBody>
      </p:sp>
      <p:sp>
        <p:nvSpPr>
          <p:cNvPr id="5" name="TextBox 10">
            <a:extLst>
              <a:ext uri="{FF2B5EF4-FFF2-40B4-BE49-F238E27FC236}">
                <a16:creationId xmlns:a16="http://schemas.microsoft.com/office/drawing/2014/main" id="{E2E9B526-3A28-2049-9FB0-46FDF9F61CDA}"/>
              </a:ext>
            </a:extLst>
          </p:cNvPr>
          <p:cNvSpPr txBox="1">
            <a:spLocks noChangeArrowheads="1"/>
          </p:cNvSpPr>
          <p:nvPr userDrawn="1"/>
        </p:nvSpPr>
        <p:spPr bwMode="auto">
          <a:xfrm>
            <a:off x="1372321" y="6471996"/>
            <a:ext cx="78156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ヒラギノ角ゴ Pro W3" panose="020B0300000000000000" pitchFamily="34" charset="-128"/>
              </a:defRPr>
            </a:lvl1pPr>
            <a:lvl2pPr marL="742950" indent="-285750" eaLnBrk="0" hangingPunct="0">
              <a:defRPr sz="2400">
                <a:solidFill>
                  <a:schemeClr val="tx1"/>
                </a:solidFill>
                <a:latin typeface="Arial" panose="020B0604020202020204" pitchFamily="34" charset="0"/>
                <a:ea typeface="ヒラギノ角ゴ Pro W3" panose="020B0300000000000000" pitchFamily="34" charset="-128"/>
              </a:defRPr>
            </a:lvl2pPr>
            <a:lvl3pPr marL="1143000" indent="-228600" eaLnBrk="0" hangingPunct="0">
              <a:defRPr sz="2400">
                <a:solidFill>
                  <a:schemeClr val="tx1"/>
                </a:solidFill>
                <a:latin typeface="Arial" panose="020B0604020202020204" pitchFamily="34" charset="0"/>
                <a:ea typeface="ヒラギノ角ゴ Pro W3" panose="020B0300000000000000" pitchFamily="34" charset="-128"/>
              </a:defRPr>
            </a:lvl3pPr>
            <a:lvl4pPr marL="1600200" indent="-228600" eaLnBrk="0" hangingPunct="0">
              <a:defRPr sz="2400">
                <a:solidFill>
                  <a:schemeClr val="tx1"/>
                </a:solidFill>
                <a:latin typeface="Arial" panose="020B0604020202020204" pitchFamily="34" charset="0"/>
                <a:ea typeface="ヒラギノ角ゴ Pro W3" panose="020B0300000000000000" pitchFamily="34" charset="-128"/>
              </a:defRPr>
            </a:lvl4pPr>
            <a:lvl5pPr marL="2057400" indent="-228600" eaLnBrk="0" hangingPunct="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eaLnBrk="1" hangingPunct="1"/>
            <a:r>
              <a:rPr lang="en-US" altLang="en-US" sz="1600" b="0" i="0" baseline="0" dirty="0">
                <a:solidFill>
                  <a:schemeClr val="bg1"/>
                </a:solidFill>
                <a:latin typeface="Aptos" panose="020B0004020202020204" pitchFamily="34" charset="0"/>
              </a:rPr>
              <a:t>Australia’s largest direct seller of telecommunications and essential services</a:t>
            </a:r>
          </a:p>
        </p:txBody>
      </p:sp>
      <p:sp>
        <p:nvSpPr>
          <p:cNvPr id="6" name="Title Placeholder 5">
            <a:extLst>
              <a:ext uri="{FF2B5EF4-FFF2-40B4-BE49-F238E27FC236}">
                <a16:creationId xmlns:a16="http://schemas.microsoft.com/office/drawing/2014/main" id="{C2973D6B-3564-735B-44B6-C195C3E6BD56}"/>
              </a:ext>
            </a:extLst>
          </p:cNvPr>
          <p:cNvSpPr>
            <a:spLocks noGrp="1"/>
          </p:cNvSpPr>
          <p:nvPr userDrawn="1">
            <p:ph type="title"/>
          </p:nvPr>
        </p:nvSpPr>
        <p:spPr>
          <a:xfrm>
            <a:off x="169454" y="118835"/>
            <a:ext cx="11853092" cy="962025"/>
          </a:xfrm>
          <a:prstGeom prst="rect">
            <a:avLst/>
          </a:prstGeom>
        </p:spPr>
        <p:txBody>
          <a:bodyPr vert="horz" lIns="91440" tIns="45720" rIns="91440" bIns="45720" rtlCol="0" anchor="ctr">
            <a:noAutofit/>
          </a:bodyPr>
          <a:lstStyle/>
          <a:p>
            <a:r>
              <a:rPr lang="en-US" dirty="0"/>
              <a:t>Click to edit Master title style</a:t>
            </a:r>
            <a:endParaRPr lang="en-AU" dirty="0"/>
          </a:p>
        </p:txBody>
      </p:sp>
      <p:sp>
        <p:nvSpPr>
          <p:cNvPr id="7" name="Text Placeholder 6">
            <a:extLst>
              <a:ext uri="{FF2B5EF4-FFF2-40B4-BE49-F238E27FC236}">
                <a16:creationId xmlns:a16="http://schemas.microsoft.com/office/drawing/2014/main" id="{3AA39732-BD77-24C3-8242-31B6160BDA6B}"/>
              </a:ext>
            </a:extLst>
          </p:cNvPr>
          <p:cNvSpPr>
            <a:spLocks noGrp="1"/>
          </p:cNvSpPr>
          <p:nvPr userDrawn="1">
            <p:ph type="body" idx="1"/>
          </p:nvPr>
        </p:nvSpPr>
        <p:spPr>
          <a:xfrm>
            <a:off x="527901" y="1253330"/>
            <a:ext cx="11554800" cy="497891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8" name="Picture 7" descr="A black and white logo&#10;&#10;Description automatically generated">
            <a:extLst>
              <a:ext uri="{FF2B5EF4-FFF2-40B4-BE49-F238E27FC236}">
                <a16:creationId xmlns:a16="http://schemas.microsoft.com/office/drawing/2014/main" id="{E69B4D0D-DECE-58A2-3B1C-5224244E4801}"/>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84138" y="6499316"/>
            <a:ext cx="1068305" cy="291356"/>
          </a:xfrm>
          <a:prstGeom prst="rect">
            <a:avLst/>
          </a:prstGeom>
        </p:spPr>
      </p:pic>
      <p:cxnSp>
        <p:nvCxnSpPr>
          <p:cNvPr id="2" name="Straight Connector 1">
            <a:extLst>
              <a:ext uri="{FF2B5EF4-FFF2-40B4-BE49-F238E27FC236}">
                <a16:creationId xmlns:a16="http://schemas.microsoft.com/office/drawing/2014/main" id="{477249FE-22C3-47E0-C27B-A51ED52AEA45}"/>
              </a:ext>
            </a:extLst>
          </p:cNvPr>
          <p:cNvCxnSpPr/>
          <p:nvPr userDrawn="1"/>
        </p:nvCxnSpPr>
        <p:spPr>
          <a:xfrm flipH="1">
            <a:off x="169454" y="1080860"/>
            <a:ext cx="11853092" cy="0"/>
          </a:xfrm>
          <a:prstGeom prst="line">
            <a:avLst/>
          </a:prstGeom>
          <a:ln>
            <a:solidFill>
              <a:srgbClr val="016B76"/>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86094188"/>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defTabSz="914400" rtl="0" eaLnBrk="1" latinLnBrk="0" hangingPunct="1">
        <a:lnSpc>
          <a:spcPct val="90000"/>
        </a:lnSpc>
        <a:spcBef>
          <a:spcPct val="0"/>
        </a:spcBef>
        <a:buNone/>
        <a:defRPr sz="4400" b="1" kern="1200">
          <a:solidFill>
            <a:srgbClr val="016B76"/>
          </a:solidFill>
          <a:latin typeface="Aptos" panose="020B0004020202020204" pitchFamily="34" charset="0"/>
          <a:ea typeface="+mj-ea"/>
          <a:cs typeface="+mj-cs"/>
        </a:defRPr>
      </a:lvl1pPr>
    </p:titleStyle>
    <p:bodyStyle>
      <a:lvl1pPr marL="228600" indent="-228600" algn="l" defTabSz="914400" rtl="0" eaLnBrk="1" latinLnBrk="0" hangingPunct="1">
        <a:lnSpc>
          <a:spcPct val="100000"/>
        </a:lnSpc>
        <a:spcBef>
          <a:spcPts val="600"/>
        </a:spcBef>
        <a:spcAft>
          <a:spcPts val="600"/>
        </a:spcAft>
        <a:buClr>
          <a:srgbClr val="C49A6C"/>
        </a:buClr>
        <a:buFont typeface="Arial" panose="020B0604020202020204" pitchFamily="34" charset="0"/>
        <a:buChar char="•"/>
        <a:defRPr sz="2400" kern="1200">
          <a:solidFill>
            <a:schemeClr val="tx1">
              <a:lumMod val="65000"/>
              <a:lumOff val="35000"/>
            </a:schemeClr>
          </a:solidFill>
          <a:latin typeface="Aptos" panose="020B0004020202020204" pitchFamily="34" charset="0"/>
          <a:ea typeface="+mn-ea"/>
          <a:cs typeface="+mn-cs"/>
        </a:defRPr>
      </a:lvl1pPr>
      <a:lvl2pPr marL="685800" indent="-228600" algn="l" defTabSz="914400" rtl="0" eaLnBrk="1" latinLnBrk="0" hangingPunct="1">
        <a:lnSpc>
          <a:spcPct val="100000"/>
        </a:lnSpc>
        <a:spcBef>
          <a:spcPts val="600"/>
        </a:spcBef>
        <a:spcAft>
          <a:spcPts val="600"/>
        </a:spcAft>
        <a:buClr>
          <a:srgbClr val="C49A6C"/>
        </a:buClr>
        <a:buFont typeface="Arial" panose="020B0604020202020204" pitchFamily="34" charset="0"/>
        <a:buChar char="•"/>
        <a:defRPr sz="2400" kern="1200">
          <a:solidFill>
            <a:schemeClr val="tx1">
              <a:lumMod val="65000"/>
              <a:lumOff val="35000"/>
            </a:schemeClr>
          </a:solidFill>
          <a:latin typeface="Aptos" panose="020B0004020202020204" pitchFamily="34" charset="0"/>
          <a:ea typeface="+mn-ea"/>
          <a:cs typeface="+mn-cs"/>
        </a:defRPr>
      </a:lvl2pPr>
      <a:lvl3pPr marL="1143000" indent="-228600" algn="l" defTabSz="914400" rtl="0" eaLnBrk="1" latinLnBrk="0" hangingPunct="1">
        <a:lnSpc>
          <a:spcPct val="100000"/>
        </a:lnSpc>
        <a:spcBef>
          <a:spcPts val="600"/>
        </a:spcBef>
        <a:spcAft>
          <a:spcPts val="600"/>
        </a:spcAft>
        <a:buClr>
          <a:srgbClr val="C49A6C"/>
        </a:buClr>
        <a:buFont typeface="Arial" panose="020B0604020202020204" pitchFamily="34" charset="0"/>
        <a:buChar char="•"/>
        <a:defRPr sz="2000" kern="1200">
          <a:solidFill>
            <a:schemeClr val="tx1">
              <a:lumMod val="65000"/>
              <a:lumOff val="35000"/>
            </a:schemeClr>
          </a:solidFill>
          <a:latin typeface="Aptos" panose="020B0004020202020204" pitchFamily="34" charset="0"/>
          <a:ea typeface="+mn-ea"/>
          <a:cs typeface="+mn-cs"/>
        </a:defRPr>
      </a:lvl3pPr>
      <a:lvl4pPr marL="1600200" indent="-228600" algn="l" defTabSz="914400" rtl="0" eaLnBrk="1" latinLnBrk="0" hangingPunct="1">
        <a:lnSpc>
          <a:spcPct val="100000"/>
        </a:lnSpc>
        <a:spcBef>
          <a:spcPts val="600"/>
        </a:spcBef>
        <a:spcAft>
          <a:spcPts val="600"/>
        </a:spcAft>
        <a:buClr>
          <a:srgbClr val="C49A6C"/>
        </a:buClr>
        <a:buFont typeface="Arial" panose="020B0604020202020204" pitchFamily="34" charset="0"/>
        <a:buChar char="•"/>
        <a:defRPr sz="1800" kern="1200">
          <a:solidFill>
            <a:schemeClr val="tx1">
              <a:lumMod val="65000"/>
              <a:lumOff val="35000"/>
            </a:schemeClr>
          </a:solidFill>
          <a:latin typeface="Aptos" panose="020B0004020202020204" pitchFamily="34" charset="0"/>
          <a:ea typeface="+mn-ea"/>
          <a:cs typeface="+mn-cs"/>
        </a:defRPr>
      </a:lvl4pPr>
      <a:lvl5pPr marL="2057400" indent="-228600" algn="l" defTabSz="914400" rtl="0" eaLnBrk="1" latinLnBrk="0" hangingPunct="1">
        <a:lnSpc>
          <a:spcPct val="100000"/>
        </a:lnSpc>
        <a:spcBef>
          <a:spcPts val="600"/>
        </a:spcBef>
        <a:spcAft>
          <a:spcPts val="600"/>
        </a:spcAft>
        <a:buClr>
          <a:srgbClr val="C49A6C"/>
        </a:buClr>
        <a:buFont typeface="Arial" panose="020B0604020202020204" pitchFamily="34" charset="0"/>
        <a:buChar char="•"/>
        <a:defRPr sz="1800" kern="1200">
          <a:solidFill>
            <a:schemeClr val="tx1">
              <a:lumMod val="65000"/>
              <a:lumOff val="3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2.png"/><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6.png"/></Relationships>
</file>

<file path=ppt/slides/_rels/slide1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3.emf"/><Relationship Id="rId7"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letsbemates.com.au/mate/faq/how-does-your-mobile-bundle-discount-work/" TargetMode="External"/><Relationship Id="rId11" Type="http://schemas.openxmlformats.org/officeDocument/2006/relationships/image" Target="../media/image75.svg"/><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svg"/></Relationships>
</file>

<file path=ppt/slides/_rels/slide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3.emf"/><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3.emf"/><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3.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4.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svg"/><Relationship Id="rId18" Type="http://schemas.openxmlformats.org/officeDocument/2006/relationships/image" Target="../media/image100.png"/><Relationship Id="rId3" Type="http://schemas.openxmlformats.org/officeDocument/2006/relationships/image" Target="../media/image86.svg"/><Relationship Id="rId21" Type="http://schemas.openxmlformats.org/officeDocument/2006/relationships/image" Target="../media/image103.png"/><Relationship Id="rId7" Type="http://schemas.openxmlformats.org/officeDocument/2006/relationships/image" Target="../media/image90.svg"/><Relationship Id="rId12" Type="http://schemas.openxmlformats.org/officeDocument/2006/relationships/image" Target="../media/image95.png"/><Relationship Id="rId17" Type="http://schemas.openxmlformats.org/officeDocument/2006/relationships/image" Target="../media/image99.png"/><Relationship Id="rId2" Type="http://schemas.openxmlformats.org/officeDocument/2006/relationships/image" Target="../media/image85.png"/><Relationship Id="rId16" Type="http://schemas.openxmlformats.org/officeDocument/2006/relationships/image" Target="../media/image98.png"/><Relationship Id="rId20"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4.svg"/><Relationship Id="rId5" Type="http://schemas.openxmlformats.org/officeDocument/2006/relationships/image" Target="../media/image88.svg"/><Relationship Id="rId15" Type="http://schemas.openxmlformats.org/officeDocument/2006/relationships/image" Target="../media/image97.png"/><Relationship Id="rId10" Type="http://schemas.openxmlformats.org/officeDocument/2006/relationships/image" Target="../media/image93.png"/><Relationship Id="rId19" Type="http://schemas.openxmlformats.org/officeDocument/2006/relationships/image" Target="../media/image101.png"/><Relationship Id="rId4" Type="http://schemas.openxmlformats.org/officeDocument/2006/relationships/image" Target="../media/image87.png"/><Relationship Id="rId9" Type="http://schemas.openxmlformats.org/officeDocument/2006/relationships/image" Target="../media/image92.svg"/><Relationship Id="rId14" Type="http://schemas.openxmlformats.org/officeDocument/2006/relationships/image" Target="../media/image63.emf"/></Relationships>
</file>

<file path=ppt/slides/_rels/slide15.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63.emf"/><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86.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image" Target="../media/image85.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 Id="rId14" Type="http://schemas.openxmlformats.org/officeDocument/2006/relationships/image" Target="../media/image97.png"/></Relationships>
</file>

<file path=ppt/slides/_rels/slide1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7.xml"/><Relationship Id="rId1" Type="http://schemas.openxmlformats.org/officeDocument/2006/relationships/slideLayout" Target="../slideLayouts/slideLayout53.xml"/><Relationship Id="rId5" Type="http://schemas.openxmlformats.org/officeDocument/2006/relationships/hyperlink" Target="http://www.acnpacific.com/ibo/wp-content/uploads/sites/4/2018/03/MKTG-289-Strive-For-Flyer.pdf" TargetMode="External"/><Relationship Id="rId4" Type="http://schemas.openxmlformats.org/officeDocument/2006/relationships/image" Target="../media/image112.png"/></Relationships>
</file>

<file path=ppt/slides/_rels/slide17.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3.png"/><Relationship Id="rId3" Type="http://schemas.openxmlformats.org/officeDocument/2006/relationships/image" Target="../media/image114.emf"/><Relationship Id="rId7" Type="http://schemas.openxmlformats.org/officeDocument/2006/relationships/image" Target="../media/image118.png"/><Relationship Id="rId12"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5" Type="http://schemas.openxmlformats.org/officeDocument/2006/relationships/image" Target="../media/image125.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 Id="rId14" Type="http://schemas.openxmlformats.org/officeDocument/2006/relationships/image" Target="../media/image124.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14.em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21.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hyperlink" Target="http://www.amaysim.com.au/" TargetMode="External"/><Relationship Id="rId7" Type="http://schemas.openxmlformats.org/officeDocument/2006/relationships/image" Target="../media/image134.png"/><Relationship Id="rId2" Type="http://schemas.openxmlformats.org/officeDocument/2006/relationships/image" Target="../media/image114.emf"/><Relationship Id="rId1" Type="http://schemas.openxmlformats.org/officeDocument/2006/relationships/slideLayout" Target="../slideLayouts/slideLayout45.xml"/><Relationship Id="rId6" Type="http://schemas.openxmlformats.org/officeDocument/2006/relationships/image" Target="../media/image133.png"/><Relationship Id="rId5" Type="http://schemas.openxmlformats.org/officeDocument/2006/relationships/image" Target="../media/image132.png"/><Relationship Id="rId10" Type="http://schemas.openxmlformats.org/officeDocument/2006/relationships/image" Target="../media/image138.png"/><Relationship Id="rId4" Type="http://schemas.openxmlformats.org/officeDocument/2006/relationships/image" Target="../media/image131.png"/><Relationship Id="rId9" Type="http://schemas.openxmlformats.org/officeDocument/2006/relationships/customXml" Target="../ink/ink1.xml"/></Relationships>
</file>

<file path=ppt/slides/_rels/slide22.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hyperlink" Target="http://www.amaysim.com.au/" TargetMode="External"/><Relationship Id="rId7" Type="http://schemas.openxmlformats.org/officeDocument/2006/relationships/customXml" Target="../ink/ink2.xml"/><Relationship Id="rId2" Type="http://schemas.openxmlformats.org/officeDocument/2006/relationships/image" Target="../media/image114.emf"/><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7.png"/><Relationship Id="rId10" Type="http://schemas.openxmlformats.org/officeDocument/2006/relationships/image" Target="../media/image143.png"/><Relationship Id="rId4" Type="http://schemas.openxmlformats.org/officeDocument/2006/relationships/image" Target="../media/image136.png"/><Relationship Id="rId9" Type="http://schemas.openxmlformats.org/officeDocument/2006/relationships/customXml" Target="../ink/ink3.xml"/></Relationships>
</file>

<file path=ppt/slides/_rels/slide23.xml.rels><?xml version="1.0" encoding="UTF-8" standalone="yes"?>
<Relationships xmlns="http://schemas.openxmlformats.org/package/2006/relationships"><Relationship Id="rId3" Type="http://schemas.openxmlformats.org/officeDocument/2006/relationships/hyperlink" Target="http://www.amaysim.com.au/" TargetMode="External"/><Relationship Id="rId2" Type="http://schemas.openxmlformats.org/officeDocument/2006/relationships/image" Target="../media/image114.emf"/><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24.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hyperlink" Target="http://www.amaysim.com.au/" TargetMode="External"/><Relationship Id="rId7" Type="http://schemas.openxmlformats.org/officeDocument/2006/relationships/customXml" Target="../ink/ink4.xml"/><Relationship Id="rId2" Type="http://schemas.openxmlformats.org/officeDocument/2006/relationships/image" Target="../media/image114.emf"/><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10" Type="http://schemas.openxmlformats.org/officeDocument/2006/relationships/image" Target="../media/image149.png"/><Relationship Id="rId4" Type="http://schemas.openxmlformats.org/officeDocument/2006/relationships/image" Target="../media/image141.png"/><Relationship Id="rId9" Type="http://schemas.openxmlformats.org/officeDocument/2006/relationships/customXml" Target="../ink/ink5.xml"/></Relationships>
</file>

<file path=ppt/slides/_rels/slide25.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46.png"/><Relationship Id="rId1" Type="http://schemas.openxmlformats.org/officeDocument/2006/relationships/slideLayout" Target="../slideLayouts/slideLayout9.xml"/><Relationship Id="rId4" Type="http://schemas.openxmlformats.org/officeDocument/2006/relationships/hyperlink" Target="https://www.acnpacific.com/ibo/wp-content/uploads/sites/4/2018/03/MKTG-289-Strive-For-Flyer.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7.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image" Target="../media/image151.emf"/><Relationship Id="rId1" Type="http://schemas.openxmlformats.org/officeDocument/2006/relationships/slideLayout" Target="../slideLayouts/slideLayout2.xml"/><Relationship Id="rId6" Type="http://schemas.openxmlformats.org/officeDocument/2006/relationships/image" Target="../media/image155.jpeg"/><Relationship Id="rId5" Type="http://schemas.openxmlformats.org/officeDocument/2006/relationships/image" Target="../media/image154.emf"/><Relationship Id="rId4" Type="http://schemas.openxmlformats.org/officeDocument/2006/relationships/image" Target="../media/image153.emf"/></Relationships>
</file>

<file path=ppt/slides/_rels/slide28.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55.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29.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image" Target="../media/image160.emf"/><Relationship Id="rId1" Type="http://schemas.openxmlformats.org/officeDocument/2006/relationships/slideLayout" Target="../slideLayouts/slideLayout6.xml"/><Relationship Id="rId5" Type="http://schemas.openxmlformats.org/officeDocument/2006/relationships/image" Target="../media/image155.jpeg"/><Relationship Id="rId4" Type="http://schemas.openxmlformats.org/officeDocument/2006/relationships/image" Target="../media/image162.emf"/></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0.xml.rels><?xml version="1.0" encoding="UTF-8" standalone="yes"?>
<Relationships xmlns="http://schemas.openxmlformats.org/package/2006/relationships"><Relationship Id="rId3" Type="http://schemas.openxmlformats.org/officeDocument/2006/relationships/image" Target="../media/image164.svg"/><Relationship Id="rId7" Type="http://schemas.openxmlformats.org/officeDocument/2006/relationships/image" Target="../media/image168.svg"/><Relationship Id="rId2" Type="http://schemas.openxmlformats.org/officeDocument/2006/relationships/image" Target="../media/image163.png"/><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166.svg"/><Relationship Id="rId4" Type="http://schemas.openxmlformats.org/officeDocument/2006/relationships/image" Target="../media/image165.png"/></Relationships>
</file>

<file path=ppt/slides/_rels/slide3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70.emf"/></Relationships>
</file>

<file path=ppt/slides/_rels/slide32.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73.emf"/><Relationship Id="rId2" Type="http://schemas.openxmlformats.org/officeDocument/2006/relationships/image" Target="../media/image172.emf"/><Relationship Id="rId1" Type="http://schemas.openxmlformats.org/officeDocument/2006/relationships/slideLayout" Target="../slideLayouts/slideLayout6.xml"/><Relationship Id="rId5" Type="http://schemas.openxmlformats.org/officeDocument/2006/relationships/image" Target="../media/image170.emf"/><Relationship Id="rId4" Type="http://schemas.openxmlformats.org/officeDocument/2006/relationships/image" Target="../media/image174.emf"/></Relationships>
</file>

<file path=ppt/slides/_rels/slide34.xml.rels><?xml version="1.0" encoding="UTF-8" standalone="yes"?>
<Relationships xmlns="http://schemas.openxmlformats.org/package/2006/relationships"><Relationship Id="rId3" Type="http://schemas.openxmlformats.org/officeDocument/2006/relationships/image" Target="../media/image176.emf"/><Relationship Id="rId2" Type="http://schemas.openxmlformats.org/officeDocument/2006/relationships/image" Target="../media/image175.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176.emf"/><Relationship Id="rId3" Type="http://schemas.openxmlformats.org/officeDocument/2006/relationships/image" Target="../media/image178.emf"/><Relationship Id="rId7" Type="http://schemas.openxmlformats.org/officeDocument/2006/relationships/image" Target="../media/image182.emf"/><Relationship Id="rId2" Type="http://schemas.openxmlformats.org/officeDocument/2006/relationships/image" Target="../media/image177.emf"/><Relationship Id="rId1" Type="http://schemas.openxmlformats.org/officeDocument/2006/relationships/slideLayout" Target="../slideLayouts/slideLayout6.xml"/><Relationship Id="rId6" Type="http://schemas.openxmlformats.org/officeDocument/2006/relationships/image" Target="../media/image181.emf"/><Relationship Id="rId5" Type="http://schemas.openxmlformats.org/officeDocument/2006/relationships/image" Target="../media/image180.emf"/><Relationship Id="rId4" Type="http://schemas.openxmlformats.org/officeDocument/2006/relationships/image" Target="../media/image179.emf"/></Relationships>
</file>

<file path=ppt/slides/_rels/slide36.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76.emf"/><Relationship Id="rId7" Type="http://schemas.openxmlformats.org/officeDocument/2006/relationships/image" Target="../media/image186.sv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85.png"/><Relationship Id="rId5" Type="http://schemas.openxmlformats.org/officeDocument/2006/relationships/image" Target="../media/image184.svg"/><Relationship Id="rId4" Type="http://schemas.openxmlformats.org/officeDocument/2006/relationships/image" Target="../media/image183.png"/><Relationship Id="rId9" Type="http://schemas.openxmlformats.org/officeDocument/2006/relationships/image" Target="../media/image188.svg"/></Relationships>
</file>

<file path=ppt/slides/_rels/slide3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hyperlink" Target="http://www.acnpacific.com/ibo/wp-content/uploads/sites/4/2018/03/MKTG-289-Strive-For-Flyer.pdf" TargetMode="External"/><Relationship Id="rId4" Type="http://schemas.openxmlformats.org/officeDocument/2006/relationships/image" Target="../media/image176.emf"/></Relationships>
</file>

<file path=ppt/slides/_rels/slide38.xml.rels><?xml version="1.0" encoding="UTF-8" standalone="yes"?>
<Relationships xmlns="http://schemas.openxmlformats.org/package/2006/relationships"><Relationship Id="rId3" Type="http://schemas.openxmlformats.org/officeDocument/2006/relationships/image" Target="../media/image176.emf"/><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hyperlink" Target="https://www.acnpacific.com/ibo/honey-insurance-sweet-rewards-program-terms/" TargetMode="External"/><Relationship Id="rId4" Type="http://schemas.openxmlformats.org/officeDocument/2006/relationships/image" Target="../media/image190.png"/></Relationships>
</file>

<file path=ppt/slides/_rels/slide39.xml.rels><?xml version="1.0" encoding="UTF-8" standalone="yes"?>
<Relationships xmlns="http://schemas.openxmlformats.org/package/2006/relationships"><Relationship Id="rId8" Type="http://schemas.openxmlformats.org/officeDocument/2006/relationships/hyperlink" Target="https://www.instagram.com/conxxion_aus/" TargetMode="External"/><Relationship Id="rId13" Type="http://schemas.openxmlformats.org/officeDocument/2006/relationships/image" Target="../media/image197.png"/><Relationship Id="rId3" Type="http://schemas.openxmlformats.org/officeDocument/2006/relationships/image" Target="../media/image192.svg"/><Relationship Id="rId7" Type="http://schemas.openxmlformats.org/officeDocument/2006/relationships/hyperlink" Target="https://www.youtube.com/@ACN.Pacific" TargetMode="External"/><Relationship Id="rId12" Type="http://schemas.openxmlformats.org/officeDocument/2006/relationships/image" Target="../media/image196.png"/><Relationship Id="rId2" Type="http://schemas.openxmlformats.org/officeDocument/2006/relationships/image" Target="../media/image191.png"/><Relationship Id="rId1" Type="http://schemas.openxmlformats.org/officeDocument/2006/relationships/slideLayout" Target="../slideLayouts/slideLayout6.xml"/><Relationship Id="rId6" Type="http://schemas.openxmlformats.org/officeDocument/2006/relationships/image" Target="../media/image194.svg"/><Relationship Id="rId11" Type="http://schemas.openxmlformats.org/officeDocument/2006/relationships/image" Target="../media/image195.png"/><Relationship Id="rId5" Type="http://schemas.openxmlformats.org/officeDocument/2006/relationships/image" Target="../media/image193.png"/><Relationship Id="rId10" Type="http://schemas.openxmlformats.org/officeDocument/2006/relationships/hyperlink" Target="https://www.facebook.com/share/g/15jiGz17Lp/" TargetMode="External"/><Relationship Id="rId4" Type="http://schemas.openxmlformats.org/officeDocument/2006/relationships/hyperlink" Target="http://acnpacific.com/ibo/product-resources-au/" TargetMode="External"/><Relationship Id="rId9" Type="http://schemas.openxmlformats.org/officeDocument/2006/relationships/hyperlink" Target="https://www.facebook.com/conxxion.aus" TargetMode="External"/><Relationship Id="rId14" Type="http://schemas.openxmlformats.org/officeDocument/2006/relationships/image" Target="../media/image198.png"/></Relationships>
</file>

<file path=ppt/slides/_rels/slide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jpe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image" Target="../media/image47.jpeg"/><Relationship Id="rId1" Type="http://schemas.openxmlformats.org/officeDocument/2006/relationships/slideLayout" Target="../slideLayouts/slideLayout24.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png"/><Relationship Id="rId9" Type="http://schemas.openxmlformats.org/officeDocument/2006/relationships/image" Target="../media/image54.png"/></Relationships>
</file>

<file path=ppt/slides/_rels/slide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hyperlink" Target="https://au.trustpilot.com/review/www.sumo.com.a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s://www.productreview.com.au/listings/mate" TargetMode="External"/><Relationship Id="rId7"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emf"/><Relationship Id="rId9"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8799F6-64E5-02D6-230E-A721A564C62B}"/>
              </a:ext>
            </a:extLst>
          </p:cNvPr>
          <p:cNvSpPr>
            <a:spLocks noGrp="1"/>
          </p:cNvSpPr>
          <p:nvPr>
            <p:ph type="body" sz="quarter" idx="10"/>
          </p:nvPr>
        </p:nvSpPr>
        <p:spPr/>
        <p:txBody>
          <a:bodyPr/>
          <a:lstStyle/>
          <a:p>
            <a:r>
              <a:rPr lang="en-AU" dirty="0">
                <a:latin typeface="+mn-lt"/>
              </a:rPr>
              <a:t>Product Overview </a:t>
            </a:r>
            <a:r>
              <a:rPr lang="en-AU" sz="3600" b="0" baseline="30000" dirty="0">
                <a:latin typeface="+mn-lt"/>
              </a:rPr>
              <a:t>(AU)</a:t>
            </a:r>
          </a:p>
        </p:txBody>
      </p:sp>
      <p:sp>
        <p:nvSpPr>
          <p:cNvPr id="3" name="Text Placeholder 2">
            <a:extLst>
              <a:ext uri="{FF2B5EF4-FFF2-40B4-BE49-F238E27FC236}">
                <a16:creationId xmlns:a16="http://schemas.microsoft.com/office/drawing/2014/main" id="{4C0FCA4B-B1C6-0B32-7DA3-46E55C45CE06}"/>
              </a:ext>
            </a:extLst>
          </p:cNvPr>
          <p:cNvSpPr>
            <a:spLocks noGrp="1"/>
          </p:cNvSpPr>
          <p:nvPr>
            <p:ph type="body" sz="quarter" idx="11"/>
          </p:nvPr>
        </p:nvSpPr>
        <p:spPr>
          <a:xfrm>
            <a:off x="578479" y="2530907"/>
            <a:ext cx="5911531" cy="620184"/>
          </a:xfrm>
        </p:spPr>
        <p:txBody>
          <a:bodyPr/>
          <a:lstStyle/>
          <a:p>
            <a:r>
              <a:rPr lang="en-AU" sz="2000" dirty="0">
                <a:latin typeface="+mn-lt"/>
              </a:rPr>
              <a:t>Stepping into a meeting with your customer? Read up on our Product Partners’ Unique Selling Points and their plans/products on offer for a quick refresher.</a:t>
            </a:r>
          </a:p>
          <a:p>
            <a:endParaRPr lang="en-AU" dirty="0">
              <a:latin typeface="+mn-lt"/>
            </a:endParaRPr>
          </a:p>
          <a:p>
            <a:r>
              <a:rPr lang="en-AU" sz="1600" dirty="0">
                <a:latin typeface="+mn-lt"/>
              </a:rPr>
              <a:t>August 2025</a:t>
            </a:r>
          </a:p>
          <a:p>
            <a:endParaRPr lang="en-AU" dirty="0">
              <a:latin typeface="+mn-lt"/>
            </a:endParaRPr>
          </a:p>
        </p:txBody>
      </p:sp>
      <p:sp>
        <p:nvSpPr>
          <p:cNvPr id="18" name="TextBox 17">
            <a:extLst>
              <a:ext uri="{FF2B5EF4-FFF2-40B4-BE49-F238E27FC236}">
                <a16:creationId xmlns:a16="http://schemas.microsoft.com/office/drawing/2014/main" id="{D9F25535-DB01-F5B8-5852-386FF0F24BAD}"/>
              </a:ext>
            </a:extLst>
          </p:cNvPr>
          <p:cNvSpPr txBox="1"/>
          <p:nvPr/>
        </p:nvSpPr>
        <p:spPr>
          <a:xfrm>
            <a:off x="4664077" y="5936233"/>
            <a:ext cx="1075573" cy="246221"/>
          </a:xfrm>
          <a:prstGeom prst="rect">
            <a:avLst/>
          </a:prstGeom>
          <a:noFill/>
        </p:spPr>
        <p:txBody>
          <a:bodyPr wrap="square" rtlCol="0">
            <a:spAutoFit/>
          </a:bodyPr>
          <a:lstStyle/>
          <a:p>
            <a:pPr algn="ctr">
              <a:spcBef>
                <a:spcPts val="900"/>
              </a:spcBef>
              <a:spcAft>
                <a:spcPts val="900"/>
              </a:spcAft>
            </a:pPr>
            <a:r>
              <a:rPr lang="en-AU" sz="1000" dirty="0">
                <a:solidFill>
                  <a:schemeClr val="tx2"/>
                </a:solidFill>
                <a:ea typeface="Verdana" panose="020B0604030504040204" pitchFamily="34" charset="0"/>
                <a:cs typeface="Arial" panose="020B0604020202020204" pitchFamily="34" charset="0"/>
              </a:rPr>
              <a:t>Mobile Service</a:t>
            </a:r>
          </a:p>
        </p:txBody>
      </p:sp>
      <p:sp>
        <p:nvSpPr>
          <p:cNvPr id="19" name="TextBox 18">
            <a:extLst>
              <a:ext uri="{FF2B5EF4-FFF2-40B4-BE49-F238E27FC236}">
                <a16:creationId xmlns:a16="http://schemas.microsoft.com/office/drawing/2014/main" id="{9512F491-B95D-DB67-B815-884176935471}"/>
              </a:ext>
            </a:extLst>
          </p:cNvPr>
          <p:cNvSpPr txBox="1"/>
          <p:nvPr/>
        </p:nvSpPr>
        <p:spPr>
          <a:xfrm>
            <a:off x="2880406" y="5923673"/>
            <a:ext cx="1075122" cy="246221"/>
          </a:xfrm>
          <a:prstGeom prst="rect">
            <a:avLst/>
          </a:prstGeom>
          <a:noFill/>
        </p:spPr>
        <p:txBody>
          <a:bodyPr wrap="square" rtlCol="0">
            <a:spAutoFit/>
          </a:bodyPr>
          <a:lstStyle/>
          <a:p>
            <a:pPr algn="ctr">
              <a:spcBef>
                <a:spcPts val="900"/>
              </a:spcBef>
              <a:spcAft>
                <a:spcPts val="900"/>
              </a:spcAft>
            </a:pPr>
            <a:r>
              <a:rPr lang="en-AU" sz="1000" dirty="0">
                <a:solidFill>
                  <a:schemeClr val="tx2"/>
                </a:solidFill>
                <a:ea typeface="Verdana" panose="020B0604030504040204" pitchFamily="34" charset="0"/>
                <a:cs typeface="Arial" panose="020B0604020202020204" pitchFamily="34" charset="0"/>
              </a:rPr>
              <a:t>Electricity / Gas</a:t>
            </a:r>
          </a:p>
        </p:txBody>
      </p:sp>
      <p:sp>
        <p:nvSpPr>
          <p:cNvPr id="20" name="TextBox 19">
            <a:extLst>
              <a:ext uri="{FF2B5EF4-FFF2-40B4-BE49-F238E27FC236}">
                <a16:creationId xmlns:a16="http://schemas.microsoft.com/office/drawing/2014/main" id="{EF82620D-150D-5C77-037F-F98FA8894A5B}"/>
              </a:ext>
            </a:extLst>
          </p:cNvPr>
          <p:cNvSpPr txBox="1"/>
          <p:nvPr/>
        </p:nvSpPr>
        <p:spPr>
          <a:xfrm>
            <a:off x="6519634" y="5859289"/>
            <a:ext cx="1076856" cy="400110"/>
          </a:xfrm>
          <a:prstGeom prst="rect">
            <a:avLst/>
          </a:prstGeom>
          <a:noFill/>
        </p:spPr>
        <p:txBody>
          <a:bodyPr wrap="square" rtlCol="0">
            <a:spAutoFit/>
          </a:bodyPr>
          <a:lstStyle/>
          <a:p>
            <a:pPr algn="ctr">
              <a:spcBef>
                <a:spcPts val="900"/>
              </a:spcBef>
              <a:spcAft>
                <a:spcPts val="900"/>
              </a:spcAft>
            </a:pPr>
            <a:r>
              <a:rPr lang="en-AU" sz="1000" dirty="0">
                <a:solidFill>
                  <a:schemeClr val="tx2"/>
                </a:solidFill>
                <a:ea typeface="Verdana" panose="020B0604030504040204" pitchFamily="34" charset="0"/>
                <a:cs typeface="Arial" panose="020B0604020202020204" pitchFamily="34" charset="0"/>
              </a:rPr>
              <a:t>nbn</a:t>
            </a:r>
            <a:r>
              <a:rPr lang="en-001" sz="1000" dirty="0">
                <a:solidFill>
                  <a:schemeClr val="tx2"/>
                </a:solidFill>
              </a:rPr>
              <a:t>™</a:t>
            </a:r>
            <a:r>
              <a:rPr lang="en-AU" sz="1000" dirty="0">
                <a:solidFill>
                  <a:schemeClr val="tx2"/>
                </a:solidFill>
                <a:ea typeface="Verdana" panose="020B0604030504040204" pitchFamily="34" charset="0"/>
                <a:cs typeface="Arial" panose="020B0604020202020204" pitchFamily="34" charset="0"/>
              </a:rPr>
              <a:t> Broadband</a:t>
            </a:r>
          </a:p>
        </p:txBody>
      </p:sp>
      <p:sp>
        <p:nvSpPr>
          <p:cNvPr id="21" name="TextBox 20">
            <a:extLst>
              <a:ext uri="{FF2B5EF4-FFF2-40B4-BE49-F238E27FC236}">
                <a16:creationId xmlns:a16="http://schemas.microsoft.com/office/drawing/2014/main" id="{54848854-45DB-BA5A-146D-D428D63341D6}"/>
              </a:ext>
            </a:extLst>
          </p:cNvPr>
          <p:cNvSpPr txBox="1"/>
          <p:nvPr/>
        </p:nvSpPr>
        <p:spPr>
          <a:xfrm>
            <a:off x="950580" y="5859289"/>
            <a:ext cx="1274774" cy="400110"/>
          </a:xfrm>
          <a:prstGeom prst="rect">
            <a:avLst/>
          </a:prstGeom>
          <a:noFill/>
        </p:spPr>
        <p:txBody>
          <a:bodyPr wrap="square" rtlCol="0">
            <a:spAutoFit/>
          </a:bodyPr>
          <a:lstStyle/>
          <a:p>
            <a:pPr algn="ctr">
              <a:spcBef>
                <a:spcPts val="900"/>
              </a:spcBef>
              <a:spcAft>
                <a:spcPts val="900"/>
              </a:spcAft>
            </a:pPr>
            <a:r>
              <a:rPr lang="en-AU" sz="1000" dirty="0">
                <a:solidFill>
                  <a:schemeClr val="tx2"/>
                </a:solidFill>
                <a:ea typeface="Verdana" panose="020B0604030504040204" pitchFamily="34" charset="0"/>
                <a:cs typeface="Arial" panose="020B0604020202020204" pitchFamily="34" charset="0"/>
              </a:rPr>
              <a:t>Home and Content Insurance</a:t>
            </a:r>
          </a:p>
        </p:txBody>
      </p:sp>
      <p:sp>
        <p:nvSpPr>
          <p:cNvPr id="22" name="TextBox 21">
            <a:extLst>
              <a:ext uri="{FF2B5EF4-FFF2-40B4-BE49-F238E27FC236}">
                <a16:creationId xmlns:a16="http://schemas.microsoft.com/office/drawing/2014/main" id="{C184A4C6-4B50-57D2-03B1-937F6968D0F9}"/>
              </a:ext>
            </a:extLst>
          </p:cNvPr>
          <p:cNvSpPr txBox="1"/>
          <p:nvPr/>
        </p:nvSpPr>
        <p:spPr>
          <a:xfrm>
            <a:off x="8235725" y="5943927"/>
            <a:ext cx="1355849" cy="246221"/>
          </a:xfrm>
          <a:prstGeom prst="rect">
            <a:avLst/>
          </a:prstGeom>
          <a:noFill/>
        </p:spPr>
        <p:txBody>
          <a:bodyPr wrap="square" rtlCol="0">
            <a:spAutoFit/>
          </a:bodyPr>
          <a:lstStyle/>
          <a:p>
            <a:pPr algn="ctr">
              <a:spcBef>
                <a:spcPts val="900"/>
              </a:spcBef>
              <a:spcAft>
                <a:spcPts val="900"/>
              </a:spcAft>
            </a:pPr>
            <a:r>
              <a:rPr lang="en-AU" sz="1000" dirty="0">
                <a:solidFill>
                  <a:schemeClr val="tx2"/>
                </a:solidFill>
                <a:ea typeface="Verdana" panose="020B0604030504040204" pitchFamily="34" charset="0"/>
                <a:cs typeface="Arial" panose="020B0604020202020204" pitchFamily="34" charset="0"/>
              </a:rPr>
              <a:t>Merchant Services</a:t>
            </a:r>
          </a:p>
        </p:txBody>
      </p:sp>
      <p:sp>
        <p:nvSpPr>
          <p:cNvPr id="23" name="TextBox 22">
            <a:extLst>
              <a:ext uri="{FF2B5EF4-FFF2-40B4-BE49-F238E27FC236}">
                <a16:creationId xmlns:a16="http://schemas.microsoft.com/office/drawing/2014/main" id="{0263DCB4-085F-703F-0F28-B0E2E99824E4}"/>
              </a:ext>
            </a:extLst>
          </p:cNvPr>
          <p:cNvSpPr txBox="1"/>
          <p:nvPr/>
        </p:nvSpPr>
        <p:spPr>
          <a:xfrm>
            <a:off x="10232032" y="5859289"/>
            <a:ext cx="1085273" cy="400110"/>
          </a:xfrm>
          <a:prstGeom prst="rect">
            <a:avLst/>
          </a:prstGeom>
          <a:noFill/>
        </p:spPr>
        <p:txBody>
          <a:bodyPr wrap="square" rtlCol="0">
            <a:spAutoFit/>
          </a:bodyPr>
          <a:lstStyle/>
          <a:p>
            <a:pPr algn="ctr">
              <a:spcBef>
                <a:spcPts val="900"/>
              </a:spcBef>
              <a:spcAft>
                <a:spcPts val="900"/>
              </a:spcAft>
            </a:pPr>
            <a:r>
              <a:rPr lang="en-AU" sz="1000" dirty="0">
                <a:solidFill>
                  <a:schemeClr val="tx2"/>
                </a:solidFill>
                <a:ea typeface="Verdana" panose="020B0604030504040204" pitchFamily="34" charset="0"/>
                <a:cs typeface="Arial" panose="020B0604020202020204" pitchFamily="34" charset="0"/>
              </a:rPr>
              <a:t>Cloud Phone System</a:t>
            </a:r>
          </a:p>
        </p:txBody>
      </p:sp>
      <p:pic>
        <p:nvPicPr>
          <p:cNvPr id="13" name="Picture 12">
            <a:extLst>
              <a:ext uri="{FF2B5EF4-FFF2-40B4-BE49-F238E27FC236}">
                <a16:creationId xmlns:a16="http://schemas.microsoft.com/office/drawing/2014/main" id="{85C05E4C-02F0-D1B9-9943-76BCCA31B0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2657" y="5152151"/>
            <a:ext cx="696420" cy="620185"/>
          </a:xfrm>
          <a:prstGeom prst="rect">
            <a:avLst/>
          </a:prstGeom>
        </p:spPr>
      </p:pic>
      <p:pic>
        <p:nvPicPr>
          <p:cNvPr id="15" name="Picture 14">
            <a:extLst>
              <a:ext uri="{FF2B5EF4-FFF2-40B4-BE49-F238E27FC236}">
                <a16:creationId xmlns:a16="http://schemas.microsoft.com/office/drawing/2014/main" id="{F214FD8A-1B55-8CF6-8A33-F6E96983DC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3748" y="5034101"/>
            <a:ext cx="745337" cy="730557"/>
          </a:xfrm>
          <a:prstGeom prst="rect">
            <a:avLst/>
          </a:prstGeom>
        </p:spPr>
      </p:pic>
      <p:pic>
        <p:nvPicPr>
          <p:cNvPr id="17" name="Picture 16">
            <a:extLst>
              <a:ext uri="{FF2B5EF4-FFF2-40B4-BE49-F238E27FC236}">
                <a16:creationId xmlns:a16="http://schemas.microsoft.com/office/drawing/2014/main" id="{FAC31DE2-071B-0313-FF3C-6CD71AFA45C3}"/>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3322235" y="5105971"/>
            <a:ext cx="532822" cy="712544"/>
          </a:xfrm>
          <a:prstGeom prst="rect">
            <a:avLst/>
          </a:prstGeom>
        </p:spPr>
      </p:pic>
      <p:pic>
        <p:nvPicPr>
          <p:cNvPr id="25" name="Picture 24">
            <a:extLst>
              <a:ext uri="{FF2B5EF4-FFF2-40B4-BE49-F238E27FC236}">
                <a16:creationId xmlns:a16="http://schemas.microsoft.com/office/drawing/2014/main" id="{FA2A8762-D8BA-FF9F-AB4D-53DCB39C65B3}"/>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10000" b="90000" l="10000" r="90000">
                        <a14:foregroundMark x1="64561" y1="77044" x2="63158" y2="79874"/>
                        <a14:foregroundMark x1="65965" y1="76101" x2="39298" y2="72642"/>
                      </a14:backgroundRemoval>
                    </a14:imgEffect>
                  </a14:imgLayer>
                </a14:imgProps>
              </a:ext>
              <a:ext uri="{28A0092B-C50C-407E-A947-70E740481C1C}">
                <a14:useLocalDpi xmlns:a14="http://schemas.microsoft.com/office/drawing/2010/main"/>
              </a:ext>
            </a:extLst>
          </a:blip>
          <a:stretch>
            <a:fillRect/>
          </a:stretch>
        </p:blipFill>
        <p:spPr>
          <a:xfrm>
            <a:off x="2804412" y="5052565"/>
            <a:ext cx="734329" cy="819356"/>
          </a:xfrm>
          <a:prstGeom prst="rect">
            <a:avLst/>
          </a:prstGeom>
        </p:spPr>
      </p:pic>
      <p:pic>
        <p:nvPicPr>
          <p:cNvPr id="27" name="Picture 26">
            <a:extLst>
              <a:ext uri="{FF2B5EF4-FFF2-40B4-BE49-F238E27FC236}">
                <a16:creationId xmlns:a16="http://schemas.microsoft.com/office/drawing/2014/main" id="{C71879C4-4FA3-3DBD-A81B-46666E8F045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987717" y="5107883"/>
            <a:ext cx="696420" cy="740653"/>
          </a:xfrm>
          <a:prstGeom prst="rect">
            <a:avLst/>
          </a:prstGeom>
        </p:spPr>
      </p:pic>
      <p:pic>
        <p:nvPicPr>
          <p:cNvPr id="29" name="Picture 28">
            <a:extLst>
              <a:ext uri="{FF2B5EF4-FFF2-40B4-BE49-F238E27FC236}">
                <a16:creationId xmlns:a16="http://schemas.microsoft.com/office/drawing/2014/main" id="{11A7033B-3549-F005-3FDD-BDB4428E71CD}"/>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9783" b="90082" l="9811" r="91195">
                        <a14:foregroundMark x1="56981" y1="72283" x2="67421" y2="67527"/>
                        <a14:foregroundMark x1="67421" y1="67527" x2="58616" y2="69837"/>
                        <a14:foregroundMark x1="58616" y1="69837" x2="49811" y2="67527"/>
                        <a14:foregroundMark x1="49811" y1="67527" x2="63522" y2="68886"/>
                        <a14:foregroundMark x1="70692" y1="74728" x2="48428" y2="70652"/>
                        <a14:foregroundMark x1="48428" y1="70652" x2="46415" y2="69293"/>
                        <a14:foregroundMark x1="72956" y1="89810" x2="57233" y2="89266"/>
                        <a14:foregroundMark x1="57233" y1="89266" x2="75723" y2="90217"/>
                        <a14:foregroundMark x1="75723" y1="90217" x2="51698" y2="90217"/>
                        <a14:foregroundMark x1="51698" y1="90217" x2="67421" y2="89130"/>
                        <a14:foregroundMark x1="67421" y1="89130" x2="49182" y2="88587"/>
                        <a14:foregroundMark x1="91195" y1="47962" x2="87170" y2="55435"/>
                        <a14:foregroundMark x1="87170" y1="55435" x2="86918" y2="55435"/>
                      </a14:backgroundRemoval>
                    </a14:imgEffect>
                  </a14:imgLayer>
                </a14:imgProps>
              </a:ext>
              <a:ext uri="{28A0092B-C50C-407E-A947-70E740481C1C}">
                <a14:useLocalDpi xmlns:a14="http://schemas.microsoft.com/office/drawing/2010/main"/>
              </a:ext>
            </a:extLst>
          </a:blip>
          <a:stretch>
            <a:fillRect/>
          </a:stretch>
        </p:blipFill>
        <p:spPr>
          <a:xfrm>
            <a:off x="8531737" y="5099635"/>
            <a:ext cx="763824" cy="707138"/>
          </a:xfrm>
          <a:prstGeom prst="rect">
            <a:avLst/>
          </a:prstGeom>
        </p:spPr>
      </p:pic>
      <p:pic>
        <p:nvPicPr>
          <p:cNvPr id="31" name="Picture 30">
            <a:extLst>
              <a:ext uri="{FF2B5EF4-FFF2-40B4-BE49-F238E27FC236}">
                <a16:creationId xmlns:a16="http://schemas.microsoft.com/office/drawing/2014/main" id="{45191BC4-4616-F901-1D2F-863183628606}"/>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407503" y="5141751"/>
            <a:ext cx="734329" cy="622907"/>
          </a:xfrm>
          <a:prstGeom prst="rect">
            <a:avLst/>
          </a:prstGeom>
        </p:spPr>
      </p:pic>
    </p:spTree>
    <p:extLst>
      <p:ext uri="{BB962C8B-B14F-4D97-AF65-F5344CB8AC3E}">
        <p14:creationId xmlns:p14="http://schemas.microsoft.com/office/powerpoint/2010/main" val="176380587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5A3B-F303-8C2A-1667-9EC9E121C709}"/>
              </a:ext>
            </a:extLst>
          </p:cNvPr>
          <p:cNvSpPr>
            <a:spLocks noGrp="1"/>
          </p:cNvSpPr>
          <p:nvPr>
            <p:ph type="title"/>
          </p:nvPr>
        </p:nvSpPr>
        <p:spPr/>
        <p:txBody>
          <a:bodyPr/>
          <a:lstStyle/>
          <a:p>
            <a:r>
              <a:rPr lang="en-AU" dirty="0"/>
              <a:t>MATE Products</a:t>
            </a:r>
          </a:p>
        </p:txBody>
      </p:sp>
      <p:pic>
        <p:nvPicPr>
          <p:cNvPr id="4" name="Picture 3">
            <a:extLst>
              <a:ext uri="{FF2B5EF4-FFF2-40B4-BE49-F238E27FC236}">
                <a16:creationId xmlns:a16="http://schemas.microsoft.com/office/drawing/2014/main" id="{25703E80-CC85-2B89-97AA-0E24D29E52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10412" y="217049"/>
            <a:ext cx="1050288" cy="384615"/>
          </a:xfrm>
          <a:prstGeom prst="rect">
            <a:avLst/>
          </a:prstGeom>
        </p:spPr>
      </p:pic>
      <p:pic>
        <p:nvPicPr>
          <p:cNvPr id="6" name="Picture 5">
            <a:extLst>
              <a:ext uri="{FF2B5EF4-FFF2-40B4-BE49-F238E27FC236}">
                <a16:creationId xmlns:a16="http://schemas.microsoft.com/office/drawing/2014/main" id="{4EA2A221-473A-B575-8C6D-0EB18D4BA1C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11603" y="2389912"/>
            <a:ext cx="3345678" cy="1859871"/>
          </a:xfrm>
          <a:prstGeom prst="rect">
            <a:avLst/>
          </a:prstGeom>
        </p:spPr>
      </p:pic>
      <p:pic>
        <p:nvPicPr>
          <p:cNvPr id="12" name="Content Placeholder 11">
            <a:extLst>
              <a:ext uri="{FF2B5EF4-FFF2-40B4-BE49-F238E27FC236}">
                <a16:creationId xmlns:a16="http://schemas.microsoft.com/office/drawing/2014/main" id="{0BCEEDF3-99D6-CED6-9D62-4884CD4F230D}"/>
              </a:ext>
            </a:extLst>
          </p:cNvPr>
          <p:cNvPicPr>
            <a:picLocks noGrp="1" noChangeAspect="1"/>
          </p:cNvPicPr>
          <p:nvPr>
            <p:ph sz="quarter" idx="10"/>
          </p:nvPr>
        </p:nvPicPr>
        <p:blipFill>
          <a:blip r:embed="rId5" cstate="screen">
            <a:extLst>
              <a:ext uri="{28A0092B-C50C-407E-A947-70E740481C1C}">
                <a14:useLocalDpi xmlns:a14="http://schemas.microsoft.com/office/drawing/2010/main"/>
              </a:ext>
            </a:extLst>
          </a:blip>
          <a:srcRect/>
          <a:stretch/>
        </p:blipFill>
        <p:spPr>
          <a:xfrm>
            <a:off x="3711121" y="2389912"/>
            <a:ext cx="3791479" cy="1859871"/>
          </a:xfrm>
        </p:spPr>
      </p:pic>
      <p:pic>
        <p:nvPicPr>
          <p:cNvPr id="14" name="Picture 13">
            <a:hlinkClick r:id="rId6"/>
            <a:extLst>
              <a:ext uri="{FF2B5EF4-FFF2-40B4-BE49-F238E27FC236}">
                <a16:creationId xmlns:a16="http://schemas.microsoft.com/office/drawing/2014/main" id="{488D100D-326C-CCC0-3548-ED12CE54D19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767843" y="2389912"/>
            <a:ext cx="3620005" cy="1793187"/>
          </a:xfrm>
          <a:prstGeom prst="rect">
            <a:avLst/>
          </a:prstGeom>
        </p:spPr>
      </p:pic>
      <p:pic>
        <p:nvPicPr>
          <p:cNvPr id="20" name="Graphic 19" descr="Badge Follow with solid fill">
            <a:extLst>
              <a:ext uri="{FF2B5EF4-FFF2-40B4-BE49-F238E27FC236}">
                <a16:creationId xmlns:a16="http://schemas.microsoft.com/office/drawing/2014/main" id="{6C986300-7982-8611-39CB-48A2AF47D9D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659083" y="3052233"/>
            <a:ext cx="724248" cy="709083"/>
          </a:xfrm>
          <a:prstGeom prst="rect">
            <a:avLst/>
          </a:prstGeom>
        </p:spPr>
      </p:pic>
      <p:pic>
        <p:nvPicPr>
          <p:cNvPr id="24" name="Graphic 23" descr="Pause with solid fill">
            <a:extLst>
              <a:ext uri="{FF2B5EF4-FFF2-40B4-BE49-F238E27FC236}">
                <a16:creationId xmlns:a16="http://schemas.microsoft.com/office/drawing/2014/main" id="{58C628D4-63DE-BDA0-7D0F-490B8FFBD0E7}"/>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rot="5400000">
            <a:off x="7067610" y="3098564"/>
            <a:ext cx="664633" cy="664633"/>
          </a:xfrm>
          <a:prstGeom prst="rect">
            <a:avLst/>
          </a:prstGeom>
        </p:spPr>
      </p:pic>
      <p:sp>
        <p:nvSpPr>
          <p:cNvPr id="7" name="Rectangle: Rounded Corners 6">
            <a:extLst>
              <a:ext uri="{FF2B5EF4-FFF2-40B4-BE49-F238E27FC236}">
                <a16:creationId xmlns:a16="http://schemas.microsoft.com/office/drawing/2014/main" id="{93978AA0-CCD7-833B-109E-B75F453D239F}"/>
              </a:ext>
            </a:extLst>
          </p:cNvPr>
          <p:cNvSpPr/>
          <p:nvPr/>
        </p:nvSpPr>
        <p:spPr>
          <a:xfrm>
            <a:off x="9596846" y="4278286"/>
            <a:ext cx="2508068" cy="461665"/>
          </a:xfrm>
          <a:prstGeom prst="roundRect">
            <a:avLst/>
          </a:prstGeom>
          <a:solidFill>
            <a:srgbClr val="FFFF00">
              <a:alpha val="24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B9FF8302-4A3B-27AA-F7FE-DF7775950E80}"/>
              </a:ext>
            </a:extLst>
          </p:cNvPr>
          <p:cNvSpPr txBox="1"/>
          <p:nvPr/>
        </p:nvSpPr>
        <p:spPr>
          <a:xfrm>
            <a:off x="506367" y="4309349"/>
            <a:ext cx="3204754" cy="369332"/>
          </a:xfrm>
          <a:prstGeom prst="rect">
            <a:avLst/>
          </a:prstGeom>
          <a:noFill/>
        </p:spPr>
        <p:txBody>
          <a:bodyPr wrap="square" rtlCol="0">
            <a:spAutoFit/>
          </a:bodyPr>
          <a:lstStyle/>
          <a:p>
            <a:pPr algn="ctr"/>
            <a:r>
              <a:rPr lang="en-AU" dirty="0">
                <a:solidFill>
                  <a:schemeClr val="bg2">
                    <a:lumMod val="50000"/>
                  </a:schemeClr>
                </a:solidFill>
              </a:rPr>
              <a:t>unlimited nbn from $46*</a:t>
            </a:r>
          </a:p>
        </p:txBody>
      </p:sp>
      <p:sp>
        <p:nvSpPr>
          <p:cNvPr id="9" name="TextBox 8">
            <a:extLst>
              <a:ext uri="{FF2B5EF4-FFF2-40B4-BE49-F238E27FC236}">
                <a16:creationId xmlns:a16="http://schemas.microsoft.com/office/drawing/2014/main" id="{5485A8ED-C5CB-46B2-A3BE-E01EC68389A3}"/>
              </a:ext>
            </a:extLst>
          </p:cNvPr>
          <p:cNvSpPr txBox="1"/>
          <p:nvPr/>
        </p:nvSpPr>
        <p:spPr>
          <a:xfrm>
            <a:off x="4031043" y="4309349"/>
            <a:ext cx="3204754" cy="369332"/>
          </a:xfrm>
          <a:prstGeom prst="rect">
            <a:avLst/>
          </a:prstGeom>
          <a:noFill/>
        </p:spPr>
        <p:txBody>
          <a:bodyPr wrap="square" rtlCol="0">
            <a:spAutoFit/>
          </a:bodyPr>
          <a:lstStyle/>
          <a:p>
            <a:pPr algn="ctr"/>
            <a:r>
              <a:rPr lang="en-AU" dirty="0">
                <a:solidFill>
                  <a:schemeClr val="bg2">
                    <a:lumMod val="50000"/>
                  </a:schemeClr>
                </a:solidFill>
              </a:rPr>
              <a:t>from $25 (eSIM available)</a:t>
            </a:r>
          </a:p>
        </p:txBody>
      </p:sp>
      <p:sp>
        <p:nvSpPr>
          <p:cNvPr id="10" name="TextBox 9">
            <a:extLst>
              <a:ext uri="{FF2B5EF4-FFF2-40B4-BE49-F238E27FC236}">
                <a16:creationId xmlns:a16="http://schemas.microsoft.com/office/drawing/2014/main" id="{46DE8A31-2584-CE70-5D97-0662D5488E84}"/>
              </a:ext>
            </a:extLst>
          </p:cNvPr>
          <p:cNvSpPr txBox="1"/>
          <p:nvPr/>
        </p:nvSpPr>
        <p:spPr>
          <a:xfrm>
            <a:off x="7653380" y="4217016"/>
            <a:ext cx="4634488" cy="461665"/>
          </a:xfrm>
          <a:prstGeom prst="rect">
            <a:avLst/>
          </a:prstGeom>
          <a:noFill/>
        </p:spPr>
        <p:txBody>
          <a:bodyPr wrap="square" rtlCol="0">
            <a:spAutoFit/>
          </a:bodyPr>
          <a:lstStyle/>
          <a:p>
            <a:r>
              <a:rPr lang="en-AU" dirty="0">
                <a:solidFill>
                  <a:schemeClr val="bg2">
                    <a:lumMod val="50000"/>
                  </a:schemeClr>
                </a:solidFill>
              </a:rPr>
              <a:t>internet + mobile </a:t>
            </a:r>
            <a:r>
              <a:rPr lang="en-AU" sz="2400" b="1" dirty="0">
                <a:solidFill>
                  <a:schemeClr val="bg2">
                    <a:lumMod val="50000"/>
                  </a:schemeClr>
                </a:solidFill>
              </a:rPr>
              <a:t>saves $10/month</a:t>
            </a:r>
            <a:endParaRPr lang="en-AU" b="1" dirty="0">
              <a:solidFill>
                <a:schemeClr val="bg2">
                  <a:lumMod val="50000"/>
                </a:schemeClr>
              </a:solidFill>
            </a:endParaRPr>
          </a:p>
        </p:txBody>
      </p:sp>
      <p:sp>
        <p:nvSpPr>
          <p:cNvPr id="3" name="TextBox 2">
            <a:extLst>
              <a:ext uri="{FF2B5EF4-FFF2-40B4-BE49-F238E27FC236}">
                <a16:creationId xmlns:a16="http://schemas.microsoft.com/office/drawing/2014/main" id="{1BA55881-04A9-1097-0598-794E9213F5C8}"/>
              </a:ext>
            </a:extLst>
          </p:cNvPr>
          <p:cNvSpPr txBox="1"/>
          <p:nvPr/>
        </p:nvSpPr>
        <p:spPr>
          <a:xfrm>
            <a:off x="3140157" y="5893026"/>
            <a:ext cx="5911685" cy="307777"/>
          </a:xfrm>
          <a:prstGeom prst="rect">
            <a:avLst/>
          </a:prstGeom>
          <a:noFill/>
        </p:spPr>
        <p:txBody>
          <a:bodyPr wrap="square" rtlCol="0">
            <a:spAutoFit/>
          </a:bodyPr>
          <a:lstStyle/>
          <a:p>
            <a:pPr algn="ctr"/>
            <a:r>
              <a:rPr lang="en-AU" sz="1400" dirty="0">
                <a:solidFill>
                  <a:schemeClr val="bg2">
                    <a:lumMod val="50000"/>
                  </a:schemeClr>
                </a:solidFill>
              </a:rPr>
              <a:t>*for the first 6 months, then reverts to $76/month</a:t>
            </a:r>
          </a:p>
        </p:txBody>
      </p:sp>
    </p:spTree>
    <p:extLst>
      <p:ext uri="{BB962C8B-B14F-4D97-AF65-F5344CB8AC3E}">
        <p14:creationId xmlns:p14="http://schemas.microsoft.com/office/powerpoint/2010/main" val="299705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FA8C3-4A79-6AC3-3B64-BFA6A31EAC9A}"/>
              </a:ext>
            </a:extLst>
          </p:cNvPr>
          <p:cNvSpPr>
            <a:spLocks noGrp="1"/>
          </p:cNvSpPr>
          <p:nvPr>
            <p:ph type="title"/>
          </p:nvPr>
        </p:nvSpPr>
        <p:spPr/>
        <p:txBody>
          <a:bodyPr/>
          <a:lstStyle/>
          <a:p>
            <a:r>
              <a:rPr lang="en-AU" dirty="0"/>
              <a:t>Standout Offers</a:t>
            </a:r>
          </a:p>
        </p:txBody>
      </p:sp>
      <p:sp>
        <p:nvSpPr>
          <p:cNvPr id="3" name="Content Placeholder 2">
            <a:extLst>
              <a:ext uri="{FF2B5EF4-FFF2-40B4-BE49-F238E27FC236}">
                <a16:creationId xmlns:a16="http://schemas.microsoft.com/office/drawing/2014/main" id="{D83C5013-88EE-E775-8B79-3E44C14D3E86}"/>
              </a:ext>
            </a:extLst>
          </p:cNvPr>
          <p:cNvSpPr>
            <a:spLocks noGrp="1"/>
          </p:cNvSpPr>
          <p:nvPr>
            <p:ph sz="quarter" idx="10"/>
          </p:nvPr>
        </p:nvSpPr>
        <p:spPr/>
        <p:txBody>
          <a:bodyPr/>
          <a:lstStyle/>
          <a:p>
            <a:pPr marL="0" indent="0" algn="ctr">
              <a:buNone/>
            </a:pPr>
            <a:r>
              <a:rPr lang="en-AU" b="1" dirty="0" err="1"/>
              <a:t>Conxxion</a:t>
            </a:r>
            <a:r>
              <a:rPr lang="en-AU" b="1" dirty="0"/>
              <a:t> Exclusive Mobile Offers</a:t>
            </a:r>
          </a:p>
          <a:p>
            <a:pPr marL="0" indent="0" algn="ctr">
              <a:buNone/>
            </a:pPr>
            <a:endParaRPr lang="en-AU" b="1" dirty="0"/>
          </a:p>
        </p:txBody>
      </p:sp>
      <p:sp>
        <p:nvSpPr>
          <p:cNvPr id="13" name="Rectangle 12">
            <a:extLst>
              <a:ext uri="{FF2B5EF4-FFF2-40B4-BE49-F238E27FC236}">
                <a16:creationId xmlns:a16="http://schemas.microsoft.com/office/drawing/2014/main" id="{2F3C50B7-B532-CA48-5AAD-D47022F60E18}"/>
              </a:ext>
            </a:extLst>
          </p:cNvPr>
          <p:cNvSpPr/>
          <p:nvPr/>
        </p:nvSpPr>
        <p:spPr>
          <a:xfrm>
            <a:off x="1213000" y="4152660"/>
            <a:ext cx="4827782" cy="1900520"/>
          </a:xfrm>
          <a:prstGeom prst="rect">
            <a:avLst/>
          </a:prstGeom>
          <a:ln>
            <a:solidFill>
              <a:srgbClr val="00B088"/>
            </a:solidFill>
          </a:ln>
        </p:spPr>
        <p:txBody>
          <a:bodyPr wrap="square">
            <a:spAutoFit/>
          </a:bodyPr>
          <a:lstStyle/>
          <a:p>
            <a:pPr marL="228600" indent="-228600" defTabSz="914400" fontAlgn="base">
              <a:spcBef>
                <a:spcPts val="600"/>
              </a:spcBef>
              <a:buClr>
                <a:srgbClr val="C49A6C"/>
              </a:buClr>
              <a:buFont typeface="Arial" panose="020B0604020202020204" pitchFamily="34" charset="0"/>
              <a:buChar char="•"/>
            </a:pPr>
            <a:r>
              <a:rPr lang="en-US" sz="1250" b="1" dirty="0">
                <a:solidFill>
                  <a:schemeClr val="tx2"/>
                </a:solidFill>
                <a:latin typeface="Aptos" panose="020B0004020202020204" pitchFamily="34" charset="0"/>
              </a:rPr>
              <a:t>5G</a:t>
            </a:r>
            <a:r>
              <a:rPr lang="en-US" sz="1250" dirty="0">
                <a:solidFill>
                  <a:schemeClr val="tx2"/>
                </a:solidFill>
                <a:latin typeface="Aptos" panose="020B0004020202020204" pitchFamily="34" charset="0"/>
              </a:rPr>
              <a:t> network speeds</a:t>
            </a:r>
          </a:p>
          <a:p>
            <a:pPr marL="228600" indent="-228600" defTabSz="914400" fontAlgn="base">
              <a:spcBef>
                <a:spcPts val="600"/>
              </a:spcBef>
              <a:buClr>
                <a:srgbClr val="C49A6C"/>
              </a:buClr>
              <a:buFont typeface="Arial" panose="020B0604020202020204" pitchFamily="34" charset="0"/>
              <a:buChar char="•"/>
            </a:pPr>
            <a:r>
              <a:rPr lang="en-US" sz="1250" dirty="0">
                <a:solidFill>
                  <a:schemeClr val="tx2"/>
                </a:solidFill>
                <a:latin typeface="Aptos" panose="020B0004020202020204" pitchFamily="34" charset="0"/>
              </a:rPr>
              <a:t>500GB </a:t>
            </a:r>
            <a:r>
              <a:rPr lang="en-US" sz="1250" b="1" dirty="0">
                <a:solidFill>
                  <a:schemeClr val="tx2"/>
                </a:solidFill>
                <a:latin typeface="Aptos" panose="020B0004020202020204" pitchFamily="34" charset="0"/>
              </a:rPr>
              <a:t>data banking</a:t>
            </a:r>
          </a:p>
          <a:p>
            <a:pPr marL="228600" indent="-228600" defTabSz="914400" fontAlgn="base">
              <a:spcBef>
                <a:spcPts val="600"/>
              </a:spcBef>
              <a:buClr>
                <a:srgbClr val="C49A6C"/>
              </a:buClr>
              <a:buFont typeface="Arial" panose="020B0604020202020204" pitchFamily="34" charset="0"/>
              <a:buChar char="•"/>
            </a:pPr>
            <a:r>
              <a:rPr lang="en-US" sz="1250" dirty="0">
                <a:solidFill>
                  <a:schemeClr val="tx2"/>
                </a:solidFill>
                <a:latin typeface="Aptos" panose="020B0004020202020204" pitchFamily="34" charset="0"/>
              </a:rPr>
              <a:t>Unlimited talk and text to standard Aussie numbers</a:t>
            </a:r>
          </a:p>
          <a:p>
            <a:pPr marL="228600" indent="-228600" defTabSz="914400" fontAlgn="base">
              <a:spcBef>
                <a:spcPts val="600"/>
              </a:spcBef>
              <a:buClr>
                <a:srgbClr val="C49A6C"/>
              </a:buClr>
              <a:buFont typeface="Arial" panose="020B0604020202020204" pitchFamily="34" charset="0"/>
              <a:buChar char="•"/>
            </a:pPr>
            <a:r>
              <a:rPr lang="en-US" sz="1250" dirty="0">
                <a:solidFill>
                  <a:schemeClr val="tx2"/>
                </a:solidFill>
                <a:latin typeface="Aptos" panose="020B0004020202020204" pitchFamily="34" charset="0"/>
              </a:rPr>
              <a:t>Unlimited international calls and SMS to 15 selected countries</a:t>
            </a:r>
          </a:p>
          <a:p>
            <a:pPr marL="228600" indent="-228600" defTabSz="914400" fontAlgn="base">
              <a:spcBef>
                <a:spcPts val="600"/>
              </a:spcBef>
              <a:buClr>
                <a:srgbClr val="C49A6C"/>
              </a:buClr>
              <a:buFont typeface="Arial" panose="020B0604020202020204" pitchFamily="34" charset="0"/>
              <a:buChar char="•"/>
            </a:pPr>
            <a:r>
              <a:rPr lang="en-US" sz="1250" dirty="0">
                <a:solidFill>
                  <a:schemeClr val="tx2"/>
                </a:solidFill>
                <a:latin typeface="Aptos" panose="020B0004020202020204" pitchFamily="34" charset="0"/>
              </a:rPr>
              <a:t>On the Telstra Wholesale network </a:t>
            </a:r>
          </a:p>
          <a:p>
            <a:pPr marL="228600" indent="-228600" defTabSz="914400" fontAlgn="base">
              <a:spcBef>
                <a:spcPts val="600"/>
              </a:spcBef>
              <a:buClr>
                <a:srgbClr val="C49A6C"/>
              </a:buClr>
              <a:buFont typeface="Arial" panose="020B0604020202020204" pitchFamily="34" charset="0"/>
              <a:buChar char="•"/>
            </a:pPr>
            <a:r>
              <a:rPr lang="en-US" sz="1250" b="1" dirty="0">
                <a:solidFill>
                  <a:schemeClr val="tx2"/>
                </a:solidFill>
                <a:latin typeface="Aptos" panose="020B0004020202020204" pitchFamily="34" charset="0"/>
              </a:rPr>
              <a:t>eSIM</a:t>
            </a:r>
            <a:r>
              <a:rPr lang="en-US" sz="1250" dirty="0">
                <a:solidFill>
                  <a:schemeClr val="tx2"/>
                </a:solidFill>
                <a:latin typeface="Aptos" panose="020B0004020202020204" pitchFamily="34" charset="0"/>
              </a:rPr>
              <a:t> available</a:t>
            </a:r>
          </a:p>
          <a:p>
            <a:pPr marL="228600" indent="-228600" defTabSz="914400" fontAlgn="base">
              <a:spcBef>
                <a:spcPts val="600"/>
              </a:spcBef>
              <a:buClr>
                <a:srgbClr val="C49A6C"/>
              </a:buClr>
              <a:buFont typeface="Arial" panose="020B0604020202020204" pitchFamily="34" charset="0"/>
              <a:buChar char="•"/>
            </a:pPr>
            <a:r>
              <a:rPr lang="en-US" sz="1250" b="1" dirty="0">
                <a:solidFill>
                  <a:schemeClr val="tx2"/>
                </a:solidFill>
                <a:latin typeface="Aptos" panose="020B0004020202020204" pitchFamily="34" charset="0"/>
              </a:rPr>
              <a:t>Voice over LTE </a:t>
            </a:r>
            <a:r>
              <a:rPr lang="en-US" sz="1250" dirty="0">
                <a:solidFill>
                  <a:schemeClr val="tx2"/>
                </a:solidFill>
                <a:latin typeface="Aptos" panose="020B0004020202020204" pitchFamily="34" charset="0"/>
              </a:rPr>
              <a:t>and Wi-Fi calling included</a:t>
            </a:r>
          </a:p>
        </p:txBody>
      </p:sp>
      <p:sp>
        <p:nvSpPr>
          <p:cNvPr id="16" name="Rectangle 15">
            <a:extLst>
              <a:ext uri="{FF2B5EF4-FFF2-40B4-BE49-F238E27FC236}">
                <a16:creationId xmlns:a16="http://schemas.microsoft.com/office/drawing/2014/main" id="{4B6DA772-E233-A14D-02DC-E150DACE86FB}"/>
              </a:ext>
            </a:extLst>
          </p:cNvPr>
          <p:cNvSpPr/>
          <p:nvPr/>
        </p:nvSpPr>
        <p:spPr>
          <a:xfrm>
            <a:off x="6401219" y="4152660"/>
            <a:ext cx="4827782" cy="1900520"/>
          </a:xfrm>
          <a:prstGeom prst="rect">
            <a:avLst/>
          </a:prstGeom>
          <a:ln>
            <a:solidFill>
              <a:srgbClr val="00B088"/>
            </a:solidFill>
          </a:ln>
        </p:spPr>
        <p:txBody>
          <a:bodyPr wrap="square">
            <a:spAutoFit/>
          </a:bodyPr>
          <a:lstStyle/>
          <a:p>
            <a:pPr marL="228600" indent="-228600" defTabSz="914400" fontAlgn="base">
              <a:spcBef>
                <a:spcPts val="600"/>
              </a:spcBef>
              <a:buClr>
                <a:srgbClr val="C49A6C"/>
              </a:buClr>
              <a:buFont typeface="Arial" panose="020B0604020202020204" pitchFamily="34" charset="0"/>
              <a:buChar char="•"/>
            </a:pPr>
            <a:r>
              <a:rPr lang="en-US" sz="1250" b="1" dirty="0">
                <a:solidFill>
                  <a:schemeClr val="tx2"/>
                </a:solidFill>
                <a:latin typeface="Aptos" panose="020B0004020202020204" pitchFamily="34" charset="0"/>
              </a:rPr>
              <a:t>5G</a:t>
            </a:r>
            <a:r>
              <a:rPr lang="en-US" sz="1250" dirty="0">
                <a:solidFill>
                  <a:schemeClr val="tx2"/>
                </a:solidFill>
                <a:latin typeface="Aptos" panose="020B0004020202020204" pitchFamily="34" charset="0"/>
              </a:rPr>
              <a:t> network speeds</a:t>
            </a:r>
          </a:p>
          <a:p>
            <a:pPr marL="228600" indent="-228600" defTabSz="914400" fontAlgn="base">
              <a:spcBef>
                <a:spcPts val="600"/>
              </a:spcBef>
              <a:buClr>
                <a:srgbClr val="C49A6C"/>
              </a:buClr>
              <a:buFont typeface="Arial" panose="020B0604020202020204" pitchFamily="34" charset="0"/>
              <a:buChar char="•"/>
            </a:pPr>
            <a:r>
              <a:rPr lang="en-US" sz="1250" dirty="0">
                <a:solidFill>
                  <a:schemeClr val="tx2"/>
                </a:solidFill>
                <a:latin typeface="Aptos" panose="020B0004020202020204" pitchFamily="34" charset="0"/>
              </a:rPr>
              <a:t>1000GB </a:t>
            </a:r>
            <a:r>
              <a:rPr lang="en-US" sz="1250" b="1" dirty="0">
                <a:solidFill>
                  <a:schemeClr val="tx2"/>
                </a:solidFill>
                <a:latin typeface="Aptos" panose="020B0004020202020204" pitchFamily="34" charset="0"/>
              </a:rPr>
              <a:t>data banking</a:t>
            </a:r>
          </a:p>
          <a:p>
            <a:pPr marL="228600" indent="-228600" defTabSz="914400" fontAlgn="base">
              <a:spcBef>
                <a:spcPts val="600"/>
              </a:spcBef>
              <a:buClr>
                <a:srgbClr val="C49A6C"/>
              </a:buClr>
              <a:buFont typeface="Arial" panose="020B0604020202020204" pitchFamily="34" charset="0"/>
              <a:buChar char="•"/>
            </a:pPr>
            <a:r>
              <a:rPr lang="en-US" sz="1250" dirty="0">
                <a:solidFill>
                  <a:schemeClr val="tx2"/>
                </a:solidFill>
                <a:latin typeface="Aptos" panose="020B0004020202020204" pitchFamily="34" charset="0"/>
              </a:rPr>
              <a:t>Unlimited talk and text to standard Aussie numbers</a:t>
            </a:r>
          </a:p>
          <a:p>
            <a:pPr marL="228600" indent="-228600" defTabSz="914400" fontAlgn="base">
              <a:spcBef>
                <a:spcPts val="600"/>
              </a:spcBef>
              <a:buClr>
                <a:srgbClr val="C49A6C"/>
              </a:buClr>
              <a:buFont typeface="Arial" panose="020B0604020202020204" pitchFamily="34" charset="0"/>
              <a:buChar char="•"/>
            </a:pPr>
            <a:r>
              <a:rPr lang="en-US" sz="1250" dirty="0">
                <a:solidFill>
                  <a:schemeClr val="tx2"/>
                </a:solidFill>
                <a:latin typeface="Aptos" panose="020B0004020202020204" pitchFamily="34" charset="0"/>
              </a:rPr>
              <a:t>Unlimited international calls and SMS to 15 selected countries</a:t>
            </a:r>
          </a:p>
          <a:p>
            <a:pPr marL="228600" indent="-228600" defTabSz="914400" fontAlgn="base">
              <a:spcBef>
                <a:spcPts val="600"/>
              </a:spcBef>
              <a:buClr>
                <a:srgbClr val="C49A6C"/>
              </a:buClr>
              <a:buFont typeface="Arial" panose="020B0604020202020204" pitchFamily="34" charset="0"/>
              <a:buChar char="•"/>
            </a:pPr>
            <a:r>
              <a:rPr lang="en-US" sz="1250" dirty="0">
                <a:solidFill>
                  <a:schemeClr val="tx2"/>
                </a:solidFill>
                <a:latin typeface="Aptos" panose="020B0004020202020204" pitchFamily="34" charset="0"/>
              </a:rPr>
              <a:t>On the Telstra Wholesale network </a:t>
            </a:r>
          </a:p>
          <a:p>
            <a:pPr marL="228600" indent="-228600" defTabSz="914400" fontAlgn="base">
              <a:spcBef>
                <a:spcPts val="600"/>
              </a:spcBef>
              <a:buClr>
                <a:srgbClr val="C49A6C"/>
              </a:buClr>
              <a:buFont typeface="Arial" panose="020B0604020202020204" pitchFamily="34" charset="0"/>
              <a:buChar char="•"/>
            </a:pPr>
            <a:r>
              <a:rPr lang="en-US" sz="1250" b="1" dirty="0">
                <a:solidFill>
                  <a:schemeClr val="tx2"/>
                </a:solidFill>
                <a:latin typeface="Aptos" panose="020B0004020202020204" pitchFamily="34" charset="0"/>
              </a:rPr>
              <a:t>eSIM</a:t>
            </a:r>
            <a:r>
              <a:rPr lang="en-US" sz="1250" dirty="0">
                <a:solidFill>
                  <a:schemeClr val="tx2"/>
                </a:solidFill>
                <a:latin typeface="Aptos" panose="020B0004020202020204" pitchFamily="34" charset="0"/>
              </a:rPr>
              <a:t> available</a:t>
            </a:r>
          </a:p>
          <a:p>
            <a:pPr marL="228600" indent="-228600" defTabSz="914400" fontAlgn="base">
              <a:spcBef>
                <a:spcPts val="600"/>
              </a:spcBef>
              <a:buClr>
                <a:srgbClr val="C49A6C"/>
              </a:buClr>
              <a:buFont typeface="Arial" panose="020B0604020202020204" pitchFamily="34" charset="0"/>
              <a:buChar char="•"/>
            </a:pPr>
            <a:r>
              <a:rPr lang="en-US" sz="1250" b="1" dirty="0">
                <a:solidFill>
                  <a:schemeClr val="tx2"/>
                </a:solidFill>
                <a:latin typeface="Aptos" panose="020B0004020202020204" pitchFamily="34" charset="0"/>
              </a:rPr>
              <a:t>Voice over LTE </a:t>
            </a:r>
            <a:r>
              <a:rPr lang="en-US" sz="1250" dirty="0">
                <a:solidFill>
                  <a:schemeClr val="tx2"/>
                </a:solidFill>
                <a:latin typeface="Aptos" panose="020B0004020202020204" pitchFamily="34" charset="0"/>
              </a:rPr>
              <a:t>and Wi-Fi calling included</a:t>
            </a:r>
          </a:p>
        </p:txBody>
      </p:sp>
      <p:pic>
        <p:nvPicPr>
          <p:cNvPr id="19" name="Picture 18">
            <a:extLst>
              <a:ext uri="{FF2B5EF4-FFF2-40B4-BE49-F238E27FC236}">
                <a16:creationId xmlns:a16="http://schemas.microsoft.com/office/drawing/2014/main" id="{F663FD50-A3CE-FC4F-3E99-5337A58451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10412" y="217049"/>
            <a:ext cx="1050288" cy="384615"/>
          </a:xfrm>
          <a:prstGeom prst="rect">
            <a:avLst/>
          </a:prstGeom>
        </p:spPr>
      </p:pic>
      <p:sp>
        <p:nvSpPr>
          <p:cNvPr id="25" name="TextBox 24">
            <a:extLst>
              <a:ext uri="{FF2B5EF4-FFF2-40B4-BE49-F238E27FC236}">
                <a16:creationId xmlns:a16="http://schemas.microsoft.com/office/drawing/2014/main" id="{F4A137F7-FA2B-DB6A-F7DB-FF93DA494EFD}"/>
              </a:ext>
            </a:extLst>
          </p:cNvPr>
          <p:cNvSpPr txBox="1"/>
          <p:nvPr/>
        </p:nvSpPr>
        <p:spPr>
          <a:xfrm>
            <a:off x="991964" y="6080109"/>
            <a:ext cx="11030582" cy="200041"/>
          </a:xfrm>
          <a:prstGeom prst="rect">
            <a:avLst/>
          </a:prstGeom>
          <a:noFill/>
        </p:spPr>
        <p:txBody>
          <a:bodyPr wrap="square" lIns="91425" tIns="45713" rIns="91425" bIns="45713" anchor="t">
            <a:spAutoFit/>
          </a:bodyPr>
          <a:lstStyle/>
          <a:p>
            <a:pPr algn="ctr" defTabSz="342839">
              <a:defRPr/>
            </a:pPr>
            <a:r>
              <a:rPr lang="en-US" sz="700" dirty="0">
                <a:latin typeface="+mj-lt"/>
                <a:ea typeface="+mn-ea"/>
                <a:cs typeface="+mn-cs"/>
              </a:rPr>
              <a:t>See full terms and conditions at </a:t>
            </a:r>
            <a:r>
              <a:rPr lang="en-US" sz="700" b="1" dirty="0">
                <a:solidFill>
                  <a:srgbClr val="00B050"/>
                </a:solidFill>
                <a:latin typeface="+mj-lt"/>
                <a:ea typeface="+mn-ea"/>
                <a:cs typeface="+mn-cs"/>
              </a:rPr>
              <a:t>www.letsbemates.com.au</a:t>
            </a:r>
          </a:p>
        </p:txBody>
      </p:sp>
      <p:pic>
        <p:nvPicPr>
          <p:cNvPr id="6" name="Picture 5">
            <a:extLst>
              <a:ext uri="{FF2B5EF4-FFF2-40B4-BE49-F238E27FC236}">
                <a16:creationId xmlns:a16="http://schemas.microsoft.com/office/drawing/2014/main" id="{E7C4ADB3-EA77-DC8E-44DE-D5460266337A}"/>
              </a:ext>
            </a:extLst>
          </p:cNvPr>
          <p:cNvPicPr>
            <a:picLocks noChangeAspect="1"/>
          </p:cNvPicPr>
          <p:nvPr/>
        </p:nvPicPr>
        <p:blipFill>
          <a:blip r:embed="rId3"/>
          <a:stretch>
            <a:fillRect/>
          </a:stretch>
        </p:blipFill>
        <p:spPr>
          <a:xfrm>
            <a:off x="1764185" y="2137833"/>
            <a:ext cx="3839949" cy="17186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B41BEE5C-0844-4127-3064-1DEA36D30AD1}"/>
              </a:ext>
            </a:extLst>
          </p:cNvPr>
          <p:cNvPicPr>
            <a:picLocks noChangeAspect="1"/>
          </p:cNvPicPr>
          <p:nvPr/>
        </p:nvPicPr>
        <p:blipFill>
          <a:blip r:embed="rId4"/>
          <a:stretch>
            <a:fillRect/>
          </a:stretch>
        </p:blipFill>
        <p:spPr>
          <a:xfrm>
            <a:off x="6919509" y="2137833"/>
            <a:ext cx="3791201" cy="17186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4" name="Oval 23">
            <a:extLst>
              <a:ext uri="{FF2B5EF4-FFF2-40B4-BE49-F238E27FC236}">
                <a16:creationId xmlns:a16="http://schemas.microsoft.com/office/drawing/2014/main" id="{A6CCFEC2-E8EF-7F2F-8848-23A716C6DF93}"/>
              </a:ext>
            </a:extLst>
          </p:cNvPr>
          <p:cNvSpPr/>
          <p:nvPr/>
        </p:nvSpPr>
        <p:spPr>
          <a:xfrm>
            <a:off x="5056493" y="1550423"/>
            <a:ext cx="982047" cy="987039"/>
          </a:xfrm>
          <a:prstGeom prst="ellipse">
            <a:avLst/>
          </a:prstGeom>
          <a:solidFill>
            <a:srgbClr val="FFFF00"/>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3200" b="1" kern="0" noProof="0" dirty="0">
                <a:latin typeface="Aptos" panose="020B0004020202020204" pitchFamily="34" charset="0"/>
                <a:cs typeface="Arial" panose="020B0604020202020204" pitchFamily="34" charset="0"/>
              </a:rPr>
              <a:t>1</a:t>
            </a:r>
            <a:br>
              <a:rPr kumimoji="0" lang="en-AU" sz="1351" b="1" i="0" u="none" strike="noStrike" kern="0" cap="none" spc="0" normalizeH="0" baseline="0" noProof="0" dirty="0">
                <a:ln>
                  <a:noFill/>
                </a:ln>
                <a:effectLst/>
                <a:uLnTx/>
                <a:uFillTx/>
                <a:latin typeface="Aptos" panose="020B0004020202020204" pitchFamily="34" charset="0"/>
                <a:cs typeface="Arial" panose="020B0604020202020204" pitchFamily="34" charset="0"/>
              </a:rPr>
            </a:br>
            <a:r>
              <a:rPr kumimoji="0" lang="en-AU" sz="1100" b="1" i="0" u="none" strike="noStrike" kern="0" cap="none" spc="0" normalizeH="0" baseline="0" noProof="0" dirty="0">
                <a:ln>
                  <a:noFill/>
                </a:ln>
                <a:effectLst/>
                <a:uLnTx/>
                <a:uFillTx/>
                <a:latin typeface="Aptos" panose="020B0004020202020204" pitchFamily="34" charset="0"/>
                <a:cs typeface="Arial" panose="020B0604020202020204" pitchFamily="34" charset="0"/>
              </a:rPr>
              <a:t>POINT</a:t>
            </a:r>
            <a:endParaRPr kumimoji="0" lang="en-AU" sz="1333" b="1" i="0" u="none" strike="noStrike" kern="0" cap="none" spc="0" normalizeH="0" baseline="0" noProof="0" dirty="0">
              <a:ln>
                <a:noFill/>
              </a:ln>
              <a:effectLst/>
              <a:uLnTx/>
              <a:uFillTx/>
              <a:latin typeface="Aptos" panose="020B00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61FEDD8B-CD60-EFB1-9E35-FB4AF5BE7562}"/>
              </a:ext>
            </a:extLst>
          </p:cNvPr>
          <p:cNvSpPr/>
          <p:nvPr/>
        </p:nvSpPr>
        <p:spPr>
          <a:xfrm>
            <a:off x="10219686" y="1550423"/>
            <a:ext cx="982047" cy="987039"/>
          </a:xfrm>
          <a:prstGeom prst="ellipse">
            <a:avLst/>
          </a:prstGeom>
          <a:solidFill>
            <a:srgbClr val="FFFF00"/>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3200" b="1" kern="0" dirty="0">
                <a:latin typeface="Aptos" panose="020B0004020202020204" pitchFamily="34" charset="0"/>
                <a:cs typeface="Arial" panose="020B0604020202020204" pitchFamily="34" charset="0"/>
              </a:rPr>
              <a:t>2</a:t>
            </a:r>
            <a:br>
              <a:rPr kumimoji="0" lang="en-AU" sz="1351" b="1" i="0" u="none" strike="noStrike" kern="0" cap="none" spc="0" normalizeH="0" baseline="0" noProof="0" dirty="0">
                <a:ln>
                  <a:noFill/>
                </a:ln>
                <a:effectLst/>
                <a:uLnTx/>
                <a:uFillTx/>
                <a:latin typeface="Aptos" panose="020B0004020202020204" pitchFamily="34" charset="0"/>
                <a:cs typeface="Arial" panose="020B0604020202020204" pitchFamily="34" charset="0"/>
              </a:rPr>
            </a:br>
            <a:r>
              <a:rPr kumimoji="0" lang="en-AU" sz="1100" b="1" i="0" u="none" strike="noStrike" kern="0" cap="none" spc="0" normalizeH="0" baseline="0" noProof="0" dirty="0">
                <a:ln>
                  <a:noFill/>
                </a:ln>
                <a:effectLst/>
                <a:uLnTx/>
                <a:uFillTx/>
                <a:latin typeface="Aptos" panose="020B0004020202020204" pitchFamily="34" charset="0"/>
                <a:cs typeface="Arial" panose="020B0604020202020204" pitchFamily="34" charset="0"/>
              </a:rPr>
              <a:t>POINTS</a:t>
            </a:r>
            <a:endParaRPr kumimoji="0" lang="en-AU" sz="1333" b="1" i="0" u="none" strike="noStrike" kern="0" cap="none" spc="0" normalizeH="0" baseline="0" noProof="0" dirty="0">
              <a:ln>
                <a:noFill/>
              </a:ln>
              <a:effectLst/>
              <a:uLnTx/>
              <a:uFillTx/>
              <a:latin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79431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24"/>
                                        </p:tgtEl>
                                      </p:cBhvr>
                                    </p:animEffect>
                                    <p:animScale>
                                      <p:cBhvr>
                                        <p:cTn id="13" dur="250" autoRev="1" fill="hold"/>
                                        <p:tgtEl>
                                          <p:spTgt spid="24"/>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childTnLst>
                          </p:cTn>
                        </p:par>
                        <p:par>
                          <p:cTn id="21" fill="hold">
                            <p:stCondLst>
                              <p:cond delay="500"/>
                            </p:stCondLst>
                            <p:childTnLst>
                              <p:par>
                                <p:cTn id="22" presetID="26" presetClass="emph" presetSubtype="0" fill="hold" grpId="1" nodeType="afterEffect">
                                  <p:stCondLst>
                                    <p:cond delay="0"/>
                                  </p:stCondLst>
                                  <p:childTnLst>
                                    <p:animEffect transition="out" filter="fade">
                                      <p:cBhvr>
                                        <p:cTn id="23" dur="500" tmFilter="0, 0; .2, .5; .8, .5; 1, 0"/>
                                        <p:tgtEl>
                                          <p:spTgt spid="26"/>
                                        </p:tgtEl>
                                      </p:cBhvr>
                                    </p:animEffect>
                                    <p:animScale>
                                      <p:cBhvr>
                                        <p:cTn id="24" dur="25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6" grpId="0" animBg="1"/>
      <p:bldP spid="2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07DF6-9711-7D94-3669-F55E64BA5319}"/>
              </a:ext>
            </a:extLst>
          </p:cNvPr>
          <p:cNvSpPr>
            <a:spLocks noGrp="1"/>
          </p:cNvSpPr>
          <p:nvPr>
            <p:ph type="title"/>
          </p:nvPr>
        </p:nvSpPr>
        <p:spPr/>
        <p:txBody>
          <a:bodyPr/>
          <a:lstStyle/>
          <a:p>
            <a:r>
              <a:rPr lang="en-AU" dirty="0"/>
              <a:t>Standout Offers</a:t>
            </a:r>
          </a:p>
        </p:txBody>
      </p:sp>
      <p:sp>
        <p:nvSpPr>
          <p:cNvPr id="3" name="Content Placeholder 2">
            <a:extLst>
              <a:ext uri="{FF2B5EF4-FFF2-40B4-BE49-F238E27FC236}">
                <a16:creationId xmlns:a16="http://schemas.microsoft.com/office/drawing/2014/main" id="{6EFEA915-6BD8-D18A-3AD5-755E650CAB00}"/>
              </a:ext>
            </a:extLst>
          </p:cNvPr>
          <p:cNvSpPr>
            <a:spLocks noGrp="1"/>
          </p:cNvSpPr>
          <p:nvPr>
            <p:ph sz="quarter" idx="10"/>
          </p:nvPr>
        </p:nvSpPr>
        <p:spPr/>
        <p:txBody>
          <a:bodyPr/>
          <a:lstStyle/>
          <a:p>
            <a:pPr marL="0" indent="0" algn="ctr">
              <a:buNone/>
            </a:pPr>
            <a:br>
              <a:rPr lang="en-AU" dirty="0"/>
            </a:br>
            <a:br>
              <a:rPr lang="en-AU" dirty="0"/>
            </a:br>
            <a:endParaRPr lang="en-AU" dirty="0"/>
          </a:p>
        </p:txBody>
      </p:sp>
      <p:pic>
        <p:nvPicPr>
          <p:cNvPr id="14" name="Picture 13">
            <a:extLst>
              <a:ext uri="{FF2B5EF4-FFF2-40B4-BE49-F238E27FC236}">
                <a16:creationId xmlns:a16="http://schemas.microsoft.com/office/drawing/2014/main" id="{E8AA7C4A-8B87-12E4-50DA-A628EBCEAC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10412" y="217049"/>
            <a:ext cx="1050288" cy="384615"/>
          </a:xfrm>
          <a:prstGeom prst="rect">
            <a:avLst/>
          </a:prstGeom>
        </p:spPr>
      </p:pic>
      <p:sp>
        <p:nvSpPr>
          <p:cNvPr id="15" name="TextBox 14">
            <a:extLst>
              <a:ext uri="{FF2B5EF4-FFF2-40B4-BE49-F238E27FC236}">
                <a16:creationId xmlns:a16="http://schemas.microsoft.com/office/drawing/2014/main" id="{DB8E0569-D17D-2CFB-EAD6-8814B9FD9CA0}"/>
              </a:ext>
            </a:extLst>
          </p:cNvPr>
          <p:cNvSpPr txBox="1"/>
          <p:nvPr/>
        </p:nvSpPr>
        <p:spPr>
          <a:xfrm>
            <a:off x="991964" y="6080109"/>
            <a:ext cx="11030582" cy="200041"/>
          </a:xfrm>
          <a:prstGeom prst="rect">
            <a:avLst/>
          </a:prstGeom>
          <a:noFill/>
        </p:spPr>
        <p:txBody>
          <a:bodyPr wrap="square" lIns="91425" tIns="45713" rIns="91425" bIns="45713" anchor="t">
            <a:spAutoFit/>
          </a:bodyPr>
          <a:lstStyle/>
          <a:p>
            <a:pPr algn="ctr" defTabSz="342839">
              <a:defRPr/>
            </a:pPr>
            <a:r>
              <a:rPr lang="en-US" sz="700" dirty="0">
                <a:latin typeface="+mj-lt"/>
                <a:ea typeface="+mn-ea"/>
                <a:cs typeface="+mn-cs"/>
              </a:rPr>
              <a:t>See full terms and conditions at </a:t>
            </a:r>
            <a:r>
              <a:rPr lang="en-US" sz="700" b="1" dirty="0">
                <a:solidFill>
                  <a:srgbClr val="00B050"/>
                </a:solidFill>
                <a:latin typeface="+mj-lt"/>
                <a:ea typeface="+mn-ea"/>
                <a:cs typeface="+mn-cs"/>
              </a:rPr>
              <a:t>www.letsbemates.com.au</a:t>
            </a:r>
          </a:p>
        </p:txBody>
      </p:sp>
      <p:sp>
        <p:nvSpPr>
          <p:cNvPr id="4" name="TextBox 3">
            <a:extLst>
              <a:ext uri="{FF2B5EF4-FFF2-40B4-BE49-F238E27FC236}">
                <a16:creationId xmlns:a16="http://schemas.microsoft.com/office/drawing/2014/main" id="{2441264A-D909-BB86-B8AA-02BE1A6D2263}"/>
              </a:ext>
            </a:extLst>
          </p:cNvPr>
          <p:cNvSpPr txBox="1"/>
          <p:nvPr/>
        </p:nvSpPr>
        <p:spPr>
          <a:xfrm>
            <a:off x="422566" y="1181732"/>
            <a:ext cx="6187388" cy="400110"/>
          </a:xfrm>
          <a:prstGeom prst="rect">
            <a:avLst/>
          </a:prstGeom>
          <a:solidFill>
            <a:srgbClr val="FFFF00"/>
          </a:solidFill>
          <a:ln>
            <a:solidFill>
              <a:srgbClr val="00B050"/>
            </a:solidFill>
          </a:ln>
          <a:effectLst>
            <a:innerShdw blurRad="63500" dist="50800" dir="8100000">
              <a:prstClr val="black">
                <a:alpha val="50000"/>
              </a:prstClr>
            </a:inn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AU" sz="2000" b="1" dirty="0">
                <a:solidFill>
                  <a:srgbClr val="00B050"/>
                </a:solidFill>
              </a:rPr>
              <a:t>NBN</a:t>
            </a:r>
          </a:p>
        </p:txBody>
      </p:sp>
      <p:sp>
        <p:nvSpPr>
          <p:cNvPr id="18" name="TextBox 17">
            <a:extLst>
              <a:ext uri="{FF2B5EF4-FFF2-40B4-BE49-F238E27FC236}">
                <a16:creationId xmlns:a16="http://schemas.microsoft.com/office/drawing/2014/main" id="{615DA7A8-F1D2-D26D-3617-ED81C9F1EE50}"/>
              </a:ext>
            </a:extLst>
          </p:cNvPr>
          <p:cNvSpPr txBox="1"/>
          <p:nvPr/>
        </p:nvSpPr>
        <p:spPr>
          <a:xfrm>
            <a:off x="422565" y="1697135"/>
            <a:ext cx="6187388" cy="408623"/>
          </a:xfrm>
          <a:prstGeom prst="roundRect">
            <a:avLst/>
          </a:prstGeom>
          <a:solidFill>
            <a:srgbClr val="00B05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lvl="4"/>
            <a:r>
              <a:rPr lang="en-AU" b="1" dirty="0">
                <a:solidFill>
                  <a:schemeClr val="bg1"/>
                </a:solidFill>
              </a:rPr>
              <a:t>Complementary subscription</a:t>
            </a:r>
          </a:p>
        </p:txBody>
      </p:sp>
      <p:pic>
        <p:nvPicPr>
          <p:cNvPr id="16" name="Picture 15">
            <a:extLst>
              <a:ext uri="{FF2B5EF4-FFF2-40B4-BE49-F238E27FC236}">
                <a16:creationId xmlns:a16="http://schemas.microsoft.com/office/drawing/2014/main" id="{8982C0C8-3017-2E43-ADBB-5481D893FB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2865" y="1742982"/>
            <a:ext cx="2188633" cy="327013"/>
          </a:xfrm>
          <a:prstGeom prst="rect">
            <a:avLst/>
          </a:prstGeom>
        </p:spPr>
      </p:pic>
      <p:sp>
        <p:nvSpPr>
          <p:cNvPr id="19" name="TextBox 18">
            <a:extLst>
              <a:ext uri="{FF2B5EF4-FFF2-40B4-BE49-F238E27FC236}">
                <a16:creationId xmlns:a16="http://schemas.microsoft.com/office/drawing/2014/main" id="{B1F6D933-C21B-6E84-306E-6277D2641438}"/>
              </a:ext>
            </a:extLst>
          </p:cNvPr>
          <p:cNvSpPr txBox="1"/>
          <p:nvPr/>
        </p:nvSpPr>
        <p:spPr>
          <a:xfrm>
            <a:off x="422565" y="5484976"/>
            <a:ext cx="2998606" cy="476726"/>
          </a:xfrm>
          <a:prstGeom prst="roundRect">
            <a:avLst/>
          </a:prstGeom>
          <a:solidFill>
            <a:srgbClr val="00B05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AU" sz="1050" b="1" dirty="0">
                <a:solidFill>
                  <a:schemeClr val="bg1"/>
                </a:solidFill>
              </a:rPr>
              <a:t>$30 discount per month </a:t>
            </a:r>
          </a:p>
          <a:p>
            <a:pPr algn="ctr"/>
            <a:r>
              <a:rPr lang="en-AU" sz="1050" b="1" dirty="0">
                <a:solidFill>
                  <a:schemeClr val="bg1"/>
                </a:solidFill>
              </a:rPr>
              <a:t>for the first 6 months</a:t>
            </a:r>
          </a:p>
        </p:txBody>
      </p:sp>
      <p:sp>
        <p:nvSpPr>
          <p:cNvPr id="20" name="TextBox 19">
            <a:extLst>
              <a:ext uri="{FF2B5EF4-FFF2-40B4-BE49-F238E27FC236}">
                <a16:creationId xmlns:a16="http://schemas.microsoft.com/office/drawing/2014/main" id="{4259CBA5-A6D2-3C2E-8E51-538F3FF0ACB7}"/>
              </a:ext>
            </a:extLst>
          </p:cNvPr>
          <p:cNvSpPr txBox="1"/>
          <p:nvPr/>
        </p:nvSpPr>
        <p:spPr>
          <a:xfrm>
            <a:off x="422565" y="2231135"/>
            <a:ext cx="2998606" cy="3206651"/>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AU" sz="2000" b="1" dirty="0">
                <a:solidFill>
                  <a:srgbClr val="FFFF00"/>
                </a:solidFill>
              </a:rPr>
              <a:t>BEIN30</a:t>
            </a:r>
            <a:br>
              <a:rPr lang="en-AU" sz="1400" b="1" dirty="0">
                <a:solidFill>
                  <a:srgbClr val="FFFF00"/>
                </a:solidFill>
              </a:rPr>
            </a:br>
            <a:br>
              <a:rPr lang="en-AU" sz="1400" b="1" dirty="0">
                <a:solidFill>
                  <a:srgbClr val="FFFF00"/>
                </a:solidFill>
              </a:rPr>
            </a:br>
            <a:r>
              <a:rPr lang="en-AU" sz="1400" b="1" dirty="0">
                <a:solidFill>
                  <a:schemeClr val="bg1"/>
                </a:solidFill>
              </a:rPr>
              <a:t>Use promo code </a:t>
            </a:r>
            <a:r>
              <a:rPr lang="en-AU" sz="1400" b="1" dirty="0">
                <a:solidFill>
                  <a:srgbClr val="FFFF00"/>
                </a:solidFill>
              </a:rPr>
              <a:t>BEIN30</a:t>
            </a:r>
            <a:r>
              <a:rPr lang="en-AU" sz="1400" b="1" dirty="0">
                <a:solidFill>
                  <a:schemeClr val="bg1"/>
                </a:solidFill>
              </a:rPr>
              <a:t> to save </a:t>
            </a:r>
            <a:r>
              <a:rPr lang="en-AU" sz="1400" b="1" dirty="0">
                <a:solidFill>
                  <a:srgbClr val="FFFF00"/>
                </a:solidFill>
              </a:rPr>
              <a:t>$180 </a:t>
            </a:r>
            <a:r>
              <a:rPr lang="en-AU" sz="1400" b="1" dirty="0">
                <a:solidFill>
                  <a:schemeClr val="bg1"/>
                </a:solidFill>
              </a:rPr>
              <a:t>over</a:t>
            </a:r>
            <a:r>
              <a:rPr lang="en-AU" sz="1400" b="1" dirty="0">
                <a:solidFill>
                  <a:srgbClr val="FFFF00"/>
                </a:solidFill>
              </a:rPr>
              <a:t> 6 months </a:t>
            </a:r>
            <a:r>
              <a:rPr lang="en-AU" sz="1400" b="1" dirty="0">
                <a:solidFill>
                  <a:schemeClr val="bg1"/>
                </a:solidFill>
              </a:rPr>
              <a:t>on eligible internet plans:</a:t>
            </a:r>
          </a:p>
          <a:p>
            <a:pPr algn="ctr"/>
            <a:endParaRPr lang="en-AU" sz="1400" b="1" dirty="0">
              <a:solidFill>
                <a:schemeClr val="bg1"/>
              </a:solidFill>
            </a:endParaRPr>
          </a:p>
          <a:p>
            <a:pPr marL="285750" indent="-285750">
              <a:buFont typeface="Arial" panose="020B0604020202020204" pitchFamily="34" charset="0"/>
              <a:buChar char="•"/>
            </a:pPr>
            <a:r>
              <a:rPr lang="en-AU" sz="1400" b="1" dirty="0">
                <a:solidFill>
                  <a:schemeClr val="bg1"/>
                </a:solidFill>
              </a:rPr>
              <a:t>Crikey 25/10</a:t>
            </a:r>
          </a:p>
          <a:p>
            <a:pPr marL="285750" indent="-285750">
              <a:buFont typeface="Arial" panose="020B0604020202020204" pitchFamily="34" charset="0"/>
              <a:buChar char="•"/>
            </a:pPr>
            <a:r>
              <a:rPr lang="en-AU" sz="1400" b="1" dirty="0">
                <a:solidFill>
                  <a:schemeClr val="bg1"/>
                </a:solidFill>
              </a:rPr>
              <a:t>No Worries 100/20</a:t>
            </a:r>
          </a:p>
          <a:p>
            <a:pPr marL="285750" indent="-285750">
              <a:buFont typeface="Arial" panose="020B0604020202020204" pitchFamily="34" charset="0"/>
              <a:buChar char="•"/>
            </a:pPr>
            <a:r>
              <a:rPr lang="en-AU" sz="1400" b="1" dirty="0">
                <a:solidFill>
                  <a:schemeClr val="bg1"/>
                </a:solidFill>
              </a:rPr>
              <a:t>You Beaut 100/40</a:t>
            </a:r>
          </a:p>
          <a:p>
            <a:pPr marL="285750" indent="-285750">
              <a:buFont typeface="Arial" panose="020B0604020202020204" pitchFamily="34" charset="0"/>
              <a:buChar char="•"/>
            </a:pPr>
            <a:r>
              <a:rPr lang="en-AU" sz="1400" b="1" dirty="0">
                <a:solidFill>
                  <a:schemeClr val="bg1"/>
                </a:solidFill>
              </a:rPr>
              <a:t>Fair Dinkum 250/25</a:t>
            </a:r>
          </a:p>
          <a:p>
            <a:pPr marL="285750" indent="-285750">
              <a:buFont typeface="Arial" panose="020B0604020202020204" pitchFamily="34" charset="0"/>
              <a:buChar char="•"/>
            </a:pPr>
            <a:r>
              <a:rPr lang="en-AU" sz="1400" b="1" dirty="0" err="1">
                <a:solidFill>
                  <a:schemeClr val="bg1"/>
                </a:solidFill>
              </a:rPr>
              <a:t>Flamin</a:t>
            </a:r>
            <a:r>
              <a:rPr lang="en-AU" sz="1400" b="1" dirty="0">
                <a:solidFill>
                  <a:schemeClr val="bg1"/>
                </a:solidFill>
              </a:rPr>
              <a:t>’ Fast 1000/50 </a:t>
            </a:r>
            <a:br>
              <a:rPr lang="en-AU" sz="1600" b="1" dirty="0">
                <a:solidFill>
                  <a:schemeClr val="bg1"/>
                </a:solidFill>
              </a:rPr>
            </a:br>
            <a:br>
              <a:rPr lang="en-AU" sz="1600" b="1" dirty="0">
                <a:solidFill>
                  <a:schemeClr val="bg1"/>
                </a:solidFill>
              </a:rPr>
            </a:br>
            <a:r>
              <a:rPr lang="en-AU" sz="600" b="1" dirty="0">
                <a:solidFill>
                  <a:schemeClr val="bg1"/>
                </a:solidFill>
              </a:rPr>
              <a:t>Terms and conditions apply*</a:t>
            </a:r>
            <a:endParaRPr lang="en-AU" sz="700" b="1" dirty="0">
              <a:solidFill>
                <a:schemeClr val="bg1"/>
              </a:solidFill>
            </a:endParaRPr>
          </a:p>
        </p:txBody>
      </p:sp>
      <p:sp>
        <p:nvSpPr>
          <p:cNvPr id="23" name="TextBox 22">
            <a:extLst>
              <a:ext uri="{FF2B5EF4-FFF2-40B4-BE49-F238E27FC236}">
                <a16:creationId xmlns:a16="http://schemas.microsoft.com/office/drawing/2014/main" id="{2EF1AE59-6CB2-EFB1-7C56-3F8FC909CCF2}"/>
              </a:ext>
            </a:extLst>
          </p:cNvPr>
          <p:cNvSpPr txBox="1"/>
          <p:nvPr/>
        </p:nvSpPr>
        <p:spPr>
          <a:xfrm>
            <a:off x="3611347" y="2248012"/>
            <a:ext cx="2998606" cy="3139142"/>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AU" sz="2000" b="1" dirty="0">
                <a:solidFill>
                  <a:srgbClr val="FFFF00"/>
                </a:solidFill>
              </a:rPr>
              <a:t>BEIN20</a:t>
            </a:r>
            <a:br>
              <a:rPr lang="en-AU" sz="1400" b="1" dirty="0">
                <a:solidFill>
                  <a:srgbClr val="FFFF00"/>
                </a:solidFill>
              </a:rPr>
            </a:br>
            <a:br>
              <a:rPr lang="en-AU" sz="1400" b="1" dirty="0">
                <a:solidFill>
                  <a:srgbClr val="FFFF00"/>
                </a:solidFill>
              </a:rPr>
            </a:br>
            <a:r>
              <a:rPr lang="en-AU" sz="1400" b="1" dirty="0">
                <a:solidFill>
                  <a:schemeClr val="bg1"/>
                </a:solidFill>
              </a:rPr>
              <a:t>Use promo code </a:t>
            </a:r>
            <a:r>
              <a:rPr lang="en-AU" sz="1400" b="1" dirty="0">
                <a:solidFill>
                  <a:srgbClr val="FFFF00"/>
                </a:solidFill>
              </a:rPr>
              <a:t>BEIN20</a:t>
            </a:r>
            <a:r>
              <a:rPr lang="en-AU" sz="1400" b="1" dirty="0">
                <a:solidFill>
                  <a:schemeClr val="bg1"/>
                </a:solidFill>
              </a:rPr>
              <a:t> to save </a:t>
            </a:r>
            <a:r>
              <a:rPr lang="en-AU" sz="1400" b="1" dirty="0">
                <a:solidFill>
                  <a:srgbClr val="FFFF00"/>
                </a:solidFill>
              </a:rPr>
              <a:t>$120 </a:t>
            </a:r>
            <a:r>
              <a:rPr lang="en-AU" sz="1400" b="1" dirty="0">
                <a:solidFill>
                  <a:schemeClr val="bg1"/>
                </a:solidFill>
              </a:rPr>
              <a:t>over </a:t>
            </a:r>
            <a:r>
              <a:rPr lang="en-AU" sz="1400" b="1" dirty="0">
                <a:solidFill>
                  <a:srgbClr val="FFFF00"/>
                </a:solidFill>
              </a:rPr>
              <a:t>6 months </a:t>
            </a:r>
            <a:r>
              <a:rPr lang="en-AU" sz="1400" b="1" dirty="0">
                <a:solidFill>
                  <a:schemeClr val="bg1"/>
                </a:solidFill>
              </a:rPr>
              <a:t>on eligible internet plans:</a:t>
            </a:r>
          </a:p>
          <a:p>
            <a:pPr algn="ctr"/>
            <a:endParaRPr lang="en-AU" sz="1400" b="1" dirty="0">
              <a:solidFill>
                <a:schemeClr val="bg1"/>
              </a:solidFill>
            </a:endParaRPr>
          </a:p>
          <a:p>
            <a:pPr marL="285750" indent="-285750">
              <a:buFont typeface="Arial" panose="020B0604020202020204" pitchFamily="34" charset="0"/>
              <a:buChar char="•"/>
            </a:pPr>
            <a:r>
              <a:rPr lang="en-AU" sz="1400" b="1" dirty="0">
                <a:solidFill>
                  <a:schemeClr val="bg1"/>
                </a:solidFill>
              </a:rPr>
              <a:t>Ripper 50/20</a:t>
            </a:r>
          </a:p>
          <a:p>
            <a:pPr marL="285750" indent="-285750">
              <a:buFont typeface="Arial" panose="020B0604020202020204" pitchFamily="34" charset="0"/>
              <a:buChar char="•"/>
            </a:pPr>
            <a:r>
              <a:rPr lang="en-AU" sz="1400" b="1" dirty="0">
                <a:solidFill>
                  <a:schemeClr val="bg1"/>
                </a:solidFill>
              </a:rPr>
              <a:t>No Dramas Wireless</a:t>
            </a:r>
          </a:p>
          <a:p>
            <a:pPr marL="285750" indent="-285750">
              <a:buFont typeface="Arial" panose="020B0604020202020204" pitchFamily="34" charset="0"/>
              <a:buChar char="•"/>
            </a:pPr>
            <a:r>
              <a:rPr lang="en-AU" sz="1400" b="1" dirty="0">
                <a:solidFill>
                  <a:srgbClr val="00B050"/>
                </a:solidFill>
              </a:rPr>
              <a:t>You Beaut 100/40</a:t>
            </a:r>
          </a:p>
          <a:p>
            <a:pPr marL="285750" indent="-285750">
              <a:buFont typeface="Arial" panose="020B0604020202020204" pitchFamily="34" charset="0"/>
              <a:buChar char="•"/>
            </a:pPr>
            <a:r>
              <a:rPr lang="en-AU" sz="1400" b="1" dirty="0">
                <a:solidFill>
                  <a:srgbClr val="00B050"/>
                </a:solidFill>
              </a:rPr>
              <a:t>Fair Dinkum</a:t>
            </a:r>
          </a:p>
          <a:p>
            <a:pPr marL="285750" indent="-285750">
              <a:buFont typeface="Arial" panose="020B0604020202020204" pitchFamily="34" charset="0"/>
              <a:buChar char="•"/>
            </a:pPr>
            <a:r>
              <a:rPr lang="en-AU" sz="1400" b="1" dirty="0">
                <a:solidFill>
                  <a:srgbClr val="00B050"/>
                </a:solidFill>
              </a:rPr>
              <a:t>250/25</a:t>
            </a:r>
            <a:br>
              <a:rPr lang="en-AU" sz="1400" b="1" dirty="0">
                <a:solidFill>
                  <a:schemeClr val="bg1"/>
                </a:solidFill>
              </a:rPr>
            </a:br>
            <a:br>
              <a:rPr lang="en-AU" sz="1400" b="1" dirty="0">
                <a:solidFill>
                  <a:schemeClr val="bg1"/>
                </a:solidFill>
              </a:rPr>
            </a:br>
            <a:r>
              <a:rPr lang="en-AU" sz="600" b="1" dirty="0">
                <a:solidFill>
                  <a:schemeClr val="bg1"/>
                </a:solidFill>
              </a:rPr>
              <a:t>Terms and conditions apply*</a:t>
            </a:r>
          </a:p>
        </p:txBody>
      </p:sp>
      <p:sp>
        <p:nvSpPr>
          <p:cNvPr id="24" name="TextBox 23">
            <a:extLst>
              <a:ext uri="{FF2B5EF4-FFF2-40B4-BE49-F238E27FC236}">
                <a16:creationId xmlns:a16="http://schemas.microsoft.com/office/drawing/2014/main" id="{C5A62EEA-8F5D-3D23-D9F8-CDE7250F5942}"/>
              </a:ext>
            </a:extLst>
          </p:cNvPr>
          <p:cNvSpPr txBox="1"/>
          <p:nvPr/>
        </p:nvSpPr>
        <p:spPr>
          <a:xfrm>
            <a:off x="3611347" y="5481044"/>
            <a:ext cx="2998606" cy="476726"/>
          </a:xfrm>
          <a:prstGeom prst="roundRect">
            <a:avLst/>
          </a:prstGeom>
          <a:solidFill>
            <a:srgbClr val="00B05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AU" sz="1050" b="1" dirty="0">
                <a:solidFill>
                  <a:schemeClr val="bg1"/>
                </a:solidFill>
              </a:rPr>
              <a:t>$20 discount per month </a:t>
            </a:r>
          </a:p>
          <a:p>
            <a:pPr algn="ctr"/>
            <a:r>
              <a:rPr lang="en-AU" sz="1050" b="1" dirty="0">
                <a:solidFill>
                  <a:schemeClr val="bg1"/>
                </a:solidFill>
              </a:rPr>
              <a:t>for the first 6 months</a:t>
            </a:r>
          </a:p>
        </p:txBody>
      </p:sp>
      <p:sp>
        <p:nvSpPr>
          <p:cNvPr id="25" name="TextBox 24">
            <a:extLst>
              <a:ext uri="{FF2B5EF4-FFF2-40B4-BE49-F238E27FC236}">
                <a16:creationId xmlns:a16="http://schemas.microsoft.com/office/drawing/2014/main" id="{92747CB1-A26B-5FA5-E598-09CE106B9663}"/>
              </a:ext>
            </a:extLst>
          </p:cNvPr>
          <p:cNvSpPr txBox="1"/>
          <p:nvPr/>
        </p:nvSpPr>
        <p:spPr>
          <a:xfrm>
            <a:off x="6768332" y="1181732"/>
            <a:ext cx="5001101" cy="400110"/>
          </a:xfrm>
          <a:prstGeom prst="rect">
            <a:avLst/>
          </a:prstGeom>
          <a:solidFill>
            <a:srgbClr val="FFFF00"/>
          </a:solidFill>
          <a:ln>
            <a:solidFill>
              <a:srgbClr val="00B050"/>
            </a:solidFill>
          </a:ln>
          <a:effectLst>
            <a:innerShdw blurRad="63500" dist="50800" dir="8100000">
              <a:prstClr val="black">
                <a:alpha val="50000"/>
              </a:prstClr>
            </a:inn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AU" sz="2000" b="1" dirty="0">
                <a:solidFill>
                  <a:srgbClr val="00B050"/>
                </a:solidFill>
              </a:rPr>
              <a:t>Mobile</a:t>
            </a:r>
          </a:p>
        </p:txBody>
      </p:sp>
      <p:sp>
        <p:nvSpPr>
          <p:cNvPr id="26" name="TextBox 25">
            <a:extLst>
              <a:ext uri="{FF2B5EF4-FFF2-40B4-BE49-F238E27FC236}">
                <a16:creationId xmlns:a16="http://schemas.microsoft.com/office/drawing/2014/main" id="{0C01D82B-CDE8-C047-49B2-FD1337D5D095}"/>
              </a:ext>
            </a:extLst>
          </p:cNvPr>
          <p:cNvSpPr txBox="1"/>
          <p:nvPr/>
        </p:nvSpPr>
        <p:spPr>
          <a:xfrm>
            <a:off x="6768332" y="1697135"/>
            <a:ext cx="5001101" cy="408623"/>
          </a:xfrm>
          <a:prstGeom prst="roundRect">
            <a:avLst/>
          </a:prstGeom>
          <a:solidFill>
            <a:srgbClr val="00B05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lvl="3"/>
            <a:r>
              <a:rPr lang="en-AU" b="1" dirty="0">
                <a:solidFill>
                  <a:schemeClr val="bg1"/>
                </a:solidFill>
              </a:rPr>
              <a:t>Complementary subscription</a:t>
            </a:r>
          </a:p>
        </p:txBody>
      </p:sp>
      <p:pic>
        <p:nvPicPr>
          <p:cNvPr id="27" name="Picture 26">
            <a:extLst>
              <a:ext uri="{FF2B5EF4-FFF2-40B4-BE49-F238E27FC236}">
                <a16:creationId xmlns:a16="http://schemas.microsoft.com/office/drawing/2014/main" id="{BAC89D24-2618-DCFE-429B-B195523192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94619" y="1747794"/>
            <a:ext cx="1636581" cy="331298"/>
          </a:xfrm>
          <a:prstGeom prst="rect">
            <a:avLst/>
          </a:prstGeom>
        </p:spPr>
      </p:pic>
      <p:sp>
        <p:nvSpPr>
          <p:cNvPr id="28" name="TextBox 27">
            <a:extLst>
              <a:ext uri="{FF2B5EF4-FFF2-40B4-BE49-F238E27FC236}">
                <a16:creationId xmlns:a16="http://schemas.microsoft.com/office/drawing/2014/main" id="{DFF86A80-D661-B77B-A755-E9FB9F8D3F5E}"/>
              </a:ext>
            </a:extLst>
          </p:cNvPr>
          <p:cNvSpPr txBox="1"/>
          <p:nvPr/>
        </p:nvSpPr>
        <p:spPr>
          <a:xfrm>
            <a:off x="7911806" y="2292576"/>
            <a:ext cx="2998606" cy="2451735"/>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AU" sz="2000" b="1" dirty="0">
                <a:solidFill>
                  <a:srgbClr val="FFFF00"/>
                </a:solidFill>
              </a:rPr>
              <a:t>BEIN</a:t>
            </a:r>
            <a:br>
              <a:rPr lang="en-AU" sz="1400" b="1" dirty="0">
                <a:solidFill>
                  <a:srgbClr val="FFFF00"/>
                </a:solidFill>
              </a:rPr>
            </a:br>
            <a:br>
              <a:rPr lang="en-AU" sz="1400" b="1" dirty="0">
                <a:solidFill>
                  <a:srgbClr val="FFFF00"/>
                </a:solidFill>
              </a:rPr>
            </a:br>
            <a:r>
              <a:rPr lang="en-US" sz="1400" b="1" dirty="0">
                <a:solidFill>
                  <a:schemeClr val="bg1"/>
                </a:solidFill>
              </a:rPr>
              <a:t>Use promo code </a:t>
            </a:r>
            <a:r>
              <a:rPr lang="en-US" sz="1400" b="1" dirty="0">
                <a:solidFill>
                  <a:srgbClr val="FFFF00"/>
                </a:solidFill>
              </a:rPr>
              <a:t>BEIN</a:t>
            </a:r>
            <a:r>
              <a:rPr lang="en-US" sz="1400" b="1" dirty="0">
                <a:solidFill>
                  <a:schemeClr val="bg1"/>
                </a:solidFill>
              </a:rPr>
              <a:t> at checkout to get a complimentary beIN Sports subscription with any mobile plan</a:t>
            </a:r>
          </a:p>
          <a:p>
            <a:pPr algn="ctr"/>
            <a:endParaRPr lang="en-US" sz="1400" b="1" dirty="0">
              <a:solidFill>
                <a:schemeClr val="bg1"/>
              </a:solidFill>
            </a:endParaRPr>
          </a:p>
          <a:p>
            <a:pPr algn="ctr"/>
            <a:br>
              <a:rPr lang="en-AU" sz="1400" b="1" dirty="0">
                <a:solidFill>
                  <a:schemeClr val="bg1"/>
                </a:solidFill>
              </a:rPr>
            </a:br>
            <a:r>
              <a:rPr lang="en-AU" sz="600" b="1" dirty="0">
                <a:solidFill>
                  <a:schemeClr val="bg1"/>
                </a:solidFill>
              </a:rPr>
              <a:t>Terms and conditions apply*</a:t>
            </a:r>
          </a:p>
        </p:txBody>
      </p:sp>
    </p:spTree>
    <p:extLst>
      <p:ext uri="{BB962C8B-B14F-4D97-AF65-F5344CB8AC3E}">
        <p14:creationId xmlns:p14="http://schemas.microsoft.com/office/powerpoint/2010/main" val="909006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A61A71A-C857-8671-8D9A-78890DE23491}"/>
              </a:ext>
            </a:extLst>
          </p:cNvPr>
          <p:cNvGraphicFramePr>
            <a:graphicFrameLocks noGrp="1"/>
          </p:cNvGraphicFramePr>
          <p:nvPr>
            <p:extLst>
              <p:ext uri="{D42A27DB-BD31-4B8C-83A1-F6EECF244321}">
                <p14:modId xmlns:p14="http://schemas.microsoft.com/office/powerpoint/2010/main" val="1058263390"/>
              </p:ext>
            </p:extLst>
          </p:nvPr>
        </p:nvGraphicFramePr>
        <p:xfrm>
          <a:off x="262468" y="1031559"/>
          <a:ext cx="11637437" cy="4794882"/>
        </p:xfrm>
        <a:graphic>
          <a:graphicData uri="http://schemas.openxmlformats.org/drawingml/2006/table">
            <a:tbl>
              <a:tblPr>
                <a:tableStyleId>{5940675A-B579-460E-94D1-54222C63F5DA}</a:tableStyleId>
              </a:tblPr>
              <a:tblGrid>
                <a:gridCol w="1662491">
                  <a:extLst>
                    <a:ext uri="{9D8B030D-6E8A-4147-A177-3AD203B41FA5}">
                      <a16:colId xmlns:a16="http://schemas.microsoft.com/office/drawing/2014/main" val="1943942143"/>
                    </a:ext>
                  </a:extLst>
                </a:gridCol>
                <a:gridCol w="1662491">
                  <a:extLst>
                    <a:ext uri="{9D8B030D-6E8A-4147-A177-3AD203B41FA5}">
                      <a16:colId xmlns:a16="http://schemas.microsoft.com/office/drawing/2014/main" val="361708431"/>
                    </a:ext>
                  </a:extLst>
                </a:gridCol>
                <a:gridCol w="1662491">
                  <a:extLst>
                    <a:ext uri="{9D8B030D-6E8A-4147-A177-3AD203B41FA5}">
                      <a16:colId xmlns:a16="http://schemas.microsoft.com/office/drawing/2014/main" val="1394493567"/>
                    </a:ext>
                  </a:extLst>
                </a:gridCol>
                <a:gridCol w="1662491">
                  <a:extLst>
                    <a:ext uri="{9D8B030D-6E8A-4147-A177-3AD203B41FA5}">
                      <a16:colId xmlns:a16="http://schemas.microsoft.com/office/drawing/2014/main" val="1718732600"/>
                    </a:ext>
                  </a:extLst>
                </a:gridCol>
                <a:gridCol w="1662491">
                  <a:extLst>
                    <a:ext uri="{9D8B030D-6E8A-4147-A177-3AD203B41FA5}">
                      <a16:colId xmlns:a16="http://schemas.microsoft.com/office/drawing/2014/main" val="2776305839"/>
                    </a:ext>
                  </a:extLst>
                </a:gridCol>
                <a:gridCol w="1662491">
                  <a:extLst>
                    <a:ext uri="{9D8B030D-6E8A-4147-A177-3AD203B41FA5}">
                      <a16:colId xmlns:a16="http://schemas.microsoft.com/office/drawing/2014/main" val="2842194267"/>
                    </a:ext>
                  </a:extLst>
                </a:gridCol>
                <a:gridCol w="1662491">
                  <a:extLst>
                    <a:ext uri="{9D8B030D-6E8A-4147-A177-3AD203B41FA5}">
                      <a16:colId xmlns:a16="http://schemas.microsoft.com/office/drawing/2014/main" val="550999244"/>
                    </a:ext>
                  </a:extLst>
                </a:gridCol>
              </a:tblGrid>
              <a:tr h="291794">
                <a:tc>
                  <a:txBody>
                    <a:bodyPr/>
                    <a:lstStyle/>
                    <a:p>
                      <a:pPr algn="ctr"/>
                      <a:r>
                        <a:rPr lang="en-AU" b="1" dirty="0">
                          <a:solidFill>
                            <a:schemeClr val="tx1"/>
                          </a:solidFill>
                          <a:latin typeface="Montserrat" panose="00000500000000000000" pitchFamily="2" charset="0"/>
                        </a:rPr>
                        <a:t>Provider</a:t>
                      </a:r>
                    </a:p>
                  </a:txBody>
                  <a:tcPr anchor="ctr"/>
                </a:tc>
                <a:tc>
                  <a:txBody>
                    <a:bodyPr/>
                    <a:lstStyle/>
                    <a:p>
                      <a:pPr algn="ctr"/>
                      <a:r>
                        <a:rPr lang="en-AU" b="1" dirty="0" err="1">
                          <a:solidFill>
                            <a:schemeClr val="tx1"/>
                          </a:solidFill>
                          <a:latin typeface="Montserrat" panose="00000500000000000000" pitchFamily="2" charset="0"/>
                        </a:rPr>
                        <a:t>nbn</a:t>
                      </a:r>
                      <a:r>
                        <a:rPr lang="en-AU" b="1" dirty="0">
                          <a:solidFill>
                            <a:schemeClr val="tx1"/>
                          </a:solidFill>
                          <a:latin typeface="Montserrat" panose="00000500000000000000" pitchFamily="2" charset="0"/>
                        </a:rPr>
                        <a:t> 25/10</a:t>
                      </a:r>
                    </a:p>
                  </a:txBody>
                  <a:tcPr anchor="ctr"/>
                </a:tc>
                <a:tc>
                  <a:txBody>
                    <a:bodyPr/>
                    <a:lstStyle/>
                    <a:p>
                      <a:pPr algn="ctr"/>
                      <a:r>
                        <a:rPr lang="en-AU" b="1" dirty="0">
                          <a:solidFill>
                            <a:schemeClr val="tx1"/>
                          </a:solidFill>
                          <a:latin typeface="Montserrat" panose="00000500000000000000" pitchFamily="2" charset="0"/>
                        </a:rPr>
                        <a:t>nbn 50/20</a:t>
                      </a:r>
                    </a:p>
                  </a:txBody>
                  <a:tcPr anchor="ctr"/>
                </a:tc>
                <a:tc>
                  <a:txBody>
                    <a:bodyPr/>
                    <a:lstStyle/>
                    <a:p>
                      <a:pPr algn="ctr"/>
                      <a:r>
                        <a:rPr lang="en-AU" b="1" dirty="0">
                          <a:solidFill>
                            <a:schemeClr val="tx1"/>
                          </a:solidFill>
                          <a:latin typeface="Montserrat" panose="00000500000000000000" pitchFamily="2" charset="0"/>
                        </a:rPr>
                        <a:t>nbn 100/20</a:t>
                      </a:r>
                    </a:p>
                  </a:txBody>
                  <a:tcPr anchor="ctr"/>
                </a:tc>
                <a:tc>
                  <a:txBody>
                    <a:bodyPr/>
                    <a:lstStyle/>
                    <a:p>
                      <a:pPr algn="ctr"/>
                      <a:r>
                        <a:rPr lang="en-AU" b="1" dirty="0">
                          <a:solidFill>
                            <a:schemeClr val="tx1"/>
                          </a:solidFill>
                          <a:latin typeface="Montserrat" panose="00000500000000000000" pitchFamily="2" charset="0"/>
                        </a:rPr>
                        <a:t>nbn 100/40</a:t>
                      </a:r>
                    </a:p>
                  </a:txBody>
                  <a:tcPr anchor="ctr"/>
                </a:tc>
                <a:tc>
                  <a:txBody>
                    <a:bodyPr/>
                    <a:lstStyle/>
                    <a:p>
                      <a:pPr algn="ctr"/>
                      <a:r>
                        <a:rPr lang="en-AU" b="1" dirty="0">
                          <a:solidFill>
                            <a:schemeClr val="tx1"/>
                          </a:solidFill>
                          <a:latin typeface="Montserrat" panose="00000500000000000000" pitchFamily="2" charset="0"/>
                        </a:rPr>
                        <a:t>nbn 250/25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b="1" dirty="0" err="1">
                          <a:solidFill>
                            <a:schemeClr val="tx1"/>
                          </a:solidFill>
                          <a:latin typeface="Montserrat" panose="00000500000000000000" pitchFamily="2" charset="0"/>
                        </a:rPr>
                        <a:t>nbn</a:t>
                      </a:r>
                      <a:r>
                        <a:rPr lang="en-AU" b="1" dirty="0">
                          <a:solidFill>
                            <a:schemeClr val="tx1"/>
                          </a:solidFill>
                          <a:latin typeface="Montserrat" panose="00000500000000000000" pitchFamily="2" charset="0"/>
                        </a:rPr>
                        <a:t> 1000/50</a:t>
                      </a:r>
                    </a:p>
                  </a:txBody>
                  <a:tcPr anchor="ctr"/>
                </a:tc>
                <a:extLst>
                  <a:ext uri="{0D108BD9-81ED-4DB2-BD59-A6C34878D82A}">
                    <a16:rowId xmlns:a16="http://schemas.microsoft.com/office/drawing/2014/main" val="3301448870"/>
                  </a:ext>
                </a:extLst>
              </a:tr>
              <a:tr h="631507">
                <a:tc>
                  <a:txBody>
                    <a:bodyPr/>
                    <a:lstStyle/>
                    <a:p>
                      <a:pPr algn="ctr"/>
                      <a:endParaRPr lang="en-AU" dirty="0">
                        <a:solidFill>
                          <a:schemeClr val="tx1"/>
                        </a:solidFill>
                        <a:latin typeface="Montserrat" panose="00000500000000000000" pitchFamily="2" charset="0"/>
                      </a:endParaRPr>
                    </a:p>
                  </a:txBody>
                  <a:tcPr anchor="ctr">
                    <a:solidFill>
                      <a:srgbClr val="002060"/>
                    </a:solidFill>
                  </a:tcPr>
                </a:tc>
                <a:tc>
                  <a:txBody>
                    <a:bodyPr/>
                    <a:lstStyle/>
                    <a:p>
                      <a:pPr algn="ctr"/>
                      <a:r>
                        <a:rPr lang="en-AU" dirty="0">
                          <a:solidFill>
                            <a:schemeClr val="bg1"/>
                          </a:solidFill>
                          <a:latin typeface="Montserrat" panose="00000500000000000000" pitchFamily="2" charset="0"/>
                        </a:rPr>
                        <a:t>$76</a:t>
                      </a:r>
                    </a:p>
                  </a:txBody>
                  <a:tcPr anchor="ctr">
                    <a:solidFill>
                      <a:srgbClr val="002060"/>
                    </a:solidFill>
                  </a:tcPr>
                </a:tc>
                <a:tc>
                  <a:txBody>
                    <a:bodyPr/>
                    <a:lstStyle/>
                    <a:p>
                      <a:pPr algn="ctr"/>
                      <a:r>
                        <a:rPr lang="en-AU" dirty="0">
                          <a:solidFill>
                            <a:schemeClr val="bg1"/>
                          </a:solidFill>
                          <a:latin typeface="Montserrat" panose="00000500000000000000" pitchFamily="2" charset="0"/>
                        </a:rPr>
                        <a:t>$86</a:t>
                      </a:r>
                    </a:p>
                  </a:txBody>
                  <a:tcPr anchor="ct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solidFill>
                            <a:schemeClr val="bg1"/>
                          </a:solidFill>
                          <a:latin typeface="Montserrat" panose="00000500000000000000" pitchFamily="2" charset="0"/>
                        </a:rPr>
                        <a:t>$96</a:t>
                      </a:r>
                    </a:p>
                  </a:txBody>
                  <a:tcPr anchor="ctr">
                    <a:solidFill>
                      <a:srgbClr val="002060"/>
                    </a:solidFill>
                  </a:tcPr>
                </a:tc>
                <a:tc>
                  <a:txBody>
                    <a:bodyPr/>
                    <a:lstStyle/>
                    <a:p>
                      <a:pPr algn="ctr"/>
                      <a:r>
                        <a:rPr lang="en-AU" dirty="0">
                          <a:solidFill>
                            <a:schemeClr val="bg1"/>
                          </a:solidFill>
                          <a:latin typeface="Montserrat" panose="00000500000000000000" pitchFamily="2" charset="0"/>
                        </a:rPr>
                        <a:t>$106</a:t>
                      </a:r>
                    </a:p>
                  </a:txBody>
                  <a:tcPr anchor="ctr">
                    <a:solidFill>
                      <a:srgbClr val="002060"/>
                    </a:solidFill>
                  </a:tcPr>
                </a:tc>
                <a:tc>
                  <a:txBody>
                    <a:bodyPr/>
                    <a:lstStyle/>
                    <a:p>
                      <a:pPr algn="ctr"/>
                      <a:r>
                        <a:rPr lang="en-AU" dirty="0">
                          <a:solidFill>
                            <a:schemeClr val="bg1"/>
                          </a:solidFill>
                          <a:latin typeface="Montserrat" panose="00000500000000000000" pitchFamily="2" charset="0"/>
                        </a:rPr>
                        <a:t>$121</a:t>
                      </a:r>
                    </a:p>
                  </a:txBody>
                  <a:tcPr anchor="ctr">
                    <a:solidFill>
                      <a:srgbClr val="002060"/>
                    </a:solidFill>
                  </a:tcPr>
                </a:tc>
                <a:tc>
                  <a:txBody>
                    <a:bodyPr/>
                    <a:lstStyle/>
                    <a:p>
                      <a:pPr algn="ctr"/>
                      <a:r>
                        <a:rPr lang="en-AU" dirty="0">
                          <a:solidFill>
                            <a:schemeClr val="bg1"/>
                          </a:solidFill>
                          <a:latin typeface="Montserrat" panose="00000500000000000000" pitchFamily="2" charset="0"/>
                        </a:rPr>
                        <a:t>$126</a:t>
                      </a:r>
                    </a:p>
                  </a:txBody>
                  <a:tcPr anchor="ctr">
                    <a:solidFill>
                      <a:srgbClr val="002060"/>
                    </a:solidFill>
                  </a:tcPr>
                </a:tc>
                <a:extLst>
                  <a:ext uri="{0D108BD9-81ED-4DB2-BD59-A6C34878D82A}">
                    <a16:rowId xmlns:a16="http://schemas.microsoft.com/office/drawing/2014/main" val="343278681"/>
                  </a:ext>
                </a:extLst>
              </a:tr>
              <a:tr h="631507">
                <a:tc>
                  <a:txBody>
                    <a:bodyPr/>
                    <a:lstStyle/>
                    <a:p>
                      <a:pPr algn="ctr"/>
                      <a:r>
                        <a:rPr lang="en-AU" sz="1200" b="1" dirty="0">
                          <a:solidFill>
                            <a:srgbClr val="00B050"/>
                          </a:solidFill>
                          <a:latin typeface="Montserrat" panose="00000500000000000000" pitchFamily="2" charset="0"/>
                        </a:rPr>
                        <a:t>BEIN30/BEIN20 promo price for 6 months</a:t>
                      </a:r>
                    </a:p>
                  </a:txBody>
                  <a:tcPr anchor="ctr">
                    <a:solidFill>
                      <a:srgbClr val="002060"/>
                    </a:solidFill>
                  </a:tcPr>
                </a:tc>
                <a:tc>
                  <a:txBody>
                    <a:bodyPr/>
                    <a:lstStyle/>
                    <a:p>
                      <a:pPr algn="ctr"/>
                      <a:r>
                        <a:rPr lang="en-AU" b="1" dirty="0">
                          <a:solidFill>
                            <a:srgbClr val="00B050"/>
                          </a:solidFill>
                          <a:latin typeface="Montserrat" panose="00000500000000000000" pitchFamily="2" charset="0"/>
                        </a:rPr>
                        <a:t>$46</a:t>
                      </a:r>
                    </a:p>
                  </a:txBody>
                  <a:tcPr anchor="ctr">
                    <a:solidFill>
                      <a:srgbClr val="002060"/>
                    </a:solidFill>
                  </a:tcPr>
                </a:tc>
                <a:tc>
                  <a:txBody>
                    <a:bodyPr/>
                    <a:lstStyle/>
                    <a:p>
                      <a:pPr algn="ctr"/>
                      <a:r>
                        <a:rPr lang="en-AU" b="1" dirty="0">
                          <a:solidFill>
                            <a:srgbClr val="00B050"/>
                          </a:solidFill>
                          <a:latin typeface="Montserrat" panose="00000500000000000000" pitchFamily="2" charset="0"/>
                        </a:rPr>
                        <a:t>$66</a:t>
                      </a:r>
                    </a:p>
                  </a:txBody>
                  <a:tcPr anchor="ctr">
                    <a:solidFill>
                      <a:srgbClr val="002060"/>
                    </a:solidFill>
                  </a:tcPr>
                </a:tc>
                <a:tc>
                  <a:txBody>
                    <a:bodyPr/>
                    <a:lstStyle/>
                    <a:p>
                      <a:pPr algn="ctr"/>
                      <a:r>
                        <a:rPr lang="en-AU" b="1" dirty="0">
                          <a:solidFill>
                            <a:srgbClr val="00B050"/>
                          </a:solidFill>
                          <a:latin typeface="Montserrat" panose="00000500000000000000" pitchFamily="2" charset="0"/>
                        </a:rPr>
                        <a:t>$66</a:t>
                      </a:r>
                    </a:p>
                  </a:txBody>
                  <a:tcPr anchor="ctr">
                    <a:solidFill>
                      <a:srgbClr val="002060"/>
                    </a:solidFill>
                  </a:tcPr>
                </a:tc>
                <a:tc>
                  <a:txBody>
                    <a:bodyPr/>
                    <a:lstStyle/>
                    <a:p>
                      <a:pPr algn="ctr"/>
                      <a:r>
                        <a:rPr lang="en-AU" b="1" dirty="0">
                          <a:solidFill>
                            <a:srgbClr val="00B050"/>
                          </a:solidFill>
                          <a:latin typeface="Montserrat" panose="00000500000000000000" pitchFamily="2" charset="0"/>
                        </a:rPr>
                        <a:t>$76</a:t>
                      </a:r>
                    </a:p>
                  </a:txBody>
                  <a:tcPr anchor="ctr">
                    <a:solidFill>
                      <a:srgbClr val="002060"/>
                    </a:solidFill>
                  </a:tcPr>
                </a:tc>
                <a:tc>
                  <a:txBody>
                    <a:bodyPr/>
                    <a:lstStyle/>
                    <a:p>
                      <a:pPr algn="ctr"/>
                      <a:r>
                        <a:rPr lang="en-AU" b="1" dirty="0">
                          <a:solidFill>
                            <a:srgbClr val="00B050"/>
                          </a:solidFill>
                          <a:latin typeface="Montserrat" panose="00000500000000000000" pitchFamily="2" charset="0"/>
                        </a:rPr>
                        <a:t>$91</a:t>
                      </a:r>
                    </a:p>
                  </a:txBody>
                  <a:tcPr anchor="ctr">
                    <a:solidFill>
                      <a:srgbClr val="002060"/>
                    </a:solidFill>
                  </a:tcPr>
                </a:tc>
                <a:tc>
                  <a:txBody>
                    <a:bodyPr/>
                    <a:lstStyle/>
                    <a:p>
                      <a:pPr algn="ctr"/>
                      <a:r>
                        <a:rPr lang="en-AU" b="1" dirty="0">
                          <a:solidFill>
                            <a:srgbClr val="00B050"/>
                          </a:solidFill>
                          <a:latin typeface="Montserrat" panose="00000500000000000000" pitchFamily="2" charset="0"/>
                        </a:rPr>
                        <a:t>$96</a:t>
                      </a:r>
                    </a:p>
                  </a:txBody>
                  <a:tcPr anchor="ctr">
                    <a:solidFill>
                      <a:srgbClr val="002060"/>
                    </a:solidFill>
                  </a:tcPr>
                </a:tc>
                <a:extLst>
                  <a:ext uri="{0D108BD9-81ED-4DB2-BD59-A6C34878D82A}">
                    <a16:rowId xmlns:a16="http://schemas.microsoft.com/office/drawing/2014/main" val="2798279261"/>
                  </a:ext>
                </a:extLst>
              </a:tr>
              <a:tr h="631507">
                <a:tc>
                  <a:txBody>
                    <a:bodyPr/>
                    <a:lstStyle/>
                    <a:p>
                      <a:pPr algn="ctr"/>
                      <a:r>
                        <a:rPr lang="en-AU" sz="1200" b="1" dirty="0">
                          <a:solidFill>
                            <a:srgbClr val="FFFF00"/>
                          </a:solidFill>
                          <a:latin typeface="Montserrat" panose="00000500000000000000" pitchFamily="2" charset="0"/>
                        </a:rPr>
                        <a:t>BEIN30/BEIN20 + bundled discount</a:t>
                      </a:r>
                    </a:p>
                  </a:txBody>
                  <a:tcPr anchor="ctr">
                    <a:solidFill>
                      <a:srgbClr val="002060"/>
                    </a:solidFill>
                  </a:tcPr>
                </a:tc>
                <a:tc>
                  <a:txBody>
                    <a:bodyPr/>
                    <a:lstStyle/>
                    <a:p>
                      <a:pPr algn="ctr"/>
                      <a:r>
                        <a:rPr lang="en-AU" b="1" dirty="0">
                          <a:solidFill>
                            <a:srgbClr val="FFFF00"/>
                          </a:solidFill>
                          <a:latin typeface="Montserrat" panose="00000500000000000000" pitchFamily="2" charset="0"/>
                        </a:rPr>
                        <a:t>$36</a:t>
                      </a:r>
                    </a:p>
                  </a:txBody>
                  <a:tcPr anchor="ctr">
                    <a:solidFill>
                      <a:srgbClr val="002060"/>
                    </a:solidFill>
                  </a:tcPr>
                </a:tc>
                <a:tc>
                  <a:txBody>
                    <a:bodyPr/>
                    <a:lstStyle/>
                    <a:p>
                      <a:pPr algn="ctr"/>
                      <a:r>
                        <a:rPr lang="en-AU" b="1" dirty="0">
                          <a:solidFill>
                            <a:srgbClr val="FFFF00"/>
                          </a:solidFill>
                          <a:latin typeface="Montserrat" panose="00000500000000000000" pitchFamily="2" charset="0"/>
                        </a:rPr>
                        <a:t>$56</a:t>
                      </a:r>
                    </a:p>
                  </a:txBody>
                  <a:tcPr anchor="ctr">
                    <a:solidFill>
                      <a:srgbClr val="002060"/>
                    </a:solidFill>
                  </a:tcPr>
                </a:tc>
                <a:tc>
                  <a:txBody>
                    <a:bodyPr/>
                    <a:lstStyle/>
                    <a:p>
                      <a:pPr algn="ctr"/>
                      <a:r>
                        <a:rPr lang="en-AU" b="1" dirty="0">
                          <a:solidFill>
                            <a:srgbClr val="FFFF00"/>
                          </a:solidFill>
                          <a:latin typeface="Montserrat" panose="00000500000000000000" pitchFamily="2" charset="0"/>
                        </a:rPr>
                        <a:t>$56</a:t>
                      </a:r>
                    </a:p>
                  </a:txBody>
                  <a:tcPr anchor="ctr">
                    <a:solidFill>
                      <a:srgbClr val="002060"/>
                    </a:solidFill>
                  </a:tcPr>
                </a:tc>
                <a:tc>
                  <a:txBody>
                    <a:bodyPr/>
                    <a:lstStyle/>
                    <a:p>
                      <a:pPr algn="ctr"/>
                      <a:r>
                        <a:rPr lang="en-AU" b="1" dirty="0">
                          <a:solidFill>
                            <a:srgbClr val="FFFF00"/>
                          </a:solidFill>
                          <a:latin typeface="Montserrat" panose="00000500000000000000" pitchFamily="2" charset="0"/>
                        </a:rPr>
                        <a:t>$66</a:t>
                      </a:r>
                    </a:p>
                  </a:txBody>
                  <a:tcPr anchor="ctr">
                    <a:solidFill>
                      <a:srgbClr val="002060"/>
                    </a:solidFill>
                  </a:tcPr>
                </a:tc>
                <a:tc>
                  <a:txBody>
                    <a:bodyPr/>
                    <a:lstStyle/>
                    <a:p>
                      <a:pPr algn="ctr"/>
                      <a:r>
                        <a:rPr lang="en-AU" b="1" dirty="0">
                          <a:solidFill>
                            <a:srgbClr val="FFFF00"/>
                          </a:solidFill>
                          <a:latin typeface="Montserrat" panose="00000500000000000000" pitchFamily="2" charset="0"/>
                        </a:rPr>
                        <a:t>$81</a:t>
                      </a:r>
                    </a:p>
                  </a:txBody>
                  <a:tcPr anchor="ctr">
                    <a:solidFill>
                      <a:srgbClr val="002060"/>
                    </a:solidFill>
                  </a:tcPr>
                </a:tc>
                <a:tc>
                  <a:txBody>
                    <a:bodyPr/>
                    <a:lstStyle/>
                    <a:p>
                      <a:pPr algn="ctr"/>
                      <a:r>
                        <a:rPr lang="en-AU" b="1" dirty="0">
                          <a:solidFill>
                            <a:srgbClr val="FFFF00"/>
                          </a:solidFill>
                          <a:latin typeface="Montserrat" panose="00000500000000000000" pitchFamily="2" charset="0"/>
                        </a:rPr>
                        <a:t>$86</a:t>
                      </a:r>
                    </a:p>
                  </a:txBody>
                  <a:tcPr anchor="ctr">
                    <a:solidFill>
                      <a:srgbClr val="002060"/>
                    </a:solidFill>
                  </a:tcPr>
                </a:tc>
                <a:extLst>
                  <a:ext uri="{0D108BD9-81ED-4DB2-BD59-A6C34878D82A}">
                    <a16:rowId xmlns:a16="http://schemas.microsoft.com/office/drawing/2014/main" val="1094692888"/>
                  </a:ext>
                </a:extLst>
              </a:tr>
              <a:tr h="631507">
                <a:tc>
                  <a:txBody>
                    <a:bodyPr/>
                    <a:lstStyle/>
                    <a:p>
                      <a:pPr algn="ctr"/>
                      <a:endParaRPr lang="en-AU" dirty="0">
                        <a:solidFill>
                          <a:schemeClr val="tx1"/>
                        </a:solidFill>
                        <a:latin typeface="Montserrat" panose="00000500000000000000" pitchFamily="2" charset="0"/>
                      </a:endParaRPr>
                    </a:p>
                  </a:txBody>
                  <a:tcPr anchor="ctr"/>
                </a:tc>
                <a:tc>
                  <a:txBody>
                    <a:bodyPr/>
                    <a:lstStyle/>
                    <a:p>
                      <a:pPr marL="0" algn="ctr" defTabSz="914400" rtl="0" eaLnBrk="1" latinLnBrk="0" hangingPunct="1"/>
                      <a:r>
                        <a:rPr lang="en-AU" sz="1800" kern="1200" dirty="0">
                          <a:solidFill>
                            <a:schemeClr val="tx1"/>
                          </a:solidFill>
                          <a:latin typeface="Montserrat" panose="00000500000000000000" pitchFamily="2" charset="0"/>
                          <a:ea typeface="+mn-ea"/>
                          <a:cs typeface="+mn-cs"/>
                        </a:rPr>
                        <a:t>$93</a:t>
                      </a:r>
                    </a:p>
                  </a:txBody>
                  <a:tcPr anchor="ctr"/>
                </a:tc>
                <a:tc>
                  <a:txBody>
                    <a:bodyPr/>
                    <a:lstStyle/>
                    <a:p>
                      <a:pPr marL="0" algn="ctr" defTabSz="914400" rtl="0" eaLnBrk="1" latinLnBrk="0" hangingPunct="1"/>
                      <a:r>
                        <a:rPr lang="en-AU" sz="1800" kern="1200" dirty="0">
                          <a:solidFill>
                            <a:schemeClr val="tx1"/>
                          </a:solidFill>
                          <a:latin typeface="Montserrat" panose="00000500000000000000" pitchFamily="2" charset="0"/>
                          <a:ea typeface="+mn-ea"/>
                          <a:cs typeface="+mn-cs"/>
                        </a:rPr>
                        <a:t>$109 </a:t>
                      </a:r>
                    </a:p>
                  </a:txBody>
                  <a:tcPr anchor="ctr"/>
                </a:tc>
                <a:tc>
                  <a:txBody>
                    <a:bodyPr/>
                    <a:lstStyle/>
                    <a:p>
                      <a:pPr algn="ctr"/>
                      <a:r>
                        <a:rPr lang="en-AU" dirty="0">
                          <a:solidFill>
                            <a:schemeClr val="tx1"/>
                          </a:solidFill>
                          <a:latin typeface="Montserrat" panose="00000500000000000000" pitchFamily="2" charset="0"/>
                        </a:rPr>
                        <a:t>$113</a:t>
                      </a:r>
                    </a:p>
                  </a:txBody>
                  <a:tcPr anchor="ctr"/>
                </a:tc>
                <a:tc>
                  <a:txBody>
                    <a:bodyPr/>
                    <a:lstStyle/>
                    <a:p>
                      <a:pPr algn="ctr"/>
                      <a:r>
                        <a:rPr lang="en-AU" dirty="0">
                          <a:solidFill>
                            <a:schemeClr val="tx1"/>
                          </a:solidFill>
                          <a:latin typeface="Montserrat" panose="00000500000000000000" pitchFamily="2" charset="0"/>
                        </a:rPr>
                        <a:t>N/A</a:t>
                      </a:r>
                    </a:p>
                  </a:txBody>
                  <a:tcPr anchor="ctr"/>
                </a:tc>
                <a:tc>
                  <a:txBody>
                    <a:bodyPr/>
                    <a:lstStyle/>
                    <a:p>
                      <a:pPr algn="ctr"/>
                      <a:r>
                        <a:rPr lang="en-AU" dirty="0">
                          <a:solidFill>
                            <a:schemeClr val="tx1"/>
                          </a:solidFill>
                          <a:latin typeface="Montserrat" panose="00000500000000000000" pitchFamily="2" charset="0"/>
                        </a:rPr>
                        <a:t>$129</a:t>
                      </a:r>
                    </a:p>
                  </a:txBody>
                  <a:tcPr anchor="ctr"/>
                </a:tc>
                <a:tc>
                  <a:txBody>
                    <a:bodyPr/>
                    <a:lstStyle/>
                    <a:p>
                      <a:pPr algn="ctr"/>
                      <a:r>
                        <a:rPr lang="en-AU" dirty="0">
                          <a:solidFill>
                            <a:schemeClr val="tx1"/>
                          </a:solidFill>
                          <a:latin typeface="Montserrat" panose="00000500000000000000" pitchFamily="2" charset="0"/>
                        </a:rPr>
                        <a:t>$139</a:t>
                      </a:r>
                    </a:p>
                  </a:txBody>
                  <a:tcPr anchor="ctr"/>
                </a:tc>
                <a:extLst>
                  <a:ext uri="{0D108BD9-81ED-4DB2-BD59-A6C34878D82A}">
                    <a16:rowId xmlns:a16="http://schemas.microsoft.com/office/drawing/2014/main" val="3103225299"/>
                  </a:ext>
                </a:extLst>
              </a:tr>
              <a:tr h="631507">
                <a:tc>
                  <a:txBody>
                    <a:bodyPr/>
                    <a:lstStyle/>
                    <a:p>
                      <a:pPr algn="ctr"/>
                      <a:endParaRPr lang="en-AU" dirty="0">
                        <a:solidFill>
                          <a:schemeClr val="tx1"/>
                        </a:solidFill>
                        <a:latin typeface="Montserrat" panose="00000500000000000000" pitchFamily="2" charset="0"/>
                      </a:endParaRPr>
                    </a:p>
                  </a:txBody>
                  <a:tcPr anchor="ctr">
                    <a:solidFill>
                      <a:schemeClr val="bg1"/>
                    </a:solidFill>
                  </a:tcPr>
                </a:tc>
                <a:tc>
                  <a:txBody>
                    <a:bodyPr/>
                    <a:lstStyle/>
                    <a:p>
                      <a:pPr algn="ctr"/>
                      <a:r>
                        <a:rPr lang="en-AU" dirty="0">
                          <a:solidFill>
                            <a:schemeClr val="tx1"/>
                          </a:solidFill>
                          <a:latin typeface="Montserrat" panose="00000500000000000000" pitchFamily="2" charset="0"/>
                        </a:rPr>
                        <a:t>$79</a:t>
                      </a:r>
                    </a:p>
                  </a:txBody>
                  <a:tcPr anchor="ctr">
                    <a:solidFill>
                      <a:schemeClr val="bg1"/>
                    </a:solidFill>
                  </a:tcPr>
                </a:tc>
                <a:tc>
                  <a:txBody>
                    <a:bodyPr/>
                    <a:lstStyle/>
                    <a:p>
                      <a:pPr algn="ctr"/>
                      <a:r>
                        <a:rPr lang="en-AU" dirty="0">
                          <a:solidFill>
                            <a:schemeClr val="tx1"/>
                          </a:solidFill>
                          <a:latin typeface="Montserrat" panose="00000500000000000000" pitchFamily="2" charset="0"/>
                        </a:rPr>
                        <a:t>$95</a:t>
                      </a:r>
                    </a:p>
                  </a:txBody>
                  <a:tcPr anchor="ctr">
                    <a:solidFill>
                      <a:schemeClr val="bg1"/>
                    </a:solidFill>
                  </a:tcPr>
                </a:tc>
                <a:tc>
                  <a:txBody>
                    <a:bodyPr/>
                    <a:lstStyle/>
                    <a:p>
                      <a:pPr algn="ctr"/>
                      <a:r>
                        <a:rPr lang="en-AU" dirty="0">
                          <a:solidFill>
                            <a:schemeClr val="tx1"/>
                          </a:solidFill>
                          <a:latin typeface="Montserrat" panose="00000500000000000000" pitchFamily="2" charset="0"/>
                        </a:rPr>
                        <a:t>$99</a:t>
                      </a:r>
                    </a:p>
                  </a:txBody>
                  <a:tcPr anchor="ctr">
                    <a:solidFill>
                      <a:schemeClr val="bg1"/>
                    </a:solidFill>
                  </a:tcPr>
                </a:tc>
                <a:tc>
                  <a:txBody>
                    <a:bodyPr/>
                    <a:lstStyle/>
                    <a:p>
                      <a:pPr algn="ctr"/>
                      <a:r>
                        <a:rPr lang="en-AU" dirty="0">
                          <a:solidFill>
                            <a:schemeClr val="tx1"/>
                          </a:solidFill>
                          <a:latin typeface="Montserrat" panose="00000500000000000000" pitchFamily="2" charset="0"/>
                        </a:rPr>
                        <a:t>N/A</a:t>
                      </a:r>
                    </a:p>
                  </a:txBody>
                  <a:tcPr anchor="ctr">
                    <a:solidFill>
                      <a:schemeClr val="bg1"/>
                    </a:solidFill>
                  </a:tcPr>
                </a:tc>
                <a:tc>
                  <a:txBody>
                    <a:bodyPr/>
                    <a:lstStyle/>
                    <a:p>
                      <a:pPr algn="ctr"/>
                      <a:r>
                        <a:rPr lang="en-AU" dirty="0">
                          <a:solidFill>
                            <a:schemeClr val="tx1"/>
                          </a:solidFill>
                          <a:latin typeface="Montserrat" panose="00000500000000000000" pitchFamily="2" charset="0"/>
                        </a:rPr>
                        <a:t>N/A</a:t>
                      </a:r>
                    </a:p>
                  </a:txBody>
                  <a:tcPr anchor="ctr">
                    <a:solidFill>
                      <a:schemeClr val="bg1"/>
                    </a:solidFill>
                  </a:tcPr>
                </a:tc>
                <a:tc>
                  <a:txBody>
                    <a:bodyPr/>
                    <a:lstStyle/>
                    <a:p>
                      <a:pPr algn="ctr"/>
                      <a:r>
                        <a:rPr lang="en-AU" dirty="0">
                          <a:solidFill>
                            <a:schemeClr val="tx1"/>
                          </a:solidFill>
                          <a:latin typeface="Montserrat" panose="00000500000000000000" pitchFamily="2" charset="0"/>
                        </a:rPr>
                        <a:t>$129</a:t>
                      </a:r>
                    </a:p>
                  </a:txBody>
                  <a:tcPr anchor="ctr">
                    <a:solidFill>
                      <a:schemeClr val="bg1"/>
                    </a:solidFill>
                  </a:tcPr>
                </a:tc>
                <a:extLst>
                  <a:ext uri="{0D108BD9-81ED-4DB2-BD59-A6C34878D82A}">
                    <a16:rowId xmlns:a16="http://schemas.microsoft.com/office/drawing/2014/main" val="3692129310"/>
                  </a:ext>
                </a:extLst>
              </a:tr>
              <a:tr h="631507">
                <a:tc>
                  <a:txBody>
                    <a:bodyPr/>
                    <a:lstStyle/>
                    <a:p>
                      <a:pPr algn="ctr"/>
                      <a:endParaRPr lang="en-AU" sz="1400" b="1" dirty="0">
                        <a:solidFill>
                          <a:srgbClr val="00B050"/>
                        </a:solidFill>
                        <a:latin typeface="Montserrat" panose="00000500000000000000" pitchFamily="2" charset="0"/>
                      </a:endParaRPr>
                    </a:p>
                  </a:txBody>
                  <a:tcPr anchor="ctr">
                    <a:solidFill>
                      <a:schemeClr val="bg1"/>
                    </a:solidFill>
                  </a:tcPr>
                </a:tc>
                <a:tc>
                  <a:txBody>
                    <a:bodyPr/>
                    <a:lstStyle/>
                    <a:p>
                      <a:pPr algn="ctr"/>
                      <a:r>
                        <a:rPr lang="en-AU" dirty="0">
                          <a:solidFill>
                            <a:schemeClr val="tx1"/>
                          </a:solidFill>
                          <a:latin typeface="Montserrat" panose="00000500000000000000" pitchFamily="2" charset="0"/>
                        </a:rPr>
                        <a:t>$76.99</a:t>
                      </a:r>
                    </a:p>
                  </a:txBody>
                  <a:tcPr anchor="ctr">
                    <a:solidFill>
                      <a:schemeClr val="bg1"/>
                    </a:solidFill>
                  </a:tcPr>
                </a:tc>
                <a:tc>
                  <a:txBody>
                    <a:bodyPr/>
                    <a:lstStyle/>
                    <a:p>
                      <a:pPr algn="ctr"/>
                      <a:r>
                        <a:rPr lang="en-AU" dirty="0">
                          <a:solidFill>
                            <a:schemeClr val="tx1"/>
                          </a:solidFill>
                          <a:latin typeface="Montserrat" panose="00000500000000000000" pitchFamily="2" charset="0"/>
                        </a:rPr>
                        <a:t>$84.99</a:t>
                      </a:r>
                    </a:p>
                  </a:txBody>
                  <a:tcPr anchor="ctr">
                    <a:solidFill>
                      <a:schemeClr val="bg1"/>
                    </a:solidFill>
                  </a:tcPr>
                </a:tc>
                <a:tc>
                  <a:txBody>
                    <a:bodyPr/>
                    <a:lstStyle/>
                    <a:p>
                      <a:pPr algn="ctr"/>
                      <a:r>
                        <a:rPr lang="en-AU" dirty="0">
                          <a:solidFill>
                            <a:schemeClr val="tx1"/>
                          </a:solidFill>
                          <a:latin typeface="Montserrat" panose="00000500000000000000" pitchFamily="2" charset="0"/>
                        </a:rPr>
                        <a:t>$94.99</a:t>
                      </a:r>
                    </a:p>
                  </a:txBody>
                  <a:tcPr anchor="ctr">
                    <a:solidFill>
                      <a:schemeClr val="bg1"/>
                    </a:solidFill>
                  </a:tcPr>
                </a:tc>
                <a:tc>
                  <a:txBody>
                    <a:bodyPr/>
                    <a:lstStyle/>
                    <a:p>
                      <a:pPr algn="ctr"/>
                      <a:r>
                        <a:rPr lang="en-AU" dirty="0">
                          <a:solidFill>
                            <a:schemeClr val="tx1"/>
                          </a:solidFill>
                          <a:latin typeface="Montserrat" panose="00000500000000000000" pitchFamily="2" charset="0"/>
                        </a:rPr>
                        <a:t>N/A</a:t>
                      </a:r>
                    </a:p>
                  </a:txBody>
                  <a:tcPr anchor="ctr">
                    <a:solidFill>
                      <a:schemeClr val="bg1"/>
                    </a:solidFill>
                  </a:tcPr>
                </a:tc>
                <a:tc>
                  <a:txBody>
                    <a:bodyPr/>
                    <a:lstStyle/>
                    <a:p>
                      <a:pPr algn="ctr"/>
                      <a:r>
                        <a:rPr lang="en-AU" dirty="0">
                          <a:solidFill>
                            <a:schemeClr val="tx1"/>
                          </a:solidFill>
                          <a:latin typeface="Montserrat" panose="00000500000000000000" pitchFamily="2" charset="0"/>
                        </a:rPr>
                        <a:t>$99.99</a:t>
                      </a:r>
                    </a:p>
                  </a:txBody>
                  <a:tcPr anchor="ctr">
                    <a:solidFill>
                      <a:schemeClr val="bg1"/>
                    </a:solidFill>
                  </a:tcPr>
                </a:tc>
                <a:tc>
                  <a:txBody>
                    <a:bodyPr/>
                    <a:lstStyle/>
                    <a:p>
                      <a:pPr algn="ctr"/>
                      <a:r>
                        <a:rPr lang="en-AU" dirty="0">
                          <a:solidFill>
                            <a:schemeClr val="tx1"/>
                          </a:solidFill>
                          <a:latin typeface="Montserrat" panose="00000500000000000000" pitchFamily="2" charset="0"/>
                        </a:rPr>
                        <a:t>$109.99</a:t>
                      </a:r>
                    </a:p>
                  </a:txBody>
                  <a:tcPr anchor="ctr">
                    <a:solidFill>
                      <a:schemeClr val="bg1"/>
                    </a:solidFill>
                  </a:tcPr>
                </a:tc>
                <a:extLst>
                  <a:ext uri="{0D108BD9-81ED-4DB2-BD59-A6C34878D82A}">
                    <a16:rowId xmlns:a16="http://schemas.microsoft.com/office/drawing/2014/main" val="1438652798"/>
                  </a:ext>
                </a:extLst>
              </a:tr>
              <a:tr h="631507">
                <a:tc>
                  <a:txBody>
                    <a:bodyPr/>
                    <a:lstStyle/>
                    <a:p>
                      <a:pPr algn="ctr"/>
                      <a:endParaRPr lang="en-AU" sz="1400" b="1" dirty="0">
                        <a:solidFill>
                          <a:srgbClr val="FFFF00"/>
                        </a:solidFill>
                        <a:latin typeface="Montserrat" panose="00000500000000000000" pitchFamily="2" charset="0"/>
                      </a:endParaRPr>
                    </a:p>
                  </a:txBody>
                  <a:tcPr anchor="ctr">
                    <a:solidFill>
                      <a:schemeClr val="bg1"/>
                    </a:solidFill>
                  </a:tcPr>
                </a:tc>
                <a:tc>
                  <a:txBody>
                    <a:bodyPr/>
                    <a:lstStyle/>
                    <a:p>
                      <a:pPr algn="ctr"/>
                      <a:r>
                        <a:rPr lang="en-AU" dirty="0">
                          <a:solidFill>
                            <a:schemeClr val="tx1"/>
                          </a:solidFill>
                          <a:latin typeface="Montserrat" panose="00000500000000000000" pitchFamily="2" charset="0"/>
                        </a:rPr>
                        <a:t>$79</a:t>
                      </a:r>
                    </a:p>
                  </a:txBody>
                  <a:tcPr anchor="ctr">
                    <a:solidFill>
                      <a:schemeClr val="bg1"/>
                    </a:solidFill>
                  </a:tcPr>
                </a:tc>
                <a:tc>
                  <a:txBody>
                    <a:bodyPr/>
                    <a:lstStyle/>
                    <a:p>
                      <a:pPr algn="ctr"/>
                      <a:r>
                        <a:rPr lang="en-AU" dirty="0">
                          <a:solidFill>
                            <a:schemeClr val="tx1"/>
                          </a:solidFill>
                          <a:latin typeface="Montserrat" panose="00000500000000000000" pitchFamily="2" charset="0"/>
                        </a:rPr>
                        <a:t>$93</a:t>
                      </a:r>
                      <a:endParaRPr lang="en-AU" sz="800" dirty="0">
                        <a:solidFill>
                          <a:schemeClr val="tx1"/>
                        </a:solidFill>
                        <a:latin typeface="Montserrat" panose="00000500000000000000" pitchFamily="2" charset="0"/>
                      </a:endParaRPr>
                    </a:p>
                  </a:txBody>
                  <a:tcPr anchor="ctr">
                    <a:solidFill>
                      <a:schemeClr val="bg1"/>
                    </a:solidFill>
                  </a:tcPr>
                </a:tc>
                <a:tc>
                  <a:txBody>
                    <a:bodyPr/>
                    <a:lstStyle/>
                    <a:p>
                      <a:pPr algn="ctr"/>
                      <a:r>
                        <a:rPr lang="en-AU" dirty="0">
                          <a:solidFill>
                            <a:schemeClr val="tx1"/>
                          </a:solidFill>
                          <a:latin typeface="Montserrat" panose="00000500000000000000" pitchFamily="2" charset="0"/>
                        </a:rPr>
                        <a:t>$95</a:t>
                      </a:r>
                    </a:p>
                  </a:txBody>
                  <a:tcPr anchor="ctr">
                    <a:solidFill>
                      <a:schemeClr val="bg1"/>
                    </a:solidFill>
                  </a:tcPr>
                </a:tc>
                <a:tc>
                  <a:txBody>
                    <a:bodyPr/>
                    <a:lstStyle/>
                    <a:p>
                      <a:pPr algn="ctr"/>
                      <a:r>
                        <a:rPr lang="en-AU" dirty="0">
                          <a:solidFill>
                            <a:schemeClr val="tx1"/>
                          </a:solidFill>
                          <a:latin typeface="Montserrat" panose="00000500000000000000" pitchFamily="2" charset="0"/>
                        </a:rPr>
                        <a:t>N/A</a:t>
                      </a:r>
                    </a:p>
                  </a:txBody>
                  <a:tcPr anchor="ctr">
                    <a:solidFill>
                      <a:schemeClr val="bg1"/>
                    </a:solidFill>
                  </a:tcPr>
                </a:tc>
                <a:tc>
                  <a:txBody>
                    <a:bodyPr/>
                    <a:lstStyle/>
                    <a:p>
                      <a:pPr algn="ctr"/>
                      <a:r>
                        <a:rPr lang="en-AU" dirty="0">
                          <a:solidFill>
                            <a:schemeClr val="tx1"/>
                          </a:solidFill>
                          <a:latin typeface="Montserrat" panose="00000500000000000000" pitchFamily="2" charset="0"/>
                        </a:rPr>
                        <a:t>$119</a:t>
                      </a:r>
                    </a:p>
                  </a:txBody>
                  <a:tcPr anchor="ctr">
                    <a:solidFill>
                      <a:schemeClr val="bg1"/>
                    </a:solidFill>
                  </a:tcPr>
                </a:tc>
                <a:tc>
                  <a:txBody>
                    <a:bodyPr/>
                    <a:lstStyle/>
                    <a:p>
                      <a:pPr algn="ctr"/>
                      <a:r>
                        <a:rPr lang="en-AU" dirty="0">
                          <a:solidFill>
                            <a:schemeClr val="tx1"/>
                          </a:solidFill>
                          <a:latin typeface="Montserrat" panose="00000500000000000000" pitchFamily="2" charset="0"/>
                        </a:rPr>
                        <a:t>$129</a:t>
                      </a:r>
                    </a:p>
                  </a:txBody>
                  <a:tcPr anchor="ctr">
                    <a:solidFill>
                      <a:schemeClr val="bg1"/>
                    </a:solidFill>
                  </a:tcPr>
                </a:tc>
                <a:extLst>
                  <a:ext uri="{0D108BD9-81ED-4DB2-BD59-A6C34878D82A}">
                    <a16:rowId xmlns:a16="http://schemas.microsoft.com/office/drawing/2014/main" val="489581597"/>
                  </a:ext>
                </a:extLst>
              </a:tr>
            </a:tbl>
          </a:graphicData>
        </a:graphic>
      </p:graphicFrame>
      <p:sp>
        <p:nvSpPr>
          <p:cNvPr id="2" name="TextBox 1">
            <a:extLst>
              <a:ext uri="{FF2B5EF4-FFF2-40B4-BE49-F238E27FC236}">
                <a16:creationId xmlns:a16="http://schemas.microsoft.com/office/drawing/2014/main" id="{14448907-84D7-4C6C-D97A-FF96E40F8036}"/>
              </a:ext>
            </a:extLst>
          </p:cNvPr>
          <p:cNvSpPr txBox="1"/>
          <p:nvPr/>
        </p:nvSpPr>
        <p:spPr>
          <a:xfrm>
            <a:off x="481251" y="100232"/>
            <a:ext cx="116766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7344D"/>
                </a:solidFill>
                <a:effectLst/>
                <a:uLnTx/>
                <a:uFillTx/>
                <a:latin typeface="Montserrat" panose="00000500000000000000" pitchFamily="2" charset="0"/>
                <a:cs typeface="Gotham Bold" pitchFamily="50" charset="0"/>
              </a:rPr>
              <a:t>How does MATE NBN compare to its competitors?</a:t>
            </a:r>
            <a:endParaRPr kumimoji="0" lang="en-AU" sz="3200" b="1" i="0" u="none" strike="noStrike" kern="1200" cap="none" spc="0" normalizeH="0" baseline="0" noProof="0" dirty="0">
              <a:ln>
                <a:noFill/>
              </a:ln>
              <a:solidFill>
                <a:srgbClr val="07344D"/>
              </a:solidFill>
              <a:effectLst/>
              <a:uLnTx/>
              <a:uFillTx/>
              <a:latin typeface="Montserrat" panose="00000500000000000000" pitchFamily="2" charset="0"/>
              <a:cs typeface="Gotham Bold" pitchFamily="50" charset="0"/>
            </a:endParaRPr>
          </a:p>
        </p:txBody>
      </p:sp>
      <p:pic>
        <p:nvPicPr>
          <p:cNvPr id="5" name="Picture 6" descr="Telstra Logo and symbol, meaning, history, PNG, brand">
            <a:extLst>
              <a:ext uri="{FF2B5EF4-FFF2-40B4-BE49-F238E27FC236}">
                <a16:creationId xmlns:a16="http://schemas.microsoft.com/office/drawing/2014/main" id="{3D26BBF0-CE11-155A-A16E-6BB21977EB3C}"/>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38138" y="3320797"/>
            <a:ext cx="1292232" cy="7268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PG (Internet service provider) - Wikipedia">
            <a:extLst>
              <a:ext uri="{FF2B5EF4-FFF2-40B4-BE49-F238E27FC236}">
                <a16:creationId xmlns:a16="http://schemas.microsoft.com/office/drawing/2014/main" id="{98D13DE1-FD84-8B9A-1626-2173852B64C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8138" y="4651357"/>
            <a:ext cx="1258213" cy="4886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white letter on a black background&#10;&#10;Description automatically generated">
            <a:extLst>
              <a:ext uri="{FF2B5EF4-FFF2-40B4-BE49-F238E27FC236}">
                <a16:creationId xmlns:a16="http://schemas.microsoft.com/office/drawing/2014/main" id="{8A785D85-4D2D-6265-2F07-C29D79352FC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8749" y="1523490"/>
            <a:ext cx="1366868" cy="362979"/>
          </a:xfrm>
          <a:prstGeom prst="rect">
            <a:avLst/>
          </a:prstGeom>
        </p:spPr>
      </p:pic>
      <p:pic>
        <p:nvPicPr>
          <p:cNvPr id="16" name="Picture 15" descr="A blue and black text&#10;&#10;Description automatically generated">
            <a:extLst>
              <a:ext uri="{FF2B5EF4-FFF2-40B4-BE49-F238E27FC236}">
                <a16:creationId xmlns:a16="http://schemas.microsoft.com/office/drawing/2014/main" id="{BEC74658-B48B-076A-D2FE-EFF7DEF9DFB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8514" y="3796447"/>
            <a:ext cx="1411480" cy="940987"/>
          </a:xfrm>
          <a:prstGeom prst="rect">
            <a:avLst/>
          </a:prstGeom>
        </p:spPr>
      </p:pic>
      <p:pic>
        <p:nvPicPr>
          <p:cNvPr id="18" name="Picture 17" descr="A black and white text&#10;&#10;Description automatically generated">
            <a:extLst>
              <a:ext uri="{FF2B5EF4-FFF2-40B4-BE49-F238E27FC236}">
                <a16:creationId xmlns:a16="http://schemas.microsoft.com/office/drawing/2014/main" id="{D97CE854-5423-C045-5547-1EFEB45FC74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8263" y="5334510"/>
            <a:ext cx="1487354" cy="373707"/>
          </a:xfrm>
          <a:prstGeom prst="rect">
            <a:avLst/>
          </a:prstGeom>
        </p:spPr>
      </p:pic>
      <p:sp>
        <p:nvSpPr>
          <p:cNvPr id="27" name="TextBox 26">
            <a:extLst>
              <a:ext uri="{FF2B5EF4-FFF2-40B4-BE49-F238E27FC236}">
                <a16:creationId xmlns:a16="http://schemas.microsoft.com/office/drawing/2014/main" id="{F987FC74-5863-841A-67B7-640FD6059D6A}"/>
              </a:ext>
            </a:extLst>
          </p:cNvPr>
          <p:cNvSpPr txBox="1"/>
          <p:nvPr/>
        </p:nvSpPr>
        <p:spPr>
          <a:xfrm>
            <a:off x="315834" y="649992"/>
            <a:ext cx="11676652" cy="369332"/>
          </a:xfrm>
          <a:prstGeom prst="rect">
            <a:avLst/>
          </a:prstGeom>
          <a:noFill/>
        </p:spPr>
        <p:txBody>
          <a:bodyPr wrap="square" rtlCol="0">
            <a:spAutoFit/>
          </a:bodyPr>
          <a:lstStyle/>
          <a:p>
            <a:pPr marL="0" indent="0" algn="ctr">
              <a:buNone/>
            </a:pPr>
            <a:r>
              <a:rPr lang="en-AU" b="1" dirty="0"/>
              <a:t>Pricing as of 29/07/2025 comparing with standard pricing of competitors</a:t>
            </a:r>
          </a:p>
        </p:txBody>
      </p:sp>
      <p:sp>
        <p:nvSpPr>
          <p:cNvPr id="9" name="TextBox 8">
            <a:extLst>
              <a:ext uri="{FF2B5EF4-FFF2-40B4-BE49-F238E27FC236}">
                <a16:creationId xmlns:a16="http://schemas.microsoft.com/office/drawing/2014/main" id="{2BFC5655-DA7A-F66A-3C33-F075183DD07E}"/>
              </a:ext>
            </a:extLst>
          </p:cNvPr>
          <p:cNvSpPr txBox="1"/>
          <p:nvPr/>
        </p:nvSpPr>
        <p:spPr>
          <a:xfrm>
            <a:off x="2967318" y="5938650"/>
            <a:ext cx="6257364" cy="338554"/>
          </a:xfrm>
          <a:prstGeom prst="rect">
            <a:avLst/>
          </a:prstGeom>
          <a:noFill/>
        </p:spPr>
        <p:txBody>
          <a:bodyPr wrap="square">
            <a:spAutoFit/>
          </a:bodyPr>
          <a:lstStyle/>
          <a:p>
            <a:pPr algn="ctr" defTabSz="342839">
              <a:defRPr/>
            </a:pPr>
            <a:r>
              <a:rPr lang="en-US" sz="800" dirty="0">
                <a:latin typeface="+mj-lt"/>
              </a:rPr>
              <a:t>For IBO Training Use Only. Not for Customer Distribution. </a:t>
            </a:r>
            <a:endParaRPr lang="en-US" sz="3600" dirty="0"/>
          </a:p>
          <a:p>
            <a:pPr algn="ctr" defTabSz="342839">
              <a:defRPr/>
            </a:pPr>
            <a:r>
              <a:rPr lang="en-US" sz="800" dirty="0">
                <a:latin typeface="+mj-lt"/>
              </a:rPr>
              <a:t>BYO</a:t>
            </a:r>
            <a:r>
              <a:rPr lang="en-US" sz="800" dirty="0">
                <a:latin typeface="+mj-lt"/>
                <a:ea typeface="+mn-ea"/>
                <a:cs typeface="+mn-cs"/>
              </a:rPr>
              <a:t> modem or pick up a premium Wi-Fi modem from MATE</a:t>
            </a:r>
            <a:endParaRPr lang="en-AU" dirty="0"/>
          </a:p>
        </p:txBody>
      </p:sp>
    </p:spTree>
    <p:extLst>
      <p:ext uri="{BB962C8B-B14F-4D97-AF65-F5344CB8AC3E}">
        <p14:creationId xmlns:p14="http://schemas.microsoft.com/office/powerpoint/2010/main" val="406466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94637-474F-1F59-ADD2-5A4F2E1FA338}"/>
              </a:ext>
            </a:extLst>
          </p:cNvPr>
          <p:cNvSpPr>
            <a:spLocks noGrp="1"/>
          </p:cNvSpPr>
          <p:nvPr>
            <p:ph type="title"/>
          </p:nvPr>
        </p:nvSpPr>
        <p:spPr/>
        <p:txBody>
          <a:bodyPr/>
          <a:lstStyle/>
          <a:p>
            <a:r>
              <a:rPr lang="en-AU" dirty="0"/>
              <a:t>NBN Plans</a:t>
            </a:r>
          </a:p>
        </p:txBody>
      </p:sp>
      <p:sp>
        <p:nvSpPr>
          <p:cNvPr id="31" name="TextBox 30">
            <a:extLst>
              <a:ext uri="{FF2B5EF4-FFF2-40B4-BE49-F238E27FC236}">
                <a16:creationId xmlns:a16="http://schemas.microsoft.com/office/drawing/2014/main" id="{392DF5DA-C70E-5BE0-8D78-28C73B31A0B1}"/>
              </a:ext>
            </a:extLst>
          </p:cNvPr>
          <p:cNvSpPr txBox="1"/>
          <p:nvPr/>
        </p:nvSpPr>
        <p:spPr>
          <a:xfrm>
            <a:off x="316961" y="2474868"/>
            <a:ext cx="1119917" cy="507831"/>
          </a:xfrm>
          <a:prstGeom prst="homePlate">
            <a:avLst/>
          </a:prstGeom>
          <a:noFill/>
          <a:ln>
            <a:solidFill>
              <a:srgbClr val="00B088"/>
            </a:solidFill>
          </a:ln>
        </p:spPr>
        <p:txBody>
          <a:bodyPr wrap="square" rtlCol="0">
            <a:spAutoFit/>
          </a:bodyPr>
          <a:lstStyle/>
          <a:p>
            <a:r>
              <a:rPr lang="en-AU" sz="900" b="1" dirty="0">
                <a:solidFill>
                  <a:schemeClr val="tx2"/>
                </a:solidFill>
                <a:latin typeface="Aptos" panose="020B0004020202020204" pitchFamily="34" charset="0"/>
              </a:rPr>
              <a:t>Typical busy period speeds (7pm to 11pm)</a:t>
            </a:r>
          </a:p>
        </p:txBody>
      </p:sp>
      <p:graphicFrame>
        <p:nvGraphicFramePr>
          <p:cNvPr id="38" name="Table 37">
            <a:extLst>
              <a:ext uri="{FF2B5EF4-FFF2-40B4-BE49-F238E27FC236}">
                <a16:creationId xmlns:a16="http://schemas.microsoft.com/office/drawing/2014/main" id="{66B93F63-0126-E5F0-447B-BDD8FF6D97B6}"/>
              </a:ext>
            </a:extLst>
          </p:cNvPr>
          <p:cNvGraphicFramePr>
            <a:graphicFrameLocks noGrp="1"/>
          </p:cNvGraphicFramePr>
          <p:nvPr>
            <p:extLst>
              <p:ext uri="{D42A27DB-BD31-4B8C-83A1-F6EECF244321}">
                <p14:modId xmlns:p14="http://schemas.microsoft.com/office/powerpoint/2010/main" val="1564503953"/>
              </p:ext>
            </p:extLst>
          </p:nvPr>
        </p:nvGraphicFramePr>
        <p:xfrm>
          <a:off x="325510" y="3080867"/>
          <a:ext cx="11705584" cy="2153303"/>
        </p:xfrm>
        <a:graphic>
          <a:graphicData uri="http://schemas.openxmlformats.org/drawingml/2006/table">
            <a:tbl>
              <a:tblPr firstRow="1" bandRow="1">
                <a:effectLst>
                  <a:reflection blurRad="38100" stA="45000" endPos="65000" dist="50800" dir="5400000" sy="-100000" algn="bl" rotWithShape="0"/>
                </a:effectLst>
                <a:tableStyleId>{5C22544A-7EE6-4342-B048-85BDC9FD1C3A}</a:tableStyleId>
              </a:tblPr>
              <a:tblGrid>
                <a:gridCol w="1477972">
                  <a:extLst>
                    <a:ext uri="{9D8B030D-6E8A-4147-A177-3AD203B41FA5}">
                      <a16:colId xmlns:a16="http://schemas.microsoft.com/office/drawing/2014/main" val="2469550008"/>
                    </a:ext>
                  </a:extLst>
                </a:gridCol>
                <a:gridCol w="1735222">
                  <a:extLst>
                    <a:ext uri="{9D8B030D-6E8A-4147-A177-3AD203B41FA5}">
                      <a16:colId xmlns:a16="http://schemas.microsoft.com/office/drawing/2014/main" val="508450201"/>
                    </a:ext>
                  </a:extLst>
                </a:gridCol>
                <a:gridCol w="1852246">
                  <a:extLst>
                    <a:ext uri="{9D8B030D-6E8A-4147-A177-3AD203B41FA5}">
                      <a16:colId xmlns:a16="http://schemas.microsoft.com/office/drawing/2014/main" val="2987812022"/>
                    </a:ext>
                  </a:extLst>
                </a:gridCol>
                <a:gridCol w="1660036">
                  <a:extLst>
                    <a:ext uri="{9D8B030D-6E8A-4147-A177-3AD203B41FA5}">
                      <a16:colId xmlns:a16="http://schemas.microsoft.com/office/drawing/2014/main" val="396181318"/>
                    </a:ext>
                  </a:extLst>
                </a:gridCol>
                <a:gridCol w="1660036">
                  <a:extLst>
                    <a:ext uri="{9D8B030D-6E8A-4147-A177-3AD203B41FA5}">
                      <a16:colId xmlns:a16="http://schemas.microsoft.com/office/drawing/2014/main" val="702488844"/>
                    </a:ext>
                  </a:extLst>
                </a:gridCol>
                <a:gridCol w="1660036">
                  <a:extLst>
                    <a:ext uri="{9D8B030D-6E8A-4147-A177-3AD203B41FA5}">
                      <a16:colId xmlns:a16="http://schemas.microsoft.com/office/drawing/2014/main" val="2254378568"/>
                    </a:ext>
                  </a:extLst>
                </a:gridCol>
                <a:gridCol w="1660036">
                  <a:extLst>
                    <a:ext uri="{9D8B030D-6E8A-4147-A177-3AD203B41FA5}">
                      <a16:colId xmlns:a16="http://schemas.microsoft.com/office/drawing/2014/main" val="721370145"/>
                    </a:ext>
                  </a:extLst>
                </a:gridCol>
              </a:tblGrid>
              <a:tr h="478554">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1000" kern="1200" dirty="0">
                          <a:solidFill>
                            <a:schemeClr val="tx2"/>
                          </a:solidFill>
                          <a:latin typeface="Aptos" panose="020B0004020202020204" pitchFamily="34" charset="0"/>
                          <a:ea typeface="+mn-ea"/>
                          <a:cs typeface="+mn-cs"/>
                        </a:rPr>
                        <a:t>Monthly Data</a:t>
                      </a:r>
                    </a:p>
                    <a:p>
                      <a:pPr marL="0" algn="ctr" defTabSz="914354" rtl="0" eaLnBrk="1" latinLnBrk="0" hangingPunct="1"/>
                      <a:endParaRPr lang="en-AU" sz="1000" kern="1200" dirty="0">
                        <a:solidFill>
                          <a:schemeClr val="tx2"/>
                        </a:solidFill>
                        <a:latin typeface="Aptos" panose="020B0004020202020204" pitchFamily="34" charset="0"/>
                        <a:ea typeface="+mn-ea"/>
                        <a:cs typeface="+mn-cs"/>
                      </a:endParaRPr>
                    </a:p>
                  </a:txBody>
                  <a:tcPr marL="95364" marR="95364" marT="47682" marB="47682">
                    <a:lnL>
                      <a:noFill/>
                    </a:lnL>
                    <a:lnR>
                      <a:noFill/>
                    </a:lnR>
                    <a:lnT>
                      <a:noFill/>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r>
                        <a:rPr lang="en-AU" sz="1100" b="0" kern="1200" dirty="0">
                          <a:solidFill>
                            <a:schemeClr val="tx2"/>
                          </a:solidFill>
                          <a:latin typeface="Aptos" panose="020B0004020202020204" pitchFamily="34" charset="0"/>
                          <a:ea typeface="+mn-ea"/>
                          <a:cs typeface="+mn-cs"/>
                        </a:rPr>
                        <a:t>Unlimited</a:t>
                      </a:r>
                    </a:p>
                  </a:txBody>
                  <a:tcPr marL="0" marR="0" marT="0" marB="0" anchor="ctr">
                    <a:lnL>
                      <a:noFill/>
                    </a:lnL>
                    <a:lnR>
                      <a:noFill/>
                    </a:lnR>
                    <a:lnT>
                      <a:noFill/>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1100" b="0" kern="1200" dirty="0">
                          <a:solidFill>
                            <a:schemeClr val="tx2"/>
                          </a:solidFill>
                          <a:latin typeface="Aptos" panose="020B0004020202020204" pitchFamily="34" charset="0"/>
                          <a:ea typeface="+mn-ea"/>
                          <a:cs typeface="+mn-cs"/>
                        </a:rPr>
                        <a:t>Unlimited</a:t>
                      </a:r>
                    </a:p>
                  </a:txBody>
                  <a:tcPr marL="0" marR="0" marT="0" marB="0" anchor="ctr">
                    <a:lnL>
                      <a:noFill/>
                    </a:lnL>
                    <a:lnR>
                      <a:noFill/>
                    </a:lnR>
                    <a:lnT>
                      <a:noFill/>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1100" b="0" kern="1200" dirty="0">
                          <a:solidFill>
                            <a:schemeClr val="tx2"/>
                          </a:solidFill>
                          <a:latin typeface="Aptos" panose="020B0004020202020204" pitchFamily="34" charset="0"/>
                          <a:ea typeface="+mn-ea"/>
                          <a:cs typeface="+mn-cs"/>
                        </a:rPr>
                        <a:t>Unlimited</a:t>
                      </a:r>
                    </a:p>
                  </a:txBody>
                  <a:tcPr marL="0" marR="0" marT="0" marB="0" anchor="ctr">
                    <a:lnL>
                      <a:noFill/>
                    </a:lnL>
                    <a:lnR>
                      <a:noFill/>
                    </a:lnR>
                    <a:lnT>
                      <a:noFill/>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1100" b="0" kern="1200" dirty="0">
                          <a:solidFill>
                            <a:schemeClr val="tx2"/>
                          </a:solidFill>
                          <a:latin typeface="Aptos" panose="020B0004020202020204" pitchFamily="34" charset="0"/>
                          <a:ea typeface="+mn-ea"/>
                          <a:cs typeface="+mn-cs"/>
                        </a:rPr>
                        <a:t>Unlimited</a:t>
                      </a:r>
                    </a:p>
                  </a:txBody>
                  <a:tcPr marL="0" marR="0" marT="0" marB="0" anchor="ctr">
                    <a:lnL>
                      <a:noFill/>
                    </a:lnL>
                    <a:lnR>
                      <a:noFill/>
                    </a:lnR>
                    <a:lnT>
                      <a:noFill/>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1100" b="0" kern="1200" dirty="0">
                          <a:solidFill>
                            <a:schemeClr val="tx2"/>
                          </a:solidFill>
                          <a:latin typeface="Aptos" panose="020B0004020202020204" pitchFamily="34" charset="0"/>
                          <a:ea typeface="+mn-ea"/>
                          <a:cs typeface="+mn-cs"/>
                        </a:rPr>
                        <a:t>Unlimited</a:t>
                      </a:r>
                    </a:p>
                  </a:txBody>
                  <a:tcPr marL="0" marR="0" marT="0" marB="0" anchor="ctr">
                    <a:lnL>
                      <a:noFill/>
                    </a:lnL>
                    <a:lnR>
                      <a:noFill/>
                    </a:lnR>
                    <a:lnT>
                      <a:noFill/>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1100" b="0" kern="1200" dirty="0">
                          <a:solidFill>
                            <a:schemeClr val="tx2"/>
                          </a:solidFill>
                          <a:latin typeface="Aptos" panose="020B0004020202020204" pitchFamily="34" charset="0"/>
                          <a:ea typeface="+mn-ea"/>
                          <a:cs typeface="+mn-cs"/>
                        </a:rPr>
                        <a:t>Unlimited</a:t>
                      </a:r>
                    </a:p>
                  </a:txBody>
                  <a:tcPr marL="0" marR="0" marT="0" marB="0" anchor="ctr">
                    <a:lnL>
                      <a:noFill/>
                    </a:lnL>
                    <a:lnR>
                      <a:noFill/>
                    </a:lnR>
                    <a:lnT>
                      <a:noFill/>
                    </a:lnT>
                    <a:lnB w="1270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2158781398"/>
                  </a:ext>
                </a:extLst>
              </a:tr>
              <a:tr h="0">
                <a:tc rowSpan="2">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1000" b="1" kern="1200" dirty="0">
                          <a:solidFill>
                            <a:schemeClr val="tx2"/>
                          </a:solidFill>
                          <a:latin typeface="Aptos" panose="020B0004020202020204" pitchFamily="34" charset="0"/>
                          <a:ea typeface="+mn-ea"/>
                          <a:cs typeface="+mn-cs"/>
                        </a:rPr>
                        <a:t>Recommended Users</a:t>
                      </a:r>
                    </a:p>
                  </a:txBody>
                  <a:tcPr marL="95364" marR="95364" marT="47682" marB="47682">
                    <a:lnL>
                      <a:noFill/>
                    </a:lnL>
                    <a:lnR w="12700" cap="flat" cmpd="sng" algn="ctr">
                      <a:no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lvl="0" algn="ctr" defTabSz="914354" rtl="0" eaLnBrk="1" latinLnBrk="0" hangingPunct="1">
                        <a:lnSpc>
                          <a:spcPct val="250000"/>
                        </a:lnSpc>
                      </a:pPr>
                      <a:r>
                        <a:rPr lang="en-AU" sz="1000" kern="1200" dirty="0">
                          <a:solidFill>
                            <a:schemeClr val="tx2"/>
                          </a:solidFill>
                          <a:latin typeface="Aptos" panose="020B0004020202020204" pitchFamily="34" charset="0"/>
                          <a:ea typeface="+mn-ea"/>
                          <a:cs typeface="+mn-cs"/>
                        </a:rPr>
                        <a:t>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lvl="0" algn="ctr" defTabSz="914354" rtl="0" eaLnBrk="1" latinLnBrk="0" hangingPunct="1">
                        <a:lnSpc>
                          <a:spcPct val="250000"/>
                        </a:lnSpc>
                      </a:pPr>
                      <a:r>
                        <a:rPr lang="en-AU" sz="1000" kern="1200" dirty="0">
                          <a:solidFill>
                            <a:schemeClr val="tx2"/>
                          </a:solidFill>
                          <a:latin typeface="Aptos" panose="020B0004020202020204" pitchFamily="34" charset="0"/>
                          <a:ea typeface="+mn-ea"/>
                          <a:cs typeface="+mn-cs"/>
                        </a:rPr>
                        <a:t>4-6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lvl="0" algn="ctr" defTabSz="914354" rtl="0" eaLnBrk="1" latinLnBrk="0" hangingPunct="1">
                        <a:lnSpc>
                          <a:spcPct val="250000"/>
                        </a:lnSpc>
                      </a:pPr>
                      <a:r>
                        <a:rPr lang="en-AU" sz="1000" kern="1200" dirty="0">
                          <a:solidFill>
                            <a:schemeClr val="tx2"/>
                          </a:solidFill>
                          <a:latin typeface="Aptos" panose="020B0004020202020204" pitchFamily="34" charset="0"/>
                          <a:ea typeface="+mn-ea"/>
                          <a:cs typeface="+mn-cs"/>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lvl="0" algn="ctr" defTabSz="914354" rtl="0" eaLnBrk="1" latinLnBrk="0" hangingPunct="1">
                        <a:lnSpc>
                          <a:spcPct val="250000"/>
                        </a:lnSpc>
                      </a:pPr>
                      <a:r>
                        <a:rPr lang="en-AU" sz="1000" kern="1200" dirty="0">
                          <a:solidFill>
                            <a:schemeClr val="tx2"/>
                          </a:solidFill>
                          <a:latin typeface="Aptos" panose="020B0004020202020204" pitchFamily="34" charset="0"/>
                          <a:ea typeface="+mn-ea"/>
                          <a:cs typeface="+mn-cs"/>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lvl="0" algn="ctr" defTabSz="914354" rtl="0" eaLnBrk="1" latinLnBrk="0" hangingPunct="1">
                        <a:lnSpc>
                          <a:spcPct val="250000"/>
                        </a:lnSpc>
                      </a:pPr>
                      <a:r>
                        <a:rPr lang="en-AU" sz="1000" kern="1200" dirty="0">
                          <a:solidFill>
                            <a:schemeClr val="tx2"/>
                          </a:solidFill>
                          <a:latin typeface="Aptos" panose="020B0004020202020204" pitchFamily="34" charset="0"/>
                          <a:ea typeface="+mn-ea"/>
                          <a:cs typeface="+mn-cs"/>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lvl="0" algn="ctr" defTabSz="914354" rtl="0" eaLnBrk="1" latinLnBrk="0" hangingPunct="1">
                        <a:lnSpc>
                          <a:spcPct val="250000"/>
                        </a:lnSpc>
                      </a:pPr>
                      <a:r>
                        <a:rPr lang="en-AU" sz="1000" kern="1200" dirty="0">
                          <a:solidFill>
                            <a:schemeClr val="tx2"/>
                          </a:solidFill>
                          <a:latin typeface="Aptos" panose="020B0004020202020204" pitchFamily="34" charset="0"/>
                          <a:ea typeface="+mn-ea"/>
                          <a:cs typeface="+mn-cs"/>
                        </a:rPr>
                        <a:t>8+</a:t>
                      </a:r>
                    </a:p>
                  </a:txBody>
                  <a:tcPr marL="0" marR="0" marT="0" marB="0" anchor="ctr">
                    <a:lnL w="12700" cap="flat" cmpd="sng" algn="ctr">
                      <a:noFill/>
                      <a:prstDash val="solid"/>
                      <a:round/>
                      <a:headEnd type="none" w="med" len="med"/>
                      <a:tailEnd type="none" w="med" len="med"/>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262466205"/>
                  </a:ext>
                </a:extLst>
              </a:tr>
              <a:tr h="0">
                <a:tc vMerge="1">
                  <a:txBody>
                    <a:bodyPr/>
                    <a:lstStyle/>
                    <a:p>
                      <a:endParaRPr lang="en-AU"/>
                    </a:p>
                  </a:txBody>
                  <a:tcPr/>
                </a:tc>
                <a:tc>
                  <a:txBody>
                    <a:bodyPr/>
                    <a:lstStyle/>
                    <a:p>
                      <a:pPr marL="0" lvl="0" algn="ctr" defTabSz="914354" rtl="0" eaLnBrk="1" latinLnBrk="0" hangingPunct="1">
                        <a:lnSpc>
                          <a:spcPct val="100000"/>
                        </a:lnSpc>
                      </a:pPr>
                      <a:r>
                        <a:rPr lang="en-AU" sz="1000" kern="1200" dirty="0">
                          <a:solidFill>
                            <a:schemeClr val="tx2"/>
                          </a:solidFill>
                          <a:latin typeface="Aptos" panose="020B0004020202020204" pitchFamily="34" charset="0"/>
                          <a:ea typeface="+mn-ea"/>
                          <a:cs typeface="+mn-cs"/>
                        </a:rPr>
                        <a:t>Sending emails and basic browsing</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lvl="0" algn="ctr" defTabSz="914354" rtl="0" eaLnBrk="1" latinLnBrk="0" hangingPunct="1">
                        <a:lnSpc>
                          <a:spcPct val="100000"/>
                        </a:lnSpc>
                      </a:pPr>
                      <a:r>
                        <a:rPr lang="en-AU" sz="1000" kern="1200" dirty="0">
                          <a:solidFill>
                            <a:schemeClr val="tx2"/>
                          </a:solidFill>
                          <a:latin typeface="Aptos" panose="020B0004020202020204" pitchFamily="34" charset="0"/>
                          <a:ea typeface="+mn-ea"/>
                          <a:cs typeface="+mn-cs"/>
                        </a:rPr>
                        <a:t>Best plan for a larger family</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lvl="0" algn="ctr" defTabSz="914354" rtl="0" eaLnBrk="1" latinLnBrk="0" hangingPunct="1">
                        <a:lnSpc>
                          <a:spcPct val="100000"/>
                        </a:lnSpc>
                      </a:pPr>
                      <a:r>
                        <a:rPr lang="en-AU" sz="1000" kern="1200" dirty="0">
                          <a:solidFill>
                            <a:schemeClr val="tx2"/>
                          </a:solidFill>
                          <a:latin typeface="Aptos" panose="020B0004020202020204" pitchFamily="34" charset="0"/>
                          <a:ea typeface="+mn-ea"/>
                          <a:cs typeface="+mn-cs"/>
                        </a:rPr>
                        <a:t>Best plan for working from home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lvl="0" algn="ctr" defTabSz="914354" rtl="0" eaLnBrk="1" latinLnBrk="0" hangingPunct="1">
                        <a:lnSpc>
                          <a:spcPct val="100000"/>
                        </a:lnSpc>
                      </a:pPr>
                      <a:r>
                        <a:rPr lang="en-AU" sz="1000" kern="1200" dirty="0">
                          <a:solidFill>
                            <a:schemeClr val="tx2"/>
                          </a:solidFill>
                          <a:latin typeface="Aptos" panose="020B0004020202020204" pitchFamily="34" charset="0"/>
                          <a:ea typeface="+mn-ea"/>
                          <a:cs typeface="+mn-cs"/>
                        </a:rPr>
                        <a:t>Downloading and uploading large files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lvl="0" algn="ctr" defTabSz="914354" rtl="0" eaLnBrk="1" latinLnBrk="0" hangingPunct="1">
                        <a:lnSpc>
                          <a:spcPct val="100000"/>
                        </a:lnSpc>
                      </a:pPr>
                      <a:r>
                        <a:rPr lang="en-AU" sz="1000" kern="1200" dirty="0">
                          <a:solidFill>
                            <a:schemeClr val="tx2"/>
                          </a:solidFill>
                          <a:latin typeface="Aptos" panose="020B0004020202020204" pitchFamily="34" charset="0"/>
                          <a:ea typeface="+mn-ea"/>
                          <a:cs typeface="+mn-cs"/>
                        </a:rPr>
                        <a:t>Fastest speeds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lvl="0" algn="ctr" defTabSz="914354" rtl="0" eaLnBrk="1" latinLnBrk="0" hangingPunct="1">
                        <a:lnSpc>
                          <a:spcPct val="100000"/>
                        </a:lnSpc>
                      </a:pPr>
                      <a:r>
                        <a:rPr lang="en-AU" sz="1000" kern="1200" dirty="0">
                          <a:solidFill>
                            <a:schemeClr val="tx2"/>
                          </a:solidFill>
                          <a:latin typeface="Aptos" panose="020B0004020202020204" pitchFamily="34" charset="0"/>
                          <a:ea typeface="+mn-ea"/>
                          <a:cs typeface="+mn-cs"/>
                        </a:rPr>
                        <a:t>Premium speeds</a:t>
                      </a:r>
                    </a:p>
                  </a:txBody>
                  <a:tcPr marL="0" marR="0" marT="0" marB="0" anchor="ctr">
                    <a:lnL w="12700" cap="flat" cmpd="sng" algn="ctr">
                      <a:noFill/>
                      <a:prstDash val="solid"/>
                      <a:round/>
                      <a:headEnd type="none" w="med" len="med"/>
                      <a:tailEnd type="none" w="med" len="med"/>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770502653"/>
                  </a:ext>
                </a:extLst>
              </a:tr>
              <a:tr h="438036">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1000" b="1" kern="1200" dirty="0">
                          <a:solidFill>
                            <a:schemeClr val="tx2"/>
                          </a:solidFill>
                          <a:latin typeface="Aptos" panose="020B0004020202020204" pitchFamily="34" charset="0"/>
                          <a:ea typeface="+mn-ea"/>
                          <a:cs typeface="+mn-cs"/>
                        </a:rPr>
                        <a:t>Video Streaming</a:t>
                      </a: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endParaRPr lang="en-AU" sz="1100" kern="1200" dirty="0">
                        <a:solidFill>
                          <a:schemeClr val="tx2"/>
                        </a:solidFill>
                        <a:latin typeface="Aptos" panose="020B0004020202020204" pitchFamily="34" charset="0"/>
                        <a:ea typeface="+mn-ea"/>
                        <a:cs typeface="+mn-cs"/>
                      </a:endParaRPr>
                    </a:p>
                    <a:p>
                      <a:pPr marL="0" algn="ctr" defTabSz="914354" rtl="0" eaLnBrk="1" latinLnBrk="0" hangingPunct="1"/>
                      <a:r>
                        <a:rPr lang="en-AU" sz="1100" kern="1200" dirty="0">
                          <a:solidFill>
                            <a:schemeClr val="tx2"/>
                          </a:solidFill>
                          <a:latin typeface="Aptos" panose="020B0004020202020204" pitchFamily="34" charset="0"/>
                          <a:ea typeface="+mn-ea"/>
                          <a:cs typeface="+mn-cs"/>
                        </a:rPr>
                        <a:t>Standard Definition (SD)</a:t>
                      </a: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endParaRPr lang="en-AU" sz="1100" kern="1200" dirty="0">
                        <a:solidFill>
                          <a:schemeClr val="tx2"/>
                        </a:solidFill>
                        <a:latin typeface="Aptos" panose="020B0004020202020204" pitchFamily="34" charset="0"/>
                        <a:ea typeface="+mn-ea"/>
                        <a:cs typeface="+mn-cs"/>
                      </a:endParaRPr>
                    </a:p>
                    <a:p>
                      <a:pPr marL="0" algn="ctr" defTabSz="914354" rtl="0" eaLnBrk="1" latinLnBrk="0" hangingPunct="1"/>
                      <a:r>
                        <a:rPr lang="en-AU" sz="1100" kern="1200" dirty="0">
                          <a:solidFill>
                            <a:schemeClr val="tx2"/>
                          </a:solidFill>
                          <a:latin typeface="Aptos" panose="020B0004020202020204" pitchFamily="34" charset="0"/>
                          <a:ea typeface="+mn-ea"/>
                          <a:cs typeface="+mn-cs"/>
                        </a:rPr>
                        <a:t>High Definition (HD)</a:t>
                      </a: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endParaRPr lang="en-AU" sz="1100" kern="1200" dirty="0">
                        <a:solidFill>
                          <a:schemeClr val="tx2"/>
                        </a:solidFill>
                        <a:latin typeface="Aptos" panose="020B0004020202020204" pitchFamily="34" charset="0"/>
                        <a:ea typeface="+mn-ea"/>
                        <a:cs typeface="+mn-cs"/>
                      </a:endParaRPr>
                    </a:p>
                    <a:p>
                      <a:pPr marL="0" algn="ctr" defTabSz="914354" rtl="0" eaLnBrk="1" latinLnBrk="0" hangingPunct="1"/>
                      <a:r>
                        <a:rPr lang="en-AU" sz="1100" kern="1200" dirty="0">
                          <a:solidFill>
                            <a:schemeClr val="tx2"/>
                          </a:solidFill>
                          <a:latin typeface="Aptos" panose="020B0004020202020204" pitchFamily="34" charset="0"/>
                          <a:ea typeface="+mn-ea"/>
                          <a:cs typeface="+mn-cs"/>
                        </a:rPr>
                        <a:t>High Definition (4K)</a:t>
                      </a: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lang="en-AU" sz="1100"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1100" kern="1200" dirty="0">
                          <a:solidFill>
                            <a:schemeClr val="tx2"/>
                          </a:solidFill>
                          <a:latin typeface="Aptos" panose="020B0004020202020204" pitchFamily="34" charset="0"/>
                          <a:ea typeface="+mn-ea"/>
                          <a:cs typeface="+mn-cs"/>
                        </a:rPr>
                        <a:t>High Definition (4K)</a:t>
                      </a:r>
                    </a:p>
                    <a:p>
                      <a:pPr marL="0" algn="ctr" defTabSz="914354" rtl="0" eaLnBrk="1" latinLnBrk="0" hangingPunct="1"/>
                      <a:endParaRPr lang="en-AU" sz="110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endParaRPr lang="en-AU" sz="1100" kern="1200" dirty="0">
                        <a:solidFill>
                          <a:schemeClr val="tx2"/>
                        </a:solidFill>
                        <a:latin typeface="Aptos" panose="020B0004020202020204" pitchFamily="34" charset="0"/>
                        <a:ea typeface="+mn-ea"/>
                        <a:cs typeface="+mn-cs"/>
                      </a:endParaRPr>
                    </a:p>
                    <a:p>
                      <a:pPr marL="0" algn="ctr" defTabSz="914354" rtl="0" eaLnBrk="1" latinLnBrk="0" hangingPunct="1"/>
                      <a:r>
                        <a:rPr lang="en-AU" sz="1100" kern="1200" dirty="0">
                          <a:solidFill>
                            <a:schemeClr val="tx2"/>
                          </a:solidFill>
                          <a:latin typeface="Aptos" panose="020B0004020202020204" pitchFamily="34" charset="0"/>
                          <a:ea typeface="+mn-ea"/>
                          <a:cs typeface="+mn-cs"/>
                        </a:rPr>
                        <a:t>Concurrent 4K</a:t>
                      </a: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endParaRPr lang="en-AU" sz="1000" kern="1200" dirty="0">
                        <a:solidFill>
                          <a:schemeClr val="tx2"/>
                        </a:solidFill>
                        <a:latin typeface="Aptos" panose="020B0004020202020204" pitchFamily="34" charset="0"/>
                        <a:ea typeface="+mn-ea"/>
                        <a:cs typeface="+mn-cs"/>
                      </a:endParaRPr>
                    </a:p>
                    <a:p>
                      <a:pPr marL="0" algn="ctr" defTabSz="914354" rtl="0" eaLnBrk="1" latinLnBrk="0" hangingPunct="1"/>
                      <a:r>
                        <a:rPr lang="en-AU" sz="1100" kern="1200" dirty="0">
                          <a:solidFill>
                            <a:schemeClr val="tx2"/>
                          </a:solidFill>
                          <a:latin typeface="Aptos" panose="020B0004020202020204" pitchFamily="34" charset="0"/>
                          <a:ea typeface="+mn-ea"/>
                          <a:cs typeface="+mn-cs"/>
                        </a:rPr>
                        <a:t>Concurrent 4K</a:t>
                      </a:r>
                    </a:p>
                    <a:p>
                      <a:pPr marL="0" algn="ctr" defTabSz="914354" rtl="0" eaLnBrk="1" latinLnBrk="0" hangingPunct="1"/>
                      <a:endParaRPr lang="en-AU" sz="100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747091934"/>
                  </a:ext>
                </a:extLst>
              </a:tr>
              <a:tr h="450736">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1000" b="1" kern="1200" dirty="0">
                          <a:solidFill>
                            <a:schemeClr val="tx2"/>
                          </a:solidFill>
                          <a:latin typeface="Aptos" panose="020B0004020202020204" pitchFamily="34" charset="0"/>
                          <a:ea typeface="+mn-ea"/>
                          <a:cs typeface="+mn-cs"/>
                        </a:rPr>
                        <a:t>Playing Online Games</a:t>
                      </a:r>
                    </a:p>
                  </a:txBody>
                  <a:tcPr marL="95364" marR="95364" marT="47682" marB="47682">
                    <a:lnL>
                      <a:noFill/>
                    </a:lnL>
                    <a:lnR>
                      <a:noFill/>
                    </a:lnR>
                    <a:lnT w="12700" cap="flat" cmpd="sng" algn="ctr">
                      <a:solidFill>
                        <a:srgbClr val="00B050"/>
                      </a:solidFill>
                      <a:prstDash val="solid"/>
                      <a:round/>
                      <a:headEnd type="none" w="med" len="med"/>
                      <a:tailEnd type="none" w="med" len="med"/>
                    </a:lnT>
                    <a:lnB w="12700">
                      <a:solidFill>
                        <a:schemeClr val="accent1"/>
                      </a:solidFill>
                    </a:lnB>
                    <a:noFill/>
                  </a:tcPr>
                </a:tc>
                <a:tc>
                  <a:txBody>
                    <a:bodyPr/>
                    <a:lstStyle/>
                    <a:p>
                      <a:pPr marL="0" defTabSz="914354" rtl="0" eaLnBrk="1" latinLnBrk="0" hangingPunct="1"/>
                      <a:endParaRPr lang="en-AU" sz="100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a:solidFill>
                        <a:schemeClr val="accent1"/>
                      </a:solidFill>
                    </a:lnB>
                    <a:noFill/>
                  </a:tcPr>
                </a:tc>
                <a:tc>
                  <a:txBody>
                    <a:bodyPr/>
                    <a:lstStyle/>
                    <a:p>
                      <a:pPr marL="0" defTabSz="914354" rtl="0" eaLnBrk="1" latinLnBrk="0" hangingPunct="1"/>
                      <a:endParaRPr lang="en-AU" sz="100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a:solidFill>
                        <a:schemeClr val="accent1"/>
                      </a:solidFill>
                    </a:lnB>
                    <a:noFill/>
                  </a:tcPr>
                </a:tc>
                <a:tc>
                  <a:txBody>
                    <a:bodyPr/>
                    <a:lstStyle/>
                    <a:p>
                      <a:pPr marL="0" defTabSz="914354" rtl="0" eaLnBrk="1" latinLnBrk="0" hangingPunct="1"/>
                      <a:endParaRPr lang="en-AU" sz="100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a:solidFill>
                        <a:schemeClr val="accent1"/>
                      </a:solidFill>
                    </a:lnB>
                    <a:noFill/>
                  </a:tcPr>
                </a:tc>
                <a:tc>
                  <a:txBody>
                    <a:bodyPr/>
                    <a:lstStyle/>
                    <a:p>
                      <a:pPr marL="0" defTabSz="914354" rtl="0" eaLnBrk="1" latinLnBrk="0" hangingPunct="1"/>
                      <a:endParaRPr lang="en-AU" sz="100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a:solidFill>
                        <a:schemeClr val="accent1"/>
                      </a:solidFill>
                    </a:lnB>
                    <a:noFill/>
                  </a:tcPr>
                </a:tc>
                <a:tc>
                  <a:txBody>
                    <a:bodyPr/>
                    <a:lstStyle/>
                    <a:p>
                      <a:pPr marL="0" defTabSz="914354" rtl="0" eaLnBrk="1" latinLnBrk="0" hangingPunct="1"/>
                      <a:endParaRPr lang="en-AU" sz="100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a:solidFill>
                        <a:schemeClr val="accent1"/>
                      </a:solidFill>
                    </a:lnB>
                    <a:noFill/>
                  </a:tcPr>
                </a:tc>
                <a:tc>
                  <a:txBody>
                    <a:bodyPr/>
                    <a:lstStyle/>
                    <a:p>
                      <a:pPr marL="0" defTabSz="914354" rtl="0" eaLnBrk="1" latinLnBrk="0" hangingPunct="1"/>
                      <a:endParaRPr lang="en-AU" sz="100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a:solidFill>
                        <a:schemeClr val="accent1"/>
                      </a:solidFill>
                    </a:lnB>
                    <a:noFill/>
                  </a:tcPr>
                </a:tc>
                <a:extLst>
                  <a:ext uri="{0D108BD9-81ED-4DB2-BD59-A6C34878D82A}">
                    <a16:rowId xmlns:a16="http://schemas.microsoft.com/office/drawing/2014/main" val="1304160208"/>
                  </a:ext>
                </a:extLst>
              </a:tr>
            </a:tbl>
          </a:graphicData>
        </a:graphic>
      </p:graphicFrame>
      <p:pic>
        <p:nvPicPr>
          <p:cNvPr id="40" name="Graphic 39" descr="Checkmark with solid fill">
            <a:extLst>
              <a:ext uri="{FF2B5EF4-FFF2-40B4-BE49-F238E27FC236}">
                <a16:creationId xmlns:a16="http://schemas.microsoft.com/office/drawing/2014/main" id="{64407114-C11B-FBC0-7D4A-99B2620195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05910" y="4845947"/>
            <a:ext cx="289774" cy="289774"/>
          </a:xfrm>
          <a:prstGeom prst="rect">
            <a:avLst/>
          </a:prstGeom>
        </p:spPr>
      </p:pic>
      <p:pic>
        <p:nvPicPr>
          <p:cNvPr id="41" name="Graphic 40" descr="Checkmark with solid fill">
            <a:extLst>
              <a:ext uri="{FF2B5EF4-FFF2-40B4-BE49-F238E27FC236}">
                <a16:creationId xmlns:a16="http://schemas.microsoft.com/office/drawing/2014/main" id="{5A749321-5B46-823F-0838-15F4D99F1C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96000" y="4845947"/>
            <a:ext cx="289774" cy="289774"/>
          </a:xfrm>
          <a:prstGeom prst="rect">
            <a:avLst/>
          </a:prstGeom>
        </p:spPr>
      </p:pic>
      <p:pic>
        <p:nvPicPr>
          <p:cNvPr id="42" name="Graphic 41" descr="Checkmark with solid fill">
            <a:extLst>
              <a:ext uri="{FF2B5EF4-FFF2-40B4-BE49-F238E27FC236}">
                <a16:creationId xmlns:a16="http://schemas.microsoft.com/office/drawing/2014/main" id="{B4668B65-5E77-A18E-0E38-1B0C225B4E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41204" y="4862564"/>
            <a:ext cx="289774" cy="289774"/>
          </a:xfrm>
          <a:prstGeom prst="rect">
            <a:avLst/>
          </a:prstGeom>
        </p:spPr>
      </p:pic>
      <p:pic>
        <p:nvPicPr>
          <p:cNvPr id="43" name="Graphic 42" descr="Checkmark with solid fill">
            <a:extLst>
              <a:ext uri="{FF2B5EF4-FFF2-40B4-BE49-F238E27FC236}">
                <a16:creationId xmlns:a16="http://schemas.microsoft.com/office/drawing/2014/main" id="{12D94504-D36B-7A36-F699-2382422FFE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95882" y="4862564"/>
            <a:ext cx="289774" cy="289774"/>
          </a:xfrm>
          <a:prstGeom prst="rect">
            <a:avLst/>
          </a:prstGeom>
        </p:spPr>
      </p:pic>
      <p:pic>
        <p:nvPicPr>
          <p:cNvPr id="45" name="Graphic 44" descr="Close with solid fill">
            <a:extLst>
              <a:ext uri="{FF2B5EF4-FFF2-40B4-BE49-F238E27FC236}">
                <a16:creationId xmlns:a16="http://schemas.microsoft.com/office/drawing/2014/main" id="{2A860BC9-D71F-148D-4255-95BE5F5BDE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83072" y="4845947"/>
            <a:ext cx="335924" cy="335924"/>
          </a:xfrm>
          <a:prstGeom prst="rect">
            <a:avLst/>
          </a:prstGeom>
        </p:spPr>
      </p:pic>
      <p:pic>
        <p:nvPicPr>
          <p:cNvPr id="48" name="Graphic 47" descr="Users with solid fill">
            <a:extLst>
              <a:ext uri="{FF2B5EF4-FFF2-40B4-BE49-F238E27FC236}">
                <a16:creationId xmlns:a16="http://schemas.microsoft.com/office/drawing/2014/main" id="{81E4539F-DBD3-ED39-E694-8653541025F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3867" y="3823031"/>
            <a:ext cx="341823" cy="341823"/>
          </a:xfrm>
          <a:prstGeom prst="rect">
            <a:avLst/>
          </a:prstGeom>
        </p:spPr>
      </p:pic>
      <p:pic>
        <p:nvPicPr>
          <p:cNvPr id="50" name="Graphic 49" descr="Infinity with solid fill">
            <a:extLst>
              <a:ext uri="{FF2B5EF4-FFF2-40B4-BE49-F238E27FC236}">
                <a16:creationId xmlns:a16="http://schemas.microsoft.com/office/drawing/2014/main" id="{997BC7E1-6C02-3FE3-4347-ED197A7A1C9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0895" y="3350063"/>
            <a:ext cx="267769" cy="267769"/>
          </a:xfrm>
          <a:prstGeom prst="rect">
            <a:avLst/>
          </a:prstGeom>
        </p:spPr>
      </p:pic>
      <p:pic>
        <p:nvPicPr>
          <p:cNvPr id="52" name="Graphic 51" descr="Television with solid fill">
            <a:extLst>
              <a:ext uri="{FF2B5EF4-FFF2-40B4-BE49-F238E27FC236}">
                <a16:creationId xmlns:a16="http://schemas.microsoft.com/office/drawing/2014/main" id="{E43282A9-45BD-758B-ACFF-4DAAE0A36EF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0895" y="4376707"/>
            <a:ext cx="267769" cy="267769"/>
          </a:xfrm>
          <a:prstGeom prst="rect">
            <a:avLst/>
          </a:prstGeom>
        </p:spPr>
      </p:pic>
      <p:pic>
        <p:nvPicPr>
          <p:cNvPr id="54" name="Graphic 53" descr="Game controller with solid fill">
            <a:extLst>
              <a:ext uri="{FF2B5EF4-FFF2-40B4-BE49-F238E27FC236}">
                <a16:creationId xmlns:a16="http://schemas.microsoft.com/office/drawing/2014/main" id="{C98A7FC0-F2D6-ADE1-7DEC-01BF17DCE42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13866" y="4900202"/>
            <a:ext cx="341823" cy="341823"/>
          </a:xfrm>
          <a:prstGeom prst="rect">
            <a:avLst/>
          </a:prstGeom>
        </p:spPr>
      </p:pic>
      <p:sp>
        <p:nvSpPr>
          <p:cNvPr id="55" name="TextBox 54">
            <a:extLst>
              <a:ext uri="{FF2B5EF4-FFF2-40B4-BE49-F238E27FC236}">
                <a16:creationId xmlns:a16="http://schemas.microsoft.com/office/drawing/2014/main" id="{317B1DCA-1903-6617-E8C0-DC2602667EED}"/>
              </a:ext>
            </a:extLst>
          </p:cNvPr>
          <p:cNvSpPr txBox="1"/>
          <p:nvPr/>
        </p:nvSpPr>
        <p:spPr>
          <a:xfrm>
            <a:off x="2137371" y="5332619"/>
            <a:ext cx="9893814" cy="408623"/>
          </a:xfrm>
          <a:prstGeom prst="roundRect">
            <a:avLst/>
          </a:prstGeom>
          <a:solidFill>
            <a:srgbClr val="002060"/>
          </a:solidFill>
        </p:spPr>
        <p:txBody>
          <a:bodyPr wrap="square" rtlCol="0">
            <a:spAutoFit/>
          </a:bodyPr>
          <a:lstStyle/>
          <a:p>
            <a:pPr algn="ctr"/>
            <a:r>
              <a:rPr lang="en-AU" b="1" dirty="0">
                <a:solidFill>
                  <a:srgbClr val="FFFF00"/>
                </a:solidFill>
              </a:rPr>
              <a:t>BUNDLE</a:t>
            </a:r>
            <a:r>
              <a:rPr lang="en-AU" sz="1100" b="1" dirty="0">
                <a:solidFill>
                  <a:srgbClr val="FFFF00"/>
                </a:solidFill>
                <a:latin typeface="Aptos" panose="020B0004020202020204" pitchFamily="34" charset="0"/>
              </a:rPr>
              <a:t> </a:t>
            </a:r>
            <a:r>
              <a:rPr lang="en-AU" b="1" dirty="0">
                <a:solidFill>
                  <a:srgbClr val="FFFF00"/>
                </a:solidFill>
              </a:rPr>
              <a:t>WITH A MOBILE PLAN TO SAVE $10/MONTH </a:t>
            </a:r>
          </a:p>
        </p:txBody>
      </p:sp>
      <p:pic>
        <p:nvPicPr>
          <p:cNvPr id="58" name="Picture 57">
            <a:extLst>
              <a:ext uri="{FF2B5EF4-FFF2-40B4-BE49-F238E27FC236}">
                <a16:creationId xmlns:a16="http://schemas.microsoft.com/office/drawing/2014/main" id="{4811128D-F3BD-04DE-6845-8972715A8CE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910412" y="217049"/>
            <a:ext cx="1050288" cy="384615"/>
          </a:xfrm>
          <a:prstGeom prst="rect">
            <a:avLst/>
          </a:prstGeom>
        </p:spPr>
      </p:pic>
      <p:sp>
        <p:nvSpPr>
          <p:cNvPr id="15" name="TextBox 14">
            <a:extLst>
              <a:ext uri="{FF2B5EF4-FFF2-40B4-BE49-F238E27FC236}">
                <a16:creationId xmlns:a16="http://schemas.microsoft.com/office/drawing/2014/main" id="{63C5169E-45BF-ACF8-BA13-FDD95FA097A1}"/>
              </a:ext>
            </a:extLst>
          </p:cNvPr>
          <p:cNvSpPr txBox="1"/>
          <p:nvPr/>
        </p:nvSpPr>
        <p:spPr>
          <a:xfrm>
            <a:off x="2137280" y="5841569"/>
            <a:ext cx="9893814" cy="408623"/>
          </a:xfrm>
          <a:prstGeom prst="roundRect">
            <a:avLst/>
          </a:prstGeom>
          <a:solidFill>
            <a:srgbClr val="00B05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AU" b="1" dirty="0">
                <a:solidFill>
                  <a:schemeClr val="bg1"/>
                </a:solidFill>
              </a:rPr>
              <a:t>COMPLEMENTARY SUBSCRIPTION</a:t>
            </a:r>
          </a:p>
        </p:txBody>
      </p:sp>
      <p:pic>
        <p:nvPicPr>
          <p:cNvPr id="16" name="Picture 15">
            <a:extLst>
              <a:ext uri="{FF2B5EF4-FFF2-40B4-BE49-F238E27FC236}">
                <a16:creationId xmlns:a16="http://schemas.microsoft.com/office/drawing/2014/main" id="{AE474A56-B2DE-6892-5A55-35EBC48F13D2}"/>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181152" y="5882373"/>
            <a:ext cx="2223053" cy="327013"/>
          </a:xfrm>
          <a:prstGeom prst="rect">
            <a:avLst/>
          </a:prstGeom>
        </p:spPr>
      </p:pic>
      <p:pic>
        <p:nvPicPr>
          <p:cNvPr id="34" name="Graphic 33" descr="Checkmark with solid fill">
            <a:extLst>
              <a:ext uri="{FF2B5EF4-FFF2-40B4-BE49-F238E27FC236}">
                <a16:creationId xmlns:a16="http://schemas.microsoft.com/office/drawing/2014/main" id="{5556555E-245C-BB85-52F7-37880FA80F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81001" y="4862113"/>
            <a:ext cx="289774" cy="289774"/>
          </a:xfrm>
          <a:prstGeom prst="rect">
            <a:avLst/>
          </a:prstGeom>
        </p:spPr>
      </p:pic>
      <p:pic>
        <p:nvPicPr>
          <p:cNvPr id="4" name="Picture 3">
            <a:extLst>
              <a:ext uri="{FF2B5EF4-FFF2-40B4-BE49-F238E27FC236}">
                <a16:creationId xmlns:a16="http://schemas.microsoft.com/office/drawing/2014/main" id="{AB4248BF-24D9-3958-A7B5-D9B7DAFAB628}"/>
              </a:ext>
            </a:extLst>
          </p:cNvPr>
          <p:cNvPicPr>
            <a:picLocks noChangeAspect="1"/>
          </p:cNvPicPr>
          <p:nvPr/>
        </p:nvPicPr>
        <p:blipFill>
          <a:blip r:embed="rId16"/>
          <a:stretch>
            <a:fillRect/>
          </a:stretch>
        </p:blipFill>
        <p:spPr>
          <a:xfrm>
            <a:off x="1693333" y="1633886"/>
            <a:ext cx="1801356" cy="1353432"/>
          </a:xfrm>
          <a:prstGeom prst="rect">
            <a:avLst/>
          </a:prstGeom>
          <a:ln>
            <a:solidFill>
              <a:srgbClr val="00B050"/>
            </a:solidFill>
          </a:ln>
        </p:spPr>
      </p:pic>
      <p:pic>
        <p:nvPicPr>
          <p:cNvPr id="6" name="Picture 5">
            <a:extLst>
              <a:ext uri="{FF2B5EF4-FFF2-40B4-BE49-F238E27FC236}">
                <a16:creationId xmlns:a16="http://schemas.microsoft.com/office/drawing/2014/main" id="{058FA6B8-3385-CE72-5969-64F46B2FA01F}"/>
              </a:ext>
            </a:extLst>
          </p:cNvPr>
          <p:cNvPicPr>
            <a:picLocks noChangeAspect="1"/>
          </p:cNvPicPr>
          <p:nvPr/>
        </p:nvPicPr>
        <p:blipFill>
          <a:blip r:embed="rId17"/>
          <a:stretch>
            <a:fillRect/>
          </a:stretch>
        </p:blipFill>
        <p:spPr>
          <a:xfrm>
            <a:off x="3578911" y="1633886"/>
            <a:ext cx="1663259" cy="1353432"/>
          </a:xfrm>
          <a:prstGeom prst="rect">
            <a:avLst/>
          </a:prstGeom>
          <a:ln>
            <a:solidFill>
              <a:srgbClr val="00B050"/>
            </a:solidFill>
          </a:ln>
        </p:spPr>
      </p:pic>
      <p:pic>
        <p:nvPicPr>
          <p:cNvPr id="20" name="Content Placeholder 19">
            <a:extLst>
              <a:ext uri="{FF2B5EF4-FFF2-40B4-BE49-F238E27FC236}">
                <a16:creationId xmlns:a16="http://schemas.microsoft.com/office/drawing/2014/main" id="{5518AF8C-9EA6-B280-16BE-1E7D502E74F2}"/>
              </a:ext>
            </a:extLst>
          </p:cNvPr>
          <p:cNvPicPr>
            <a:picLocks noGrp="1" noChangeAspect="1"/>
          </p:cNvPicPr>
          <p:nvPr>
            <p:ph sz="quarter" idx="10"/>
          </p:nvPr>
        </p:nvPicPr>
        <p:blipFill>
          <a:blip r:embed="rId18"/>
          <a:stretch>
            <a:fillRect/>
          </a:stretch>
        </p:blipFill>
        <p:spPr>
          <a:xfrm>
            <a:off x="5298828" y="1633886"/>
            <a:ext cx="1681726" cy="1353432"/>
          </a:xfrm>
          <a:ln>
            <a:solidFill>
              <a:srgbClr val="00B050"/>
            </a:solidFill>
          </a:ln>
        </p:spPr>
      </p:pic>
      <p:pic>
        <p:nvPicPr>
          <p:cNvPr id="22" name="Picture 21">
            <a:extLst>
              <a:ext uri="{FF2B5EF4-FFF2-40B4-BE49-F238E27FC236}">
                <a16:creationId xmlns:a16="http://schemas.microsoft.com/office/drawing/2014/main" id="{19C12DF3-8E86-DF94-C679-52CB5EE1FE2B}"/>
              </a:ext>
            </a:extLst>
          </p:cNvPr>
          <p:cNvPicPr>
            <a:picLocks noChangeAspect="1"/>
          </p:cNvPicPr>
          <p:nvPr/>
        </p:nvPicPr>
        <p:blipFill>
          <a:blip r:embed="rId19"/>
          <a:stretch>
            <a:fillRect/>
          </a:stretch>
        </p:blipFill>
        <p:spPr>
          <a:xfrm>
            <a:off x="7056024" y="1633192"/>
            <a:ext cx="1565820" cy="1353433"/>
          </a:xfrm>
          <a:prstGeom prst="rect">
            <a:avLst/>
          </a:prstGeom>
          <a:ln>
            <a:solidFill>
              <a:srgbClr val="00B050"/>
            </a:solidFill>
          </a:ln>
        </p:spPr>
      </p:pic>
      <p:pic>
        <p:nvPicPr>
          <p:cNvPr id="37" name="Picture 36">
            <a:extLst>
              <a:ext uri="{FF2B5EF4-FFF2-40B4-BE49-F238E27FC236}">
                <a16:creationId xmlns:a16="http://schemas.microsoft.com/office/drawing/2014/main" id="{C9494434-4D9B-56D6-FE9D-961226E4BCB8}"/>
              </a:ext>
            </a:extLst>
          </p:cNvPr>
          <p:cNvPicPr>
            <a:picLocks noChangeAspect="1"/>
          </p:cNvPicPr>
          <p:nvPr/>
        </p:nvPicPr>
        <p:blipFill>
          <a:blip r:embed="rId20"/>
          <a:stretch>
            <a:fillRect/>
          </a:stretch>
        </p:blipFill>
        <p:spPr>
          <a:xfrm>
            <a:off x="8678845" y="1633192"/>
            <a:ext cx="1605953" cy="1365842"/>
          </a:xfrm>
          <a:prstGeom prst="rect">
            <a:avLst/>
          </a:prstGeom>
          <a:ln>
            <a:solidFill>
              <a:srgbClr val="00B050"/>
            </a:solidFill>
          </a:ln>
        </p:spPr>
      </p:pic>
      <p:pic>
        <p:nvPicPr>
          <p:cNvPr id="44" name="Picture 43">
            <a:extLst>
              <a:ext uri="{FF2B5EF4-FFF2-40B4-BE49-F238E27FC236}">
                <a16:creationId xmlns:a16="http://schemas.microsoft.com/office/drawing/2014/main" id="{99AF9B4E-208E-4272-4660-4B4E11594076}"/>
              </a:ext>
            </a:extLst>
          </p:cNvPr>
          <p:cNvPicPr>
            <a:picLocks noChangeAspect="1"/>
          </p:cNvPicPr>
          <p:nvPr/>
        </p:nvPicPr>
        <p:blipFill>
          <a:blip r:embed="rId21"/>
          <a:stretch>
            <a:fillRect/>
          </a:stretch>
        </p:blipFill>
        <p:spPr>
          <a:xfrm>
            <a:off x="10341799" y="1621477"/>
            <a:ext cx="1774002" cy="1365842"/>
          </a:xfrm>
          <a:prstGeom prst="rect">
            <a:avLst/>
          </a:prstGeom>
          <a:ln>
            <a:solidFill>
              <a:srgbClr val="00B050"/>
            </a:solidFill>
          </a:ln>
        </p:spPr>
      </p:pic>
      <p:sp>
        <p:nvSpPr>
          <p:cNvPr id="8" name="TextBox 7">
            <a:extLst>
              <a:ext uri="{FF2B5EF4-FFF2-40B4-BE49-F238E27FC236}">
                <a16:creationId xmlns:a16="http://schemas.microsoft.com/office/drawing/2014/main" id="{F6638A8D-9650-7608-D16E-8B51F92BB561}"/>
              </a:ext>
            </a:extLst>
          </p:cNvPr>
          <p:cNvSpPr txBox="1"/>
          <p:nvPr/>
        </p:nvSpPr>
        <p:spPr>
          <a:xfrm>
            <a:off x="2095879" y="1317967"/>
            <a:ext cx="833653" cy="306467"/>
          </a:xfrm>
          <a:prstGeom prst="roundRect">
            <a:avLst/>
          </a:prstGeom>
          <a:solidFill>
            <a:srgbClr val="00B05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AU" sz="1200" b="1" dirty="0">
                <a:solidFill>
                  <a:srgbClr val="FFFF00"/>
                </a:solidFill>
              </a:rPr>
              <a:t>BEIN30</a:t>
            </a:r>
            <a:endParaRPr lang="en-AU" sz="1200" b="1" dirty="0">
              <a:solidFill>
                <a:schemeClr val="bg1"/>
              </a:solidFill>
            </a:endParaRPr>
          </a:p>
        </p:txBody>
      </p:sp>
      <p:sp>
        <p:nvSpPr>
          <p:cNvPr id="10" name="TextBox 9">
            <a:extLst>
              <a:ext uri="{FF2B5EF4-FFF2-40B4-BE49-F238E27FC236}">
                <a16:creationId xmlns:a16="http://schemas.microsoft.com/office/drawing/2014/main" id="{2C87A291-C2E2-8BF6-9968-64B832CB3CEA}"/>
              </a:ext>
            </a:extLst>
          </p:cNvPr>
          <p:cNvSpPr txBox="1"/>
          <p:nvPr/>
        </p:nvSpPr>
        <p:spPr>
          <a:xfrm>
            <a:off x="5582314" y="1317966"/>
            <a:ext cx="833653" cy="306467"/>
          </a:xfrm>
          <a:prstGeom prst="roundRect">
            <a:avLst/>
          </a:prstGeom>
          <a:solidFill>
            <a:srgbClr val="00B05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AU" sz="1200" b="1" dirty="0">
                <a:solidFill>
                  <a:srgbClr val="FFFF00"/>
                </a:solidFill>
              </a:rPr>
              <a:t>BEIN30</a:t>
            </a:r>
            <a:endParaRPr lang="en-AU" sz="1200" b="1" dirty="0">
              <a:solidFill>
                <a:schemeClr val="bg1"/>
              </a:solidFill>
            </a:endParaRPr>
          </a:p>
        </p:txBody>
      </p:sp>
      <p:sp>
        <p:nvSpPr>
          <p:cNvPr id="12" name="TextBox 11">
            <a:extLst>
              <a:ext uri="{FF2B5EF4-FFF2-40B4-BE49-F238E27FC236}">
                <a16:creationId xmlns:a16="http://schemas.microsoft.com/office/drawing/2014/main" id="{73BB0AF8-0A0E-163C-C5EB-4C884BF303CD}"/>
              </a:ext>
            </a:extLst>
          </p:cNvPr>
          <p:cNvSpPr txBox="1"/>
          <p:nvPr/>
        </p:nvSpPr>
        <p:spPr>
          <a:xfrm>
            <a:off x="7238826" y="1319057"/>
            <a:ext cx="833653" cy="306467"/>
          </a:xfrm>
          <a:prstGeom prst="roundRect">
            <a:avLst/>
          </a:prstGeom>
          <a:solidFill>
            <a:srgbClr val="00B05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AU" sz="1200" b="1" dirty="0">
                <a:solidFill>
                  <a:srgbClr val="FFFF00"/>
                </a:solidFill>
              </a:rPr>
              <a:t>BEIN30</a:t>
            </a:r>
            <a:endParaRPr lang="en-AU" sz="1200" b="1" dirty="0">
              <a:solidFill>
                <a:schemeClr val="bg1"/>
              </a:solidFill>
            </a:endParaRPr>
          </a:p>
        </p:txBody>
      </p:sp>
      <p:sp>
        <p:nvSpPr>
          <p:cNvPr id="14" name="TextBox 13">
            <a:extLst>
              <a:ext uri="{FF2B5EF4-FFF2-40B4-BE49-F238E27FC236}">
                <a16:creationId xmlns:a16="http://schemas.microsoft.com/office/drawing/2014/main" id="{538794D3-6E05-1A18-3274-852FBF1EDF72}"/>
              </a:ext>
            </a:extLst>
          </p:cNvPr>
          <p:cNvSpPr txBox="1"/>
          <p:nvPr/>
        </p:nvSpPr>
        <p:spPr>
          <a:xfrm>
            <a:off x="8852003" y="1329805"/>
            <a:ext cx="833653" cy="306467"/>
          </a:xfrm>
          <a:prstGeom prst="roundRect">
            <a:avLst/>
          </a:prstGeom>
          <a:solidFill>
            <a:srgbClr val="00B05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AU" sz="1200" b="1" dirty="0">
                <a:solidFill>
                  <a:srgbClr val="FFFF00"/>
                </a:solidFill>
              </a:rPr>
              <a:t>BEIN30</a:t>
            </a:r>
            <a:endParaRPr lang="en-AU" sz="1200" b="1" dirty="0">
              <a:solidFill>
                <a:schemeClr val="bg1"/>
              </a:solidFill>
            </a:endParaRPr>
          </a:p>
        </p:txBody>
      </p:sp>
      <p:sp>
        <p:nvSpPr>
          <p:cNvPr id="24" name="Oval 23">
            <a:extLst>
              <a:ext uri="{FF2B5EF4-FFF2-40B4-BE49-F238E27FC236}">
                <a16:creationId xmlns:a16="http://schemas.microsoft.com/office/drawing/2014/main" id="{875FF87A-8993-67BF-174C-8AA999E810F8}"/>
              </a:ext>
            </a:extLst>
          </p:cNvPr>
          <p:cNvSpPr/>
          <p:nvPr/>
        </p:nvSpPr>
        <p:spPr>
          <a:xfrm>
            <a:off x="2959523" y="1098404"/>
            <a:ext cx="593453" cy="543304"/>
          </a:xfrm>
          <a:prstGeom prst="ellipse">
            <a:avLst/>
          </a:prstGeom>
          <a:solidFill>
            <a:srgbClr val="FFFF00"/>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400" b="1" kern="0" dirty="0">
                <a:latin typeface="Aptos" panose="020B0004020202020204" pitchFamily="34" charset="0"/>
                <a:cs typeface="Arial" panose="020B0604020202020204" pitchFamily="34" charset="0"/>
              </a:rPr>
              <a:t>2</a:t>
            </a:r>
            <a:br>
              <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effectLst/>
                <a:uLnTx/>
                <a:uFillTx/>
                <a:latin typeface="Aptos" panose="020B0004020202020204" pitchFamily="34" charset="0"/>
                <a:cs typeface="Arial" panose="020B0604020202020204" pitchFamily="34" charset="0"/>
              </a:rPr>
              <a:t>POINTS</a:t>
            </a:r>
            <a:endPar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2599FAB0-07D7-51BE-6AF1-73908D6564CA}"/>
              </a:ext>
            </a:extLst>
          </p:cNvPr>
          <p:cNvSpPr txBox="1"/>
          <p:nvPr/>
        </p:nvSpPr>
        <p:spPr>
          <a:xfrm>
            <a:off x="10651623" y="1327419"/>
            <a:ext cx="833653" cy="306467"/>
          </a:xfrm>
          <a:prstGeom prst="roundRect">
            <a:avLst/>
          </a:prstGeom>
          <a:solidFill>
            <a:srgbClr val="00B05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AU" sz="1200" b="1" dirty="0">
                <a:solidFill>
                  <a:srgbClr val="FFFF00"/>
                </a:solidFill>
              </a:rPr>
              <a:t>BEIN30</a:t>
            </a:r>
            <a:endParaRPr lang="en-AU" sz="1200" b="1" dirty="0">
              <a:solidFill>
                <a:schemeClr val="bg1"/>
              </a:solidFill>
            </a:endParaRPr>
          </a:p>
        </p:txBody>
      </p:sp>
      <p:sp>
        <p:nvSpPr>
          <p:cNvPr id="26" name="Oval 25">
            <a:extLst>
              <a:ext uri="{FF2B5EF4-FFF2-40B4-BE49-F238E27FC236}">
                <a16:creationId xmlns:a16="http://schemas.microsoft.com/office/drawing/2014/main" id="{6742FD9E-C4C1-D3CE-F365-0E322772114D}"/>
              </a:ext>
            </a:extLst>
          </p:cNvPr>
          <p:cNvSpPr/>
          <p:nvPr/>
        </p:nvSpPr>
        <p:spPr>
          <a:xfrm>
            <a:off x="4711552" y="1114043"/>
            <a:ext cx="593453" cy="543304"/>
          </a:xfrm>
          <a:prstGeom prst="ellipse">
            <a:avLst/>
          </a:prstGeom>
          <a:solidFill>
            <a:srgbClr val="FFFF00"/>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400" b="1" kern="0" dirty="0">
                <a:latin typeface="Aptos" panose="020B0004020202020204" pitchFamily="34" charset="0"/>
                <a:cs typeface="Arial" panose="020B0604020202020204" pitchFamily="34" charset="0"/>
              </a:rPr>
              <a:t>2</a:t>
            </a:r>
            <a:br>
              <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effectLst/>
                <a:uLnTx/>
                <a:uFillTx/>
                <a:latin typeface="Aptos" panose="020B0004020202020204" pitchFamily="34" charset="0"/>
                <a:cs typeface="Arial" panose="020B0604020202020204" pitchFamily="34" charset="0"/>
              </a:rPr>
              <a:t>POINTS</a:t>
            </a:r>
            <a:endPar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56DA1E52-655C-9B94-3475-DB53D4D1EC8C}"/>
              </a:ext>
            </a:extLst>
          </p:cNvPr>
          <p:cNvSpPr/>
          <p:nvPr/>
        </p:nvSpPr>
        <p:spPr>
          <a:xfrm>
            <a:off x="6462570" y="1114043"/>
            <a:ext cx="593453" cy="543304"/>
          </a:xfrm>
          <a:prstGeom prst="ellipse">
            <a:avLst/>
          </a:prstGeom>
          <a:solidFill>
            <a:srgbClr val="FFFF00"/>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400" b="1" kern="0" dirty="0">
                <a:latin typeface="Aptos" panose="020B0004020202020204" pitchFamily="34" charset="0"/>
                <a:cs typeface="Arial" panose="020B0604020202020204" pitchFamily="34" charset="0"/>
              </a:rPr>
              <a:t>2</a:t>
            </a:r>
            <a:br>
              <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effectLst/>
                <a:uLnTx/>
                <a:uFillTx/>
                <a:latin typeface="Aptos" panose="020B0004020202020204" pitchFamily="34" charset="0"/>
                <a:cs typeface="Arial" panose="020B0604020202020204" pitchFamily="34" charset="0"/>
              </a:rPr>
              <a:t>POINTS</a:t>
            </a:r>
            <a:endPar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A0B15601-0C22-7677-40F0-E3D479F5D50C}"/>
              </a:ext>
            </a:extLst>
          </p:cNvPr>
          <p:cNvSpPr/>
          <p:nvPr/>
        </p:nvSpPr>
        <p:spPr>
          <a:xfrm>
            <a:off x="8098414" y="1112344"/>
            <a:ext cx="593453" cy="543304"/>
          </a:xfrm>
          <a:prstGeom prst="ellipse">
            <a:avLst/>
          </a:prstGeom>
          <a:solidFill>
            <a:srgbClr val="FFFF00"/>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400" b="1" kern="0" dirty="0">
                <a:latin typeface="Aptos" panose="020B0004020202020204" pitchFamily="34" charset="0"/>
                <a:cs typeface="Arial" panose="020B0604020202020204" pitchFamily="34" charset="0"/>
              </a:rPr>
              <a:t>2</a:t>
            </a:r>
            <a:br>
              <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effectLst/>
                <a:uLnTx/>
                <a:uFillTx/>
                <a:latin typeface="Aptos" panose="020B0004020202020204" pitchFamily="34" charset="0"/>
                <a:cs typeface="Arial" panose="020B0604020202020204" pitchFamily="34" charset="0"/>
              </a:rPr>
              <a:t>POINTS</a:t>
            </a:r>
            <a:endPar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6B0785F5-CE2F-1FE6-7039-7D6E205CCF58}"/>
              </a:ext>
            </a:extLst>
          </p:cNvPr>
          <p:cNvSpPr/>
          <p:nvPr/>
        </p:nvSpPr>
        <p:spPr>
          <a:xfrm>
            <a:off x="9713055" y="1114043"/>
            <a:ext cx="593453" cy="543304"/>
          </a:xfrm>
          <a:prstGeom prst="ellipse">
            <a:avLst/>
          </a:prstGeom>
          <a:solidFill>
            <a:srgbClr val="FFFF00"/>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400" b="1" kern="0" dirty="0">
                <a:latin typeface="Aptos" panose="020B0004020202020204" pitchFamily="34" charset="0"/>
                <a:cs typeface="Arial" panose="020B0604020202020204" pitchFamily="34" charset="0"/>
              </a:rPr>
              <a:t>2</a:t>
            </a:r>
            <a:br>
              <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effectLst/>
                <a:uLnTx/>
                <a:uFillTx/>
                <a:latin typeface="Aptos" panose="020B0004020202020204" pitchFamily="34" charset="0"/>
                <a:cs typeface="Arial" panose="020B0604020202020204" pitchFamily="34" charset="0"/>
              </a:rPr>
              <a:t>POINTS</a:t>
            </a:r>
            <a:endPar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E8629382-74DA-6EDA-F28C-1D6E346C2317}"/>
              </a:ext>
            </a:extLst>
          </p:cNvPr>
          <p:cNvSpPr/>
          <p:nvPr/>
        </p:nvSpPr>
        <p:spPr>
          <a:xfrm>
            <a:off x="11522348" y="1123783"/>
            <a:ext cx="593453" cy="543304"/>
          </a:xfrm>
          <a:prstGeom prst="ellipse">
            <a:avLst/>
          </a:prstGeom>
          <a:solidFill>
            <a:srgbClr val="FFFF00"/>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400" b="1" kern="0" dirty="0">
                <a:latin typeface="Aptos" panose="020B0004020202020204" pitchFamily="34" charset="0"/>
                <a:cs typeface="Arial" panose="020B0604020202020204" pitchFamily="34" charset="0"/>
              </a:rPr>
              <a:t>2</a:t>
            </a:r>
            <a:br>
              <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effectLst/>
                <a:uLnTx/>
                <a:uFillTx/>
                <a:latin typeface="Aptos" panose="020B0004020202020204" pitchFamily="34" charset="0"/>
                <a:cs typeface="Arial" panose="020B0604020202020204" pitchFamily="34" charset="0"/>
              </a:rPr>
              <a:t>POINTS</a:t>
            </a:r>
            <a:endPar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FBC40DA8-35D1-C3C8-A96A-F79DE91B7ED8}"/>
              </a:ext>
            </a:extLst>
          </p:cNvPr>
          <p:cNvSpPr txBox="1"/>
          <p:nvPr/>
        </p:nvSpPr>
        <p:spPr>
          <a:xfrm>
            <a:off x="3821241" y="1317363"/>
            <a:ext cx="833653" cy="306467"/>
          </a:xfrm>
          <a:prstGeom prst="roundRect">
            <a:avLst/>
          </a:prstGeom>
          <a:solidFill>
            <a:srgbClr val="FFFF0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AU" sz="1200" b="1" dirty="0">
                <a:solidFill>
                  <a:srgbClr val="00B050"/>
                </a:solidFill>
              </a:rPr>
              <a:t>BEIN20</a:t>
            </a:r>
          </a:p>
        </p:txBody>
      </p:sp>
    </p:spTree>
    <p:extLst>
      <p:ext uri="{BB962C8B-B14F-4D97-AF65-F5344CB8AC3E}">
        <p14:creationId xmlns:p14="http://schemas.microsoft.com/office/powerpoint/2010/main" val="16686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24"/>
                                        </p:tgtEl>
                                      </p:cBhvr>
                                    </p:animEffect>
                                    <p:animScale>
                                      <p:cBhvr>
                                        <p:cTn id="13" dur="250" autoRev="1" fill="hold"/>
                                        <p:tgtEl>
                                          <p:spTgt spid="24"/>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childTnLst>
                          </p:cTn>
                        </p:par>
                        <p:par>
                          <p:cTn id="21" fill="hold">
                            <p:stCondLst>
                              <p:cond delay="500"/>
                            </p:stCondLst>
                            <p:childTnLst>
                              <p:par>
                                <p:cTn id="22" presetID="26" presetClass="emph" presetSubtype="0" fill="hold" grpId="1" nodeType="afterEffect">
                                  <p:stCondLst>
                                    <p:cond delay="0"/>
                                  </p:stCondLst>
                                  <p:childTnLst>
                                    <p:animEffect transition="out" filter="fade">
                                      <p:cBhvr>
                                        <p:cTn id="23" dur="500" tmFilter="0, 0; .2, .5; .8, .5; 1, 0"/>
                                        <p:tgtEl>
                                          <p:spTgt spid="26"/>
                                        </p:tgtEl>
                                      </p:cBhvr>
                                    </p:animEffect>
                                    <p:animScale>
                                      <p:cBhvr>
                                        <p:cTn id="24" dur="250" autoRev="1" fill="hold"/>
                                        <p:tgtEl>
                                          <p:spTgt spid="26"/>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fltVal val="0"/>
                                          </p:val>
                                        </p:tav>
                                        <p:tav tm="100000">
                                          <p:val>
                                            <p:strVal val="#ppt_h"/>
                                          </p:val>
                                        </p:tav>
                                      </p:tavLst>
                                    </p:anim>
                                    <p:animEffect transition="in" filter="fade">
                                      <p:cBhvr>
                                        <p:cTn id="31" dur="500"/>
                                        <p:tgtEl>
                                          <p:spTgt spid="27"/>
                                        </p:tgtEl>
                                      </p:cBhvr>
                                    </p:animEffect>
                                  </p:childTnLst>
                                </p:cTn>
                              </p:par>
                            </p:childTnLst>
                          </p:cTn>
                        </p:par>
                        <p:par>
                          <p:cTn id="32" fill="hold">
                            <p:stCondLst>
                              <p:cond delay="500"/>
                            </p:stCondLst>
                            <p:childTnLst>
                              <p:par>
                                <p:cTn id="33" presetID="26" presetClass="emph" presetSubtype="0" fill="hold" grpId="1" nodeType="afterEffect">
                                  <p:stCondLst>
                                    <p:cond delay="0"/>
                                  </p:stCondLst>
                                  <p:childTnLst>
                                    <p:animEffect transition="out" filter="fade">
                                      <p:cBhvr>
                                        <p:cTn id="34" dur="500" tmFilter="0, 0; .2, .5; .8, .5; 1, 0"/>
                                        <p:tgtEl>
                                          <p:spTgt spid="27"/>
                                        </p:tgtEl>
                                      </p:cBhvr>
                                    </p:animEffect>
                                    <p:animScale>
                                      <p:cBhvr>
                                        <p:cTn id="35" dur="250" autoRev="1" fill="hold"/>
                                        <p:tgtEl>
                                          <p:spTgt spid="27"/>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p:cTn id="40" dur="500" fill="hold"/>
                                        <p:tgtEl>
                                          <p:spTgt spid="30"/>
                                        </p:tgtEl>
                                        <p:attrNameLst>
                                          <p:attrName>ppt_w</p:attrName>
                                        </p:attrNameLst>
                                      </p:cBhvr>
                                      <p:tavLst>
                                        <p:tav tm="0">
                                          <p:val>
                                            <p:fltVal val="0"/>
                                          </p:val>
                                        </p:tav>
                                        <p:tav tm="100000">
                                          <p:val>
                                            <p:strVal val="#ppt_w"/>
                                          </p:val>
                                        </p:tav>
                                      </p:tavLst>
                                    </p:anim>
                                    <p:anim calcmode="lin" valueType="num">
                                      <p:cBhvr>
                                        <p:cTn id="41" dur="500" fill="hold"/>
                                        <p:tgtEl>
                                          <p:spTgt spid="30"/>
                                        </p:tgtEl>
                                        <p:attrNameLst>
                                          <p:attrName>ppt_h</p:attrName>
                                        </p:attrNameLst>
                                      </p:cBhvr>
                                      <p:tavLst>
                                        <p:tav tm="0">
                                          <p:val>
                                            <p:fltVal val="0"/>
                                          </p:val>
                                        </p:tav>
                                        <p:tav tm="100000">
                                          <p:val>
                                            <p:strVal val="#ppt_h"/>
                                          </p:val>
                                        </p:tav>
                                      </p:tavLst>
                                    </p:anim>
                                    <p:animEffect transition="in" filter="fade">
                                      <p:cBhvr>
                                        <p:cTn id="42" dur="500"/>
                                        <p:tgtEl>
                                          <p:spTgt spid="30"/>
                                        </p:tgtEl>
                                      </p:cBhvr>
                                    </p:animEffect>
                                  </p:childTnLst>
                                </p:cTn>
                              </p:par>
                            </p:childTnLst>
                          </p:cTn>
                        </p:par>
                        <p:par>
                          <p:cTn id="43" fill="hold">
                            <p:stCondLst>
                              <p:cond delay="500"/>
                            </p:stCondLst>
                            <p:childTnLst>
                              <p:par>
                                <p:cTn id="44" presetID="26" presetClass="emph" presetSubtype="0" fill="hold" grpId="1" nodeType="afterEffect">
                                  <p:stCondLst>
                                    <p:cond delay="0"/>
                                  </p:stCondLst>
                                  <p:childTnLst>
                                    <p:animEffect transition="out" filter="fade">
                                      <p:cBhvr>
                                        <p:cTn id="45" dur="500" tmFilter="0, 0; .2, .5; .8, .5; 1, 0"/>
                                        <p:tgtEl>
                                          <p:spTgt spid="30"/>
                                        </p:tgtEl>
                                      </p:cBhvr>
                                    </p:animEffect>
                                    <p:animScale>
                                      <p:cBhvr>
                                        <p:cTn id="46" dur="250" autoRev="1" fill="hold"/>
                                        <p:tgtEl>
                                          <p:spTgt spid="30"/>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500" fill="hold"/>
                                        <p:tgtEl>
                                          <p:spTgt spid="32"/>
                                        </p:tgtEl>
                                        <p:attrNameLst>
                                          <p:attrName>ppt_w</p:attrName>
                                        </p:attrNameLst>
                                      </p:cBhvr>
                                      <p:tavLst>
                                        <p:tav tm="0">
                                          <p:val>
                                            <p:fltVal val="0"/>
                                          </p:val>
                                        </p:tav>
                                        <p:tav tm="100000">
                                          <p:val>
                                            <p:strVal val="#ppt_w"/>
                                          </p:val>
                                        </p:tav>
                                      </p:tavLst>
                                    </p:anim>
                                    <p:anim calcmode="lin" valueType="num">
                                      <p:cBhvr>
                                        <p:cTn id="52" dur="500" fill="hold"/>
                                        <p:tgtEl>
                                          <p:spTgt spid="32"/>
                                        </p:tgtEl>
                                        <p:attrNameLst>
                                          <p:attrName>ppt_h</p:attrName>
                                        </p:attrNameLst>
                                      </p:cBhvr>
                                      <p:tavLst>
                                        <p:tav tm="0">
                                          <p:val>
                                            <p:fltVal val="0"/>
                                          </p:val>
                                        </p:tav>
                                        <p:tav tm="100000">
                                          <p:val>
                                            <p:strVal val="#ppt_h"/>
                                          </p:val>
                                        </p:tav>
                                      </p:tavLst>
                                    </p:anim>
                                    <p:animEffect transition="in" filter="fade">
                                      <p:cBhvr>
                                        <p:cTn id="53" dur="500"/>
                                        <p:tgtEl>
                                          <p:spTgt spid="32"/>
                                        </p:tgtEl>
                                      </p:cBhvr>
                                    </p:animEffect>
                                  </p:childTnLst>
                                </p:cTn>
                              </p:par>
                            </p:childTnLst>
                          </p:cTn>
                        </p:par>
                        <p:par>
                          <p:cTn id="54" fill="hold">
                            <p:stCondLst>
                              <p:cond delay="500"/>
                            </p:stCondLst>
                            <p:childTnLst>
                              <p:par>
                                <p:cTn id="55" presetID="26" presetClass="emph" presetSubtype="0" fill="hold" grpId="1" nodeType="afterEffect">
                                  <p:stCondLst>
                                    <p:cond delay="0"/>
                                  </p:stCondLst>
                                  <p:childTnLst>
                                    <p:animEffect transition="out" filter="fade">
                                      <p:cBhvr>
                                        <p:cTn id="56" dur="500" tmFilter="0, 0; .2, .5; .8, .5; 1, 0"/>
                                        <p:tgtEl>
                                          <p:spTgt spid="32"/>
                                        </p:tgtEl>
                                      </p:cBhvr>
                                    </p:animEffect>
                                    <p:animScale>
                                      <p:cBhvr>
                                        <p:cTn id="57" dur="250" autoRev="1" fill="hold"/>
                                        <p:tgtEl>
                                          <p:spTgt spid="32"/>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 calcmode="lin" valueType="num">
                                      <p:cBhvr>
                                        <p:cTn id="62" dur="500" fill="hold"/>
                                        <p:tgtEl>
                                          <p:spTgt spid="33"/>
                                        </p:tgtEl>
                                        <p:attrNameLst>
                                          <p:attrName>ppt_w</p:attrName>
                                        </p:attrNameLst>
                                      </p:cBhvr>
                                      <p:tavLst>
                                        <p:tav tm="0">
                                          <p:val>
                                            <p:fltVal val="0"/>
                                          </p:val>
                                        </p:tav>
                                        <p:tav tm="100000">
                                          <p:val>
                                            <p:strVal val="#ppt_w"/>
                                          </p:val>
                                        </p:tav>
                                      </p:tavLst>
                                    </p:anim>
                                    <p:anim calcmode="lin" valueType="num">
                                      <p:cBhvr>
                                        <p:cTn id="63" dur="500" fill="hold"/>
                                        <p:tgtEl>
                                          <p:spTgt spid="33"/>
                                        </p:tgtEl>
                                        <p:attrNameLst>
                                          <p:attrName>ppt_h</p:attrName>
                                        </p:attrNameLst>
                                      </p:cBhvr>
                                      <p:tavLst>
                                        <p:tav tm="0">
                                          <p:val>
                                            <p:fltVal val="0"/>
                                          </p:val>
                                        </p:tav>
                                        <p:tav tm="100000">
                                          <p:val>
                                            <p:strVal val="#ppt_h"/>
                                          </p:val>
                                        </p:tav>
                                      </p:tavLst>
                                    </p:anim>
                                    <p:animEffect transition="in" filter="fade">
                                      <p:cBhvr>
                                        <p:cTn id="64" dur="500"/>
                                        <p:tgtEl>
                                          <p:spTgt spid="33"/>
                                        </p:tgtEl>
                                      </p:cBhvr>
                                    </p:animEffect>
                                  </p:childTnLst>
                                </p:cTn>
                              </p:par>
                            </p:childTnLst>
                          </p:cTn>
                        </p:par>
                        <p:par>
                          <p:cTn id="65" fill="hold">
                            <p:stCondLst>
                              <p:cond delay="500"/>
                            </p:stCondLst>
                            <p:childTnLst>
                              <p:par>
                                <p:cTn id="66" presetID="26" presetClass="emph" presetSubtype="0" fill="hold" grpId="1" nodeType="afterEffect">
                                  <p:stCondLst>
                                    <p:cond delay="0"/>
                                  </p:stCondLst>
                                  <p:childTnLst>
                                    <p:animEffect transition="out" filter="fade">
                                      <p:cBhvr>
                                        <p:cTn id="67" dur="500" tmFilter="0, 0; .2, .5; .8, .5; 1, 0"/>
                                        <p:tgtEl>
                                          <p:spTgt spid="33"/>
                                        </p:tgtEl>
                                      </p:cBhvr>
                                    </p:animEffect>
                                    <p:animScale>
                                      <p:cBhvr>
                                        <p:cTn id="68" dur="250" autoRev="1" fill="hold"/>
                                        <p:tgtEl>
                                          <p:spTgt spid="3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6" grpId="0" animBg="1"/>
      <p:bldP spid="26" grpId="1" animBg="1"/>
      <p:bldP spid="27" grpId="0" animBg="1"/>
      <p:bldP spid="27" grpId="1" animBg="1"/>
      <p:bldP spid="30" grpId="0" animBg="1"/>
      <p:bldP spid="30" grpId="1" animBg="1"/>
      <p:bldP spid="32" grpId="0" animBg="1"/>
      <p:bldP spid="32" grpId="1" animBg="1"/>
      <p:bldP spid="33" grpId="0" animBg="1"/>
      <p:bldP spid="3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Content Placeholder 26">
            <a:extLst>
              <a:ext uri="{FF2B5EF4-FFF2-40B4-BE49-F238E27FC236}">
                <a16:creationId xmlns:a16="http://schemas.microsoft.com/office/drawing/2014/main" id="{81EBE88D-1AD7-E265-1DB2-FCB1B4734043}"/>
              </a:ext>
            </a:extLst>
          </p:cNvPr>
          <p:cNvGraphicFramePr>
            <a:graphicFrameLocks/>
          </p:cNvGraphicFramePr>
          <p:nvPr>
            <p:extLst>
              <p:ext uri="{D42A27DB-BD31-4B8C-83A1-F6EECF244321}">
                <p14:modId xmlns:p14="http://schemas.microsoft.com/office/powerpoint/2010/main" val="292270725"/>
              </p:ext>
            </p:extLst>
          </p:nvPr>
        </p:nvGraphicFramePr>
        <p:xfrm>
          <a:off x="108475" y="2601386"/>
          <a:ext cx="11915223" cy="2968787"/>
        </p:xfrm>
        <a:graphic>
          <a:graphicData uri="http://schemas.openxmlformats.org/drawingml/2006/table">
            <a:tbl>
              <a:tblPr firstRow="1" bandRow="1">
                <a:effectLst>
                  <a:reflection blurRad="38100" stA="45000" endPos="65000" dist="50800" dir="5400000" sy="-100000" algn="bl" rotWithShape="0"/>
                </a:effectLst>
                <a:tableStyleId>{5C22544A-7EE6-4342-B048-85BDC9FD1C3A}</a:tableStyleId>
              </a:tblPr>
              <a:tblGrid>
                <a:gridCol w="914399">
                  <a:extLst>
                    <a:ext uri="{9D8B030D-6E8A-4147-A177-3AD203B41FA5}">
                      <a16:colId xmlns:a16="http://schemas.microsoft.com/office/drawing/2014/main" val="2469550008"/>
                    </a:ext>
                  </a:extLst>
                </a:gridCol>
                <a:gridCol w="1154209">
                  <a:extLst>
                    <a:ext uri="{9D8B030D-6E8A-4147-A177-3AD203B41FA5}">
                      <a16:colId xmlns:a16="http://schemas.microsoft.com/office/drawing/2014/main" val="508450201"/>
                    </a:ext>
                  </a:extLst>
                </a:gridCol>
                <a:gridCol w="1257300">
                  <a:extLst>
                    <a:ext uri="{9D8B030D-6E8A-4147-A177-3AD203B41FA5}">
                      <a16:colId xmlns:a16="http://schemas.microsoft.com/office/drawing/2014/main" val="2987812022"/>
                    </a:ext>
                  </a:extLst>
                </a:gridCol>
                <a:gridCol w="1586071">
                  <a:extLst>
                    <a:ext uri="{9D8B030D-6E8A-4147-A177-3AD203B41FA5}">
                      <a16:colId xmlns:a16="http://schemas.microsoft.com/office/drawing/2014/main" val="396181318"/>
                    </a:ext>
                  </a:extLst>
                </a:gridCol>
                <a:gridCol w="1401233">
                  <a:extLst>
                    <a:ext uri="{9D8B030D-6E8A-4147-A177-3AD203B41FA5}">
                      <a16:colId xmlns:a16="http://schemas.microsoft.com/office/drawing/2014/main" val="702488844"/>
                    </a:ext>
                  </a:extLst>
                </a:gridCol>
                <a:gridCol w="1402663">
                  <a:extLst>
                    <a:ext uri="{9D8B030D-6E8A-4147-A177-3AD203B41FA5}">
                      <a16:colId xmlns:a16="http://schemas.microsoft.com/office/drawing/2014/main" val="2254378568"/>
                    </a:ext>
                  </a:extLst>
                </a:gridCol>
                <a:gridCol w="1430867">
                  <a:extLst>
                    <a:ext uri="{9D8B030D-6E8A-4147-A177-3AD203B41FA5}">
                      <a16:colId xmlns:a16="http://schemas.microsoft.com/office/drawing/2014/main" val="3278807393"/>
                    </a:ext>
                  </a:extLst>
                </a:gridCol>
                <a:gridCol w="1524000">
                  <a:extLst>
                    <a:ext uri="{9D8B030D-6E8A-4147-A177-3AD203B41FA5}">
                      <a16:colId xmlns:a16="http://schemas.microsoft.com/office/drawing/2014/main" val="2235670297"/>
                    </a:ext>
                  </a:extLst>
                </a:gridCol>
                <a:gridCol w="1244481">
                  <a:extLst>
                    <a:ext uri="{9D8B030D-6E8A-4147-A177-3AD203B41FA5}">
                      <a16:colId xmlns:a16="http://schemas.microsoft.com/office/drawing/2014/main" val="1383348293"/>
                    </a:ext>
                  </a:extLst>
                </a:gridCol>
              </a:tblGrid>
              <a:tr h="551345">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900" kern="1200" dirty="0">
                          <a:solidFill>
                            <a:schemeClr val="tx2"/>
                          </a:solidFill>
                          <a:latin typeface="Aptos" panose="020B0004020202020204" pitchFamily="34" charset="0"/>
                          <a:ea typeface="+mn-ea"/>
                          <a:cs typeface="+mn-cs"/>
                        </a:rPr>
                        <a:t>Regular Monthly Data</a:t>
                      </a:r>
                    </a:p>
                  </a:txBody>
                  <a:tcPr marL="95364" marR="95364" marT="47682" marB="47682">
                    <a:lnL>
                      <a:noFill/>
                    </a:lnL>
                    <a:lnR>
                      <a:noFill/>
                    </a:lnR>
                    <a:lnT>
                      <a:noFill/>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endParaRPr lang="en-AU" sz="1050" b="1" kern="1200" dirty="0">
                        <a:solidFill>
                          <a:schemeClr val="tx2"/>
                        </a:solidFill>
                        <a:latin typeface="Aptos" panose="020B0004020202020204" pitchFamily="34" charset="0"/>
                        <a:ea typeface="+mn-ea"/>
                        <a:cs typeface="+mn-cs"/>
                      </a:endParaRPr>
                    </a:p>
                    <a:p>
                      <a:pPr marL="0" algn="ctr" defTabSz="914354" rtl="0" eaLnBrk="1" latinLnBrk="0" hangingPunct="1"/>
                      <a:r>
                        <a:rPr lang="en-AU" sz="1050" b="1" kern="1200" dirty="0">
                          <a:solidFill>
                            <a:schemeClr val="tx2"/>
                          </a:solidFill>
                          <a:latin typeface="Aptos" panose="020B0004020202020204" pitchFamily="34" charset="0"/>
                          <a:ea typeface="+mn-ea"/>
                          <a:cs typeface="+mn-cs"/>
                        </a:rPr>
                        <a:t>15</a:t>
                      </a:r>
                      <a:r>
                        <a:rPr lang="en-AU" sz="1050" b="0" kern="1200" dirty="0">
                          <a:solidFill>
                            <a:schemeClr val="tx2"/>
                          </a:solidFill>
                          <a:latin typeface="Aptos" panose="020B0004020202020204" pitchFamily="34" charset="0"/>
                          <a:ea typeface="+mn-ea"/>
                          <a:cs typeface="+mn-cs"/>
                        </a:rPr>
                        <a:t>GB</a:t>
                      </a:r>
                    </a:p>
                  </a:txBody>
                  <a:tcPr marL="95364" marR="95364" marT="47682" marB="47682">
                    <a:lnL>
                      <a:noFill/>
                    </a:lnL>
                    <a:lnR>
                      <a:noFill/>
                    </a:lnR>
                    <a:lnT>
                      <a:noFill/>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lang="en-AU" sz="1050" b="1"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1050" b="1" kern="1200" dirty="0">
                          <a:solidFill>
                            <a:schemeClr val="tx2"/>
                          </a:solidFill>
                          <a:latin typeface="Aptos" panose="020B0004020202020204" pitchFamily="34" charset="0"/>
                          <a:ea typeface="+mn-ea"/>
                          <a:cs typeface="+mn-cs"/>
                        </a:rPr>
                        <a:t>25</a:t>
                      </a:r>
                      <a:r>
                        <a:rPr lang="en-AU" sz="1050" b="0" kern="1200" dirty="0">
                          <a:solidFill>
                            <a:schemeClr val="tx2"/>
                          </a:solidFill>
                          <a:latin typeface="Aptos" panose="020B0004020202020204" pitchFamily="34" charset="0"/>
                          <a:ea typeface="+mn-ea"/>
                          <a:cs typeface="+mn-cs"/>
                        </a:rPr>
                        <a:t>GB</a:t>
                      </a:r>
                    </a:p>
                    <a:p>
                      <a:pPr marL="0" algn="ctr" defTabSz="914354" rtl="0" eaLnBrk="1" latinLnBrk="0" hangingPunct="1"/>
                      <a:endParaRPr lang="en-AU" sz="1050" b="0" kern="1200" dirty="0">
                        <a:solidFill>
                          <a:schemeClr val="tx2"/>
                        </a:solidFill>
                        <a:latin typeface="Aptos" panose="020B0004020202020204" pitchFamily="34" charset="0"/>
                        <a:ea typeface="+mn-ea"/>
                        <a:cs typeface="+mn-cs"/>
                      </a:endParaRPr>
                    </a:p>
                  </a:txBody>
                  <a:tcPr marL="95364" marR="95364" marT="47682" marB="47682">
                    <a:lnL>
                      <a:noFill/>
                    </a:lnL>
                    <a:lnR>
                      <a:noFill/>
                    </a:lnR>
                    <a:lnT>
                      <a:noFill/>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lang="en-AU" sz="1050" b="1"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1050" b="1" kern="1200" dirty="0">
                          <a:solidFill>
                            <a:schemeClr val="tx2"/>
                          </a:solidFill>
                          <a:latin typeface="Aptos" panose="020B0004020202020204" pitchFamily="34" charset="0"/>
                          <a:ea typeface="+mn-ea"/>
                          <a:cs typeface="+mn-cs"/>
                        </a:rPr>
                        <a:t>30</a:t>
                      </a:r>
                      <a:r>
                        <a:rPr lang="en-AU" sz="1050" b="0" kern="1200" dirty="0">
                          <a:solidFill>
                            <a:schemeClr val="tx2"/>
                          </a:solidFill>
                          <a:latin typeface="Aptos" panose="020B0004020202020204" pitchFamily="34" charset="0"/>
                          <a:ea typeface="+mn-ea"/>
                          <a:cs typeface="+mn-cs"/>
                        </a:rPr>
                        <a:t>GB</a:t>
                      </a:r>
                    </a:p>
                    <a:p>
                      <a:pPr marL="0" algn="ctr" defTabSz="914354" rtl="0" eaLnBrk="1" latinLnBrk="0" hangingPunct="1"/>
                      <a:endParaRPr lang="en-AU" sz="1050" b="0" kern="1200" dirty="0">
                        <a:solidFill>
                          <a:schemeClr val="tx2"/>
                        </a:solidFill>
                        <a:latin typeface="Aptos" panose="020B0004020202020204" pitchFamily="34" charset="0"/>
                        <a:ea typeface="+mn-ea"/>
                        <a:cs typeface="+mn-cs"/>
                      </a:endParaRPr>
                    </a:p>
                  </a:txBody>
                  <a:tcPr marL="95364" marR="95364" marT="47682" marB="47682">
                    <a:lnL>
                      <a:noFill/>
                    </a:lnL>
                    <a:lnR>
                      <a:noFill/>
                    </a:lnR>
                    <a:lnT>
                      <a:noFill/>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lang="en-AU" sz="1050" b="1"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1050" b="1" kern="1200" dirty="0">
                          <a:solidFill>
                            <a:schemeClr val="tx2"/>
                          </a:solidFill>
                          <a:latin typeface="Aptos" panose="020B0004020202020204" pitchFamily="34" charset="0"/>
                          <a:ea typeface="+mn-ea"/>
                          <a:cs typeface="+mn-cs"/>
                        </a:rPr>
                        <a:t>32</a:t>
                      </a:r>
                      <a:r>
                        <a:rPr lang="en-AU" sz="1050" b="0" kern="1200" dirty="0">
                          <a:solidFill>
                            <a:schemeClr val="tx2"/>
                          </a:solidFill>
                          <a:latin typeface="Aptos" panose="020B0004020202020204" pitchFamily="34" charset="0"/>
                          <a:ea typeface="+mn-ea"/>
                          <a:cs typeface="+mn-cs"/>
                        </a:rPr>
                        <a:t>GB</a:t>
                      </a:r>
                    </a:p>
                    <a:p>
                      <a:pPr marL="0" algn="ctr" defTabSz="914354" rtl="0" eaLnBrk="1" latinLnBrk="0" hangingPunct="1"/>
                      <a:endParaRPr lang="en-AU" sz="1050" b="0" kern="1200" dirty="0">
                        <a:solidFill>
                          <a:schemeClr val="tx2"/>
                        </a:solidFill>
                        <a:latin typeface="Aptos" panose="020B0004020202020204" pitchFamily="34" charset="0"/>
                        <a:ea typeface="+mn-ea"/>
                        <a:cs typeface="+mn-cs"/>
                      </a:endParaRPr>
                    </a:p>
                  </a:txBody>
                  <a:tcPr marL="95364" marR="95364" marT="47682" marB="47682">
                    <a:lnL>
                      <a:noFill/>
                    </a:lnL>
                    <a:lnR>
                      <a:noFill/>
                    </a:lnR>
                    <a:lnT>
                      <a:noFill/>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lang="en-AU" sz="1050" b="1"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1050" b="1" kern="1200" dirty="0">
                          <a:solidFill>
                            <a:schemeClr val="tx2"/>
                          </a:solidFill>
                          <a:latin typeface="Aptos" panose="020B0004020202020204" pitchFamily="34" charset="0"/>
                          <a:ea typeface="+mn-ea"/>
                          <a:cs typeface="+mn-cs"/>
                        </a:rPr>
                        <a:t>50</a:t>
                      </a:r>
                      <a:r>
                        <a:rPr lang="en-AU" sz="1050" b="0" kern="1200" dirty="0">
                          <a:solidFill>
                            <a:schemeClr val="tx2"/>
                          </a:solidFill>
                          <a:latin typeface="Aptos" panose="020B0004020202020204" pitchFamily="34" charset="0"/>
                          <a:ea typeface="+mn-ea"/>
                          <a:cs typeface="+mn-cs"/>
                        </a:rPr>
                        <a:t>GB</a:t>
                      </a:r>
                    </a:p>
                  </a:txBody>
                  <a:tcPr marL="95364" marR="95364" marT="47682" marB="47682">
                    <a:lnL>
                      <a:noFill/>
                    </a:lnL>
                    <a:lnR>
                      <a:noFill/>
                    </a:lnR>
                    <a:lnT>
                      <a:noFill/>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lang="en-AU" sz="1050" b="1"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1050" b="1" kern="1200" dirty="0">
                          <a:solidFill>
                            <a:schemeClr val="tx2"/>
                          </a:solidFill>
                          <a:latin typeface="Aptos" panose="020B0004020202020204" pitchFamily="34" charset="0"/>
                          <a:ea typeface="+mn-ea"/>
                          <a:cs typeface="+mn-cs"/>
                        </a:rPr>
                        <a:t>65</a:t>
                      </a:r>
                      <a:r>
                        <a:rPr lang="en-AU" sz="1050" b="0" kern="1200" dirty="0">
                          <a:solidFill>
                            <a:schemeClr val="tx2"/>
                          </a:solidFill>
                          <a:latin typeface="Aptos" panose="020B0004020202020204" pitchFamily="34" charset="0"/>
                          <a:ea typeface="+mn-ea"/>
                          <a:cs typeface="+mn-cs"/>
                        </a:rPr>
                        <a:t>GB</a:t>
                      </a:r>
                    </a:p>
                  </a:txBody>
                  <a:tcPr marL="95364" marR="95364" marT="47682" marB="47682">
                    <a:lnL>
                      <a:noFill/>
                    </a:lnL>
                    <a:lnR>
                      <a:noFill/>
                    </a:lnR>
                    <a:lnT>
                      <a:noFill/>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lang="en-AU" sz="1050" b="1"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1050" b="1" kern="1200" dirty="0">
                          <a:solidFill>
                            <a:schemeClr val="tx2"/>
                          </a:solidFill>
                          <a:latin typeface="Aptos" panose="020B0004020202020204" pitchFamily="34" charset="0"/>
                          <a:ea typeface="+mn-ea"/>
                          <a:cs typeface="+mn-cs"/>
                        </a:rPr>
                        <a:t>100</a:t>
                      </a:r>
                      <a:r>
                        <a:rPr lang="en-AU" sz="1050" b="0" kern="1200" dirty="0">
                          <a:solidFill>
                            <a:schemeClr val="tx2"/>
                          </a:solidFill>
                          <a:latin typeface="Aptos" panose="020B0004020202020204" pitchFamily="34" charset="0"/>
                          <a:ea typeface="+mn-ea"/>
                          <a:cs typeface="+mn-cs"/>
                        </a:rPr>
                        <a:t>GB</a:t>
                      </a:r>
                    </a:p>
                  </a:txBody>
                  <a:tcPr marL="95364" marR="95364" marT="47682" marB="47682">
                    <a:lnL>
                      <a:noFill/>
                    </a:lnL>
                    <a:lnR>
                      <a:noFill/>
                    </a:lnR>
                    <a:lnT>
                      <a:noFill/>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lang="en-AU" sz="1050" b="1"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1050" b="1" kern="1200" dirty="0">
                          <a:solidFill>
                            <a:schemeClr val="tx2"/>
                          </a:solidFill>
                          <a:latin typeface="Aptos" panose="020B0004020202020204" pitchFamily="34" charset="0"/>
                          <a:ea typeface="+mn-ea"/>
                          <a:cs typeface="+mn-cs"/>
                        </a:rPr>
                        <a:t>150</a:t>
                      </a:r>
                      <a:r>
                        <a:rPr lang="en-AU" sz="1050" b="0" kern="1200" dirty="0">
                          <a:solidFill>
                            <a:schemeClr val="tx2"/>
                          </a:solidFill>
                          <a:latin typeface="Aptos" panose="020B0004020202020204" pitchFamily="34" charset="0"/>
                          <a:ea typeface="+mn-ea"/>
                          <a:cs typeface="+mn-cs"/>
                        </a:rPr>
                        <a:t>GB</a:t>
                      </a:r>
                    </a:p>
                  </a:txBody>
                  <a:tcPr marL="95364" marR="95364" marT="47682" marB="47682">
                    <a:lnL>
                      <a:noFill/>
                    </a:lnL>
                    <a:lnR>
                      <a:noFill/>
                    </a:lnR>
                    <a:lnT>
                      <a:noFill/>
                    </a:lnT>
                    <a:lnB w="1270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2158781398"/>
                  </a:ext>
                </a:extLst>
              </a:tr>
              <a:tr h="398021">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900" b="1" kern="1200" dirty="0">
                          <a:solidFill>
                            <a:schemeClr val="tx2"/>
                          </a:solidFill>
                          <a:latin typeface="Aptos" panose="020B0004020202020204" pitchFamily="34" charset="0"/>
                          <a:ea typeface="+mn-ea"/>
                          <a:cs typeface="+mn-cs"/>
                        </a:rPr>
                        <a:t>Data Bank</a:t>
                      </a: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r>
                        <a:rPr lang="en-AU" sz="1050" b="1" kern="1200" dirty="0">
                          <a:solidFill>
                            <a:schemeClr val="tx2"/>
                          </a:solidFill>
                          <a:latin typeface="Aptos" panose="020B0004020202020204" pitchFamily="34" charset="0"/>
                          <a:ea typeface="+mn-ea"/>
                          <a:cs typeface="+mn-cs"/>
                        </a:rPr>
                        <a:t>500</a:t>
                      </a:r>
                      <a:r>
                        <a:rPr lang="en-AU" sz="1050" kern="1200" dirty="0">
                          <a:solidFill>
                            <a:schemeClr val="tx2"/>
                          </a:solidFill>
                          <a:latin typeface="Aptos" panose="020B0004020202020204" pitchFamily="34" charset="0"/>
                          <a:ea typeface="+mn-ea"/>
                          <a:cs typeface="+mn-cs"/>
                        </a:rPr>
                        <a:t>GB</a:t>
                      </a: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1050" b="1" kern="1200" dirty="0">
                          <a:solidFill>
                            <a:schemeClr val="tx2"/>
                          </a:solidFill>
                          <a:latin typeface="Aptos" panose="020B0004020202020204" pitchFamily="34" charset="0"/>
                          <a:ea typeface="+mn-ea"/>
                          <a:cs typeface="+mn-cs"/>
                        </a:rPr>
                        <a:t>500</a:t>
                      </a:r>
                      <a:r>
                        <a:rPr lang="en-AU" sz="1050" kern="1200" dirty="0">
                          <a:solidFill>
                            <a:schemeClr val="tx2"/>
                          </a:solidFill>
                          <a:latin typeface="Aptos" panose="020B0004020202020204" pitchFamily="34" charset="0"/>
                          <a:ea typeface="+mn-ea"/>
                          <a:cs typeface="+mn-cs"/>
                        </a:rPr>
                        <a:t>GB</a:t>
                      </a: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1050" b="1" kern="1200" dirty="0">
                          <a:solidFill>
                            <a:schemeClr val="tx2"/>
                          </a:solidFill>
                          <a:latin typeface="Aptos" panose="020B0004020202020204" pitchFamily="34" charset="0"/>
                          <a:ea typeface="+mn-ea"/>
                          <a:cs typeface="+mn-cs"/>
                        </a:rPr>
                        <a:t>500</a:t>
                      </a:r>
                      <a:r>
                        <a:rPr lang="en-AU" sz="1050" kern="1200" dirty="0">
                          <a:solidFill>
                            <a:schemeClr val="tx2"/>
                          </a:solidFill>
                          <a:latin typeface="Aptos" panose="020B0004020202020204" pitchFamily="34" charset="0"/>
                          <a:ea typeface="+mn-ea"/>
                          <a:cs typeface="+mn-cs"/>
                        </a:rPr>
                        <a:t>GB</a:t>
                      </a:r>
                    </a:p>
                    <a:p>
                      <a:pPr marL="0" algn="ctr" defTabSz="914354" rtl="0" eaLnBrk="1" latinLnBrk="0" hangingPunct="1"/>
                      <a:endParaRPr lang="en-AU" sz="105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1050" b="1" kern="1200" dirty="0">
                          <a:solidFill>
                            <a:schemeClr val="tx2"/>
                          </a:solidFill>
                          <a:latin typeface="Aptos" panose="020B0004020202020204" pitchFamily="34" charset="0"/>
                          <a:ea typeface="+mn-ea"/>
                          <a:cs typeface="+mn-cs"/>
                        </a:rPr>
                        <a:t>500</a:t>
                      </a:r>
                      <a:r>
                        <a:rPr lang="en-AU" sz="1050" kern="1200" dirty="0">
                          <a:solidFill>
                            <a:schemeClr val="tx2"/>
                          </a:solidFill>
                          <a:latin typeface="Aptos" panose="020B0004020202020204" pitchFamily="34" charset="0"/>
                          <a:ea typeface="+mn-ea"/>
                          <a:cs typeface="+mn-cs"/>
                        </a:rPr>
                        <a:t>GB</a:t>
                      </a:r>
                    </a:p>
                    <a:p>
                      <a:pPr marL="0" algn="ctr" defTabSz="914354" rtl="0" eaLnBrk="1" latinLnBrk="0" hangingPunct="1"/>
                      <a:endParaRPr lang="en-AU" sz="105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1050" b="1" kern="1200" dirty="0">
                          <a:solidFill>
                            <a:schemeClr val="tx2"/>
                          </a:solidFill>
                          <a:latin typeface="Aptos" panose="020B0004020202020204" pitchFamily="34" charset="0"/>
                          <a:ea typeface="+mn-ea"/>
                          <a:cs typeface="+mn-cs"/>
                        </a:rPr>
                        <a:t>500</a:t>
                      </a:r>
                      <a:r>
                        <a:rPr lang="en-AU" sz="1050" kern="1200" dirty="0">
                          <a:solidFill>
                            <a:schemeClr val="tx2"/>
                          </a:solidFill>
                          <a:latin typeface="Aptos" panose="020B0004020202020204" pitchFamily="34" charset="0"/>
                          <a:ea typeface="+mn-ea"/>
                          <a:cs typeface="+mn-cs"/>
                        </a:rPr>
                        <a:t>GB</a:t>
                      </a:r>
                    </a:p>
                    <a:p>
                      <a:pPr marL="0" algn="ctr" defTabSz="914354" rtl="0" eaLnBrk="1" latinLnBrk="0" hangingPunct="1"/>
                      <a:endParaRPr lang="en-AU" sz="105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1050" b="1" kern="1200" dirty="0">
                          <a:solidFill>
                            <a:schemeClr val="tx2"/>
                          </a:solidFill>
                          <a:latin typeface="Aptos" panose="020B0004020202020204" pitchFamily="34" charset="0"/>
                          <a:ea typeface="+mn-ea"/>
                          <a:cs typeface="+mn-cs"/>
                        </a:rPr>
                        <a:t>1000</a:t>
                      </a:r>
                      <a:r>
                        <a:rPr lang="en-AU" sz="1050" kern="1200" dirty="0">
                          <a:solidFill>
                            <a:schemeClr val="tx2"/>
                          </a:solidFill>
                          <a:latin typeface="Aptos" panose="020B0004020202020204" pitchFamily="34" charset="0"/>
                          <a:ea typeface="+mn-ea"/>
                          <a:cs typeface="+mn-cs"/>
                        </a:rPr>
                        <a:t>GB</a:t>
                      </a:r>
                    </a:p>
                    <a:p>
                      <a:pPr marL="0" algn="ctr" defTabSz="914354" rtl="0" eaLnBrk="1" latinLnBrk="0" hangingPunct="1"/>
                      <a:endParaRPr lang="en-AU" sz="105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1050" b="1" kern="1200" dirty="0">
                          <a:solidFill>
                            <a:schemeClr val="tx2"/>
                          </a:solidFill>
                          <a:latin typeface="Aptos" panose="020B0004020202020204" pitchFamily="34" charset="0"/>
                          <a:ea typeface="+mn-ea"/>
                          <a:cs typeface="+mn-cs"/>
                        </a:rPr>
                        <a:t>1000</a:t>
                      </a:r>
                      <a:r>
                        <a:rPr lang="en-AU" sz="1050" kern="1200" dirty="0">
                          <a:solidFill>
                            <a:schemeClr val="tx2"/>
                          </a:solidFill>
                          <a:latin typeface="Aptos" panose="020B0004020202020204" pitchFamily="34" charset="0"/>
                          <a:ea typeface="+mn-ea"/>
                          <a:cs typeface="+mn-cs"/>
                        </a:rPr>
                        <a:t>GB</a:t>
                      </a:r>
                    </a:p>
                    <a:p>
                      <a:pPr marL="0" algn="ctr" defTabSz="914354" rtl="0" eaLnBrk="1" latinLnBrk="0" hangingPunct="1"/>
                      <a:endParaRPr lang="en-AU" sz="105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1050" b="1" kern="1200" dirty="0">
                          <a:solidFill>
                            <a:schemeClr val="tx2"/>
                          </a:solidFill>
                          <a:latin typeface="Aptos" panose="020B0004020202020204" pitchFamily="34" charset="0"/>
                          <a:ea typeface="+mn-ea"/>
                          <a:cs typeface="+mn-cs"/>
                        </a:rPr>
                        <a:t>1000</a:t>
                      </a:r>
                      <a:r>
                        <a:rPr lang="en-AU" sz="1050" kern="1200" dirty="0">
                          <a:solidFill>
                            <a:schemeClr val="tx2"/>
                          </a:solidFill>
                          <a:latin typeface="Aptos" panose="020B0004020202020204" pitchFamily="34" charset="0"/>
                          <a:ea typeface="+mn-ea"/>
                          <a:cs typeface="+mn-cs"/>
                        </a:rPr>
                        <a:t>GB</a:t>
                      </a:r>
                    </a:p>
                    <a:p>
                      <a:pPr marL="0" algn="ctr" defTabSz="914354" rtl="0" eaLnBrk="1" latinLnBrk="0" hangingPunct="1"/>
                      <a:endParaRPr lang="en-AU" sz="105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262466205"/>
                  </a:ext>
                </a:extLst>
              </a:tr>
              <a:tr h="551345">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900" b="1" kern="1200" dirty="0">
                          <a:solidFill>
                            <a:schemeClr val="tx2"/>
                          </a:solidFill>
                          <a:latin typeface="Aptos" panose="020B0004020202020204" pitchFamily="34" charset="0"/>
                          <a:ea typeface="+mn-ea"/>
                          <a:cs typeface="+mn-cs"/>
                        </a:rPr>
                        <a:t>Unlimited National Calls + SMS</a:t>
                      </a: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endParaRPr lang="en-AU" sz="90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endParaRPr lang="en-AU" sz="90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endParaRPr lang="en-AU" sz="90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endParaRPr lang="en-AU" sz="90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endParaRPr lang="en-AU" sz="90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endParaRPr lang="en-AU" sz="90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endParaRPr lang="en-AU" sz="90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endParaRPr lang="en-AU" sz="90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747091934"/>
                  </a:ext>
                </a:extLst>
              </a:tr>
              <a:tr h="634331">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AU" sz="900" b="1" kern="1200" dirty="0">
                          <a:solidFill>
                            <a:schemeClr val="tx2"/>
                          </a:solidFill>
                          <a:latin typeface="Aptos" panose="020B0004020202020204" pitchFamily="34" charset="0"/>
                          <a:ea typeface="+mn-ea"/>
                          <a:cs typeface="+mn-cs"/>
                        </a:rPr>
                        <a:t>Unlimited International Calls + SMS</a:t>
                      </a: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algn="ctr" defTabSz="914354" rtl="0" eaLnBrk="1" latinLnBrk="0" hangingPunct="1">
                        <a:lnSpc>
                          <a:spcPct val="300000"/>
                        </a:lnSpc>
                      </a:pPr>
                      <a:r>
                        <a:rPr lang="en-AU" sz="900" kern="1200" dirty="0">
                          <a:solidFill>
                            <a:schemeClr val="tx2"/>
                          </a:solidFill>
                          <a:latin typeface="Aptos" panose="020B0004020202020204" pitchFamily="34" charset="0"/>
                          <a:ea typeface="+mn-ea"/>
                          <a:cs typeface="+mn-cs"/>
                        </a:rPr>
                        <a:t>Not Included</a:t>
                      </a: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600" kern="1200" dirty="0">
                          <a:solidFill>
                            <a:schemeClr val="tx2"/>
                          </a:solidFill>
                          <a:latin typeface="Aptos" panose="020B0004020202020204" pitchFamily="34" charset="0"/>
                          <a:ea typeface="+mn-ea"/>
                          <a:cs typeface="+mn-cs"/>
                        </a:rPr>
                        <a:t>15 selected countries</a:t>
                      </a:r>
                      <a:r>
                        <a:rPr lang="en-AU" sz="600" kern="1200" baseline="30000" dirty="0">
                          <a:solidFill>
                            <a:schemeClr val="tx2"/>
                          </a:solidFill>
                          <a:latin typeface="Aptos" panose="020B0004020202020204" pitchFamily="34" charset="0"/>
                          <a:ea typeface="+mn-ea"/>
                          <a:cs typeface="+mn-cs"/>
                        </a:rPr>
                        <a:t>1</a:t>
                      </a: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defTabSz="914354" rtl="0" eaLnBrk="1" latinLnBrk="0" hangingPunct="1"/>
                      <a:endParaRPr lang="en-AU" sz="1200" kern="1200" dirty="0">
                        <a:solidFill>
                          <a:schemeClr val="tx2"/>
                        </a:solidFill>
                        <a:latin typeface="Aptos" panose="020B0004020202020204" pitchFamily="34" charset="0"/>
                        <a:ea typeface="+mn-ea"/>
                        <a:cs typeface="+mn-cs"/>
                      </a:endParaRPr>
                    </a:p>
                    <a:p>
                      <a:pPr marL="0" defTabSz="914354" rtl="0" eaLnBrk="1" latinLnBrk="0" hangingPunct="1"/>
                      <a:endParaRPr lang="en-AU" sz="1200"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600" kern="1200" dirty="0">
                          <a:solidFill>
                            <a:schemeClr val="tx2"/>
                          </a:solidFill>
                          <a:latin typeface="Aptos" panose="020B0004020202020204" pitchFamily="34" charset="0"/>
                          <a:ea typeface="+mn-ea"/>
                          <a:cs typeface="+mn-cs"/>
                        </a:rPr>
                        <a:t>15 selected countries</a:t>
                      </a:r>
                      <a:r>
                        <a:rPr lang="en-AU" sz="600" kern="1200" baseline="30000" dirty="0">
                          <a:solidFill>
                            <a:schemeClr val="tx2"/>
                          </a:solidFill>
                          <a:latin typeface="Aptos" panose="020B0004020202020204" pitchFamily="34" charset="0"/>
                          <a:ea typeface="+mn-ea"/>
                          <a:cs typeface="+mn-cs"/>
                        </a:rPr>
                        <a:t>1</a:t>
                      </a: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defTabSz="914354" rtl="0" eaLnBrk="1" latinLnBrk="0" hangingPunct="1"/>
                      <a:endParaRPr lang="en-AU" sz="1200" kern="1200" dirty="0">
                        <a:solidFill>
                          <a:schemeClr val="tx2"/>
                        </a:solidFill>
                        <a:latin typeface="Aptos" panose="020B0004020202020204" pitchFamily="34" charset="0"/>
                        <a:ea typeface="+mn-ea"/>
                        <a:cs typeface="+mn-cs"/>
                      </a:endParaRPr>
                    </a:p>
                    <a:p>
                      <a:pPr marL="0" defTabSz="914354" rtl="0" eaLnBrk="1" latinLnBrk="0" hangingPunct="1"/>
                      <a:endParaRPr lang="en-AU" sz="1200"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600" kern="1200" dirty="0">
                          <a:solidFill>
                            <a:schemeClr val="tx2"/>
                          </a:solidFill>
                          <a:latin typeface="Aptos" panose="020B0004020202020204" pitchFamily="34" charset="0"/>
                          <a:ea typeface="+mn-ea"/>
                          <a:cs typeface="+mn-cs"/>
                        </a:rPr>
                        <a:t>15 selected countries</a:t>
                      </a:r>
                      <a:r>
                        <a:rPr lang="en-AU" sz="600" kern="1200" baseline="30000" dirty="0">
                          <a:solidFill>
                            <a:schemeClr val="tx2"/>
                          </a:solidFill>
                          <a:latin typeface="Aptos" panose="020B0004020202020204" pitchFamily="34" charset="0"/>
                          <a:ea typeface="+mn-ea"/>
                          <a:cs typeface="+mn-cs"/>
                        </a:rPr>
                        <a:t>1</a:t>
                      </a: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defTabSz="914354" rtl="0" eaLnBrk="1" latinLnBrk="0" hangingPunct="1"/>
                      <a:endParaRPr lang="en-AU" sz="1200" kern="1200" dirty="0">
                        <a:solidFill>
                          <a:schemeClr val="tx2"/>
                        </a:solidFill>
                        <a:latin typeface="Aptos" panose="020B0004020202020204" pitchFamily="34" charset="0"/>
                        <a:ea typeface="+mn-ea"/>
                        <a:cs typeface="+mn-cs"/>
                      </a:endParaRPr>
                    </a:p>
                    <a:p>
                      <a:pPr marL="0" defTabSz="914354" rtl="0" eaLnBrk="1" latinLnBrk="0" hangingPunct="1"/>
                      <a:endParaRPr lang="en-AU" sz="1200"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600" kern="1200" dirty="0">
                          <a:solidFill>
                            <a:schemeClr val="tx2"/>
                          </a:solidFill>
                          <a:latin typeface="Aptos" panose="020B0004020202020204" pitchFamily="34" charset="0"/>
                          <a:ea typeface="+mn-ea"/>
                          <a:cs typeface="+mn-cs"/>
                        </a:rPr>
                        <a:t>15 selected countries</a:t>
                      </a:r>
                      <a:r>
                        <a:rPr lang="en-AU" sz="600" kern="1200" baseline="30000" dirty="0">
                          <a:solidFill>
                            <a:schemeClr val="tx2"/>
                          </a:solidFill>
                          <a:latin typeface="Aptos" panose="020B0004020202020204" pitchFamily="34" charset="0"/>
                          <a:ea typeface="+mn-ea"/>
                          <a:cs typeface="+mn-cs"/>
                        </a:rPr>
                        <a:t>1</a:t>
                      </a: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defTabSz="914354" rtl="0" eaLnBrk="1" latinLnBrk="0" hangingPunct="1"/>
                      <a:endParaRPr lang="en-AU" sz="1200" kern="1200" dirty="0">
                        <a:solidFill>
                          <a:schemeClr val="tx2"/>
                        </a:solidFill>
                        <a:latin typeface="Aptos" panose="020B0004020202020204" pitchFamily="34" charset="0"/>
                        <a:ea typeface="+mn-ea"/>
                        <a:cs typeface="+mn-cs"/>
                      </a:endParaRPr>
                    </a:p>
                    <a:p>
                      <a:pPr marL="0" defTabSz="914354" rtl="0" eaLnBrk="1" latinLnBrk="0" hangingPunct="1"/>
                      <a:endParaRPr lang="en-AU" sz="1200"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600" kern="1200" dirty="0">
                          <a:solidFill>
                            <a:schemeClr val="tx2"/>
                          </a:solidFill>
                          <a:latin typeface="Aptos" panose="020B0004020202020204" pitchFamily="34" charset="0"/>
                          <a:ea typeface="+mn-ea"/>
                          <a:cs typeface="+mn-cs"/>
                        </a:rPr>
                        <a:t>15 selected countries</a:t>
                      </a:r>
                      <a:r>
                        <a:rPr lang="en-AU" sz="600" kern="1200" baseline="30000" dirty="0">
                          <a:solidFill>
                            <a:schemeClr val="tx2"/>
                          </a:solidFill>
                          <a:latin typeface="Aptos" panose="020B0004020202020204" pitchFamily="34" charset="0"/>
                          <a:ea typeface="+mn-ea"/>
                          <a:cs typeface="+mn-cs"/>
                        </a:rPr>
                        <a:t>1</a:t>
                      </a: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defTabSz="914354" rtl="0" eaLnBrk="1" latinLnBrk="0" hangingPunct="1"/>
                      <a:endParaRPr lang="en-AU" sz="1200" kern="1200" dirty="0">
                        <a:solidFill>
                          <a:schemeClr val="tx2"/>
                        </a:solidFill>
                        <a:latin typeface="Aptos" panose="020B0004020202020204" pitchFamily="34" charset="0"/>
                        <a:ea typeface="+mn-ea"/>
                        <a:cs typeface="+mn-cs"/>
                      </a:endParaRPr>
                    </a:p>
                    <a:p>
                      <a:pPr marL="0" defTabSz="914354" rtl="0" eaLnBrk="1" latinLnBrk="0" hangingPunct="1"/>
                      <a:endParaRPr lang="en-AU" sz="1200"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600" kern="1200" dirty="0">
                          <a:solidFill>
                            <a:schemeClr val="tx2"/>
                          </a:solidFill>
                          <a:latin typeface="Aptos" panose="020B0004020202020204" pitchFamily="34" charset="0"/>
                          <a:ea typeface="+mn-ea"/>
                          <a:cs typeface="+mn-cs"/>
                        </a:rPr>
                        <a:t>15 selected countries</a:t>
                      </a:r>
                      <a:r>
                        <a:rPr lang="en-AU" sz="600" kern="1200" baseline="30000" dirty="0">
                          <a:solidFill>
                            <a:schemeClr val="tx2"/>
                          </a:solidFill>
                          <a:latin typeface="Aptos" panose="020B0004020202020204" pitchFamily="34" charset="0"/>
                          <a:ea typeface="+mn-ea"/>
                          <a:cs typeface="+mn-cs"/>
                        </a:rPr>
                        <a:t>1</a:t>
                      </a: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marL="0" defTabSz="914354" rtl="0" eaLnBrk="1" latinLnBrk="0" hangingPunct="1"/>
                      <a:endParaRPr lang="en-AU" sz="1200" kern="1200" dirty="0">
                        <a:solidFill>
                          <a:schemeClr val="tx2"/>
                        </a:solidFill>
                        <a:latin typeface="Aptos" panose="020B0004020202020204" pitchFamily="34" charset="0"/>
                        <a:ea typeface="+mn-ea"/>
                        <a:cs typeface="+mn-cs"/>
                      </a:endParaRPr>
                    </a:p>
                    <a:p>
                      <a:pPr marL="0" defTabSz="914354" rtl="0" eaLnBrk="1" latinLnBrk="0" hangingPunct="1"/>
                      <a:endParaRPr lang="en-AU" sz="1200"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600" kern="1200" dirty="0">
                          <a:solidFill>
                            <a:schemeClr val="tx2"/>
                          </a:solidFill>
                          <a:latin typeface="Aptos" panose="020B0004020202020204" pitchFamily="34" charset="0"/>
                          <a:ea typeface="+mn-ea"/>
                          <a:cs typeface="+mn-cs"/>
                        </a:rPr>
                        <a:t>15 selected countries</a:t>
                      </a:r>
                      <a:r>
                        <a:rPr lang="en-AU" sz="600" kern="1200" baseline="30000" dirty="0">
                          <a:solidFill>
                            <a:schemeClr val="tx2"/>
                          </a:solidFill>
                          <a:latin typeface="Aptos" panose="020B0004020202020204" pitchFamily="34" charset="0"/>
                          <a:ea typeface="+mn-ea"/>
                          <a:cs typeface="+mn-cs"/>
                        </a:rPr>
                        <a:t>1</a:t>
                      </a:r>
                    </a:p>
                  </a:txBody>
                  <a:tcPr marL="95364" marR="95364" marT="47682" marB="47682">
                    <a:lnL>
                      <a:noFill/>
                    </a:lnL>
                    <a:lnR>
                      <a:noFill/>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1304160208"/>
                  </a:ext>
                </a:extLst>
              </a:tr>
              <a:tr h="792283">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lang="en-AU" sz="1050" b="1"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1050" b="1" kern="1200" dirty="0">
                          <a:solidFill>
                            <a:schemeClr val="tx2"/>
                          </a:solidFill>
                          <a:latin typeface="Aptos" panose="020B0004020202020204" pitchFamily="34" charset="0"/>
                          <a:ea typeface="+mn-ea"/>
                          <a:cs typeface="+mn-cs"/>
                        </a:rPr>
                        <a:t>5G </a:t>
                      </a:r>
                    </a:p>
                    <a:p>
                      <a:pPr marL="0" marR="0" lvl="0" indent="0" algn="ctr" defTabSz="914354" rtl="0" eaLnBrk="1" fontAlgn="auto" latinLnBrk="0" hangingPunct="1">
                        <a:lnSpc>
                          <a:spcPct val="100000"/>
                        </a:lnSpc>
                        <a:spcBef>
                          <a:spcPts val="0"/>
                        </a:spcBef>
                        <a:spcAft>
                          <a:spcPts val="0"/>
                        </a:spcAft>
                        <a:buClrTx/>
                        <a:buSzTx/>
                        <a:buFontTx/>
                        <a:buNone/>
                        <a:tabLst/>
                        <a:defRPr/>
                      </a:pPr>
                      <a:r>
                        <a:rPr lang="en-AU" sz="900" b="1" kern="1200" dirty="0">
                          <a:solidFill>
                            <a:schemeClr val="tx2"/>
                          </a:solidFill>
                          <a:latin typeface="Aptos" panose="020B0004020202020204" pitchFamily="34" charset="0"/>
                          <a:ea typeface="+mn-ea"/>
                          <a:cs typeface="+mn-cs"/>
                        </a:rPr>
                        <a:t>Enabled</a:t>
                      </a:r>
                    </a:p>
                    <a:p>
                      <a:pPr marL="0" marR="0" lvl="0" indent="0" algn="ctr" defTabSz="914354" rtl="0" eaLnBrk="1" fontAlgn="auto" latinLnBrk="0" hangingPunct="1">
                        <a:lnSpc>
                          <a:spcPct val="100000"/>
                        </a:lnSpc>
                        <a:spcBef>
                          <a:spcPts val="0"/>
                        </a:spcBef>
                        <a:spcAft>
                          <a:spcPts val="0"/>
                        </a:spcAft>
                        <a:buClrTx/>
                        <a:buSzTx/>
                        <a:buFontTx/>
                        <a:buNone/>
                        <a:tabLst/>
                        <a:defRPr/>
                      </a:pPr>
                      <a:endParaRPr lang="en-AU" sz="900" b="1"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a:solidFill>
                        <a:schemeClr val="accent1"/>
                      </a:solidFill>
                    </a:lnB>
                    <a:noFill/>
                  </a:tcPr>
                </a:tc>
                <a:tc>
                  <a:txBody>
                    <a:bodyPr/>
                    <a:lstStyle/>
                    <a:p>
                      <a:pPr marL="0" marR="0" lvl="0" indent="0" algn="ctr" defTabSz="914354" rtl="0" eaLnBrk="1" fontAlgn="auto" latinLnBrk="0" hangingPunct="1">
                        <a:lnSpc>
                          <a:spcPct val="250000"/>
                        </a:lnSpc>
                        <a:spcBef>
                          <a:spcPts val="0"/>
                        </a:spcBef>
                        <a:spcAft>
                          <a:spcPts val="0"/>
                        </a:spcAft>
                        <a:buClrTx/>
                        <a:buSzTx/>
                        <a:buFontTx/>
                        <a:buNone/>
                        <a:tabLst/>
                        <a:defRPr/>
                      </a:pPr>
                      <a:r>
                        <a:rPr lang="en-AU" sz="900" kern="1200" dirty="0">
                          <a:solidFill>
                            <a:schemeClr val="tx2"/>
                          </a:solidFill>
                          <a:latin typeface="Aptos" panose="020B0004020202020204" pitchFamily="34" charset="0"/>
                          <a:ea typeface="+mn-ea"/>
                          <a:cs typeface="+mn-cs"/>
                        </a:rPr>
                        <a:t>Not Included</a:t>
                      </a:r>
                    </a:p>
                    <a:p>
                      <a:pPr marL="0" defTabSz="914354" rtl="0" eaLnBrk="1" latinLnBrk="0" hangingPunct="1"/>
                      <a:endParaRPr lang="en-AU" sz="90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a:solidFill>
                        <a:schemeClr val="accent1"/>
                      </a:solidFill>
                    </a:lnB>
                    <a:noFill/>
                  </a:tcPr>
                </a:tc>
                <a:tc>
                  <a:txBody>
                    <a:bodyPr/>
                    <a:lstStyle/>
                    <a:p>
                      <a:pPr marL="0" marR="0" lvl="0" indent="0" algn="ctr" defTabSz="914354" rtl="0" eaLnBrk="1" fontAlgn="auto" latinLnBrk="0" hangingPunct="1">
                        <a:lnSpc>
                          <a:spcPct val="250000"/>
                        </a:lnSpc>
                        <a:spcBef>
                          <a:spcPts val="0"/>
                        </a:spcBef>
                        <a:spcAft>
                          <a:spcPts val="0"/>
                        </a:spcAft>
                        <a:buClrTx/>
                        <a:buSzTx/>
                        <a:buFontTx/>
                        <a:buNone/>
                        <a:tabLst/>
                        <a:defRPr/>
                      </a:pPr>
                      <a:r>
                        <a:rPr lang="en-AU" sz="900" kern="1200" dirty="0">
                          <a:solidFill>
                            <a:schemeClr val="tx2"/>
                          </a:solidFill>
                          <a:latin typeface="Aptos" panose="020B0004020202020204" pitchFamily="34" charset="0"/>
                          <a:ea typeface="+mn-ea"/>
                          <a:cs typeface="+mn-cs"/>
                        </a:rPr>
                        <a:t>Not Included</a:t>
                      </a:r>
                    </a:p>
                    <a:p>
                      <a:pPr marL="0" defTabSz="914354" rtl="0" eaLnBrk="1" latinLnBrk="0" hangingPunct="1"/>
                      <a:endParaRPr lang="en-AU" sz="900" kern="1200" dirty="0">
                        <a:solidFill>
                          <a:schemeClr val="tx2"/>
                        </a:solidFill>
                        <a:latin typeface="Aptos" panose="020B0004020202020204" pitchFamily="34" charset="0"/>
                        <a:ea typeface="+mn-ea"/>
                        <a:cs typeface="+mn-cs"/>
                      </a:endParaRPr>
                    </a:p>
                  </a:txBody>
                  <a:tcPr marL="95364" marR="95364" marT="47682" marB="47682">
                    <a:lnL>
                      <a:noFill/>
                    </a:lnL>
                    <a:lnR>
                      <a:noFill/>
                    </a:lnR>
                    <a:lnT w="12700" cap="flat" cmpd="sng" algn="ctr">
                      <a:solidFill>
                        <a:srgbClr val="00B050"/>
                      </a:solidFill>
                      <a:prstDash val="solid"/>
                      <a:round/>
                      <a:headEnd type="none" w="med" len="med"/>
                      <a:tailEnd type="none" w="med" len="med"/>
                    </a:lnT>
                    <a:lnB w="12700">
                      <a:solidFill>
                        <a:schemeClr val="accent1"/>
                      </a:solidFill>
                    </a:lnB>
                    <a:no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600" kern="1200" dirty="0">
                          <a:solidFill>
                            <a:schemeClr val="tx2"/>
                          </a:solidFill>
                          <a:latin typeface="Aptos" panose="020B0004020202020204" pitchFamily="34" charset="0"/>
                          <a:ea typeface="+mn-ea"/>
                          <a:cs typeface="+mn-cs"/>
                        </a:rPr>
                        <a:t>Download speed capped at </a:t>
                      </a:r>
                      <a:r>
                        <a:rPr lang="en-AU" sz="600" b="1" kern="1200" dirty="0">
                          <a:solidFill>
                            <a:schemeClr val="tx2"/>
                          </a:solidFill>
                          <a:latin typeface="Aptos" panose="020B0004020202020204" pitchFamily="34" charset="0"/>
                          <a:ea typeface="+mn-ea"/>
                          <a:cs typeface="+mn-cs"/>
                        </a:rPr>
                        <a:t>100</a:t>
                      </a:r>
                      <a:r>
                        <a:rPr lang="en-AU" sz="600" kern="1200" dirty="0">
                          <a:solidFill>
                            <a:schemeClr val="tx2"/>
                          </a:solidFill>
                          <a:latin typeface="Aptos" panose="020B0004020202020204" pitchFamily="34" charset="0"/>
                          <a:ea typeface="+mn-ea"/>
                          <a:cs typeface="+mn-cs"/>
                        </a:rPr>
                        <a:t>Mbps</a:t>
                      </a:r>
                    </a:p>
                  </a:txBody>
                  <a:tcPr marL="95364" marR="95364" marT="47682" marB="47682">
                    <a:lnL>
                      <a:noFill/>
                    </a:lnL>
                    <a:lnR>
                      <a:noFill/>
                    </a:lnR>
                    <a:lnT w="12700" cap="flat" cmpd="sng" algn="ctr">
                      <a:solidFill>
                        <a:srgbClr val="00B050"/>
                      </a:solidFill>
                      <a:prstDash val="solid"/>
                      <a:round/>
                      <a:headEnd type="none" w="med" len="med"/>
                      <a:tailEnd type="none" w="med" len="med"/>
                    </a:lnT>
                    <a:lnB w="12700">
                      <a:solidFill>
                        <a:schemeClr val="accent1"/>
                      </a:solidFill>
                    </a:lnB>
                    <a:no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lang="en-AU" sz="7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7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700"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600" kern="1200" dirty="0">
                          <a:solidFill>
                            <a:schemeClr val="tx2"/>
                          </a:solidFill>
                          <a:latin typeface="Aptos" panose="020B0004020202020204" pitchFamily="34" charset="0"/>
                          <a:ea typeface="+mn-ea"/>
                          <a:cs typeface="+mn-cs"/>
                        </a:rPr>
                        <a:t>Download speed capped at </a:t>
                      </a:r>
                      <a:r>
                        <a:rPr lang="en-AU" sz="600" b="1" kern="1200" dirty="0">
                          <a:solidFill>
                            <a:schemeClr val="tx2"/>
                          </a:solidFill>
                          <a:latin typeface="Aptos" panose="020B0004020202020204" pitchFamily="34" charset="0"/>
                          <a:ea typeface="+mn-ea"/>
                          <a:cs typeface="+mn-cs"/>
                        </a:rPr>
                        <a:t>100</a:t>
                      </a:r>
                      <a:r>
                        <a:rPr lang="en-AU" sz="600" kern="1200" dirty="0">
                          <a:solidFill>
                            <a:schemeClr val="tx2"/>
                          </a:solidFill>
                          <a:latin typeface="Aptos" panose="020B0004020202020204" pitchFamily="34" charset="0"/>
                          <a:ea typeface="+mn-ea"/>
                          <a:cs typeface="+mn-cs"/>
                        </a:rPr>
                        <a:t>Mbps</a:t>
                      </a:r>
                    </a:p>
                  </a:txBody>
                  <a:tcPr marL="95364" marR="95364" marT="47682" marB="47682">
                    <a:lnL>
                      <a:noFill/>
                    </a:lnL>
                    <a:lnR>
                      <a:noFill/>
                    </a:lnR>
                    <a:lnT w="12700" cap="flat" cmpd="sng" algn="ctr">
                      <a:solidFill>
                        <a:srgbClr val="00B050"/>
                      </a:solidFill>
                      <a:prstDash val="solid"/>
                      <a:round/>
                      <a:headEnd type="none" w="med" len="med"/>
                      <a:tailEnd type="none" w="med" len="med"/>
                    </a:lnT>
                    <a:lnB w="12700">
                      <a:solidFill>
                        <a:schemeClr val="accent1"/>
                      </a:solidFill>
                    </a:lnB>
                    <a:no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600" kern="1200" dirty="0">
                          <a:solidFill>
                            <a:schemeClr val="tx2"/>
                          </a:solidFill>
                          <a:latin typeface="Aptos" panose="020B0004020202020204" pitchFamily="34" charset="0"/>
                          <a:ea typeface="+mn-ea"/>
                          <a:cs typeface="+mn-cs"/>
                        </a:rPr>
                        <a:t>Download speed capped at </a:t>
                      </a:r>
                      <a:r>
                        <a:rPr lang="en-AU" sz="600" b="1" kern="1200" dirty="0">
                          <a:solidFill>
                            <a:schemeClr val="tx2"/>
                          </a:solidFill>
                          <a:latin typeface="Aptos" panose="020B0004020202020204" pitchFamily="34" charset="0"/>
                          <a:ea typeface="+mn-ea"/>
                          <a:cs typeface="+mn-cs"/>
                        </a:rPr>
                        <a:t>100</a:t>
                      </a:r>
                      <a:r>
                        <a:rPr lang="en-AU" sz="600" kern="1200" dirty="0">
                          <a:solidFill>
                            <a:schemeClr val="tx2"/>
                          </a:solidFill>
                          <a:latin typeface="Aptos" panose="020B0004020202020204" pitchFamily="34" charset="0"/>
                          <a:ea typeface="+mn-ea"/>
                          <a:cs typeface="+mn-cs"/>
                        </a:rPr>
                        <a:t>Mbps</a:t>
                      </a:r>
                    </a:p>
                  </a:txBody>
                  <a:tcPr marL="95364" marR="95364" marT="47682" marB="47682">
                    <a:lnL>
                      <a:noFill/>
                    </a:lnL>
                    <a:lnR>
                      <a:noFill/>
                    </a:lnR>
                    <a:lnT w="12700" cap="flat" cmpd="sng" algn="ctr">
                      <a:solidFill>
                        <a:srgbClr val="00B050"/>
                      </a:solidFill>
                      <a:prstDash val="solid"/>
                      <a:round/>
                      <a:headEnd type="none" w="med" len="med"/>
                      <a:tailEnd type="none" w="med" len="med"/>
                    </a:lnT>
                    <a:lnB w="12700">
                      <a:solidFill>
                        <a:schemeClr val="accent1"/>
                      </a:solidFill>
                    </a:lnB>
                    <a:no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600" kern="1200" dirty="0">
                          <a:solidFill>
                            <a:schemeClr val="tx2"/>
                          </a:solidFill>
                          <a:latin typeface="Aptos" panose="020B0004020202020204" pitchFamily="34" charset="0"/>
                          <a:ea typeface="+mn-ea"/>
                          <a:cs typeface="+mn-cs"/>
                        </a:rPr>
                        <a:t>Download speed capped at </a:t>
                      </a:r>
                    </a:p>
                    <a:p>
                      <a:pPr marL="0" marR="0" lvl="0" indent="0" algn="ctr" defTabSz="914354" rtl="0" eaLnBrk="1" fontAlgn="auto" latinLnBrk="0" hangingPunct="1">
                        <a:lnSpc>
                          <a:spcPct val="100000"/>
                        </a:lnSpc>
                        <a:spcBef>
                          <a:spcPts val="0"/>
                        </a:spcBef>
                        <a:spcAft>
                          <a:spcPts val="0"/>
                        </a:spcAft>
                        <a:buClrTx/>
                        <a:buSzTx/>
                        <a:buFontTx/>
                        <a:buNone/>
                        <a:tabLst/>
                        <a:defRPr/>
                      </a:pPr>
                      <a:r>
                        <a:rPr lang="en-AU" sz="600" b="1" kern="1200" dirty="0">
                          <a:solidFill>
                            <a:schemeClr val="tx2"/>
                          </a:solidFill>
                          <a:latin typeface="Aptos" panose="020B0004020202020204" pitchFamily="34" charset="0"/>
                          <a:ea typeface="+mn-ea"/>
                          <a:cs typeface="+mn-cs"/>
                        </a:rPr>
                        <a:t>100</a:t>
                      </a:r>
                      <a:r>
                        <a:rPr lang="en-AU" sz="600" kern="1200" dirty="0">
                          <a:solidFill>
                            <a:schemeClr val="tx2"/>
                          </a:solidFill>
                          <a:latin typeface="Aptos" panose="020B0004020202020204" pitchFamily="34" charset="0"/>
                          <a:ea typeface="+mn-ea"/>
                          <a:cs typeface="+mn-cs"/>
                        </a:rPr>
                        <a:t>Mbps</a:t>
                      </a:r>
                    </a:p>
                  </a:txBody>
                  <a:tcPr marL="95364" marR="95364" marT="47682" marB="47682">
                    <a:lnL>
                      <a:noFill/>
                    </a:lnL>
                    <a:lnR>
                      <a:noFill/>
                    </a:lnR>
                    <a:lnT w="12700" cap="flat" cmpd="sng" algn="ctr">
                      <a:solidFill>
                        <a:srgbClr val="00B050"/>
                      </a:solidFill>
                      <a:prstDash val="solid"/>
                      <a:round/>
                      <a:headEnd type="none" w="med" len="med"/>
                      <a:tailEnd type="none" w="med" len="med"/>
                    </a:lnT>
                    <a:lnB w="12700">
                      <a:solidFill>
                        <a:schemeClr val="accent1"/>
                      </a:solidFill>
                    </a:lnB>
                    <a:no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600" kern="1200" dirty="0">
                          <a:solidFill>
                            <a:schemeClr val="tx2"/>
                          </a:solidFill>
                          <a:latin typeface="Aptos" panose="020B0004020202020204" pitchFamily="34" charset="0"/>
                          <a:ea typeface="+mn-ea"/>
                          <a:cs typeface="+mn-cs"/>
                        </a:rPr>
                        <a:t>Download speed capped at </a:t>
                      </a:r>
                    </a:p>
                    <a:p>
                      <a:pPr marL="0" marR="0" lvl="0" indent="0" algn="ctr" defTabSz="914354" rtl="0" eaLnBrk="1" fontAlgn="auto" latinLnBrk="0" hangingPunct="1">
                        <a:lnSpc>
                          <a:spcPct val="100000"/>
                        </a:lnSpc>
                        <a:spcBef>
                          <a:spcPts val="0"/>
                        </a:spcBef>
                        <a:spcAft>
                          <a:spcPts val="0"/>
                        </a:spcAft>
                        <a:buClrTx/>
                        <a:buSzTx/>
                        <a:buFontTx/>
                        <a:buNone/>
                        <a:tabLst/>
                        <a:defRPr/>
                      </a:pPr>
                      <a:r>
                        <a:rPr lang="en-AU" sz="600" b="1" kern="1200" dirty="0">
                          <a:solidFill>
                            <a:schemeClr val="tx2"/>
                          </a:solidFill>
                          <a:latin typeface="Aptos" panose="020B0004020202020204" pitchFamily="34" charset="0"/>
                          <a:ea typeface="+mn-ea"/>
                          <a:cs typeface="+mn-cs"/>
                        </a:rPr>
                        <a:t>100</a:t>
                      </a:r>
                      <a:r>
                        <a:rPr lang="en-AU" sz="600" kern="1200" dirty="0">
                          <a:solidFill>
                            <a:schemeClr val="tx2"/>
                          </a:solidFill>
                          <a:latin typeface="Aptos" panose="020B0004020202020204" pitchFamily="34" charset="0"/>
                          <a:ea typeface="+mn-ea"/>
                          <a:cs typeface="+mn-cs"/>
                        </a:rPr>
                        <a:t>Mbps</a:t>
                      </a:r>
                    </a:p>
                  </a:txBody>
                  <a:tcPr marL="95364" marR="95364" marT="47682" marB="47682">
                    <a:lnL>
                      <a:noFill/>
                    </a:lnL>
                    <a:lnR>
                      <a:noFill/>
                    </a:lnR>
                    <a:lnT w="12700" cap="flat" cmpd="sng" algn="ctr">
                      <a:solidFill>
                        <a:srgbClr val="00B050"/>
                      </a:solidFill>
                      <a:prstDash val="solid"/>
                      <a:round/>
                      <a:headEnd type="none" w="med" len="med"/>
                      <a:tailEnd type="none" w="med" len="med"/>
                    </a:lnT>
                    <a:lnB w="12700">
                      <a:solidFill>
                        <a:schemeClr val="accent1"/>
                      </a:solidFill>
                    </a:lnB>
                    <a:no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AU" sz="600" kern="1200" dirty="0">
                        <a:solidFill>
                          <a:schemeClr val="tx2"/>
                        </a:solidFill>
                        <a:latin typeface="Aptos" panose="020B0004020202020204" pitchFamily="34" charset="0"/>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en-AU" sz="600" kern="1200" dirty="0">
                          <a:solidFill>
                            <a:schemeClr val="tx2"/>
                          </a:solidFill>
                          <a:latin typeface="Aptos" panose="020B0004020202020204" pitchFamily="34" charset="0"/>
                          <a:ea typeface="+mn-ea"/>
                          <a:cs typeface="+mn-cs"/>
                        </a:rPr>
                        <a:t>Download speed capped at </a:t>
                      </a:r>
                      <a:r>
                        <a:rPr lang="en-AU" sz="600" b="1" kern="1200" dirty="0">
                          <a:solidFill>
                            <a:schemeClr val="tx2"/>
                          </a:solidFill>
                          <a:latin typeface="Aptos" panose="020B0004020202020204" pitchFamily="34" charset="0"/>
                          <a:ea typeface="+mn-ea"/>
                          <a:cs typeface="+mn-cs"/>
                        </a:rPr>
                        <a:t>250</a:t>
                      </a:r>
                      <a:r>
                        <a:rPr lang="en-AU" sz="600" kern="1200" dirty="0">
                          <a:solidFill>
                            <a:schemeClr val="tx2"/>
                          </a:solidFill>
                          <a:latin typeface="Aptos" panose="020B0004020202020204" pitchFamily="34" charset="0"/>
                          <a:ea typeface="+mn-ea"/>
                          <a:cs typeface="+mn-cs"/>
                        </a:rPr>
                        <a:t>Mbps</a:t>
                      </a:r>
                    </a:p>
                  </a:txBody>
                  <a:tcPr marL="95364" marR="95364" marT="47682" marB="47682">
                    <a:lnL>
                      <a:noFill/>
                    </a:lnL>
                    <a:lnR>
                      <a:noFill/>
                    </a:lnR>
                    <a:lnT w="12700" cap="flat" cmpd="sng" algn="ctr">
                      <a:solidFill>
                        <a:srgbClr val="00B050"/>
                      </a:solidFill>
                      <a:prstDash val="solid"/>
                      <a:round/>
                      <a:headEnd type="none" w="med" len="med"/>
                      <a:tailEnd type="none" w="med" len="med"/>
                    </a:lnT>
                    <a:lnB w="12700">
                      <a:solidFill>
                        <a:schemeClr val="accent1"/>
                      </a:solidFill>
                    </a:lnB>
                    <a:noFill/>
                  </a:tcPr>
                </a:tc>
                <a:extLst>
                  <a:ext uri="{0D108BD9-81ED-4DB2-BD59-A6C34878D82A}">
                    <a16:rowId xmlns:a16="http://schemas.microsoft.com/office/drawing/2014/main" val="17406254"/>
                  </a:ext>
                </a:extLst>
              </a:tr>
            </a:tbl>
          </a:graphicData>
        </a:graphic>
      </p:graphicFrame>
      <p:sp>
        <p:nvSpPr>
          <p:cNvPr id="2" name="Title 1">
            <a:extLst>
              <a:ext uri="{FF2B5EF4-FFF2-40B4-BE49-F238E27FC236}">
                <a16:creationId xmlns:a16="http://schemas.microsoft.com/office/drawing/2014/main" id="{414C7030-DEF6-967C-AD39-B65EF2EEEF36}"/>
              </a:ext>
            </a:extLst>
          </p:cNvPr>
          <p:cNvSpPr>
            <a:spLocks noGrp="1"/>
          </p:cNvSpPr>
          <p:nvPr>
            <p:ph type="title"/>
          </p:nvPr>
        </p:nvSpPr>
        <p:spPr>
          <a:xfrm>
            <a:off x="169454" y="118835"/>
            <a:ext cx="11853092" cy="840053"/>
          </a:xfrm>
        </p:spPr>
        <p:txBody>
          <a:bodyPr/>
          <a:lstStyle/>
          <a:p>
            <a:r>
              <a:rPr lang="en-AU" dirty="0"/>
              <a:t>Mobile Plans</a:t>
            </a:r>
          </a:p>
        </p:txBody>
      </p:sp>
      <p:pic>
        <p:nvPicPr>
          <p:cNvPr id="11" name="Content Placeholder 10">
            <a:extLst>
              <a:ext uri="{FF2B5EF4-FFF2-40B4-BE49-F238E27FC236}">
                <a16:creationId xmlns:a16="http://schemas.microsoft.com/office/drawing/2014/main" id="{BC6E5C73-41D8-BA95-68CB-247AFDD24F7A}"/>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986792" y="1649386"/>
            <a:ext cx="1106261" cy="907739"/>
          </a:xfrm>
          <a:ln>
            <a:solidFill>
              <a:srgbClr val="00B050"/>
            </a:solidFill>
          </a:ln>
        </p:spPr>
      </p:pic>
      <p:pic>
        <p:nvPicPr>
          <p:cNvPr id="13" name="Picture 12">
            <a:extLst>
              <a:ext uri="{FF2B5EF4-FFF2-40B4-BE49-F238E27FC236}">
                <a16:creationId xmlns:a16="http://schemas.microsoft.com/office/drawing/2014/main" id="{0A944B3D-8528-6D71-C513-8AA53F4EF4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79826" y="1653005"/>
            <a:ext cx="1163103" cy="907739"/>
          </a:xfrm>
          <a:prstGeom prst="rect">
            <a:avLst/>
          </a:prstGeom>
          <a:ln>
            <a:solidFill>
              <a:srgbClr val="00B050"/>
            </a:solidFill>
          </a:ln>
        </p:spPr>
      </p:pic>
      <p:pic>
        <p:nvPicPr>
          <p:cNvPr id="15" name="Picture 14">
            <a:extLst>
              <a:ext uri="{FF2B5EF4-FFF2-40B4-BE49-F238E27FC236}">
                <a16:creationId xmlns:a16="http://schemas.microsoft.com/office/drawing/2014/main" id="{D27602D4-6EDB-7AF5-9E28-F69883BA99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15442" y="1446973"/>
            <a:ext cx="1591597" cy="1111669"/>
          </a:xfrm>
          <a:prstGeom prst="rect">
            <a:avLst/>
          </a:prstGeom>
          <a:ln>
            <a:solidFill>
              <a:srgbClr val="00B050"/>
            </a:solidFill>
          </a:ln>
        </p:spPr>
      </p:pic>
      <p:pic>
        <p:nvPicPr>
          <p:cNvPr id="18" name="Picture 17">
            <a:extLst>
              <a:ext uri="{FF2B5EF4-FFF2-40B4-BE49-F238E27FC236}">
                <a16:creationId xmlns:a16="http://schemas.microsoft.com/office/drawing/2014/main" id="{213EEA3A-54A8-7CF9-F68C-A4AB51C7DD2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18348" y="1613604"/>
            <a:ext cx="1261525" cy="929233"/>
          </a:xfrm>
          <a:prstGeom prst="rect">
            <a:avLst/>
          </a:prstGeom>
          <a:ln>
            <a:solidFill>
              <a:srgbClr val="00B050"/>
            </a:solidFill>
          </a:ln>
        </p:spPr>
      </p:pic>
      <p:pic>
        <p:nvPicPr>
          <p:cNvPr id="20" name="Picture 19">
            <a:extLst>
              <a:ext uri="{FF2B5EF4-FFF2-40B4-BE49-F238E27FC236}">
                <a16:creationId xmlns:a16="http://schemas.microsoft.com/office/drawing/2014/main" id="{DA4C3592-EF78-F43F-CC54-D76940C84AB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50911" y="1613603"/>
            <a:ext cx="1303586" cy="929234"/>
          </a:xfrm>
          <a:prstGeom prst="rect">
            <a:avLst/>
          </a:prstGeom>
          <a:ln>
            <a:solidFill>
              <a:srgbClr val="00B050"/>
            </a:solidFill>
          </a:ln>
        </p:spPr>
      </p:pic>
      <p:pic>
        <p:nvPicPr>
          <p:cNvPr id="22" name="Picture 21">
            <a:extLst>
              <a:ext uri="{FF2B5EF4-FFF2-40B4-BE49-F238E27FC236}">
                <a16:creationId xmlns:a16="http://schemas.microsoft.com/office/drawing/2014/main" id="{B0AEDBBF-1273-8E0C-41DA-1380C57CD59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827389" y="1606820"/>
            <a:ext cx="1359947" cy="929234"/>
          </a:xfrm>
          <a:prstGeom prst="rect">
            <a:avLst/>
          </a:prstGeom>
          <a:ln>
            <a:solidFill>
              <a:srgbClr val="00B050"/>
            </a:solidFill>
          </a:ln>
        </p:spPr>
      </p:pic>
      <p:pic>
        <p:nvPicPr>
          <p:cNvPr id="24" name="Picture 23">
            <a:extLst>
              <a:ext uri="{FF2B5EF4-FFF2-40B4-BE49-F238E27FC236}">
                <a16:creationId xmlns:a16="http://schemas.microsoft.com/office/drawing/2014/main" id="{03690F20-9594-6D8A-DA3A-0CC79B94A48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252568" y="1423186"/>
            <a:ext cx="1482292" cy="1122415"/>
          </a:xfrm>
          <a:prstGeom prst="rect">
            <a:avLst/>
          </a:prstGeom>
          <a:ln>
            <a:solidFill>
              <a:srgbClr val="00B050"/>
            </a:solidFill>
          </a:ln>
        </p:spPr>
      </p:pic>
      <p:pic>
        <p:nvPicPr>
          <p:cNvPr id="26" name="Picture 25">
            <a:extLst>
              <a:ext uri="{FF2B5EF4-FFF2-40B4-BE49-F238E27FC236}">
                <a16:creationId xmlns:a16="http://schemas.microsoft.com/office/drawing/2014/main" id="{81A08DE6-4A91-55AB-361E-3CC5394F20A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818843" y="1610936"/>
            <a:ext cx="1218428" cy="929234"/>
          </a:xfrm>
          <a:prstGeom prst="rect">
            <a:avLst/>
          </a:prstGeom>
          <a:ln>
            <a:solidFill>
              <a:srgbClr val="00B050"/>
            </a:solidFill>
          </a:ln>
        </p:spPr>
      </p:pic>
      <p:pic>
        <p:nvPicPr>
          <p:cNvPr id="28" name="Graphic 27" descr="Checkmark with solid fill">
            <a:extLst>
              <a:ext uri="{FF2B5EF4-FFF2-40B4-BE49-F238E27FC236}">
                <a16:creationId xmlns:a16="http://schemas.microsoft.com/office/drawing/2014/main" id="{9E3AB7FF-08CC-CE2B-08F7-955CB8654E8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38848" y="3726944"/>
            <a:ext cx="236221" cy="236221"/>
          </a:xfrm>
          <a:prstGeom prst="rect">
            <a:avLst/>
          </a:prstGeom>
        </p:spPr>
      </p:pic>
      <p:sp>
        <p:nvSpPr>
          <p:cNvPr id="61" name="TextBox 60">
            <a:extLst>
              <a:ext uri="{FF2B5EF4-FFF2-40B4-BE49-F238E27FC236}">
                <a16:creationId xmlns:a16="http://schemas.microsoft.com/office/drawing/2014/main" id="{5B21A235-9B8D-D543-06C9-173EB3EA3A62}"/>
              </a:ext>
            </a:extLst>
          </p:cNvPr>
          <p:cNvSpPr txBox="1"/>
          <p:nvPr/>
        </p:nvSpPr>
        <p:spPr>
          <a:xfrm>
            <a:off x="1006689" y="6068755"/>
            <a:ext cx="11030582" cy="307762"/>
          </a:xfrm>
          <a:prstGeom prst="rect">
            <a:avLst/>
          </a:prstGeom>
          <a:noFill/>
        </p:spPr>
        <p:txBody>
          <a:bodyPr wrap="square" lIns="91425" tIns="45713" rIns="91425" bIns="45713" anchor="t">
            <a:spAutoFit/>
          </a:bodyPr>
          <a:lstStyle/>
          <a:p>
            <a:pPr algn="ctr" defTabSz="342839">
              <a:defRPr/>
            </a:pPr>
            <a:r>
              <a:rPr lang="en-US" sz="700" dirty="0">
                <a:latin typeface="+mj-lt"/>
                <a:ea typeface="+mn-ea"/>
                <a:cs typeface="+mn-cs"/>
              </a:rPr>
              <a:t>1. 15 countries are not interchangeable and include Canada, China, Germany, Greece, Hong Kong, India, Ireland, Malaysia, New Zealand, Singapore, South Korea, Thailand, United Kingdom, USA and Vietnam.</a:t>
            </a:r>
            <a:br>
              <a:rPr lang="en-US" sz="700" dirty="0">
                <a:latin typeface="+mj-lt"/>
                <a:ea typeface="+mn-ea"/>
                <a:cs typeface="+mn-cs"/>
              </a:rPr>
            </a:br>
            <a:r>
              <a:rPr lang="en-US" sz="700" dirty="0">
                <a:latin typeface="+mj-lt"/>
                <a:ea typeface="+mn-ea"/>
                <a:cs typeface="+mn-cs"/>
              </a:rPr>
              <a:t>See full terms and conditions at </a:t>
            </a:r>
            <a:r>
              <a:rPr lang="en-US" sz="700" b="1" dirty="0">
                <a:solidFill>
                  <a:srgbClr val="00B050"/>
                </a:solidFill>
                <a:latin typeface="+mj-lt"/>
                <a:ea typeface="+mn-ea"/>
                <a:cs typeface="+mn-cs"/>
              </a:rPr>
              <a:t>www.letsbemates.com.au</a:t>
            </a:r>
          </a:p>
        </p:txBody>
      </p:sp>
      <p:pic>
        <p:nvPicPr>
          <p:cNvPr id="62" name="Picture 61">
            <a:extLst>
              <a:ext uri="{FF2B5EF4-FFF2-40B4-BE49-F238E27FC236}">
                <a16:creationId xmlns:a16="http://schemas.microsoft.com/office/drawing/2014/main" id="{5B060B9B-E32C-6D5F-D7BF-BB22E219977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910412" y="217049"/>
            <a:ext cx="1050288" cy="384615"/>
          </a:xfrm>
          <a:prstGeom prst="rect">
            <a:avLst/>
          </a:prstGeom>
        </p:spPr>
      </p:pic>
      <p:pic>
        <p:nvPicPr>
          <p:cNvPr id="68" name="Graphic 67" descr="Checkmark with solid fill">
            <a:extLst>
              <a:ext uri="{FF2B5EF4-FFF2-40B4-BE49-F238E27FC236}">
                <a16:creationId xmlns:a16="http://schemas.microsoft.com/office/drawing/2014/main" id="{4D907F56-F2BC-0A0E-203F-260ACBA9044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92164" y="3703459"/>
            <a:ext cx="236221" cy="236221"/>
          </a:xfrm>
          <a:prstGeom prst="rect">
            <a:avLst/>
          </a:prstGeom>
        </p:spPr>
      </p:pic>
      <p:pic>
        <p:nvPicPr>
          <p:cNvPr id="69" name="Graphic 68" descr="Checkmark with solid fill">
            <a:extLst>
              <a:ext uri="{FF2B5EF4-FFF2-40B4-BE49-F238E27FC236}">
                <a16:creationId xmlns:a16="http://schemas.microsoft.com/office/drawing/2014/main" id="{320A3E43-B416-EA6A-819F-CD468EB99C5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08995" y="3713076"/>
            <a:ext cx="236221" cy="236221"/>
          </a:xfrm>
          <a:prstGeom prst="rect">
            <a:avLst/>
          </a:prstGeom>
        </p:spPr>
      </p:pic>
      <p:pic>
        <p:nvPicPr>
          <p:cNvPr id="70" name="Graphic 69" descr="Checkmark with solid fill">
            <a:extLst>
              <a:ext uri="{FF2B5EF4-FFF2-40B4-BE49-F238E27FC236}">
                <a16:creationId xmlns:a16="http://schemas.microsoft.com/office/drawing/2014/main" id="{8579545F-4541-F1CB-FB89-350E49656B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44398" y="3699049"/>
            <a:ext cx="236221" cy="236221"/>
          </a:xfrm>
          <a:prstGeom prst="rect">
            <a:avLst/>
          </a:prstGeom>
        </p:spPr>
      </p:pic>
      <p:pic>
        <p:nvPicPr>
          <p:cNvPr id="71" name="Graphic 70" descr="Checkmark with solid fill">
            <a:extLst>
              <a:ext uri="{FF2B5EF4-FFF2-40B4-BE49-F238E27FC236}">
                <a16:creationId xmlns:a16="http://schemas.microsoft.com/office/drawing/2014/main" id="{9B06731A-0BEF-1553-FDC5-3E74567239A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32743" y="3706345"/>
            <a:ext cx="236221" cy="236221"/>
          </a:xfrm>
          <a:prstGeom prst="rect">
            <a:avLst/>
          </a:prstGeom>
        </p:spPr>
      </p:pic>
      <p:pic>
        <p:nvPicPr>
          <p:cNvPr id="72" name="Graphic 71" descr="Checkmark with solid fill">
            <a:extLst>
              <a:ext uri="{FF2B5EF4-FFF2-40B4-BE49-F238E27FC236}">
                <a16:creationId xmlns:a16="http://schemas.microsoft.com/office/drawing/2014/main" id="{E5A5C834-B681-D772-8300-BC05DB0C363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39339" y="3718499"/>
            <a:ext cx="236221" cy="236221"/>
          </a:xfrm>
          <a:prstGeom prst="rect">
            <a:avLst/>
          </a:prstGeom>
        </p:spPr>
      </p:pic>
      <p:pic>
        <p:nvPicPr>
          <p:cNvPr id="73" name="Graphic 72" descr="Checkmark with solid fill">
            <a:extLst>
              <a:ext uri="{FF2B5EF4-FFF2-40B4-BE49-F238E27FC236}">
                <a16:creationId xmlns:a16="http://schemas.microsoft.com/office/drawing/2014/main" id="{8A8CAAE4-3B36-D772-444A-FE7E522FF3A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50252" y="3725591"/>
            <a:ext cx="236221" cy="236221"/>
          </a:xfrm>
          <a:prstGeom prst="rect">
            <a:avLst/>
          </a:prstGeom>
        </p:spPr>
      </p:pic>
      <p:pic>
        <p:nvPicPr>
          <p:cNvPr id="74" name="Graphic 73" descr="Checkmark with solid fill">
            <a:extLst>
              <a:ext uri="{FF2B5EF4-FFF2-40B4-BE49-F238E27FC236}">
                <a16:creationId xmlns:a16="http://schemas.microsoft.com/office/drawing/2014/main" id="{49C1A795-7BAE-F852-4521-BD03275556E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368177" y="3714265"/>
            <a:ext cx="236221" cy="236221"/>
          </a:xfrm>
          <a:prstGeom prst="rect">
            <a:avLst/>
          </a:prstGeom>
        </p:spPr>
      </p:pic>
      <p:pic>
        <p:nvPicPr>
          <p:cNvPr id="83" name="Graphic 82" descr="Checkmark with solid fill">
            <a:extLst>
              <a:ext uri="{FF2B5EF4-FFF2-40B4-BE49-F238E27FC236}">
                <a16:creationId xmlns:a16="http://schemas.microsoft.com/office/drawing/2014/main" id="{C59920E2-89B1-AE20-AC08-62DEB75B23C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92164" y="4195924"/>
            <a:ext cx="236221" cy="236221"/>
          </a:xfrm>
          <a:prstGeom prst="rect">
            <a:avLst/>
          </a:prstGeom>
        </p:spPr>
      </p:pic>
      <p:pic>
        <p:nvPicPr>
          <p:cNvPr id="84" name="Graphic 83" descr="Checkmark with solid fill">
            <a:extLst>
              <a:ext uri="{FF2B5EF4-FFF2-40B4-BE49-F238E27FC236}">
                <a16:creationId xmlns:a16="http://schemas.microsoft.com/office/drawing/2014/main" id="{DED86F94-68D1-CA03-2C7E-D6244654559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08995" y="4205541"/>
            <a:ext cx="236221" cy="236221"/>
          </a:xfrm>
          <a:prstGeom prst="rect">
            <a:avLst/>
          </a:prstGeom>
        </p:spPr>
      </p:pic>
      <p:pic>
        <p:nvPicPr>
          <p:cNvPr id="85" name="Graphic 84" descr="Checkmark with solid fill">
            <a:extLst>
              <a:ext uri="{FF2B5EF4-FFF2-40B4-BE49-F238E27FC236}">
                <a16:creationId xmlns:a16="http://schemas.microsoft.com/office/drawing/2014/main" id="{859DC6C5-4B23-CBA5-B11B-80EB76B17E3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44398" y="4191514"/>
            <a:ext cx="236221" cy="236221"/>
          </a:xfrm>
          <a:prstGeom prst="rect">
            <a:avLst/>
          </a:prstGeom>
        </p:spPr>
      </p:pic>
      <p:pic>
        <p:nvPicPr>
          <p:cNvPr id="86" name="Graphic 85" descr="Checkmark with solid fill">
            <a:extLst>
              <a:ext uri="{FF2B5EF4-FFF2-40B4-BE49-F238E27FC236}">
                <a16:creationId xmlns:a16="http://schemas.microsoft.com/office/drawing/2014/main" id="{620C9D4C-002D-1B16-C32A-44BC1C3DDAC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32743" y="4198810"/>
            <a:ext cx="236221" cy="236221"/>
          </a:xfrm>
          <a:prstGeom prst="rect">
            <a:avLst/>
          </a:prstGeom>
        </p:spPr>
      </p:pic>
      <p:pic>
        <p:nvPicPr>
          <p:cNvPr id="87" name="Graphic 86" descr="Checkmark with solid fill">
            <a:extLst>
              <a:ext uri="{FF2B5EF4-FFF2-40B4-BE49-F238E27FC236}">
                <a16:creationId xmlns:a16="http://schemas.microsoft.com/office/drawing/2014/main" id="{1B451E50-5D53-31DD-208F-78B5CE7F76F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39339" y="4210964"/>
            <a:ext cx="236221" cy="236221"/>
          </a:xfrm>
          <a:prstGeom prst="rect">
            <a:avLst/>
          </a:prstGeom>
        </p:spPr>
      </p:pic>
      <p:pic>
        <p:nvPicPr>
          <p:cNvPr id="88" name="Graphic 87" descr="Checkmark with solid fill">
            <a:extLst>
              <a:ext uri="{FF2B5EF4-FFF2-40B4-BE49-F238E27FC236}">
                <a16:creationId xmlns:a16="http://schemas.microsoft.com/office/drawing/2014/main" id="{8D286482-8B33-016D-A5F1-F983DC27093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50252" y="4218056"/>
            <a:ext cx="236221" cy="236221"/>
          </a:xfrm>
          <a:prstGeom prst="rect">
            <a:avLst/>
          </a:prstGeom>
        </p:spPr>
      </p:pic>
      <p:pic>
        <p:nvPicPr>
          <p:cNvPr id="89" name="Graphic 88" descr="Checkmark with solid fill">
            <a:extLst>
              <a:ext uri="{FF2B5EF4-FFF2-40B4-BE49-F238E27FC236}">
                <a16:creationId xmlns:a16="http://schemas.microsoft.com/office/drawing/2014/main" id="{3B51CD90-16D5-9B3C-F737-610EECAF3AD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368177" y="4206730"/>
            <a:ext cx="236221" cy="236221"/>
          </a:xfrm>
          <a:prstGeom prst="rect">
            <a:avLst/>
          </a:prstGeom>
        </p:spPr>
      </p:pic>
      <p:pic>
        <p:nvPicPr>
          <p:cNvPr id="90" name="Graphic 89" descr="Checkmark with solid fill">
            <a:extLst>
              <a:ext uri="{FF2B5EF4-FFF2-40B4-BE49-F238E27FC236}">
                <a16:creationId xmlns:a16="http://schemas.microsoft.com/office/drawing/2014/main" id="{F9E98E27-8C87-28B5-E61D-01981B37BF1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08995" y="4866766"/>
            <a:ext cx="236221" cy="236221"/>
          </a:xfrm>
          <a:prstGeom prst="rect">
            <a:avLst/>
          </a:prstGeom>
        </p:spPr>
      </p:pic>
      <p:pic>
        <p:nvPicPr>
          <p:cNvPr id="91" name="Graphic 90" descr="Checkmark with solid fill">
            <a:extLst>
              <a:ext uri="{FF2B5EF4-FFF2-40B4-BE49-F238E27FC236}">
                <a16:creationId xmlns:a16="http://schemas.microsoft.com/office/drawing/2014/main" id="{BC2A6CC9-AD65-282A-2A17-F6B646094FD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44398" y="4852739"/>
            <a:ext cx="236221" cy="236221"/>
          </a:xfrm>
          <a:prstGeom prst="rect">
            <a:avLst/>
          </a:prstGeom>
        </p:spPr>
      </p:pic>
      <p:pic>
        <p:nvPicPr>
          <p:cNvPr id="92" name="Graphic 91" descr="Checkmark with solid fill">
            <a:extLst>
              <a:ext uri="{FF2B5EF4-FFF2-40B4-BE49-F238E27FC236}">
                <a16:creationId xmlns:a16="http://schemas.microsoft.com/office/drawing/2014/main" id="{A0188196-7CA1-14DA-72B3-D7120F90F38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32743" y="4860035"/>
            <a:ext cx="236221" cy="236221"/>
          </a:xfrm>
          <a:prstGeom prst="rect">
            <a:avLst/>
          </a:prstGeom>
        </p:spPr>
      </p:pic>
      <p:pic>
        <p:nvPicPr>
          <p:cNvPr id="93" name="Graphic 92" descr="Checkmark with solid fill">
            <a:extLst>
              <a:ext uri="{FF2B5EF4-FFF2-40B4-BE49-F238E27FC236}">
                <a16:creationId xmlns:a16="http://schemas.microsoft.com/office/drawing/2014/main" id="{1B9941C4-4CB1-D7B5-C6FB-AD9239A13BC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39339" y="4872189"/>
            <a:ext cx="236221" cy="236221"/>
          </a:xfrm>
          <a:prstGeom prst="rect">
            <a:avLst/>
          </a:prstGeom>
        </p:spPr>
      </p:pic>
      <p:pic>
        <p:nvPicPr>
          <p:cNvPr id="94" name="Graphic 93" descr="Checkmark with solid fill">
            <a:extLst>
              <a:ext uri="{FF2B5EF4-FFF2-40B4-BE49-F238E27FC236}">
                <a16:creationId xmlns:a16="http://schemas.microsoft.com/office/drawing/2014/main" id="{1A79E40F-59A0-055B-A169-0328212474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50252" y="4879281"/>
            <a:ext cx="236221" cy="236221"/>
          </a:xfrm>
          <a:prstGeom prst="rect">
            <a:avLst/>
          </a:prstGeom>
        </p:spPr>
      </p:pic>
      <p:pic>
        <p:nvPicPr>
          <p:cNvPr id="95" name="Graphic 94" descr="Checkmark with solid fill">
            <a:extLst>
              <a:ext uri="{FF2B5EF4-FFF2-40B4-BE49-F238E27FC236}">
                <a16:creationId xmlns:a16="http://schemas.microsoft.com/office/drawing/2014/main" id="{AD553432-EAE2-D0A7-30B2-9FAD889DAEB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368177" y="4867955"/>
            <a:ext cx="236221" cy="236221"/>
          </a:xfrm>
          <a:prstGeom prst="rect">
            <a:avLst/>
          </a:prstGeom>
        </p:spPr>
      </p:pic>
      <p:sp>
        <p:nvSpPr>
          <p:cNvPr id="97" name="Oval 96">
            <a:extLst>
              <a:ext uri="{FF2B5EF4-FFF2-40B4-BE49-F238E27FC236}">
                <a16:creationId xmlns:a16="http://schemas.microsoft.com/office/drawing/2014/main" id="{F06F4D02-BDC1-1325-CBC8-A1CA5B55FC76}"/>
              </a:ext>
            </a:extLst>
          </p:cNvPr>
          <p:cNvSpPr/>
          <p:nvPr/>
        </p:nvSpPr>
        <p:spPr>
          <a:xfrm>
            <a:off x="1570532" y="1127620"/>
            <a:ext cx="537571" cy="543303"/>
          </a:xfrm>
          <a:prstGeom prst="ellipse">
            <a:avLst/>
          </a:prstGeom>
          <a:solidFill>
            <a:srgbClr val="FFFF00"/>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400" b="1" kern="0" noProof="0" dirty="0">
                <a:latin typeface="Aptos" panose="020B0004020202020204" pitchFamily="34" charset="0"/>
                <a:cs typeface="Arial" panose="020B0604020202020204" pitchFamily="34" charset="0"/>
              </a:rPr>
              <a:t>1</a:t>
            </a:r>
            <a:br>
              <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effectLst/>
                <a:uLnTx/>
                <a:uFillTx/>
                <a:latin typeface="Aptos" panose="020B0004020202020204" pitchFamily="34" charset="0"/>
                <a:cs typeface="Arial" panose="020B0604020202020204" pitchFamily="34" charset="0"/>
              </a:rPr>
              <a:t>POINT</a:t>
            </a:r>
            <a:endPar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AE41E419-47BF-56A7-FEA0-BB59404F8412}"/>
              </a:ext>
            </a:extLst>
          </p:cNvPr>
          <p:cNvSpPr/>
          <p:nvPr/>
        </p:nvSpPr>
        <p:spPr>
          <a:xfrm>
            <a:off x="2821329" y="1127620"/>
            <a:ext cx="537571" cy="543303"/>
          </a:xfrm>
          <a:prstGeom prst="ellipse">
            <a:avLst/>
          </a:prstGeom>
          <a:solidFill>
            <a:srgbClr val="FFFF00"/>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400" b="1" kern="0" noProof="0" dirty="0">
                <a:latin typeface="Aptos" panose="020B0004020202020204" pitchFamily="34" charset="0"/>
                <a:cs typeface="Arial" panose="020B0604020202020204" pitchFamily="34" charset="0"/>
              </a:rPr>
              <a:t>1</a:t>
            </a:r>
            <a:br>
              <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effectLst/>
                <a:uLnTx/>
                <a:uFillTx/>
                <a:latin typeface="Aptos" panose="020B0004020202020204" pitchFamily="34" charset="0"/>
                <a:cs typeface="Arial" panose="020B0604020202020204" pitchFamily="34" charset="0"/>
              </a:rPr>
              <a:t>POINT</a:t>
            </a:r>
            <a:endPar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09294532-D47D-0B2B-B818-0B3DAB7FF545}"/>
              </a:ext>
            </a:extLst>
          </p:cNvPr>
          <p:cNvSpPr/>
          <p:nvPr/>
        </p:nvSpPr>
        <p:spPr>
          <a:xfrm>
            <a:off x="4650447" y="956101"/>
            <a:ext cx="537571" cy="543303"/>
          </a:xfrm>
          <a:prstGeom prst="ellipse">
            <a:avLst/>
          </a:prstGeom>
          <a:solidFill>
            <a:srgbClr val="FFFF00"/>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400" b="1" kern="0" noProof="0" dirty="0">
                <a:latin typeface="Aptos" panose="020B0004020202020204" pitchFamily="34" charset="0"/>
                <a:cs typeface="Arial" panose="020B0604020202020204" pitchFamily="34" charset="0"/>
              </a:rPr>
              <a:t>1</a:t>
            </a:r>
            <a:br>
              <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effectLst/>
                <a:uLnTx/>
                <a:uFillTx/>
                <a:latin typeface="Aptos" panose="020B0004020202020204" pitchFamily="34" charset="0"/>
                <a:cs typeface="Arial" panose="020B0604020202020204" pitchFamily="34" charset="0"/>
              </a:rPr>
              <a:t>POINT</a:t>
            </a:r>
            <a:endPar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57FBF335-F95E-E865-5C50-6005AF230FD4}"/>
              </a:ext>
            </a:extLst>
          </p:cNvPr>
          <p:cNvSpPr/>
          <p:nvPr/>
        </p:nvSpPr>
        <p:spPr>
          <a:xfrm>
            <a:off x="7161044" y="1134846"/>
            <a:ext cx="593453" cy="543304"/>
          </a:xfrm>
          <a:prstGeom prst="ellipse">
            <a:avLst/>
          </a:prstGeom>
          <a:solidFill>
            <a:srgbClr val="FFFF00"/>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400" b="1" kern="0" dirty="0">
                <a:latin typeface="Aptos" panose="020B0004020202020204" pitchFamily="34" charset="0"/>
                <a:cs typeface="Arial" panose="020B0604020202020204" pitchFamily="34" charset="0"/>
              </a:rPr>
              <a:t>2</a:t>
            </a:r>
            <a:br>
              <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effectLst/>
                <a:uLnTx/>
                <a:uFillTx/>
                <a:latin typeface="Aptos" panose="020B0004020202020204" pitchFamily="34" charset="0"/>
                <a:cs typeface="Arial" panose="020B0604020202020204" pitchFamily="34" charset="0"/>
              </a:rPr>
              <a:t>POINTS</a:t>
            </a:r>
            <a:endPar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0CAEE929-7A9F-9124-4F81-A32EA7D73703}"/>
              </a:ext>
            </a:extLst>
          </p:cNvPr>
          <p:cNvSpPr/>
          <p:nvPr/>
        </p:nvSpPr>
        <p:spPr>
          <a:xfrm>
            <a:off x="8593883" y="1133562"/>
            <a:ext cx="593453" cy="543304"/>
          </a:xfrm>
          <a:prstGeom prst="ellipse">
            <a:avLst/>
          </a:prstGeom>
          <a:solidFill>
            <a:srgbClr val="FFFF00"/>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400" b="1" kern="0" dirty="0">
                <a:latin typeface="Aptos" panose="020B0004020202020204" pitchFamily="34" charset="0"/>
                <a:cs typeface="Arial" panose="020B0604020202020204" pitchFamily="34" charset="0"/>
              </a:rPr>
              <a:t>2</a:t>
            </a:r>
            <a:br>
              <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effectLst/>
                <a:uLnTx/>
                <a:uFillTx/>
                <a:latin typeface="Aptos" panose="020B0004020202020204" pitchFamily="34" charset="0"/>
                <a:cs typeface="Arial" panose="020B0604020202020204" pitchFamily="34" charset="0"/>
              </a:rPr>
              <a:t>POINTS</a:t>
            </a:r>
            <a:endPar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69636168-C934-5A3D-8B49-9059AB050778}"/>
              </a:ext>
            </a:extLst>
          </p:cNvPr>
          <p:cNvSpPr/>
          <p:nvPr/>
        </p:nvSpPr>
        <p:spPr>
          <a:xfrm>
            <a:off x="10503365" y="956100"/>
            <a:ext cx="593453" cy="543304"/>
          </a:xfrm>
          <a:prstGeom prst="ellipse">
            <a:avLst/>
          </a:prstGeom>
          <a:solidFill>
            <a:srgbClr val="FFFF00"/>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400" b="1" kern="0" dirty="0">
                <a:latin typeface="Aptos" panose="020B0004020202020204" pitchFamily="34" charset="0"/>
                <a:cs typeface="Arial" panose="020B0604020202020204" pitchFamily="34" charset="0"/>
              </a:rPr>
              <a:t>2</a:t>
            </a:r>
            <a:br>
              <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effectLst/>
                <a:uLnTx/>
                <a:uFillTx/>
                <a:latin typeface="Aptos" panose="020B0004020202020204" pitchFamily="34" charset="0"/>
                <a:cs typeface="Arial" panose="020B0604020202020204" pitchFamily="34" charset="0"/>
              </a:rPr>
              <a:t>POINTS</a:t>
            </a:r>
            <a:endPar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EE3542F3-D922-3F55-888E-AA3067E2BFF3}"/>
              </a:ext>
            </a:extLst>
          </p:cNvPr>
          <p:cNvSpPr/>
          <p:nvPr/>
        </p:nvSpPr>
        <p:spPr>
          <a:xfrm>
            <a:off x="11499861" y="1131740"/>
            <a:ext cx="593453" cy="543304"/>
          </a:xfrm>
          <a:prstGeom prst="ellipse">
            <a:avLst/>
          </a:prstGeom>
          <a:solidFill>
            <a:srgbClr val="FFFF00"/>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400" b="1" kern="0" dirty="0">
                <a:latin typeface="Aptos" panose="020B0004020202020204" pitchFamily="34" charset="0"/>
                <a:cs typeface="Arial" panose="020B0604020202020204" pitchFamily="34" charset="0"/>
              </a:rPr>
              <a:t>2</a:t>
            </a:r>
            <a:br>
              <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effectLst/>
                <a:uLnTx/>
                <a:uFillTx/>
                <a:latin typeface="Aptos" panose="020B0004020202020204" pitchFamily="34" charset="0"/>
                <a:cs typeface="Arial" panose="020B0604020202020204" pitchFamily="34" charset="0"/>
              </a:rPr>
              <a:t>POINTS</a:t>
            </a:r>
            <a:endPar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AD9B8D3E-36AC-1724-0844-6E46A6B06201}"/>
              </a:ext>
            </a:extLst>
          </p:cNvPr>
          <p:cNvSpPr/>
          <p:nvPr/>
        </p:nvSpPr>
        <p:spPr>
          <a:xfrm>
            <a:off x="10839477" y="1903190"/>
            <a:ext cx="1170304" cy="350059"/>
          </a:xfrm>
          <a:prstGeom prst="round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accent5">
                    <a:lumMod val="50000"/>
                  </a:schemeClr>
                </a:solidFill>
              </a:rPr>
              <a:t>150GB Data</a:t>
            </a:r>
          </a:p>
        </p:txBody>
      </p:sp>
      <p:sp>
        <p:nvSpPr>
          <p:cNvPr id="19" name="Rectangle: Rounded Corners 18">
            <a:extLst>
              <a:ext uri="{FF2B5EF4-FFF2-40B4-BE49-F238E27FC236}">
                <a16:creationId xmlns:a16="http://schemas.microsoft.com/office/drawing/2014/main" id="{C7FCEDF0-48CD-B97E-1190-EA1412192B5B}"/>
              </a:ext>
            </a:extLst>
          </p:cNvPr>
          <p:cNvSpPr/>
          <p:nvPr/>
        </p:nvSpPr>
        <p:spPr>
          <a:xfrm>
            <a:off x="9271319" y="1819591"/>
            <a:ext cx="1326362" cy="354036"/>
          </a:xfrm>
          <a:prstGeom prst="round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accent5">
                    <a:lumMod val="50000"/>
                  </a:schemeClr>
                </a:solidFill>
              </a:rPr>
              <a:t>100GB Data</a:t>
            </a:r>
          </a:p>
        </p:txBody>
      </p:sp>
      <p:sp>
        <p:nvSpPr>
          <p:cNvPr id="21" name="Rectangle: Rounded Corners 20">
            <a:extLst>
              <a:ext uri="{FF2B5EF4-FFF2-40B4-BE49-F238E27FC236}">
                <a16:creationId xmlns:a16="http://schemas.microsoft.com/office/drawing/2014/main" id="{A7849ABF-3572-0994-97D4-3E8A29BB8019}"/>
              </a:ext>
            </a:extLst>
          </p:cNvPr>
          <p:cNvSpPr/>
          <p:nvPr/>
        </p:nvSpPr>
        <p:spPr>
          <a:xfrm>
            <a:off x="7844181" y="1894419"/>
            <a:ext cx="1326362" cy="354036"/>
          </a:xfrm>
          <a:prstGeom prst="round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accent5">
                    <a:lumMod val="50000"/>
                  </a:schemeClr>
                </a:solidFill>
              </a:rPr>
              <a:t>65GB Data</a:t>
            </a:r>
          </a:p>
        </p:txBody>
      </p:sp>
      <p:sp>
        <p:nvSpPr>
          <p:cNvPr id="23" name="Rectangle: Rounded Corners 22">
            <a:extLst>
              <a:ext uri="{FF2B5EF4-FFF2-40B4-BE49-F238E27FC236}">
                <a16:creationId xmlns:a16="http://schemas.microsoft.com/office/drawing/2014/main" id="{F92AABE4-7E33-53BE-952F-8B40D0856BE8}"/>
              </a:ext>
            </a:extLst>
          </p:cNvPr>
          <p:cNvSpPr/>
          <p:nvPr/>
        </p:nvSpPr>
        <p:spPr>
          <a:xfrm>
            <a:off x="6480027" y="1894419"/>
            <a:ext cx="1261525" cy="354036"/>
          </a:xfrm>
          <a:prstGeom prst="round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accent5">
                    <a:lumMod val="50000"/>
                  </a:schemeClr>
                </a:solidFill>
              </a:rPr>
              <a:t>50GB Data</a:t>
            </a:r>
          </a:p>
        </p:txBody>
      </p:sp>
      <p:sp>
        <p:nvSpPr>
          <p:cNvPr id="25" name="Rectangle: Rounded Corners 24">
            <a:extLst>
              <a:ext uri="{FF2B5EF4-FFF2-40B4-BE49-F238E27FC236}">
                <a16:creationId xmlns:a16="http://schemas.microsoft.com/office/drawing/2014/main" id="{58249D87-2E45-FFD3-5513-688DD3220C23}"/>
              </a:ext>
            </a:extLst>
          </p:cNvPr>
          <p:cNvSpPr/>
          <p:nvPr/>
        </p:nvSpPr>
        <p:spPr>
          <a:xfrm>
            <a:off x="5130285" y="1894419"/>
            <a:ext cx="1236643" cy="354036"/>
          </a:xfrm>
          <a:prstGeom prst="round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accent5">
                    <a:lumMod val="50000"/>
                  </a:schemeClr>
                </a:solidFill>
              </a:rPr>
              <a:t>32GB Data</a:t>
            </a:r>
          </a:p>
        </p:txBody>
      </p:sp>
      <p:sp>
        <p:nvSpPr>
          <p:cNvPr id="10" name="TextBox 9">
            <a:extLst>
              <a:ext uri="{FF2B5EF4-FFF2-40B4-BE49-F238E27FC236}">
                <a16:creationId xmlns:a16="http://schemas.microsoft.com/office/drawing/2014/main" id="{8E31AB68-372E-53C8-0C67-36EB00E87092}"/>
              </a:ext>
            </a:extLst>
          </p:cNvPr>
          <p:cNvSpPr txBox="1"/>
          <p:nvPr/>
        </p:nvSpPr>
        <p:spPr>
          <a:xfrm>
            <a:off x="1006689" y="5593461"/>
            <a:ext cx="11030582" cy="408623"/>
          </a:xfrm>
          <a:prstGeom prst="roundRect">
            <a:avLst/>
          </a:prstGeom>
          <a:solidFill>
            <a:srgbClr val="00B05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AU" b="1" dirty="0">
                <a:solidFill>
                  <a:schemeClr val="bg1"/>
                </a:solidFill>
              </a:rPr>
              <a:t>COMPLEMENTARY SUBSCRIPTION (USE PROMO CODE: BEIN)</a:t>
            </a:r>
          </a:p>
        </p:txBody>
      </p:sp>
      <p:pic>
        <p:nvPicPr>
          <p:cNvPr id="12" name="Picture 11">
            <a:extLst>
              <a:ext uri="{FF2B5EF4-FFF2-40B4-BE49-F238E27FC236}">
                <a16:creationId xmlns:a16="http://schemas.microsoft.com/office/drawing/2014/main" id="{8115B56D-C517-6407-8860-40298C635AE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288290" y="5648667"/>
            <a:ext cx="2223053" cy="327013"/>
          </a:xfrm>
          <a:prstGeom prst="rect">
            <a:avLst/>
          </a:prstGeom>
        </p:spPr>
      </p:pic>
      <p:sp>
        <p:nvSpPr>
          <p:cNvPr id="14" name="Oval 13">
            <a:extLst>
              <a:ext uri="{FF2B5EF4-FFF2-40B4-BE49-F238E27FC236}">
                <a16:creationId xmlns:a16="http://schemas.microsoft.com/office/drawing/2014/main" id="{2F2A6FBC-CB61-5215-43E0-AA519EC27FD6}"/>
              </a:ext>
            </a:extLst>
          </p:cNvPr>
          <p:cNvSpPr/>
          <p:nvPr/>
        </p:nvSpPr>
        <p:spPr>
          <a:xfrm>
            <a:off x="5834773" y="1127619"/>
            <a:ext cx="537571" cy="543303"/>
          </a:xfrm>
          <a:prstGeom prst="ellipse">
            <a:avLst/>
          </a:prstGeom>
          <a:solidFill>
            <a:srgbClr val="FFFF00"/>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400" b="1" kern="0" noProof="0" dirty="0">
                <a:latin typeface="Aptos" panose="020B0004020202020204" pitchFamily="34" charset="0"/>
                <a:cs typeface="Arial" panose="020B0604020202020204" pitchFamily="34" charset="0"/>
              </a:rPr>
              <a:t>1</a:t>
            </a:r>
            <a:br>
              <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effectLst/>
                <a:uLnTx/>
                <a:uFillTx/>
                <a:latin typeface="Aptos" panose="020B0004020202020204" pitchFamily="34" charset="0"/>
                <a:cs typeface="Arial" panose="020B0604020202020204" pitchFamily="34" charset="0"/>
              </a:rPr>
              <a:t>POINT</a:t>
            </a:r>
            <a:endParaRPr kumimoji="0" lang="en-AU" sz="1000" b="1" i="0" u="none" strike="noStrike" kern="0" cap="none" spc="0" normalizeH="0" baseline="0" noProof="0" dirty="0">
              <a:ln>
                <a:noFill/>
              </a:ln>
              <a:effectLst/>
              <a:uLnTx/>
              <a:uFillTx/>
              <a:latin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76454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p:cTn id="7" dur="500" fill="hold"/>
                                        <p:tgtEl>
                                          <p:spTgt spid="97"/>
                                        </p:tgtEl>
                                        <p:attrNameLst>
                                          <p:attrName>ppt_w</p:attrName>
                                        </p:attrNameLst>
                                      </p:cBhvr>
                                      <p:tavLst>
                                        <p:tav tm="0">
                                          <p:val>
                                            <p:fltVal val="0"/>
                                          </p:val>
                                        </p:tav>
                                        <p:tav tm="100000">
                                          <p:val>
                                            <p:strVal val="#ppt_w"/>
                                          </p:val>
                                        </p:tav>
                                      </p:tavLst>
                                    </p:anim>
                                    <p:anim calcmode="lin" valueType="num">
                                      <p:cBhvr>
                                        <p:cTn id="8" dur="500" fill="hold"/>
                                        <p:tgtEl>
                                          <p:spTgt spid="97"/>
                                        </p:tgtEl>
                                        <p:attrNameLst>
                                          <p:attrName>ppt_h</p:attrName>
                                        </p:attrNameLst>
                                      </p:cBhvr>
                                      <p:tavLst>
                                        <p:tav tm="0">
                                          <p:val>
                                            <p:fltVal val="0"/>
                                          </p:val>
                                        </p:tav>
                                        <p:tav tm="100000">
                                          <p:val>
                                            <p:strVal val="#ppt_h"/>
                                          </p:val>
                                        </p:tav>
                                      </p:tavLst>
                                    </p:anim>
                                    <p:animEffect transition="in" filter="fade">
                                      <p:cBhvr>
                                        <p:cTn id="9" dur="500"/>
                                        <p:tgtEl>
                                          <p:spTgt spid="97"/>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97"/>
                                        </p:tgtEl>
                                      </p:cBhvr>
                                    </p:animEffect>
                                    <p:animScale>
                                      <p:cBhvr>
                                        <p:cTn id="13" dur="250" autoRev="1" fill="hold"/>
                                        <p:tgtEl>
                                          <p:spTgt spid="97"/>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par>
                          <p:cTn id="21" fill="hold">
                            <p:stCondLst>
                              <p:cond delay="500"/>
                            </p:stCondLst>
                            <p:childTnLst>
                              <p:par>
                                <p:cTn id="22" presetID="26" presetClass="emph" presetSubtype="0" fill="hold" grpId="1" nodeType="afterEffect">
                                  <p:stCondLst>
                                    <p:cond delay="0"/>
                                  </p:stCondLst>
                                  <p:childTnLst>
                                    <p:animEffect transition="out" filter="fade">
                                      <p:cBhvr>
                                        <p:cTn id="23" dur="500" tmFilter="0, 0; .2, .5; .8, .5; 1, 0"/>
                                        <p:tgtEl>
                                          <p:spTgt spid="3"/>
                                        </p:tgtEl>
                                      </p:cBhvr>
                                    </p:animEffect>
                                    <p:animScale>
                                      <p:cBhvr>
                                        <p:cTn id="24" dur="250" autoRev="1" fill="hold"/>
                                        <p:tgtEl>
                                          <p:spTgt spid="3"/>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par>
                          <p:cTn id="32" fill="hold">
                            <p:stCondLst>
                              <p:cond delay="500"/>
                            </p:stCondLst>
                            <p:childTnLst>
                              <p:par>
                                <p:cTn id="33" presetID="26" presetClass="emph" presetSubtype="0" fill="hold" grpId="1" nodeType="afterEffect">
                                  <p:stCondLst>
                                    <p:cond delay="0"/>
                                  </p:stCondLst>
                                  <p:childTnLst>
                                    <p:animEffect transition="out" filter="fade">
                                      <p:cBhvr>
                                        <p:cTn id="34" dur="500" tmFilter="0, 0; .2, .5; .8, .5; 1, 0"/>
                                        <p:tgtEl>
                                          <p:spTgt spid="4"/>
                                        </p:tgtEl>
                                      </p:cBhvr>
                                    </p:animEffect>
                                    <p:animScale>
                                      <p:cBhvr>
                                        <p:cTn id="35" dur="250" autoRev="1" fill="hold"/>
                                        <p:tgtEl>
                                          <p:spTgt spid="4"/>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childTnLst>
                          </p:cTn>
                        </p:par>
                        <p:par>
                          <p:cTn id="43" fill="hold">
                            <p:stCondLst>
                              <p:cond delay="500"/>
                            </p:stCondLst>
                            <p:childTnLst>
                              <p:par>
                                <p:cTn id="44" presetID="26" presetClass="emph" presetSubtype="0" fill="hold" grpId="1" nodeType="afterEffect">
                                  <p:stCondLst>
                                    <p:cond delay="0"/>
                                  </p:stCondLst>
                                  <p:childTnLst>
                                    <p:animEffect transition="out" filter="fade">
                                      <p:cBhvr>
                                        <p:cTn id="45" dur="500" tmFilter="0, 0; .2, .5; .8, .5; 1, 0"/>
                                        <p:tgtEl>
                                          <p:spTgt spid="6"/>
                                        </p:tgtEl>
                                      </p:cBhvr>
                                    </p:animEffect>
                                    <p:animScale>
                                      <p:cBhvr>
                                        <p:cTn id="46" dur="250" autoRev="1" fill="hold"/>
                                        <p:tgtEl>
                                          <p:spTgt spid="6"/>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p:cTn id="51" dur="500" fill="hold"/>
                                        <p:tgtEl>
                                          <p:spTgt spid="7"/>
                                        </p:tgtEl>
                                        <p:attrNameLst>
                                          <p:attrName>ppt_w</p:attrName>
                                        </p:attrNameLst>
                                      </p:cBhvr>
                                      <p:tavLst>
                                        <p:tav tm="0">
                                          <p:val>
                                            <p:fltVal val="0"/>
                                          </p:val>
                                        </p:tav>
                                        <p:tav tm="100000">
                                          <p:val>
                                            <p:strVal val="#ppt_w"/>
                                          </p:val>
                                        </p:tav>
                                      </p:tavLst>
                                    </p:anim>
                                    <p:anim calcmode="lin" valueType="num">
                                      <p:cBhvr>
                                        <p:cTn id="52" dur="500" fill="hold"/>
                                        <p:tgtEl>
                                          <p:spTgt spid="7"/>
                                        </p:tgtEl>
                                        <p:attrNameLst>
                                          <p:attrName>ppt_h</p:attrName>
                                        </p:attrNameLst>
                                      </p:cBhvr>
                                      <p:tavLst>
                                        <p:tav tm="0">
                                          <p:val>
                                            <p:fltVal val="0"/>
                                          </p:val>
                                        </p:tav>
                                        <p:tav tm="100000">
                                          <p:val>
                                            <p:strVal val="#ppt_h"/>
                                          </p:val>
                                        </p:tav>
                                      </p:tavLst>
                                    </p:anim>
                                    <p:animEffect transition="in" filter="fade">
                                      <p:cBhvr>
                                        <p:cTn id="53" dur="500"/>
                                        <p:tgtEl>
                                          <p:spTgt spid="7"/>
                                        </p:tgtEl>
                                      </p:cBhvr>
                                    </p:animEffect>
                                  </p:childTnLst>
                                </p:cTn>
                              </p:par>
                            </p:childTnLst>
                          </p:cTn>
                        </p:par>
                        <p:par>
                          <p:cTn id="54" fill="hold">
                            <p:stCondLst>
                              <p:cond delay="500"/>
                            </p:stCondLst>
                            <p:childTnLst>
                              <p:par>
                                <p:cTn id="55" presetID="26" presetClass="emph" presetSubtype="0" fill="hold" grpId="1" nodeType="afterEffect">
                                  <p:stCondLst>
                                    <p:cond delay="0"/>
                                  </p:stCondLst>
                                  <p:childTnLst>
                                    <p:animEffect transition="out" filter="fade">
                                      <p:cBhvr>
                                        <p:cTn id="56" dur="500" tmFilter="0, 0; .2, .5; .8, .5; 1, 0"/>
                                        <p:tgtEl>
                                          <p:spTgt spid="7"/>
                                        </p:tgtEl>
                                      </p:cBhvr>
                                    </p:animEffect>
                                    <p:animScale>
                                      <p:cBhvr>
                                        <p:cTn id="57" dur="250" autoRev="1" fill="hold"/>
                                        <p:tgtEl>
                                          <p:spTgt spid="7"/>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500" fill="hold"/>
                                        <p:tgtEl>
                                          <p:spTgt spid="8"/>
                                        </p:tgtEl>
                                        <p:attrNameLst>
                                          <p:attrName>ppt_w</p:attrName>
                                        </p:attrNameLst>
                                      </p:cBhvr>
                                      <p:tavLst>
                                        <p:tav tm="0">
                                          <p:val>
                                            <p:fltVal val="0"/>
                                          </p:val>
                                        </p:tav>
                                        <p:tav tm="100000">
                                          <p:val>
                                            <p:strVal val="#ppt_w"/>
                                          </p:val>
                                        </p:tav>
                                      </p:tavLst>
                                    </p:anim>
                                    <p:anim calcmode="lin" valueType="num">
                                      <p:cBhvr>
                                        <p:cTn id="63" dur="500" fill="hold"/>
                                        <p:tgtEl>
                                          <p:spTgt spid="8"/>
                                        </p:tgtEl>
                                        <p:attrNameLst>
                                          <p:attrName>ppt_h</p:attrName>
                                        </p:attrNameLst>
                                      </p:cBhvr>
                                      <p:tavLst>
                                        <p:tav tm="0">
                                          <p:val>
                                            <p:fltVal val="0"/>
                                          </p:val>
                                        </p:tav>
                                        <p:tav tm="100000">
                                          <p:val>
                                            <p:strVal val="#ppt_h"/>
                                          </p:val>
                                        </p:tav>
                                      </p:tavLst>
                                    </p:anim>
                                    <p:animEffect transition="in" filter="fade">
                                      <p:cBhvr>
                                        <p:cTn id="64" dur="500"/>
                                        <p:tgtEl>
                                          <p:spTgt spid="8"/>
                                        </p:tgtEl>
                                      </p:cBhvr>
                                    </p:animEffect>
                                  </p:childTnLst>
                                </p:cTn>
                              </p:par>
                            </p:childTnLst>
                          </p:cTn>
                        </p:par>
                        <p:par>
                          <p:cTn id="65" fill="hold">
                            <p:stCondLst>
                              <p:cond delay="500"/>
                            </p:stCondLst>
                            <p:childTnLst>
                              <p:par>
                                <p:cTn id="66" presetID="26" presetClass="emph" presetSubtype="0" fill="hold" grpId="1" nodeType="afterEffect">
                                  <p:stCondLst>
                                    <p:cond delay="0"/>
                                  </p:stCondLst>
                                  <p:childTnLst>
                                    <p:animEffect transition="out" filter="fade">
                                      <p:cBhvr>
                                        <p:cTn id="67" dur="500" tmFilter="0, 0; .2, .5; .8, .5; 1, 0"/>
                                        <p:tgtEl>
                                          <p:spTgt spid="8"/>
                                        </p:tgtEl>
                                      </p:cBhvr>
                                    </p:animEffect>
                                    <p:animScale>
                                      <p:cBhvr>
                                        <p:cTn id="68" dur="250" autoRev="1" fill="hold"/>
                                        <p:tgtEl>
                                          <p:spTgt spid="8"/>
                                        </p:tgtEl>
                                      </p:cBhvr>
                                      <p:by x="105000" y="105000"/>
                                    </p:animScale>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p:cTn id="73" dur="500" fill="hold"/>
                                        <p:tgtEl>
                                          <p:spTgt spid="9"/>
                                        </p:tgtEl>
                                        <p:attrNameLst>
                                          <p:attrName>ppt_w</p:attrName>
                                        </p:attrNameLst>
                                      </p:cBhvr>
                                      <p:tavLst>
                                        <p:tav tm="0">
                                          <p:val>
                                            <p:fltVal val="0"/>
                                          </p:val>
                                        </p:tav>
                                        <p:tav tm="100000">
                                          <p:val>
                                            <p:strVal val="#ppt_w"/>
                                          </p:val>
                                        </p:tav>
                                      </p:tavLst>
                                    </p:anim>
                                    <p:anim calcmode="lin" valueType="num">
                                      <p:cBhvr>
                                        <p:cTn id="74" dur="500" fill="hold"/>
                                        <p:tgtEl>
                                          <p:spTgt spid="9"/>
                                        </p:tgtEl>
                                        <p:attrNameLst>
                                          <p:attrName>ppt_h</p:attrName>
                                        </p:attrNameLst>
                                      </p:cBhvr>
                                      <p:tavLst>
                                        <p:tav tm="0">
                                          <p:val>
                                            <p:fltVal val="0"/>
                                          </p:val>
                                        </p:tav>
                                        <p:tav tm="100000">
                                          <p:val>
                                            <p:strVal val="#ppt_h"/>
                                          </p:val>
                                        </p:tav>
                                      </p:tavLst>
                                    </p:anim>
                                    <p:animEffect transition="in" filter="fade">
                                      <p:cBhvr>
                                        <p:cTn id="75" dur="500"/>
                                        <p:tgtEl>
                                          <p:spTgt spid="9"/>
                                        </p:tgtEl>
                                      </p:cBhvr>
                                    </p:animEffect>
                                  </p:childTnLst>
                                </p:cTn>
                              </p:par>
                            </p:childTnLst>
                          </p:cTn>
                        </p:par>
                        <p:par>
                          <p:cTn id="76" fill="hold">
                            <p:stCondLst>
                              <p:cond delay="500"/>
                            </p:stCondLst>
                            <p:childTnLst>
                              <p:par>
                                <p:cTn id="77" presetID="26" presetClass="emph" presetSubtype="0" fill="hold" grpId="1" nodeType="afterEffect">
                                  <p:stCondLst>
                                    <p:cond delay="0"/>
                                  </p:stCondLst>
                                  <p:childTnLst>
                                    <p:animEffect transition="out" filter="fade">
                                      <p:cBhvr>
                                        <p:cTn id="78" dur="500" tmFilter="0, 0; .2, .5; .8, .5; 1, 0"/>
                                        <p:tgtEl>
                                          <p:spTgt spid="9"/>
                                        </p:tgtEl>
                                      </p:cBhvr>
                                    </p:animEffect>
                                    <p:animScale>
                                      <p:cBhvr>
                                        <p:cTn id="79" dur="250" autoRev="1" fill="hold"/>
                                        <p:tgtEl>
                                          <p:spTgt spid="9"/>
                                        </p:tgtEl>
                                      </p:cBhvr>
                                      <p:by x="105000" y="105000"/>
                                    </p:animScale>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14"/>
                                        </p:tgtEl>
                                        <p:attrNameLst>
                                          <p:attrName>style.visibility</p:attrName>
                                        </p:attrNameLst>
                                      </p:cBhvr>
                                      <p:to>
                                        <p:strVal val="visible"/>
                                      </p:to>
                                    </p:set>
                                    <p:anim calcmode="lin" valueType="num">
                                      <p:cBhvr>
                                        <p:cTn id="84" dur="500" fill="hold"/>
                                        <p:tgtEl>
                                          <p:spTgt spid="14"/>
                                        </p:tgtEl>
                                        <p:attrNameLst>
                                          <p:attrName>ppt_w</p:attrName>
                                        </p:attrNameLst>
                                      </p:cBhvr>
                                      <p:tavLst>
                                        <p:tav tm="0">
                                          <p:val>
                                            <p:fltVal val="0"/>
                                          </p:val>
                                        </p:tav>
                                        <p:tav tm="100000">
                                          <p:val>
                                            <p:strVal val="#ppt_w"/>
                                          </p:val>
                                        </p:tav>
                                      </p:tavLst>
                                    </p:anim>
                                    <p:anim calcmode="lin" valueType="num">
                                      <p:cBhvr>
                                        <p:cTn id="85" dur="500" fill="hold"/>
                                        <p:tgtEl>
                                          <p:spTgt spid="14"/>
                                        </p:tgtEl>
                                        <p:attrNameLst>
                                          <p:attrName>ppt_h</p:attrName>
                                        </p:attrNameLst>
                                      </p:cBhvr>
                                      <p:tavLst>
                                        <p:tav tm="0">
                                          <p:val>
                                            <p:fltVal val="0"/>
                                          </p:val>
                                        </p:tav>
                                        <p:tav tm="100000">
                                          <p:val>
                                            <p:strVal val="#ppt_h"/>
                                          </p:val>
                                        </p:tav>
                                      </p:tavLst>
                                    </p:anim>
                                    <p:animEffect transition="in" filter="fade">
                                      <p:cBhvr>
                                        <p:cTn id="86" dur="500"/>
                                        <p:tgtEl>
                                          <p:spTgt spid="14"/>
                                        </p:tgtEl>
                                      </p:cBhvr>
                                    </p:animEffect>
                                  </p:childTnLst>
                                </p:cTn>
                              </p:par>
                            </p:childTnLst>
                          </p:cTn>
                        </p:par>
                        <p:par>
                          <p:cTn id="87" fill="hold">
                            <p:stCondLst>
                              <p:cond delay="500"/>
                            </p:stCondLst>
                            <p:childTnLst>
                              <p:par>
                                <p:cTn id="88" presetID="26" presetClass="emph" presetSubtype="0" fill="hold" grpId="1" nodeType="afterEffect">
                                  <p:stCondLst>
                                    <p:cond delay="0"/>
                                  </p:stCondLst>
                                  <p:childTnLst>
                                    <p:animEffect transition="out" filter="fade">
                                      <p:cBhvr>
                                        <p:cTn id="89" dur="500" tmFilter="0, 0; .2, .5; .8, .5; 1, 0"/>
                                        <p:tgtEl>
                                          <p:spTgt spid="14"/>
                                        </p:tgtEl>
                                      </p:cBhvr>
                                    </p:animEffect>
                                    <p:animScale>
                                      <p:cBhvr>
                                        <p:cTn id="90"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7" grpId="1" animBg="1"/>
      <p:bldP spid="3" grpId="0" animBg="1"/>
      <p:bldP spid="3" grpId="1" animBg="1"/>
      <p:bldP spid="4" grpId="0" animBg="1"/>
      <p:bldP spid="4" grpId="1" animBg="1"/>
      <p:bldP spid="6" grpId="0" animBg="1"/>
      <p:bldP spid="6" grpId="1" animBg="1"/>
      <p:bldP spid="7" grpId="0" animBg="1"/>
      <p:bldP spid="7" grpId="1" animBg="1"/>
      <p:bldP spid="8" grpId="0" animBg="1"/>
      <p:bldP spid="8" grpId="1" animBg="1"/>
      <p:bldP spid="9" grpId="0" animBg="1"/>
      <p:bldP spid="9" grpId="1" animBg="1"/>
      <p:bldP spid="14" grpId="0" animBg="1"/>
      <p:bldP spid="1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753ED-7F9D-433F-80FA-CC308A4ADC1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48A0666-70A8-6BAD-DAC5-CAD7E2D615F6}"/>
              </a:ext>
            </a:extLst>
          </p:cNvPr>
          <p:cNvSpPr>
            <a:spLocks noGrp="1"/>
          </p:cNvSpPr>
          <p:nvPr>
            <p:ph type="body" sz="quarter" idx="10"/>
          </p:nvPr>
        </p:nvSpPr>
        <p:spPr/>
        <p:txBody>
          <a:bodyPr>
            <a:normAutofit/>
          </a:bodyPr>
          <a:lstStyle/>
          <a:p>
            <a:pPr marL="0" indent="0">
              <a:spcBef>
                <a:spcPts val="1200"/>
              </a:spcBef>
              <a:spcAft>
                <a:spcPts val="1200"/>
              </a:spcAft>
              <a:buNone/>
            </a:pPr>
            <a:r>
              <a:rPr lang="en-AU" sz="3600" b="1" dirty="0">
                <a:solidFill>
                  <a:srgbClr val="FFFFFF"/>
                </a:solidFill>
                <a:latin typeface="+mn-lt"/>
                <a:cs typeface="Candara"/>
              </a:rPr>
              <a:t>MATE Strive For 5</a:t>
            </a:r>
          </a:p>
          <a:p>
            <a:pPr marL="0" indent="0">
              <a:spcBef>
                <a:spcPts val="1200"/>
              </a:spcBef>
              <a:spcAft>
                <a:spcPts val="1200"/>
              </a:spcAft>
              <a:buNone/>
            </a:pPr>
            <a:r>
              <a:rPr lang="en-US" sz="3200" dirty="0">
                <a:latin typeface="+mn-lt"/>
              </a:rPr>
              <a:t>Successfully refer </a:t>
            </a:r>
            <a:r>
              <a:rPr lang="en-US" sz="3200" dirty="0">
                <a:solidFill>
                  <a:srgbClr val="1AB26B"/>
                </a:solidFill>
                <a:latin typeface="+mn-lt"/>
              </a:rPr>
              <a:t>5 MATE services</a:t>
            </a:r>
            <a:r>
              <a:rPr lang="en-US" sz="3200" dirty="0">
                <a:latin typeface="+mn-lt"/>
              </a:rPr>
              <a:t> in a calendar month and you’ll receive a </a:t>
            </a:r>
            <a:r>
              <a:rPr lang="en-US" sz="3200" dirty="0">
                <a:solidFill>
                  <a:srgbClr val="1AB26B"/>
                </a:solidFill>
                <a:latin typeface="+mn-lt"/>
              </a:rPr>
              <a:t>$50 credit </a:t>
            </a:r>
            <a:r>
              <a:rPr lang="en-US" sz="3200" dirty="0">
                <a:latin typeface="+mn-lt"/>
              </a:rPr>
              <a:t>on your own MATE Mobile or nbn™ account the following month!</a:t>
            </a:r>
            <a:r>
              <a:rPr lang="en-US" sz="3200" baseline="30000" dirty="0">
                <a:latin typeface="+mn-lt"/>
              </a:rPr>
              <a:t>*</a:t>
            </a:r>
          </a:p>
        </p:txBody>
      </p:sp>
      <p:pic>
        <p:nvPicPr>
          <p:cNvPr id="5" name="Picture 4">
            <a:extLst>
              <a:ext uri="{FF2B5EF4-FFF2-40B4-BE49-F238E27FC236}">
                <a16:creationId xmlns:a16="http://schemas.microsoft.com/office/drawing/2014/main" id="{0249BE56-5ECA-0983-08A2-134D127504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10412" y="217049"/>
            <a:ext cx="1050288" cy="384615"/>
          </a:xfrm>
          <a:prstGeom prst="rect">
            <a:avLst/>
          </a:prstGeom>
        </p:spPr>
      </p:pic>
      <p:pic>
        <p:nvPicPr>
          <p:cNvPr id="8" name="Picture 7">
            <a:extLst>
              <a:ext uri="{FF2B5EF4-FFF2-40B4-BE49-F238E27FC236}">
                <a16:creationId xmlns:a16="http://schemas.microsoft.com/office/drawing/2014/main" id="{F7787AAF-8D06-8ED1-FBBE-9A936F54264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972849" y="1418157"/>
            <a:ext cx="4684105" cy="4684105"/>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34BF5ABC-0F6C-ADA3-BFF0-2070AEE1D991}"/>
              </a:ext>
            </a:extLst>
          </p:cNvPr>
          <p:cNvSpPr txBox="1"/>
          <p:nvPr/>
        </p:nvSpPr>
        <p:spPr>
          <a:xfrm>
            <a:off x="200026" y="5994539"/>
            <a:ext cx="8495780" cy="215444"/>
          </a:xfrm>
          <a:prstGeom prst="rect">
            <a:avLst/>
          </a:prstGeom>
        </p:spPr>
        <p:txBody>
          <a:bodyPr vert="horz" wrap="square" lIns="91440" tIns="45720" rIns="91440" bIns="45720"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ptos" panose="02110004020202020204"/>
                <a:ea typeface="+mn-ea"/>
                <a:cs typeface="Arial" panose="020B0604020202020204" pitchFamily="34" charset="0"/>
              </a:rPr>
              <a:t>*T&amp;Cs apply. Download the </a:t>
            </a:r>
            <a:r>
              <a:rPr kumimoji="0" lang="en-US" sz="800" b="0" i="0" u="none" strike="noStrike" kern="1200" cap="none" spc="0" normalizeH="0" baseline="0" noProof="0" dirty="0">
                <a:ln>
                  <a:noFill/>
                </a:ln>
                <a:solidFill>
                  <a:srgbClr val="1AB26B"/>
                </a:solidFill>
                <a:effectLst/>
                <a:uLnTx/>
                <a:uFillTx/>
                <a:latin typeface="Aptos" panose="02110004020202020204"/>
                <a:ea typeface="+mn-ea"/>
                <a:cs typeface="Arial" panose="020B0604020202020204" pitchFamily="34" charset="0"/>
                <a:hlinkClick r:id="rId5">
                  <a:extLst>
                    <a:ext uri="{A12FA001-AC4F-418D-AE19-62706E023703}">
                      <ahyp:hlinkClr xmlns:ahyp="http://schemas.microsoft.com/office/drawing/2018/hyperlinkcolor" val="tx"/>
                    </a:ext>
                  </a:extLst>
                </a:hlinkClick>
              </a:rPr>
              <a:t>Strive For Flyer</a:t>
            </a:r>
            <a:r>
              <a:rPr kumimoji="0" lang="en-US" sz="800" b="0" i="0" u="none" strike="noStrike" kern="1200" cap="none" spc="0" normalizeH="0" baseline="0" noProof="0" dirty="0">
                <a:ln>
                  <a:noFill/>
                </a:ln>
                <a:solidFill>
                  <a:srgbClr val="FFFFFF"/>
                </a:solidFill>
                <a:effectLst/>
                <a:uLnTx/>
                <a:uFillTx/>
                <a:latin typeface="Aptos" panose="02110004020202020204"/>
                <a:ea typeface="+mn-ea"/>
                <a:cs typeface="Arial" panose="020B0604020202020204" pitchFamily="34" charset="0"/>
              </a:rPr>
              <a:t> for full Terms and Conditions.</a:t>
            </a:r>
          </a:p>
        </p:txBody>
      </p:sp>
    </p:spTree>
    <p:extLst>
      <p:ext uri="{BB962C8B-B14F-4D97-AF65-F5344CB8AC3E}">
        <p14:creationId xmlns:p14="http://schemas.microsoft.com/office/powerpoint/2010/main" val="2505010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119749A-E2DC-458E-631D-9EF26A0B0289}"/>
            </a:ext>
          </a:extLst>
        </p:cNvPr>
        <p:cNvGrpSpPr/>
        <p:nvPr/>
      </p:nvGrpSpPr>
      <p:grpSpPr>
        <a:xfrm>
          <a:off x="0" y="0"/>
          <a:ext cx="0" cy="0"/>
          <a:chOff x="0" y="0"/>
          <a:chExt cx="0" cy="0"/>
        </a:xfrm>
      </p:grpSpPr>
      <p:sp>
        <p:nvSpPr>
          <p:cNvPr id="2" name="Rectangle">
            <a:extLst>
              <a:ext uri="{FF2B5EF4-FFF2-40B4-BE49-F238E27FC236}">
                <a16:creationId xmlns:a16="http://schemas.microsoft.com/office/drawing/2014/main" id="{87408F28-4D9A-0CB4-9F12-B15623644E50}"/>
              </a:ext>
            </a:extLst>
          </p:cNvPr>
          <p:cNvSpPr/>
          <p:nvPr/>
        </p:nvSpPr>
        <p:spPr>
          <a:xfrm>
            <a:off x="1619251" y="4132386"/>
            <a:ext cx="8934451" cy="1855177"/>
          </a:xfrm>
          <a:prstGeom prst="rect">
            <a:avLst/>
          </a:prstGeom>
          <a:solidFill>
            <a:srgbClr val="016B76">
              <a:alpha val="93000"/>
            </a:srgbClr>
          </a:solidFill>
          <a:ln w="12700">
            <a:noFill/>
            <a:miter lim="400000"/>
          </a:ln>
          <a:effectLst/>
        </p:spPr>
        <p:txBody>
          <a:bodyPr lIns="71433" tIns="71433" rIns="71433" bIns="71433" anchor="ctr"/>
          <a:lstStyle/>
          <a:p>
            <a:pPr defTabSz="609585">
              <a:defRPr/>
            </a:pPr>
            <a:endParaRPr sz="2400" dirty="0">
              <a:solidFill>
                <a:srgbClr val="000000"/>
              </a:solidFill>
              <a:latin typeface="Aptos" panose="020B0004020202020204" pitchFamily="34" charset="0"/>
              <a:ea typeface="Verdana" panose="020B0604030504040204" pitchFamily="34" charset="0"/>
              <a:cs typeface="Arial" panose="020B0604020202020204" pitchFamily="34" charset="0"/>
            </a:endParaRPr>
          </a:p>
        </p:txBody>
      </p:sp>
      <p:sp>
        <p:nvSpPr>
          <p:cNvPr id="8" name="Rectangle">
            <a:extLst>
              <a:ext uri="{FF2B5EF4-FFF2-40B4-BE49-F238E27FC236}">
                <a16:creationId xmlns:a16="http://schemas.microsoft.com/office/drawing/2014/main" id="{612FF3DD-DECF-366F-C71A-17C55BAD5C73}"/>
              </a:ext>
            </a:extLst>
          </p:cNvPr>
          <p:cNvSpPr/>
          <p:nvPr/>
        </p:nvSpPr>
        <p:spPr>
          <a:xfrm>
            <a:off x="1948071" y="4333899"/>
            <a:ext cx="8279295" cy="1447800"/>
          </a:xfrm>
          <a:prstGeom prst="rect">
            <a:avLst/>
          </a:prstGeom>
          <a:ln w="12700">
            <a:solidFill>
              <a:srgbClr val="FFFFFF"/>
            </a:solidFill>
          </a:ln>
          <a:effectLst/>
        </p:spPr>
        <p:txBody>
          <a:bodyPr lIns="71433" tIns="71433" rIns="71433" bIns="71433" anchor="ctr"/>
          <a:lstStyle/>
          <a:p>
            <a:pPr defTabSz="609585">
              <a:defRPr/>
            </a:pPr>
            <a:endParaRPr sz="2400" dirty="0">
              <a:solidFill>
                <a:srgbClr val="000000"/>
              </a:solidFill>
              <a:latin typeface="Aptos" panose="020B0004020202020204" pitchFamily="34" charset="0"/>
              <a:ea typeface="Verdana" panose="020B0604030504040204" pitchFamily="34" charset="0"/>
              <a:cs typeface="Arial" panose="020B0604020202020204" pitchFamily="34" charset="0"/>
            </a:endParaRPr>
          </a:p>
        </p:txBody>
      </p:sp>
      <p:sp>
        <p:nvSpPr>
          <p:cNvPr id="9" name="TextBox 8">
            <a:extLst>
              <a:ext uri="{FF2B5EF4-FFF2-40B4-BE49-F238E27FC236}">
                <a16:creationId xmlns:a16="http://schemas.microsoft.com/office/drawing/2014/main" id="{B3D10448-B57C-AAA1-D56C-F43372C87F5D}"/>
              </a:ext>
            </a:extLst>
          </p:cNvPr>
          <p:cNvSpPr txBox="1"/>
          <p:nvPr/>
        </p:nvSpPr>
        <p:spPr>
          <a:xfrm>
            <a:off x="384839" y="4564486"/>
            <a:ext cx="11422323" cy="1015663"/>
          </a:xfrm>
          <a:prstGeom prst="rect">
            <a:avLst/>
          </a:prstGeom>
          <a:noFill/>
        </p:spPr>
        <p:txBody>
          <a:bodyPr wrap="square" rtlCol="0">
            <a:spAutoFit/>
          </a:bodyPr>
          <a:lstStyle/>
          <a:p>
            <a:pPr algn="ctr" defTabSz="825479" hangingPunct="0">
              <a:defRPr/>
            </a:pPr>
            <a:r>
              <a:rPr lang="en-US" sz="3600" b="1" dirty="0">
                <a:solidFill>
                  <a:srgbClr val="FFFFFF"/>
                </a:solidFill>
                <a:latin typeface="Aptos" panose="020B0004020202020204" pitchFamily="34" charset="0"/>
                <a:cs typeface="Arial" panose="020B0604020202020204" pitchFamily="34" charset="0"/>
              </a:rPr>
              <a:t>amaysim Mobile</a:t>
            </a:r>
          </a:p>
          <a:p>
            <a:pPr algn="ctr" defTabSz="609585"/>
            <a:r>
              <a:rPr lang="en-US" sz="2400" dirty="0">
                <a:solidFill>
                  <a:prstClr val="white"/>
                </a:solidFill>
                <a:latin typeface="Aptos" panose="020B0004020202020204" pitchFamily="34" charset="0"/>
              </a:rPr>
              <a:t>Affordable Prepaid Plans</a:t>
            </a:r>
            <a:endParaRPr lang="en-US" sz="2400" baseline="30000" dirty="0">
              <a:solidFill>
                <a:prstClr val="white"/>
              </a:solidFill>
              <a:latin typeface="Aptos" panose="020B0004020202020204" pitchFamily="34" charset="0"/>
            </a:endParaRPr>
          </a:p>
        </p:txBody>
      </p:sp>
      <p:pic>
        <p:nvPicPr>
          <p:cNvPr id="4" name="Picture 3">
            <a:extLst>
              <a:ext uri="{FF2B5EF4-FFF2-40B4-BE49-F238E27FC236}">
                <a16:creationId xmlns:a16="http://schemas.microsoft.com/office/drawing/2014/main" id="{8382E506-1AFA-F4CA-56C1-7851201046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6615" y="345065"/>
            <a:ext cx="1860651" cy="355539"/>
          </a:xfrm>
          <a:prstGeom prst="rect">
            <a:avLst/>
          </a:prstGeom>
          <a:effectLst>
            <a:outerShdw dist="38100" dir="2700000" algn="tl" rotWithShape="0">
              <a:schemeClr val="bg1"/>
            </a:outerShdw>
          </a:effectLst>
        </p:spPr>
      </p:pic>
    </p:spTree>
    <p:extLst>
      <p:ext uri="{BB962C8B-B14F-4D97-AF65-F5344CB8AC3E}">
        <p14:creationId xmlns:p14="http://schemas.microsoft.com/office/powerpoint/2010/main" val="8797537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2A663E-E0AA-7FF0-FF20-3D2F7FEADCD2}"/>
              </a:ext>
            </a:extLst>
          </p:cNvPr>
          <p:cNvSpPr>
            <a:spLocks noGrp="1"/>
          </p:cNvSpPr>
          <p:nvPr>
            <p:ph type="body" sz="quarter" idx="10"/>
          </p:nvPr>
        </p:nvSpPr>
        <p:spPr>
          <a:xfrm>
            <a:off x="319088" y="668088"/>
            <a:ext cx="6335712" cy="5521825"/>
          </a:xfrm>
        </p:spPr>
        <p:txBody>
          <a:bodyPr>
            <a:normAutofit fontScale="70000" lnSpcReduction="20000"/>
          </a:bodyPr>
          <a:lstStyle/>
          <a:p>
            <a:pPr marL="0" indent="0">
              <a:buNone/>
            </a:pPr>
            <a:endParaRPr lang="en-AU" dirty="0">
              <a:latin typeface="+mn-lt"/>
            </a:endParaRPr>
          </a:p>
          <a:p>
            <a:pPr marL="0" indent="0">
              <a:buNone/>
            </a:pPr>
            <a:r>
              <a:rPr lang="en-AU" sz="2900" dirty="0">
                <a:latin typeface="+mn-lt"/>
              </a:rPr>
              <a:t>Great value for money and amazingly simple!</a:t>
            </a:r>
          </a:p>
          <a:p>
            <a:r>
              <a:rPr lang="en-AU" dirty="0">
                <a:latin typeface="+mn-lt"/>
              </a:rPr>
              <a:t>SIM Only Mobile Plans</a:t>
            </a:r>
          </a:p>
          <a:p>
            <a:r>
              <a:rPr lang="en-AU" dirty="0">
                <a:latin typeface="+mn-lt"/>
              </a:rPr>
              <a:t>Data Only SIM Plans</a:t>
            </a:r>
          </a:p>
          <a:p>
            <a:r>
              <a:rPr lang="en-AU" dirty="0">
                <a:latin typeface="+mn-lt"/>
              </a:rPr>
              <a:t>Handsets available</a:t>
            </a:r>
          </a:p>
          <a:p>
            <a:r>
              <a:rPr lang="en-AU" dirty="0">
                <a:latin typeface="+mn-lt"/>
              </a:rPr>
              <a:t>Unlimited Data Banking</a:t>
            </a:r>
          </a:p>
          <a:p>
            <a:r>
              <a:rPr lang="en-AU" dirty="0">
                <a:latin typeface="+mn-lt"/>
              </a:rPr>
              <a:t>eSIM &amp; 5G on selected plans </a:t>
            </a:r>
          </a:p>
          <a:p>
            <a:r>
              <a:rPr lang="en-AU" dirty="0">
                <a:latin typeface="+mn-lt"/>
              </a:rPr>
              <a:t>International Roaming</a:t>
            </a:r>
          </a:p>
          <a:p>
            <a:r>
              <a:rPr lang="en-AU" dirty="0">
                <a:latin typeface="+mn-lt"/>
              </a:rPr>
              <a:t>No </a:t>
            </a:r>
            <a:r>
              <a:rPr lang="en-US" dirty="0">
                <a:latin typeface="+mn-lt"/>
                <a:cs typeface="+mn-cs"/>
              </a:rPr>
              <a:t>credit checks OR </a:t>
            </a:r>
            <a:r>
              <a:rPr lang="en-AU" dirty="0">
                <a:latin typeface="+mn-lt"/>
              </a:rPr>
              <a:t>lock in contracts</a:t>
            </a:r>
          </a:p>
          <a:p>
            <a:r>
              <a:rPr lang="en-US" dirty="0">
                <a:latin typeface="+mn-lt"/>
                <a:cs typeface="+mn-cs"/>
              </a:rPr>
              <a:t>Powered by the Optus 4G/5G network, covering 98.5% of population</a:t>
            </a:r>
          </a:p>
          <a:p>
            <a:r>
              <a:rPr lang="en-AU" dirty="0">
                <a:latin typeface="+mn-lt"/>
              </a:rPr>
              <a:t>Unlimited talk, text, &amp; data banking</a:t>
            </a:r>
          </a:p>
          <a:p>
            <a:pPr marL="0" indent="0">
              <a:spcBef>
                <a:spcPts val="1200"/>
              </a:spcBef>
              <a:buNone/>
            </a:pPr>
            <a:r>
              <a:rPr lang="en-AU" sz="2600" b="1" dirty="0">
                <a:solidFill>
                  <a:srgbClr val="F1732B"/>
                </a:solidFill>
                <a:latin typeface="+mn-lt"/>
              </a:rPr>
              <a:t>International Calls up to 42 countries on selected plans!</a:t>
            </a:r>
          </a:p>
        </p:txBody>
      </p:sp>
      <p:pic>
        <p:nvPicPr>
          <p:cNvPr id="7" name="Picture 6">
            <a:extLst>
              <a:ext uri="{FF2B5EF4-FFF2-40B4-BE49-F238E27FC236}">
                <a16:creationId xmlns:a16="http://schemas.microsoft.com/office/drawing/2014/main" id="{A7035178-5FF1-F879-5949-D8A7D12AA6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64330" y="238957"/>
            <a:ext cx="1397935" cy="267123"/>
          </a:xfrm>
          <a:prstGeom prst="rect">
            <a:avLst/>
          </a:prstGeom>
          <a:effectLst/>
        </p:spPr>
      </p:pic>
      <p:pic>
        <p:nvPicPr>
          <p:cNvPr id="13" name="Picture 10">
            <a:extLst>
              <a:ext uri="{FF2B5EF4-FFF2-40B4-BE49-F238E27FC236}">
                <a16:creationId xmlns:a16="http://schemas.microsoft.com/office/drawing/2014/main" id="{26B7CA44-ED63-589C-7868-831F02DDBEA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4553" y="31070"/>
            <a:ext cx="869739" cy="950023"/>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FD35F996-F58B-20EB-854C-3C618CDCE00F}"/>
              </a:ext>
            </a:extLst>
          </p:cNvPr>
          <p:cNvGrpSpPr/>
          <p:nvPr/>
        </p:nvGrpSpPr>
        <p:grpSpPr>
          <a:xfrm>
            <a:off x="6880469" y="668088"/>
            <a:ext cx="4796993" cy="3181059"/>
            <a:chOff x="5149323" y="661336"/>
            <a:chExt cx="3597745" cy="2385794"/>
          </a:xfrm>
        </p:grpSpPr>
        <p:sp>
          <p:nvSpPr>
            <p:cNvPr id="8" name="Round Diagonal Corner Rectangle 7">
              <a:extLst>
                <a:ext uri="{FF2B5EF4-FFF2-40B4-BE49-F238E27FC236}">
                  <a16:creationId xmlns:a16="http://schemas.microsoft.com/office/drawing/2014/main" id="{77DACB6D-BD0E-FF54-1B60-65F9809CBC81}"/>
                </a:ext>
              </a:extLst>
            </p:cNvPr>
            <p:cNvSpPr/>
            <p:nvPr/>
          </p:nvSpPr>
          <p:spPr>
            <a:xfrm>
              <a:off x="5311833" y="765108"/>
              <a:ext cx="3435235" cy="567344"/>
            </a:xfrm>
            <a:prstGeom prst="round2DiagRect">
              <a:avLst/>
            </a:prstGeom>
            <a:solidFill>
              <a:srgbClr val="F1732B"/>
            </a:solidFill>
            <a:ln>
              <a:noFill/>
            </a:ln>
            <a:effectLst>
              <a:outerShdw dist="59968" dir="5049927" sx="101000" sy="101000" algn="tl" rotWithShape="0">
                <a:srgbClr val="7030A0"/>
              </a:outerShdw>
            </a:effectLst>
          </p:spPr>
          <p:style>
            <a:lnRef idx="2">
              <a:schemeClr val="accent1">
                <a:shade val="15000"/>
              </a:schemeClr>
            </a:lnRef>
            <a:fillRef idx="1">
              <a:schemeClr val="accent1"/>
            </a:fillRef>
            <a:effectRef idx="0">
              <a:schemeClr val="accent1"/>
            </a:effectRef>
            <a:fontRef idx="minor">
              <a:schemeClr val="lt1"/>
            </a:fontRef>
          </p:style>
          <p:txBody>
            <a:bodyPr lIns="756000" rtlCol="0" anchor="ctr"/>
            <a:lstStyle/>
            <a:p>
              <a:r>
                <a:rPr lang="en-AU" sz="2800" dirty="0"/>
                <a:t>28 Day Plans</a:t>
              </a:r>
            </a:p>
          </p:txBody>
        </p:sp>
        <p:sp>
          <p:nvSpPr>
            <p:cNvPr id="9" name="Round Diagonal Corner Rectangle 8">
              <a:extLst>
                <a:ext uri="{FF2B5EF4-FFF2-40B4-BE49-F238E27FC236}">
                  <a16:creationId xmlns:a16="http://schemas.microsoft.com/office/drawing/2014/main" id="{4D63C1E9-3194-7D0B-98BE-88E572302458}"/>
                </a:ext>
              </a:extLst>
            </p:cNvPr>
            <p:cNvSpPr/>
            <p:nvPr/>
          </p:nvSpPr>
          <p:spPr>
            <a:xfrm>
              <a:off x="5311833" y="1630147"/>
              <a:ext cx="3435235" cy="567344"/>
            </a:xfrm>
            <a:prstGeom prst="round2DiagRect">
              <a:avLst/>
            </a:prstGeom>
            <a:solidFill>
              <a:srgbClr val="F1732B"/>
            </a:solidFill>
            <a:ln>
              <a:noFill/>
            </a:ln>
            <a:effectLst>
              <a:outerShdw dist="59968" dir="5049927" sx="101000" sy="101000" algn="tl" rotWithShape="0">
                <a:srgbClr val="7030A0"/>
              </a:outerShdw>
            </a:effectLst>
          </p:spPr>
          <p:style>
            <a:lnRef idx="2">
              <a:schemeClr val="accent1">
                <a:shade val="15000"/>
              </a:schemeClr>
            </a:lnRef>
            <a:fillRef idx="1">
              <a:schemeClr val="accent1"/>
            </a:fillRef>
            <a:effectRef idx="0">
              <a:schemeClr val="accent1"/>
            </a:effectRef>
            <a:fontRef idx="minor">
              <a:schemeClr val="lt1"/>
            </a:fontRef>
          </p:style>
          <p:txBody>
            <a:bodyPr lIns="756000" rtlCol="0" anchor="ctr"/>
            <a:lstStyle/>
            <a:p>
              <a:r>
                <a:rPr lang="en-AU" sz="2800" dirty="0"/>
                <a:t>12 Month Plans</a:t>
              </a:r>
            </a:p>
          </p:txBody>
        </p:sp>
        <p:sp>
          <p:nvSpPr>
            <p:cNvPr id="10" name="Round Diagonal Corner Rectangle 9">
              <a:extLst>
                <a:ext uri="{FF2B5EF4-FFF2-40B4-BE49-F238E27FC236}">
                  <a16:creationId xmlns:a16="http://schemas.microsoft.com/office/drawing/2014/main" id="{10A08C3E-4661-8F93-FA03-068D59709EC8}"/>
                </a:ext>
              </a:extLst>
            </p:cNvPr>
            <p:cNvSpPr/>
            <p:nvPr/>
          </p:nvSpPr>
          <p:spPr>
            <a:xfrm>
              <a:off x="5311833" y="2479786"/>
              <a:ext cx="3435235" cy="567344"/>
            </a:xfrm>
            <a:prstGeom prst="round2DiagRect">
              <a:avLst/>
            </a:prstGeom>
            <a:solidFill>
              <a:srgbClr val="F1732B"/>
            </a:solidFill>
            <a:ln>
              <a:noFill/>
            </a:ln>
            <a:effectLst>
              <a:outerShdw dist="59968" dir="5049927" sx="101000" sy="101000" algn="tl" rotWithShape="0">
                <a:srgbClr val="7030A0"/>
              </a:outerShdw>
            </a:effectLst>
          </p:spPr>
          <p:style>
            <a:lnRef idx="2">
              <a:schemeClr val="accent1">
                <a:shade val="15000"/>
              </a:schemeClr>
            </a:lnRef>
            <a:fillRef idx="1">
              <a:schemeClr val="accent1"/>
            </a:fillRef>
            <a:effectRef idx="0">
              <a:schemeClr val="accent1"/>
            </a:effectRef>
            <a:fontRef idx="minor">
              <a:schemeClr val="lt1"/>
            </a:fontRef>
          </p:style>
          <p:txBody>
            <a:bodyPr lIns="756000" rtlCol="0" anchor="ctr"/>
            <a:lstStyle/>
            <a:p>
              <a:r>
                <a:rPr lang="en-AU" sz="2800" dirty="0"/>
                <a:t>7 Day Plans</a:t>
              </a:r>
            </a:p>
          </p:txBody>
        </p:sp>
        <p:pic>
          <p:nvPicPr>
            <p:cNvPr id="11" name="Picture 4">
              <a:extLst>
                <a:ext uri="{FF2B5EF4-FFF2-40B4-BE49-F238E27FC236}">
                  <a16:creationId xmlns:a16="http://schemas.microsoft.com/office/drawing/2014/main" id="{C5869E1E-9D5A-EBB3-B298-434E5C90818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52629" y="2344474"/>
              <a:ext cx="549887" cy="6006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2A4BF960-E00E-DA8B-26E5-C3035342ED7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49323" y="1476336"/>
              <a:ext cx="593003" cy="6477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a:extLst>
                <a:ext uri="{FF2B5EF4-FFF2-40B4-BE49-F238E27FC236}">
                  <a16:creationId xmlns:a16="http://schemas.microsoft.com/office/drawing/2014/main" id="{AFB9C443-577B-91D9-F445-8943594F5EF6}"/>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233343" y="661336"/>
              <a:ext cx="544356" cy="5946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C203E091-2FCE-A138-073C-1BB16B6FE2EF}"/>
              </a:ext>
            </a:extLst>
          </p:cNvPr>
          <p:cNvGrpSpPr/>
          <p:nvPr/>
        </p:nvGrpSpPr>
        <p:grpSpPr>
          <a:xfrm>
            <a:off x="7349734" y="4225540"/>
            <a:ext cx="4327728" cy="2427636"/>
            <a:chOff x="5229220" y="690439"/>
            <a:chExt cx="3622714" cy="2065988"/>
          </a:xfrm>
        </p:grpSpPr>
        <p:pic>
          <p:nvPicPr>
            <p:cNvPr id="3" name="Picture 2">
              <a:extLst>
                <a:ext uri="{FF2B5EF4-FFF2-40B4-BE49-F238E27FC236}">
                  <a16:creationId xmlns:a16="http://schemas.microsoft.com/office/drawing/2014/main" id="{5BD3B698-1690-547C-FE3E-36B6B84DE01D}"/>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7865871" y="1770364"/>
              <a:ext cx="986063" cy="986063"/>
            </a:xfrm>
            <a:prstGeom prst="rect">
              <a:avLst/>
            </a:prstGeom>
          </p:spPr>
        </p:pic>
        <p:pic>
          <p:nvPicPr>
            <p:cNvPr id="4" name="Picture 3">
              <a:extLst>
                <a:ext uri="{FF2B5EF4-FFF2-40B4-BE49-F238E27FC236}">
                  <a16:creationId xmlns:a16="http://schemas.microsoft.com/office/drawing/2014/main" id="{90EC98AC-E200-7C06-92E6-9C913DC9DD85}"/>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7012327" y="1770364"/>
              <a:ext cx="986063" cy="986063"/>
            </a:xfrm>
            <a:prstGeom prst="rect">
              <a:avLst/>
            </a:prstGeom>
          </p:spPr>
        </p:pic>
        <p:pic>
          <p:nvPicPr>
            <p:cNvPr id="5" name="Picture 4">
              <a:extLst>
                <a:ext uri="{FF2B5EF4-FFF2-40B4-BE49-F238E27FC236}">
                  <a16:creationId xmlns:a16="http://schemas.microsoft.com/office/drawing/2014/main" id="{2CCA0BFB-8C25-2092-C364-D83CCA3CDFF2}"/>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6158782" y="1770364"/>
              <a:ext cx="986063" cy="986063"/>
            </a:xfrm>
            <a:prstGeom prst="rect">
              <a:avLst/>
            </a:prstGeom>
          </p:spPr>
        </p:pic>
        <p:pic>
          <p:nvPicPr>
            <p:cNvPr id="6" name="Picture 5">
              <a:extLst>
                <a:ext uri="{FF2B5EF4-FFF2-40B4-BE49-F238E27FC236}">
                  <a16:creationId xmlns:a16="http://schemas.microsoft.com/office/drawing/2014/main" id="{8C0774FF-08BE-A97F-FF3A-70F2A37718A5}"/>
                </a:ext>
              </a:extLst>
            </p:cNvPr>
            <p:cNvPicPr>
              <a:picLocks noChangeAspect="1"/>
            </p:cNvPicPr>
            <p:nvPr/>
          </p:nvPicPr>
          <p:blipFill>
            <a:blip r:embed="rId11" cstate="email">
              <a:extLst>
                <a:ext uri="{BEBA8EAE-BF5A-486C-A8C5-ECC9F3942E4B}">
                  <a14:imgProps xmlns:a14="http://schemas.microsoft.com/office/drawing/2010/main">
                    <a14:imgLayer r:embed="rId12">
                      <a14:imgEffect>
                        <a14:backgroundRemoval t="7273" b="94909" l="9968" r="89711">
                          <a14:foregroundMark x1="18971" y1="56364" x2="61093" y2="57455"/>
                          <a14:foregroundMark x1="61093" y1="57455" x2="21865" y2="58545"/>
                          <a14:foregroundMark x1="21865" y1="58545" x2="52090" y2="32000"/>
                          <a14:foregroundMark x1="52090" y1="32000" x2="62058" y2="74545"/>
                          <a14:foregroundMark x1="62058" y1="74545" x2="80064" y2="34545"/>
                          <a14:foregroundMark x1="80064" y1="34545" x2="52090" y2="7273"/>
                          <a14:foregroundMark x1="52090" y1="7273" x2="65595" y2="25818"/>
                          <a14:foregroundMark x1="31511" y1="19273" x2="55949" y2="21455"/>
                          <a14:foregroundMark x1="45338" y1="94909" x2="68489" y2="85091"/>
                          <a14:foregroundMark x1="31511" y1="68364" x2="68489" y2="60727"/>
                          <a14:foregroundMark x1="68489" y1="60727" x2="37299" y2="38909"/>
                          <a14:foregroundMark x1="37299" y1="38909" x2="67846" y2="64727"/>
                          <a14:foregroundMark x1="67846" y1="64727" x2="84887" y2="67273"/>
                          <a14:foregroundMark x1="58842" y1="55273" x2="42122" y2="18545"/>
                          <a14:foregroundMark x1="42122" y1="18545" x2="36977" y2="63636"/>
                          <a14:foregroundMark x1="36977" y1="63636" x2="73633" y2="77091"/>
                          <a14:foregroundMark x1="73633" y1="77091" x2="81994" y2="68364"/>
                          <a14:foregroundMark x1="61736" y1="53091" x2="66559" y2="49818"/>
                          <a14:foregroundMark x1="37299" y1="20364" x2="44051" y2="21455"/>
                          <a14:foregroundMark x1="38264" y1="19273" x2="45338" y2="19273"/>
                          <a14:foregroundMark x1="29582" y1="13818" x2="37299" y2="13818"/>
                          <a14:foregroundMark x1="82958" y1="73818" x2="83923" y2="71636"/>
                        </a14:backgroundRemoval>
                      </a14:imgEffect>
                    </a14:imgLayer>
                  </a14:imgProps>
                </a:ext>
                <a:ext uri="{28A0092B-C50C-407E-A947-70E740481C1C}">
                  <a14:useLocalDpi xmlns:a14="http://schemas.microsoft.com/office/drawing/2010/main"/>
                </a:ext>
              </a:extLst>
            </a:blip>
            <a:stretch>
              <a:fillRect/>
            </a:stretch>
          </p:blipFill>
          <p:spPr>
            <a:xfrm>
              <a:off x="5229220" y="690439"/>
              <a:ext cx="1115146" cy="986063"/>
            </a:xfrm>
            <a:prstGeom prst="rect">
              <a:avLst/>
            </a:prstGeom>
          </p:spPr>
        </p:pic>
        <p:pic>
          <p:nvPicPr>
            <p:cNvPr id="15" name="Picture 14">
              <a:extLst>
                <a:ext uri="{FF2B5EF4-FFF2-40B4-BE49-F238E27FC236}">
                  <a16:creationId xmlns:a16="http://schemas.microsoft.com/office/drawing/2014/main" id="{D829AC93-BC36-FEC2-7112-C147582F055D}"/>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5394881" y="1815188"/>
              <a:ext cx="896420" cy="896420"/>
            </a:xfrm>
            <a:prstGeom prst="rect">
              <a:avLst/>
            </a:prstGeom>
          </p:spPr>
        </p:pic>
        <p:pic>
          <p:nvPicPr>
            <p:cNvPr id="16" name="Picture 15" descr="A blue and gold badge with white text&#10;&#10;Description automatically generated">
              <a:extLst>
                <a:ext uri="{FF2B5EF4-FFF2-40B4-BE49-F238E27FC236}">
                  <a16:creationId xmlns:a16="http://schemas.microsoft.com/office/drawing/2014/main" id="{8799B849-8E72-099C-DF20-F8E9C9441E2E}"/>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405843" y="729024"/>
              <a:ext cx="908894" cy="908894"/>
            </a:xfrm>
            <a:prstGeom prst="rect">
              <a:avLst/>
            </a:prstGeom>
          </p:spPr>
        </p:pic>
        <p:pic>
          <p:nvPicPr>
            <p:cNvPr id="17" name="Picture 16">
              <a:extLst>
                <a:ext uri="{FF2B5EF4-FFF2-40B4-BE49-F238E27FC236}">
                  <a16:creationId xmlns:a16="http://schemas.microsoft.com/office/drawing/2014/main" id="{89F49C89-7445-27D4-8197-ABA04E0BEE62}"/>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7418133" y="691397"/>
              <a:ext cx="999784" cy="999784"/>
            </a:xfrm>
            <a:prstGeom prst="rect">
              <a:avLst/>
            </a:prstGeom>
          </p:spPr>
        </p:pic>
      </p:grpSp>
    </p:spTree>
    <p:extLst>
      <p:ext uri="{BB962C8B-B14F-4D97-AF65-F5344CB8AC3E}">
        <p14:creationId xmlns:p14="http://schemas.microsoft.com/office/powerpoint/2010/main" val="1624761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0DB84-BC5C-2FCA-9CAE-C703AE313F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AE13AC-FA7B-6CB1-92A6-261FB4090674}"/>
              </a:ext>
            </a:extLst>
          </p:cNvPr>
          <p:cNvSpPr>
            <a:spLocks noGrp="1"/>
          </p:cNvSpPr>
          <p:nvPr>
            <p:ph type="title"/>
          </p:nvPr>
        </p:nvSpPr>
        <p:spPr>
          <a:xfrm>
            <a:off x="612740" y="118835"/>
            <a:ext cx="11409805" cy="962025"/>
          </a:xfrm>
        </p:spPr>
        <p:txBody>
          <a:bodyPr/>
          <a:lstStyle/>
          <a:p>
            <a:r>
              <a:rPr lang="en-AU"/>
              <a:t>amaysim Products</a:t>
            </a:r>
            <a:endParaRPr lang="en-AU" dirty="0"/>
          </a:p>
        </p:txBody>
      </p:sp>
      <p:graphicFrame>
        <p:nvGraphicFramePr>
          <p:cNvPr id="7" name="Content Placeholder 4">
            <a:extLst>
              <a:ext uri="{FF2B5EF4-FFF2-40B4-BE49-F238E27FC236}">
                <a16:creationId xmlns:a16="http://schemas.microsoft.com/office/drawing/2014/main" id="{ED757812-4695-8713-5230-FCB10D3CE0E2}"/>
              </a:ext>
            </a:extLst>
          </p:cNvPr>
          <p:cNvGraphicFramePr>
            <a:graphicFrameLocks noGrp="1"/>
          </p:cNvGraphicFramePr>
          <p:nvPr>
            <p:ph sz="quarter" idx="10"/>
            <p:extLst>
              <p:ext uri="{D42A27DB-BD31-4B8C-83A1-F6EECF244321}">
                <p14:modId xmlns:p14="http://schemas.microsoft.com/office/powerpoint/2010/main" val="3500716472"/>
              </p:ext>
            </p:extLst>
          </p:nvPr>
        </p:nvGraphicFramePr>
        <p:xfrm>
          <a:off x="612741" y="1174750"/>
          <a:ext cx="11469961"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797CF1FB-DFF3-8156-CFFC-9311B8DBFCD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64330" y="238957"/>
            <a:ext cx="1397935" cy="267123"/>
          </a:xfrm>
          <a:prstGeom prst="rect">
            <a:avLst/>
          </a:prstGeom>
          <a:effectLst/>
        </p:spPr>
      </p:pic>
    </p:spTree>
    <p:extLst>
      <p:ext uri="{BB962C8B-B14F-4D97-AF65-F5344CB8AC3E}">
        <p14:creationId xmlns:p14="http://schemas.microsoft.com/office/powerpoint/2010/main" val="295913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B38717A-D321-3705-6C46-37EDB24E04B3}"/>
            </a:ext>
          </a:extLst>
        </p:cNvPr>
        <p:cNvGrpSpPr/>
        <p:nvPr/>
      </p:nvGrpSpPr>
      <p:grpSpPr>
        <a:xfrm>
          <a:off x="0" y="0"/>
          <a:ext cx="0" cy="0"/>
          <a:chOff x="0" y="0"/>
          <a:chExt cx="0" cy="0"/>
        </a:xfrm>
      </p:grpSpPr>
      <p:sp>
        <p:nvSpPr>
          <p:cNvPr id="3" name="Rectangle">
            <a:extLst>
              <a:ext uri="{FF2B5EF4-FFF2-40B4-BE49-F238E27FC236}">
                <a16:creationId xmlns:a16="http://schemas.microsoft.com/office/drawing/2014/main" id="{5CEA0895-78E8-B1D5-2FCC-B429008A1D5C}"/>
              </a:ext>
            </a:extLst>
          </p:cNvPr>
          <p:cNvSpPr/>
          <p:nvPr/>
        </p:nvSpPr>
        <p:spPr>
          <a:xfrm>
            <a:off x="1619251" y="4132386"/>
            <a:ext cx="8934451" cy="1855177"/>
          </a:xfrm>
          <a:prstGeom prst="rect">
            <a:avLst/>
          </a:prstGeom>
          <a:solidFill>
            <a:srgbClr val="016B76">
              <a:alpha val="93000"/>
            </a:srgbClr>
          </a:solidFill>
          <a:ln w="12700">
            <a:noFill/>
            <a:miter lim="400000"/>
          </a:ln>
          <a:effectLst/>
        </p:spPr>
        <p:txBody>
          <a:bodyPr lIns="71433" tIns="71433" rIns="71433" bIns="71433" anchor="ctr"/>
          <a:lstStyle/>
          <a:p>
            <a:pPr defTabSz="609585">
              <a:defRPr/>
            </a:pPr>
            <a:endParaRPr sz="2400" dirty="0">
              <a:solidFill>
                <a:srgbClr val="000000"/>
              </a:solidFill>
              <a:latin typeface="Aptos" panose="020B0004020202020204" pitchFamily="34" charset="0"/>
              <a:ea typeface="Verdana" panose="020B0604030504040204" pitchFamily="34" charset="0"/>
              <a:cs typeface="Arial" panose="020B0604020202020204" pitchFamily="34" charset="0"/>
            </a:endParaRPr>
          </a:p>
        </p:txBody>
      </p:sp>
      <p:sp>
        <p:nvSpPr>
          <p:cNvPr id="8" name="Rectangle">
            <a:extLst>
              <a:ext uri="{FF2B5EF4-FFF2-40B4-BE49-F238E27FC236}">
                <a16:creationId xmlns:a16="http://schemas.microsoft.com/office/drawing/2014/main" id="{CAEDA287-A8AA-5A18-E907-B8DA973EF480}"/>
              </a:ext>
            </a:extLst>
          </p:cNvPr>
          <p:cNvSpPr/>
          <p:nvPr/>
        </p:nvSpPr>
        <p:spPr>
          <a:xfrm>
            <a:off x="1948071" y="4333899"/>
            <a:ext cx="8279295" cy="1447800"/>
          </a:xfrm>
          <a:prstGeom prst="rect">
            <a:avLst/>
          </a:prstGeom>
          <a:ln w="12700">
            <a:solidFill>
              <a:srgbClr val="FFFFFF"/>
            </a:solidFill>
          </a:ln>
          <a:effectLst/>
        </p:spPr>
        <p:txBody>
          <a:bodyPr lIns="71433" tIns="71433" rIns="71433" bIns="71433" anchor="ctr"/>
          <a:lstStyle/>
          <a:p>
            <a:pPr defTabSz="609585">
              <a:defRPr/>
            </a:pPr>
            <a:endParaRPr sz="2400" dirty="0">
              <a:solidFill>
                <a:srgbClr val="000000"/>
              </a:solidFill>
              <a:latin typeface="Aptos" panose="020B0004020202020204" pitchFamily="34" charset="0"/>
              <a:ea typeface="Verdana" panose="020B0604030504040204" pitchFamily="34" charset="0"/>
              <a:cs typeface="Arial" panose="020B0604020202020204" pitchFamily="34" charset="0"/>
            </a:endParaRPr>
          </a:p>
        </p:txBody>
      </p:sp>
      <p:sp>
        <p:nvSpPr>
          <p:cNvPr id="9" name="TextBox 8">
            <a:extLst>
              <a:ext uri="{FF2B5EF4-FFF2-40B4-BE49-F238E27FC236}">
                <a16:creationId xmlns:a16="http://schemas.microsoft.com/office/drawing/2014/main" id="{6D3A5DF3-43BD-CB98-82D6-BDB103763CD2}"/>
              </a:ext>
            </a:extLst>
          </p:cNvPr>
          <p:cNvSpPr txBox="1"/>
          <p:nvPr/>
        </p:nvSpPr>
        <p:spPr>
          <a:xfrm>
            <a:off x="384839" y="4564486"/>
            <a:ext cx="11422323" cy="1015663"/>
          </a:xfrm>
          <a:prstGeom prst="rect">
            <a:avLst/>
          </a:prstGeom>
          <a:noFill/>
        </p:spPr>
        <p:txBody>
          <a:bodyPr wrap="square" rtlCol="0">
            <a:spAutoFit/>
          </a:bodyPr>
          <a:lstStyle/>
          <a:p>
            <a:pPr algn="ctr" defTabSz="825479" hangingPunct="0">
              <a:defRPr/>
            </a:pPr>
            <a:r>
              <a:rPr lang="en-US" sz="3600" b="1" dirty="0">
                <a:solidFill>
                  <a:srgbClr val="FFFFFF"/>
                </a:solidFill>
                <a:latin typeface="Aptos" panose="020B0004020202020204" pitchFamily="34" charset="0"/>
                <a:cs typeface="Arial" panose="020B0604020202020204" pitchFamily="34" charset="0"/>
              </a:rPr>
              <a:t>Alinta Energy</a:t>
            </a:r>
          </a:p>
          <a:p>
            <a:pPr algn="ctr" defTabSz="609585"/>
            <a:r>
              <a:rPr lang="en-US" sz="2400" dirty="0">
                <a:solidFill>
                  <a:prstClr val="white"/>
                </a:solidFill>
                <a:latin typeface="Aptos" panose="020B0004020202020204" pitchFamily="34" charset="0"/>
              </a:rPr>
              <a:t>Electricity &amp; Gas</a:t>
            </a:r>
          </a:p>
        </p:txBody>
      </p:sp>
      <p:pic>
        <p:nvPicPr>
          <p:cNvPr id="4" name="Picture 3" descr="A logo with orange and yellow dots&#10;&#10;Description automatically generated">
            <a:extLst>
              <a:ext uri="{FF2B5EF4-FFF2-40B4-BE49-F238E27FC236}">
                <a16:creationId xmlns:a16="http://schemas.microsoft.com/office/drawing/2014/main" id="{9AFBD6E6-8442-78D5-68F7-C331ED601B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1662" y="369051"/>
            <a:ext cx="1202776" cy="1121338"/>
          </a:xfrm>
          <a:prstGeom prst="rect">
            <a:avLst/>
          </a:prstGeom>
        </p:spPr>
      </p:pic>
    </p:spTree>
    <p:extLst>
      <p:ext uri="{BB962C8B-B14F-4D97-AF65-F5344CB8AC3E}">
        <p14:creationId xmlns:p14="http://schemas.microsoft.com/office/powerpoint/2010/main" val="26690938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21E13-61E9-C53A-B4B6-0EE53012D0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149CE6-7F1B-1F9F-E2EB-C7C12E81CDBC}"/>
              </a:ext>
            </a:extLst>
          </p:cNvPr>
          <p:cNvSpPr>
            <a:spLocks noGrp="1"/>
          </p:cNvSpPr>
          <p:nvPr>
            <p:ph type="title"/>
          </p:nvPr>
        </p:nvSpPr>
        <p:spPr/>
        <p:txBody>
          <a:bodyPr/>
          <a:lstStyle/>
          <a:p>
            <a:r>
              <a:rPr lang="en-AU" dirty="0"/>
              <a:t>Standout Offers</a:t>
            </a:r>
          </a:p>
        </p:txBody>
      </p:sp>
      <p:pic>
        <p:nvPicPr>
          <p:cNvPr id="30" name="Picture 29">
            <a:extLst>
              <a:ext uri="{FF2B5EF4-FFF2-40B4-BE49-F238E27FC236}">
                <a16:creationId xmlns:a16="http://schemas.microsoft.com/office/drawing/2014/main" id="{20AE66AB-178E-05F0-3D8A-12810CAC01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64330" y="238957"/>
            <a:ext cx="1397935" cy="267123"/>
          </a:xfrm>
          <a:prstGeom prst="rect">
            <a:avLst/>
          </a:prstGeom>
          <a:effectLst/>
        </p:spPr>
      </p:pic>
      <p:sp>
        <p:nvSpPr>
          <p:cNvPr id="32" name="TextBox 31">
            <a:extLst>
              <a:ext uri="{FF2B5EF4-FFF2-40B4-BE49-F238E27FC236}">
                <a16:creationId xmlns:a16="http://schemas.microsoft.com/office/drawing/2014/main" id="{89529BBF-524C-42FB-FE3D-647DE9C39D7B}"/>
              </a:ext>
            </a:extLst>
          </p:cNvPr>
          <p:cNvSpPr txBox="1"/>
          <p:nvPr/>
        </p:nvSpPr>
        <p:spPr>
          <a:xfrm>
            <a:off x="3192726" y="6012704"/>
            <a:ext cx="6138332" cy="215444"/>
          </a:xfrm>
          <a:prstGeom prst="rect">
            <a:avLst/>
          </a:prstGeom>
          <a:noFill/>
        </p:spPr>
        <p:txBody>
          <a:bodyPr wrap="square">
            <a:spAutoFit/>
          </a:bodyPr>
          <a:lstStyle/>
          <a:p>
            <a:pPr algn="ctr" defTabSz="342839">
              <a:defRPr/>
            </a:pPr>
            <a:r>
              <a:rPr lang="en-US" sz="800" dirty="0">
                <a:latin typeface="+mj-lt"/>
                <a:ea typeface="+mn-ea"/>
                <a:cs typeface="+mn-cs"/>
              </a:rPr>
              <a:t>See full terms and conditions at </a:t>
            </a:r>
            <a:r>
              <a:rPr lang="en-US" sz="800" b="1" dirty="0">
                <a:solidFill>
                  <a:srgbClr val="F1732B"/>
                </a:solidFill>
                <a:latin typeface="+mj-lt"/>
                <a:ea typeface="+mn-ea"/>
                <a:cs typeface="+mn-cs"/>
              </a:rPr>
              <a:t>www.amaysim.com.au</a:t>
            </a:r>
          </a:p>
        </p:txBody>
      </p:sp>
      <p:sp>
        <p:nvSpPr>
          <p:cNvPr id="19" name="TextBox 18">
            <a:extLst>
              <a:ext uri="{FF2B5EF4-FFF2-40B4-BE49-F238E27FC236}">
                <a16:creationId xmlns:a16="http://schemas.microsoft.com/office/drawing/2014/main" id="{E56A9736-B89D-9C96-097D-8B907004BF47}"/>
              </a:ext>
            </a:extLst>
          </p:cNvPr>
          <p:cNvSpPr txBox="1"/>
          <p:nvPr/>
        </p:nvSpPr>
        <p:spPr>
          <a:xfrm>
            <a:off x="8097488" y="3250522"/>
            <a:ext cx="1596746" cy="919401"/>
          </a:xfrm>
          <a:prstGeom prst="roundRect">
            <a:avLst/>
          </a:prstGeom>
          <a:solidFill>
            <a:srgbClr val="F1732B"/>
          </a:solidFill>
          <a:ln>
            <a:solidFill>
              <a:srgbClr val="7030A0"/>
            </a:solidFill>
          </a:ln>
          <a:effectLst>
            <a:glow rad="101600">
              <a:srgbClr val="7030A0">
                <a:alpha val="60000"/>
              </a:srgbClr>
            </a:glow>
          </a:effectLst>
        </p:spPr>
        <p:txBody>
          <a:bodyPr wrap="square" rtlCol="0">
            <a:spAutoFit/>
          </a:bodyPr>
          <a:lstStyle/>
          <a:p>
            <a:pPr algn="ctr"/>
            <a:r>
              <a:rPr lang="en-US" sz="1600" b="1" dirty="0">
                <a:solidFill>
                  <a:schemeClr val="bg1"/>
                </a:solidFill>
              </a:rPr>
              <a:t>Save $15 per renewal for 12 renewals</a:t>
            </a:r>
            <a:endParaRPr lang="en-AU" sz="1600" b="1" dirty="0">
              <a:solidFill>
                <a:schemeClr val="bg1"/>
              </a:solidFill>
            </a:endParaRPr>
          </a:p>
        </p:txBody>
      </p:sp>
      <p:sp>
        <p:nvSpPr>
          <p:cNvPr id="3" name="TextBox 2">
            <a:extLst>
              <a:ext uri="{FF2B5EF4-FFF2-40B4-BE49-F238E27FC236}">
                <a16:creationId xmlns:a16="http://schemas.microsoft.com/office/drawing/2014/main" id="{D7287C9E-E4E1-C4DC-ABA6-322640F1139E}"/>
              </a:ext>
            </a:extLst>
          </p:cNvPr>
          <p:cNvSpPr txBox="1"/>
          <p:nvPr/>
        </p:nvSpPr>
        <p:spPr>
          <a:xfrm>
            <a:off x="3550733" y="1339967"/>
            <a:ext cx="681038" cy="4888181"/>
          </a:xfrm>
          <a:prstGeom prst="roundRect">
            <a:avLst/>
          </a:prstGeom>
          <a:noFill/>
          <a:ln>
            <a:solidFill>
              <a:srgbClr val="7030A0"/>
            </a:solidFill>
          </a:ln>
        </p:spPr>
        <p:txBody>
          <a:bodyPr vert="vert270" wrap="square" rtlCol="0">
            <a:spAutoFit/>
          </a:bodyPr>
          <a:lstStyle/>
          <a:p>
            <a:pPr algn="ctr"/>
            <a:r>
              <a:rPr lang="en-AU" sz="2800" b="1" dirty="0">
                <a:solidFill>
                  <a:srgbClr val="7030A0"/>
                </a:solidFill>
              </a:rPr>
              <a:t>SIM ONLY MOBILE PLANS</a:t>
            </a:r>
            <a:endParaRPr lang="en-AU" sz="2800" dirty="0"/>
          </a:p>
        </p:txBody>
      </p:sp>
      <p:pic>
        <p:nvPicPr>
          <p:cNvPr id="17" name="Picture 16">
            <a:extLst>
              <a:ext uri="{FF2B5EF4-FFF2-40B4-BE49-F238E27FC236}">
                <a16:creationId xmlns:a16="http://schemas.microsoft.com/office/drawing/2014/main" id="{7236D537-A16E-FB53-F0A5-CD0EB71F4E65}"/>
              </a:ext>
            </a:extLst>
          </p:cNvPr>
          <p:cNvPicPr>
            <a:picLocks noChangeAspect="1"/>
          </p:cNvPicPr>
          <p:nvPr/>
        </p:nvPicPr>
        <p:blipFill>
          <a:blip r:embed="rId4"/>
          <a:stretch>
            <a:fillRect/>
          </a:stretch>
        </p:blipFill>
        <p:spPr>
          <a:xfrm>
            <a:off x="4763575" y="1605445"/>
            <a:ext cx="2840874" cy="4357223"/>
          </a:xfrm>
          <a:prstGeom prst="roundRect">
            <a:avLst>
              <a:gd name="adj" fmla="val 7471"/>
            </a:avLst>
          </a:prstGeom>
          <a:ln>
            <a:solidFill>
              <a:srgbClr val="F173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Oval 8">
            <a:extLst>
              <a:ext uri="{FF2B5EF4-FFF2-40B4-BE49-F238E27FC236}">
                <a16:creationId xmlns:a16="http://schemas.microsoft.com/office/drawing/2014/main" id="{0702BDBD-7F2A-7249-468F-FA750F206509}"/>
              </a:ext>
            </a:extLst>
          </p:cNvPr>
          <p:cNvSpPr/>
          <p:nvPr/>
        </p:nvSpPr>
        <p:spPr>
          <a:xfrm>
            <a:off x="7103587" y="1131043"/>
            <a:ext cx="993901" cy="962025"/>
          </a:xfrm>
          <a:prstGeom prst="ellipse">
            <a:avLst/>
          </a:prstGeom>
          <a:solidFill>
            <a:srgbClr val="F1732B"/>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2800" b="1" kern="0" dirty="0">
                <a:solidFill>
                  <a:schemeClr val="bg1"/>
                </a:solidFill>
                <a:latin typeface="Aptos" panose="020B0004020202020204" pitchFamily="34" charset="0"/>
                <a:cs typeface="Arial" panose="020B0604020202020204" pitchFamily="34" charset="0"/>
              </a:rPr>
              <a:t>2</a:t>
            </a:r>
            <a:br>
              <a:rPr kumimoji="0" lang="en-AU" sz="1400"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br>
            <a:r>
              <a:rPr kumimoji="0" lang="en-AU" sz="900"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t>POINTS</a:t>
            </a:r>
          </a:p>
        </p:txBody>
      </p:sp>
    </p:spTree>
    <p:extLst>
      <p:ext uri="{BB962C8B-B14F-4D97-AF65-F5344CB8AC3E}">
        <p14:creationId xmlns:p14="http://schemas.microsoft.com/office/powerpoint/2010/main" val="213566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9"/>
                                        </p:tgtEl>
                                      </p:cBhvr>
                                    </p:animEffect>
                                    <p:animScale>
                                      <p:cBhvr>
                                        <p:cTn id="13"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C7676-BA03-65B1-D25B-9F8AD476D1F5}"/>
              </a:ext>
            </a:extLst>
          </p:cNvPr>
          <p:cNvSpPr>
            <a:spLocks noGrp="1"/>
          </p:cNvSpPr>
          <p:nvPr>
            <p:ph type="title"/>
          </p:nvPr>
        </p:nvSpPr>
        <p:spPr/>
        <p:txBody>
          <a:bodyPr/>
          <a:lstStyle/>
          <a:p>
            <a:r>
              <a:rPr lang="en-AU" dirty="0"/>
              <a:t>28 Days SIM Plans</a:t>
            </a:r>
          </a:p>
        </p:txBody>
      </p:sp>
      <p:sp>
        <p:nvSpPr>
          <p:cNvPr id="12" name="TextBox 11">
            <a:extLst>
              <a:ext uri="{FF2B5EF4-FFF2-40B4-BE49-F238E27FC236}">
                <a16:creationId xmlns:a16="http://schemas.microsoft.com/office/drawing/2014/main" id="{0BB960B7-D741-D547-84C9-92935D678BAF}"/>
              </a:ext>
            </a:extLst>
          </p:cNvPr>
          <p:cNvSpPr txBox="1"/>
          <p:nvPr/>
        </p:nvSpPr>
        <p:spPr>
          <a:xfrm>
            <a:off x="169454" y="1216341"/>
            <a:ext cx="11853091" cy="442674"/>
          </a:xfrm>
          <a:prstGeom prst="roundRect">
            <a:avLst/>
          </a:prstGeom>
          <a:solidFill>
            <a:srgbClr val="7030A0"/>
          </a:solidFill>
          <a:ln>
            <a:solidFill>
              <a:srgbClr val="7030A0"/>
            </a:solidFill>
          </a:ln>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FFFFFF"/>
                </a:solidFill>
                <a:effectLst/>
                <a:uLnTx/>
                <a:uFillTx/>
                <a:latin typeface="Aptos" panose="02110004020202020204"/>
                <a:ea typeface="+mn-ea"/>
                <a:cs typeface="+mn-cs"/>
              </a:rPr>
              <a:t>5G Included</a:t>
            </a:r>
          </a:p>
        </p:txBody>
      </p:sp>
      <p:pic>
        <p:nvPicPr>
          <p:cNvPr id="15" name="Picture 14">
            <a:extLst>
              <a:ext uri="{FF2B5EF4-FFF2-40B4-BE49-F238E27FC236}">
                <a16:creationId xmlns:a16="http://schemas.microsoft.com/office/drawing/2014/main" id="{C9D1B655-B72C-D633-999E-4BB1A529DD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64330" y="238957"/>
            <a:ext cx="1397935" cy="267123"/>
          </a:xfrm>
          <a:prstGeom prst="rect">
            <a:avLst/>
          </a:prstGeom>
          <a:effectLst/>
        </p:spPr>
      </p:pic>
      <p:sp>
        <p:nvSpPr>
          <p:cNvPr id="10" name="TextBox 9">
            <a:extLst>
              <a:ext uri="{FF2B5EF4-FFF2-40B4-BE49-F238E27FC236}">
                <a16:creationId xmlns:a16="http://schemas.microsoft.com/office/drawing/2014/main" id="{752E287E-122D-26F1-CED4-D2624B35A89F}"/>
              </a:ext>
            </a:extLst>
          </p:cNvPr>
          <p:cNvSpPr txBox="1"/>
          <p:nvPr/>
        </p:nvSpPr>
        <p:spPr>
          <a:xfrm>
            <a:off x="3076673" y="6047828"/>
            <a:ext cx="6138332" cy="246221"/>
          </a:xfrm>
          <a:prstGeom prst="rect">
            <a:avLst/>
          </a:prstGeom>
          <a:noFill/>
        </p:spPr>
        <p:txBody>
          <a:bodyPr wrap="square">
            <a:spAutoFit/>
          </a:bodyP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ptos Display" panose="02110004020202020204"/>
                <a:ea typeface="+mn-ea"/>
                <a:cs typeface="+mn-cs"/>
              </a:rPr>
              <a:t>See full terms and conditions at </a:t>
            </a:r>
            <a:r>
              <a:rPr kumimoji="0" lang="en-US" sz="1000" b="1" i="0" u="none" strike="noStrike" kern="1200" cap="none" spc="0" normalizeH="0" baseline="0" noProof="0" dirty="0">
                <a:ln>
                  <a:noFill/>
                </a:ln>
                <a:solidFill>
                  <a:srgbClr val="F1732B"/>
                </a:solidFill>
                <a:effectLst/>
                <a:uLnTx/>
                <a:uFillTx/>
                <a:latin typeface="Aptos Display" panose="02110004020202020204"/>
                <a:ea typeface="+mn-ea"/>
                <a:cs typeface="+mn-cs"/>
                <a:hlinkClick r:id="rId3"/>
              </a:rPr>
              <a:t>www.amaysim.com.au</a:t>
            </a:r>
            <a:endParaRPr kumimoji="0" lang="en-US" sz="1000" b="1" i="0" u="none" strike="noStrike" kern="1200" cap="none" spc="0" normalizeH="0" baseline="0" noProof="0" dirty="0">
              <a:ln>
                <a:noFill/>
              </a:ln>
              <a:solidFill>
                <a:srgbClr val="F1732B"/>
              </a:solidFill>
              <a:effectLst/>
              <a:uLnTx/>
              <a:uFillTx/>
              <a:latin typeface="Aptos Display" panose="02110004020202020204"/>
              <a:ea typeface="+mn-ea"/>
              <a:cs typeface="+mn-cs"/>
            </a:endParaRPr>
          </a:p>
        </p:txBody>
      </p:sp>
      <p:sp>
        <p:nvSpPr>
          <p:cNvPr id="27" name="TextBox 26">
            <a:extLst>
              <a:ext uri="{FF2B5EF4-FFF2-40B4-BE49-F238E27FC236}">
                <a16:creationId xmlns:a16="http://schemas.microsoft.com/office/drawing/2014/main" id="{706AACFF-6235-CDCC-68B1-1E9203512712}"/>
              </a:ext>
            </a:extLst>
          </p:cNvPr>
          <p:cNvSpPr txBox="1"/>
          <p:nvPr/>
        </p:nvSpPr>
        <p:spPr>
          <a:xfrm>
            <a:off x="169454" y="5598632"/>
            <a:ext cx="11831750" cy="408623"/>
          </a:xfrm>
          <a:prstGeom prst="roundRect">
            <a:avLst/>
          </a:prstGeom>
          <a:solidFill>
            <a:srgbClr val="7030A0"/>
          </a:solidFill>
          <a:ln>
            <a:solidFill>
              <a:srgbClr val="7030A0"/>
            </a:solidFill>
          </a:ln>
          <a:effectLst>
            <a:glow rad="101600">
              <a:srgbClr val="7030A0">
                <a:alpha val="60000"/>
              </a:srgbClr>
            </a:glow>
          </a:effectLst>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ptos" panose="02110004020202020204"/>
                <a:ea typeface="+mn-ea"/>
                <a:cs typeface="+mn-cs"/>
              </a:rPr>
              <a:t>Discount percentages and extra data offers apply to the first renewal only, except for the 120GB plan</a:t>
            </a:r>
            <a:endParaRPr kumimoji="0" lang="en-AU" sz="1800" b="1" i="0" u="none" strike="noStrike" kern="1200" cap="none" spc="0" normalizeH="0" baseline="0" noProof="0" dirty="0">
              <a:ln>
                <a:noFill/>
              </a:ln>
              <a:solidFill>
                <a:srgbClr val="FFFFFF"/>
              </a:solidFill>
              <a:effectLst/>
              <a:uLnTx/>
              <a:uFillTx/>
              <a:latin typeface="Aptos" panose="02110004020202020204"/>
              <a:ea typeface="+mn-ea"/>
              <a:cs typeface="+mn-cs"/>
            </a:endParaRPr>
          </a:p>
        </p:txBody>
      </p:sp>
      <p:pic>
        <p:nvPicPr>
          <p:cNvPr id="21" name="Picture 20">
            <a:extLst>
              <a:ext uri="{FF2B5EF4-FFF2-40B4-BE49-F238E27FC236}">
                <a16:creationId xmlns:a16="http://schemas.microsoft.com/office/drawing/2014/main" id="{C49871BB-68A5-9A56-0847-10366B9E780F}"/>
              </a:ext>
            </a:extLst>
          </p:cNvPr>
          <p:cNvPicPr>
            <a:picLocks noChangeAspect="1"/>
          </p:cNvPicPr>
          <p:nvPr/>
        </p:nvPicPr>
        <p:blipFill>
          <a:blip r:embed="rId4"/>
          <a:stretch>
            <a:fillRect/>
          </a:stretch>
        </p:blipFill>
        <p:spPr>
          <a:xfrm>
            <a:off x="9829800" y="1925976"/>
            <a:ext cx="2274993" cy="3321324"/>
          </a:xfrm>
          <a:prstGeom prst="rect">
            <a:avLst/>
          </a:prstGeom>
        </p:spPr>
      </p:pic>
      <p:pic>
        <p:nvPicPr>
          <p:cNvPr id="9" name="Picture 8">
            <a:extLst>
              <a:ext uri="{FF2B5EF4-FFF2-40B4-BE49-F238E27FC236}">
                <a16:creationId xmlns:a16="http://schemas.microsoft.com/office/drawing/2014/main" id="{9FA6E5A0-258E-7711-59BD-0F72CAF15D77}"/>
              </a:ext>
            </a:extLst>
          </p:cNvPr>
          <p:cNvPicPr>
            <a:picLocks noChangeAspect="1"/>
          </p:cNvPicPr>
          <p:nvPr/>
        </p:nvPicPr>
        <p:blipFill>
          <a:blip r:embed="rId5"/>
          <a:stretch>
            <a:fillRect/>
          </a:stretch>
        </p:blipFill>
        <p:spPr>
          <a:xfrm>
            <a:off x="149218" y="2004343"/>
            <a:ext cx="2321823" cy="3145993"/>
          </a:xfrm>
          <a:prstGeom prst="roundRect">
            <a:avLst>
              <a:gd name="adj" fmla="val 16667"/>
            </a:avLst>
          </a:prstGeom>
          <a:ln>
            <a:solidFill>
              <a:srgbClr val="7700A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7E0795FD-FEF3-9997-7A62-53E053ABA152}"/>
              </a:ext>
            </a:extLst>
          </p:cNvPr>
          <p:cNvPicPr>
            <a:picLocks noChangeAspect="1"/>
          </p:cNvPicPr>
          <p:nvPr/>
        </p:nvPicPr>
        <p:blipFill>
          <a:blip r:embed="rId6"/>
          <a:stretch>
            <a:fillRect/>
          </a:stretch>
        </p:blipFill>
        <p:spPr>
          <a:xfrm>
            <a:off x="2646565" y="2013641"/>
            <a:ext cx="2228260" cy="3145994"/>
          </a:xfrm>
          <a:prstGeom prst="roundRect">
            <a:avLst>
              <a:gd name="adj" fmla="val 16667"/>
            </a:avLst>
          </a:prstGeom>
          <a:ln>
            <a:solidFill>
              <a:srgbClr val="7700A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a:extLst>
              <a:ext uri="{FF2B5EF4-FFF2-40B4-BE49-F238E27FC236}">
                <a16:creationId xmlns:a16="http://schemas.microsoft.com/office/drawing/2014/main" id="{C5532189-8D7A-11D4-1D68-61381EE267A6}"/>
              </a:ext>
            </a:extLst>
          </p:cNvPr>
          <p:cNvPicPr>
            <a:picLocks noChangeAspect="1"/>
          </p:cNvPicPr>
          <p:nvPr/>
        </p:nvPicPr>
        <p:blipFill>
          <a:blip r:embed="rId7"/>
          <a:stretch>
            <a:fillRect/>
          </a:stretch>
        </p:blipFill>
        <p:spPr>
          <a:xfrm>
            <a:off x="5012432" y="1996719"/>
            <a:ext cx="2304746" cy="3153617"/>
          </a:xfrm>
          <a:prstGeom prst="roundRect">
            <a:avLst>
              <a:gd name="adj" fmla="val 16667"/>
            </a:avLst>
          </a:prstGeom>
          <a:ln>
            <a:solidFill>
              <a:srgbClr val="7700A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a:extLst>
              <a:ext uri="{FF2B5EF4-FFF2-40B4-BE49-F238E27FC236}">
                <a16:creationId xmlns:a16="http://schemas.microsoft.com/office/drawing/2014/main" id="{F6A8B2BA-02FE-CBA3-6DE1-011FB48EF12F}"/>
              </a:ext>
            </a:extLst>
          </p:cNvPr>
          <p:cNvPicPr>
            <a:picLocks noChangeAspect="1"/>
          </p:cNvPicPr>
          <p:nvPr/>
        </p:nvPicPr>
        <p:blipFill>
          <a:blip r:embed="rId8"/>
          <a:stretch>
            <a:fillRect/>
          </a:stretch>
        </p:blipFill>
        <p:spPr>
          <a:xfrm>
            <a:off x="7454785" y="1996719"/>
            <a:ext cx="2311681" cy="3162916"/>
          </a:xfrm>
          <a:prstGeom prst="roundRect">
            <a:avLst>
              <a:gd name="adj" fmla="val 16667"/>
            </a:avLst>
          </a:prstGeom>
          <a:ln>
            <a:solidFill>
              <a:srgbClr val="7700A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Oval 2">
            <a:extLst>
              <a:ext uri="{FF2B5EF4-FFF2-40B4-BE49-F238E27FC236}">
                <a16:creationId xmlns:a16="http://schemas.microsoft.com/office/drawing/2014/main" id="{26C46D40-6A40-9295-7E6D-F3E1A57A321A}"/>
              </a:ext>
            </a:extLst>
          </p:cNvPr>
          <p:cNvSpPr/>
          <p:nvPr/>
        </p:nvSpPr>
        <p:spPr>
          <a:xfrm>
            <a:off x="1973905" y="1700041"/>
            <a:ext cx="632858" cy="596335"/>
          </a:xfrm>
          <a:prstGeom prst="ellipse">
            <a:avLst/>
          </a:prstGeom>
          <a:solidFill>
            <a:srgbClr val="F1732B"/>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AU" sz="1600" b="1" i="0" u="none" strike="noStrike" kern="0" cap="none" spc="0" normalizeH="0" baseline="0" noProof="0" dirty="0">
                <a:ln>
                  <a:noFill/>
                </a:ln>
                <a:solidFill>
                  <a:srgbClr val="FFFFFF"/>
                </a:solidFill>
                <a:effectLst/>
                <a:uLnTx/>
                <a:uFillTx/>
                <a:latin typeface="Aptos" panose="020B0004020202020204" pitchFamily="34" charset="0"/>
                <a:ea typeface="+mn-ea"/>
                <a:cs typeface="Arial" panose="020B0604020202020204" pitchFamily="34" charset="0"/>
              </a:rPr>
              <a:t>1</a:t>
            </a:r>
            <a:br>
              <a:rPr kumimoji="0" lang="en-AU" sz="1000" b="1" i="0" u="none" strike="noStrike" kern="0" cap="none" spc="0" normalizeH="0" baseline="0" noProof="0" dirty="0">
                <a:ln>
                  <a:noFill/>
                </a:ln>
                <a:solidFill>
                  <a:srgbClr val="FFFFFF"/>
                </a:solidFill>
                <a:effectLst/>
                <a:uLnTx/>
                <a:uFillTx/>
                <a:latin typeface="Aptos" panose="020B0004020202020204" pitchFamily="34" charset="0"/>
                <a:ea typeface="+mn-ea"/>
                <a:cs typeface="Arial" panose="020B0604020202020204" pitchFamily="34" charset="0"/>
              </a:rPr>
            </a:br>
            <a:r>
              <a:rPr kumimoji="0" lang="en-AU" sz="500" b="1" i="0" u="none" strike="noStrike" kern="0" cap="none" spc="0" normalizeH="0" baseline="0" noProof="0" dirty="0">
                <a:ln>
                  <a:noFill/>
                </a:ln>
                <a:solidFill>
                  <a:srgbClr val="FFFFFF"/>
                </a:solidFill>
                <a:effectLst/>
                <a:uLnTx/>
                <a:uFillTx/>
                <a:latin typeface="Aptos" panose="020B0004020202020204" pitchFamily="34" charset="0"/>
                <a:ea typeface="+mn-ea"/>
                <a:cs typeface="Arial" panose="020B0604020202020204" pitchFamily="34" charset="0"/>
              </a:rPr>
              <a:t>POINT</a:t>
            </a:r>
          </a:p>
        </p:txBody>
      </p:sp>
      <p:sp>
        <p:nvSpPr>
          <p:cNvPr id="25" name="Oval 24">
            <a:extLst>
              <a:ext uri="{FF2B5EF4-FFF2-40B4-BE49-F238E27FC236}">
                <a16:creationId xmlns:a16="http://schemas.microsoft.com/office/drawing/2014/main" id="{33FBE312-E2A3-4621-7777-7AD37F928C5B}"/>
              </a:ext>
            </a:extLst>
          </p:cNvPr>
          <p:cNvSpPr/>
          <p:nvPr/>
        </p:nvSpPr>
        <p:spPr>
          <a:xfrm>
            <a:off x="6915497" y="1698365"/>
            <a:ext cx="632858" cy="596335"/>
          </a:xfrm>
          <a:prstGeom prst="ellipse">
            <a:avLst/>
          </a:prstGeom>
          <a:solidFill>
            <a:srgbClr val="F1732B"/>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AU" sz="1600" b="1" i="0" u="none" strike="noStrike" kern="0" cap="none" spc="0" normalizeH="0" baseline="0" noProof="0" dirty="0">
                <a:ln>
                  <a:noFill/>
                </a:ln>
                <a:solidFill>
                  <a:srgbClr val="FFFFFF"/>
                </a:solidFill>
                <a:effectLst/>
                <a:uLnTx/>
                <a:uFillTx/>
                <a:latin typeface="Aptos" panose="020B0004020202020204" pitchFamily="34" charset="0"/>
                <a:ea typeface="+mn-ea"/>
                <a:cs typeface="Arial" panose="020B0604020202020204" pitchFamily="34" charset="0"/>
              </a:rPr>
              <a:t>1</a:t>
            </a:r>
            <a:br>
              <a:rPr kumimoji="0" lang="en-AU" sz="1000" b="1" i="0" u="none" strike="noStrike" kern="0" cap="none" spc="0" normalizeH="0" baseline="0" noProof="0" dirty="0">
                <a:ln>
                  <a:noFill/>
                </a:ln>
                <a:solidFill>
                  <a:srgbClr val="FFFFFF"/>
                </a:solidFill>
                <a:effectLst/>
                <a:uLnTx/>
                <a:uFillTx/>
                <a:latin typeface="Aptos" panose="020B0004020202020204" pitchFamily="34" charset="0"/>
                <a:ea typeface="+mn-ea"/>
                <a:cs typeface="Arial" panose="020B0604020202020204" pitchFamily="34" charset="0"/>
              </a:rPr>
            </a:br>
            <a:r>
              <a:rPr kumimoji="0" lang="en-AU" sz="500" b="1" i="0" u="none" strike="noStrike" kern="0" cap="none" spc="0" normalizeH="0" baseline="0" noProof="0" dirty="0">
                <a:ln>
                  <a:noFill/>
                </a:ln>
                <a:solidFill>
                  <a:srgbClr val="FFFFFF"/>
                </a:solidFill>
                <a:effectLst/>
                <a:uLnTx/>
                <a:uFillTx/>
                <a:latin typeface="Aptos" panose="020B0004020202020204" pitchFamily="34" charset="0"/>
                <a:ea typeface="+mn-ea"/>
                <a:cs typeface="Arial" panose="020B0604020202020204" pitchFamily="34" charset="0"/>
              </a:rPr>
              <a:t>POINT</a:t>
            </a:r>
          </a:p>
        </p:txBody>
      </p:sp>
      <p:sp>
        <p:nvSpPr>
          <p:cNvPr id="8" name="Oval 7">
            <a:extLst>
              <a:ext uri="{FF2B5EF4-FFF2-40B4-BE49-F238E27FC236}">
                <a16:creationId xmlns:a16="http://schemas.microsoft.com/office/drawing/2014/main" id="{42DCD686-2487-08D8-0010-249FCBFA23FF}"/>
              </a:ext>
            </a:extLst>
          </p:cNvPr>
          <p:cNvSpPr/>
          <p:nvPr/>
        </p:nvSpPr>
        <p:spPr>
          <a:xfrm>
            <a:off x="4431450" y="1698365"/>
            <a:ext cx="632858" cy="596335"/>
          </a:xfrm>
          <a:prstGeom prst="ellipse">
            <a:avLst/>
          </a:prstGeom>
          <a:solidFill>
            <a:srgbClr val="F1732B"/>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AU" sz="1600" b="1" i="0" u="none" strike="noStrike" kern="0" cap="none" spc="0" normalizeH="0" baseline="0" noProof="0" dirty="0">
                <a:ln>
                  <a:noFill/>
                </a:ln>
                <a:solidFill>
                  <a:srgbClr val="FFFFFF"/>
                </a:solidFill>
                <a:effectLst/>
                <a:uLnTx/>
                <a:uFillTx/>
                <a:latin typeface="Aptos" panose="020B0004020202020204" pitchFamily="34" charset="0"/>
                <a:ea typeface="+mn-ea"/>
                <a:cs typeface="Arial" panose="020B0604020202020204" pitchFamily="34" charset="0"/>
              </a:rPr>
              <a:t>1</a:t>
            </a:r>
            <a:br>
              <a:rPr kumimoji="0" lang="en-AU" sz="1000" b="1" i="0" u="none" strike="noStrike" kern="0" cap="none" spc="0" normalizeH="0" baseline="0" noProof="0" dirty="0">
                <a:ln>
                  <a:noFill/>
                </a:ln>
                <a:solidFill>
                  <a:srgbClr val="FFFFFF"/>
                </a:solidFill>
                <a:effectLst/>
                <a:uLnTx/>
                <a:uFillTx/>
                <a:latin typeface="Aptos" panose="020B0004020202020204" pitchFamily="34" charset="0"/>
                <a:ea typeface="+mn-ea"/>
                <a:cs typeface="Arial" panose="020B0604020202020204" pitchFamily="34" charset="0"/>
              </a:rPr>
            </a:br>
            <a:r>
              <a:rPr kumimoji="0" lang="en-AU" sz="500" b="1" i="0" u="none" strike="noStrike" kern="0" cap="none" spc="0" normalizeH="0" baseline="0" noProof="0" dirty="0">
                <a:ln>
                  <a:noFill/>
                </a:ln>
                <a:solidFill>
                  <a:srgbClr val="FFFFFF"/>
                </a:solidFill>
                <a:effectLst/>
                <a:uLnTx/>
                <a:uFillTx/>
                <a:latin typeface="Aptos" panose="020B0004020202020204" pitchFamily="34" charset="0"/>
                <a:ea typeface="+mn-ea"/>
                <a:cs typeface="Arial" panose="020B0604020202020204" pitchFamily="34" charset="0"/>
              </a:rPr>
              <a:t>POINT</a:t>
            </a:r>
          </a:p>
        </p:txBody>
      </p:sp>
      <p:sp>
        <p:nvSpPr>
          <p:cNvPr id="4" name="Oval 3">
            <a:extLst>
              <a:ext uri="{FF2B5EF4-FFF2-40B4-BE49-F238E27FC236}">
                <a16:creationId xmlns:a16="http://schemas.microsoft.com/office/drawing/2014/main" id="{9EAB62C7-044B-5AB9-122D-6B90E9DDF30B}"/>
              </a:ext>
            </a:extLst>
          </p:cNvPr>
          <p:cNvSpPr/>
          <p:nvPr/>
        </p:nvSpPr>
        <p:spPr>
          <a:xfrm>
            <a:off x="9268808" y="1698365"/>
            <a:ext cx="632858" cy="596335"/>
          </a:xfrm>
          <a:prstGeom prst="ellipse">
            <a:avLst/>
          </a:prstGeom>
          <a:solidFill>
            <a:srgbClr val="F1732B"/>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AU" sz="1600" b="1" i="0" u="none" strike="noStrike" kern="0" cap="none" spc="0" normalizeH="0" baseline="0" noProof="0" dirty="0">
                <a:ln>
                  <a:noFill/>
                </a:ln>
                <a:solidFill>
                  <a:srgbClr val="FFFFFF"/>
                </a:solidFill>
                <a:effectLst/>
                <a:uLnTx/>
                <a:uFillTx/>
                <a:latin typeface="Aptos" panose="020B0004020202020204" pitchFamily="34" charset="0"/>
                <a:ea typeface="+mn-ea"/>
                <a:cs typeface="Arial" panose="020B0604020202020204" pitchFamily="34" charset="0"/>
              </a:rPr>
              <a:t>2</a:t>
            </a:r>
            <a:br>
              <a:rPr kumimoji="0" lang="en-AU" sz="1000" b="1" i="0" u="none" strike="noStrike" kern="0" cap="none" spc="0" normalizeH="0" baseline="0" noProof="0" dirty="0">
                <a:ln>
                  <a:noFill/>
                </a:ln>
                <a:solidFill>
                  <a:srgbClr val="FFFFFF"/>
                </a:solidFill>
                <a:effectLst/>
                <a:uLnTx/>
                <a:uFillTx/>
                <a:latin typeface="Aptos" panose="020B0004020202020204" pitchFamily="34" charset="0"/>
                <a:ea typeface="+mn-ea"/>
                <a:cs typeface="Arial" panose="020B0604020202020204" pitchFamily="34" charset="0"/>
              </a:rPr>
            </a:br>
            <a:r>
              <a:rPr kumimoji="0" lang="en-AU" sz="500" b="1" i="0" u="none" strike="noStrike" kern="0" cap="none" spc="0" normalizeH="0" baseline="0" noProof="0" dirty="0">
                <a:ln>
                  <a:noFill/>
                </a:ln>
                <a:solidFill>
                  <a:srgbClr val="FFFFFF"/>
                </a:solidFill>
                <a:effectLst/>
                <a:uLnTx/>
                <a:uFillTx/>
                <a:latin typeface="Aptos" panose="020B0004020202020204" pitchFamily="34" charset="0"/>
                <a:ea typeface="+mn-ea"/>
                <a:cs typeface="Arial" panose="020B0604020202020204" pitchFamily="34" charset="0"/>
              </a:rPr>
              <a:t>POINTS</a:t>
            </a:r>
          </a:p>
        </p:txBody>
      </p:sp>
      <p:sp>
        <p:nvSpPr>
          <p:cNvPr id="6" name="Oval 5">
            <a:extLst>
              <a:ext uri="{FF2B5EF4-FFF2-40B4-BE49-F238E27FC236}">
                <a16:creationId xmlns:a16="http://schemas.microsoft.com/office/drawing/2014/main" id="{3C315259-D881-AA0B-D467-292C904515E7}"/>
              </a:ext>
            </a:extLst>
          </p:cNvPr>
          <p:cNvSpPr/>
          <p:nvPr/>
        </p:nvSpPr>
        <p:spPr>
          <a:xfrm>
            <a:off x="11524876" y="1706176"/>
            <a:ext cx="632858" cy="596335"/>
          </a:xfrm>
          <a:prstGeom prst="ellipse">
            <a:avLst/>
          </a:prstGeom>
          <a:solidFill>
            <a:srgbClr val="F1732B"/>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AU" sz="1600" b="1" i="0" u="none" strike="noStrike" kern="0" cap="none" spc="0" normalizeH="0" baseline="0" noProof="0" dirty="0">
                <a:ln>
                  <a:noFill/>
                </a:ln>
                <a:solidFill>
                  <a:srgbClr val="FFFFFF"/>
                </a:solidFill>
                <a:effectLst/>
                <a:uLnTx/>
                <a:uFillTx/>
                <a:latin typeface="Aptos" panose="020B0004020202020204" pitchFamily="34" charset="0"/>
                <a:ea typeface="+mn-ea"/>
                <a:cs typeface="Arial" panose="020B0604020202020204" pitchFamily="34" charset="0"/>
              </a:rPr>
              <a:t>2</a:t>
            </a:r>
            <a:br>
              <a:rPr kumimoji="0" lang="en-AU" sz="1000" b="1" i="0" u="none" strike="noStrike" kern="0" cap="none" spc="0" normalizeH="0" baseline="0" noProof="0" dirty="0">
                <a:ln>
                  <a:noFill/>
                </a:ln>
                <a:solidFill>
                  <a:srgbClr val="FFFFFF"/>
                </a:solidFill>
                <a:effectLst/>
                <a:uLnTx/>
                <a:uFillTx/>
                <a:latin typeface="Aptos" panose="020B0004020202020204" pitchFamily="34" charset="0"/>
                <a:ea typeface="+mn-ea"/>
                <a:cs typeface="Arial" panose="020B0604020202020204" pitchFamily="34" charset="0"/>
              </a:rPr>
            </a:br>
            <a:r>
              <a:rPr kumimoji="0" lang="en-AU" sz="500" b="1" i="0" u="none" strike="noStrike" kern="0" cap="none" spc="0" normalizeH="0" baseline="0" noProof="0" dirty="0">
                <a:ln>
                  <a:noFill/>
                </a:ln>
                <a:solidFill>
                  <a:srgbClr val="FFFFFF"/>
                </a:solidFill>
                <a:effectLst/>
                <a:uLnTx/>
                <a:uFillTx/>
                <a:latin typeface="Aptos" panose="020B0004020202020204" pitchFamily="34" charset="0"/>
                <a:ea typeface="+mn-ea"/>
                <a:cs typeface="Arial" panose="020B0604020202020204" pitchFamily="34" charset="0"/>
              </a:rPr>
              <a:t>POINTS</a:t>
            </a:r>
          </a:p>
        </p:txBody>
      </p:sp>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85EE5195-013B-CE3B-532B-0CA4525D4510}"/>
                  </a:ext>
                </a:extLst>
              </p14:cNvPr>
              <p14:cNvContentPartPr/>
              <p14:nvPr/>
            </p14:nvContentPartPr>
            <p14:xfrm>
              <a:off x="7869460" y="3475200"/>
              <a:ext cx="347040" cy="4680"/>
            </p14:xfrm>
          </p:contentPart>
        </mc:Choice>
        <mc:Fallback xmlns="">
          <p:pic>
            <p:nvPicPr>
              <p:cNvPr id="5" name="Ink 4">
                <a:extLst>
                  <a:ext uri="{FF2B5EF4-FFF2-40B4-BE49-F238E27FC236}">
                    <a16:creationId xmlns:a16="http://schemas.microsoft.com/office/drawing/2014/main" id="{85EE5195-013B-CE3B-532B-0CA4525D4510}"/>
                  </a:ext>
                </a:extLst>
              </p:cNvPr>
              <p:cNvPicPr/>
              <p:nvPr/>
            </p:nvPicPr>
            <p:blipFill>
              <a:blip r:embed="rId10"/>
              <a:stretch>
                <a:fillRect/>
              </a:stretch>
            </p:blipFill>
            <p:spPr>
              <a:xfrm>
                <a:off x="7833820" y="3403560"/>
                <a:ext cx="418680" cy="148320"/>
              </a:xfrm>
              <a:prstGeom prst="rect">
                <a:avLst/>
              </a:prstGeom>
            </p:spPr>
          </p:pic>
        </mc:Fallback>
      </mc:AlternateContent>
    </p:spTree>
    <p:extLst>
      <p:ext uri="{BB962C8B-B14F-4D97-AF65-F5344CB8AC3E}">
        <p14:creationId xmlns:p14="http://schemas.microsoft.com/office/powerpoint/2010/main" val="125790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3"/>
                                        </p:tgtEl>
                                      </p:cBhvr>
                                    </p:animEffect>
                                    <p:animScale>
                                      <p:cBhvr>
                                        <p:cTn id="13" dur="250" autoRev="1" fill="hold"/>
                                        <p:tgtEl>
                                          <p:spTgt spid="3"/>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500"/>
                            </p:stCondLst>
                            <p:childTnLst>
                              <p:par>
                                <p:cTn id="22" presetID="26" presetClass="emph" presetSubtype="0" fill="hold" grpId="1" nodeType="afterEffect">
                                  <p:stCondLst>
                                    <p:cond delay="0"/>
                                  </p:stCondLst>
                                  <p:childTnLst>
                                    <p:animEffect transition="out" filter="fade">
                                      <p:cBhvr>
                                        <p:cTn id="23" dur="500" tmFilter="0, 0; .2, .5; .8, .5; 1, 0"/>
                                        <p:tgtEl>
                                          <p:spTgt spid="4"/>
                                        </p:tgtEl>
                                      </p:cBhvr>
                                    </p:animEffect>
                                    <p:animScale>
                                      <p:cBhvr>
                                        <p:cTn id="24" dur="250" autoRev="1" fill="hold"/>
                                        <p:tgtEl>
                                          <p:spTgt spid="4"/>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par>
                          <p:cTn id="32" fill="hold">
                            <p:stCondLst>
                              <p:cond delay="500"/>
                            </p:stCondLst>
                            <p:childTnLst>
                              <p:par>
                                <p:cTn id="33" presetID="26" presetClass="emph" presetSubtype="0" fill="hold" grpId="1" nodeType="afterEffect">
                                  <p:stCondLst>
                                    <p:cond delay="0"/>
                                  </p:stCondLst>
                                  <p:childTnLst>
                                    <p:animEffect transition="out" filter="fade">
                                      <p:cBhvr>
                                        <p:cTn id="34" dur="500" tmFilter="0, 0; .2, .5; .8, .5; 1, 0"/>
                                        <p:tgtEl>
                                          <p:spTgt spid="6"/>
                                        </p:tgtEl>
                                      </p:cBhvr>
                                    </p:animEffect>
                                    <p:animScale>
                                      <p:cBhvr>
                                        <p:cTn id="35" dur="250" autoRev="1" fill="hold"/>
                                        <p:tgtEl>
                                          <p:spTgt spid="6"/>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Effect transition="in" filter="fade">
                                      <p:cBhvr>
                                        <p:cTn id="42" dur="500"/>
                                        <p:tgtEl>
                                          <p:spTgt spid="8"/>
                                        </p:tgtEl>
                                      </p:cBhvr>
                                    </p:animEffect>
                                  </p:childTnLst>
                                </p:cTn>
                              </p:par>
                            </p:childTnLst>
                          </p:cTn>
                        </p:par>
                        <p:par>
                          <p:cTn id="43" fill="hold">
                            <p:stCondLst>
                              <p:cond delay="500"/>
                            </p:stCondLst>
                            <p:childTnLst>
                              <p:par>
                                <p:cTn id="44" presetID="26" presetClass="emph" presetSubtype="0" fill="hold" grpId="1" nodeType="afterEffect">
                                  <p:stCondLst>
                                    <p:cond delay="0"/>
                                  </p:stCondLst>
                                  <p:childTnLst>
                                    <p:animEffect transition="out" filter="fade">
                                      <p:cBhvr>
                                        <p:cTn id="45" dur="500" tmFilter="0, 0; .2, .5; .8, .5; 1, 0"/>
                                        <p:tgtEl>
                                          <p:spTgt spid="8"/>
                                        </p:tgtEl>
                                      </p:cBhvr>
                                    </p:animEffect>
                                    <p:animScale>
                                      <p:cBhvr>
                                        <p:cTn id="46" dur="250" autoRev="1" fill="hold"/>
                                        <p:tgtEl>
                                          <p:spTgt spid="8"/>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p:cTn id="51" dur="500" fill="hold"/>
                                        <p:tgtEl>
                                          <p:spTgt spid="25"/>
                                        </p:tgtEl>
                                        <p:attrNameLst>
                                          <p:attrName>ppt_w</p:attrName>
                                        </p:attrNameLst>
                                      </p:cBhvr>
                                      <p:tavLst>
                                        <p:tav tm="0">
                                          <p:val>
                                            <p:fltVal val="0"/>
                                          </p:val>
                                        </p:tav>
                                        <p:tav tm="100000">
                                          <p:val>
                                            <p:strVal val="#ppt_w"/>
                                          </p:val>
                                        </p:tav>
                                      </p:tavLst>
                                    </p:anim>
                                    <p:anim calcmode="lin" valueType="num">
                                      <p:cBhvr>
                                        <p:cTn id="52" dur="500" fill="hold"/>
                                        <p:tgtEl>
                                          <p:spTgt spid="25"/>
                                        </p:tgtEl>
                                        <p:attrNameLst>
                                          <p:attrName>ppt_h</p:attrName>
                                        </p:attrNameLst>
                                      </p:cBhvr>
                                      <p:tavLst>
                                        <p:tav tm="0">
                                          <p:val>
                                            <p:fltVal val="0"/>
                                          </p:val>
                                        </p:tav>
                                        <p:tav tm="100000">
                                          <p:val>
                                            <p:strVal val="#ppt_h"/>
                                          </p:val>
                                        </p:tav>
                                      </p:tavLst>
                                    </p:anim>
                                    <p:animEffect transition="in" filter="fade">
                                      <p:cBhvr>
                                        <p:cTn id="53" dur="500"/>
                                        <p:tgtEl>
                                          <p:spTgt spid="25"/>
                                        </p:tgtEl>
                                      </p:cBhvr>
                                    </p:animEffect>
                                  </p:childTnLst>
                                </p:cTn>
                              </p:par>
                            </p:childTnLst>
                          </p:cTn>
                        </p:par>
                        <p:par>
                          <p:cTn id="54" fill="hold">
                            <p:stCondLst>
                              <p:cond delay="500"/>
                            </p:stCondLst>
                            <p:childTnLst>
                              <p:par>
                                <p:cTn id="55" presetID="26" presetClass="emph" presetSubtype="0" fill="hold" grpId="1" nodeType="afterEffect">
                                  <p:stCondLst>
                                    <p:cond delay="0"/>
                                  </p:stCondLst>
                                  <p:childTnLst>
                                    <p:animEffect transition="out" filter="fade">
                                      <p:cBhvr>
                                        <p:cTn id="56" dur="500" tmFilter="0, 0; .2, .5; .8, .5; 1, 0"/>
                                        <p:tgtEl>
                                          <p:spTgt spid="25"/>
                                        </p:tgtEl>
                                      </p:cBhvr>
                                    </p:animEffect>
                                    <p:animScale>
                                      <p:cBhvr>
                                        <p:cTn id="57" dur="25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5" grpId="0" animBg="1"/>
      <p:bldP spid="25" grpId="1" animBg="1"/>
      <p:bldP spid="8" grpId="0" animBg="1"/>
      <p:bldP spid="8" grpId="1" animBg="1"/>
      <p:bldP spid="4" grpId="0" animBg="1"/>
      <p:bldP spid="4" grpId="1" animBg="1"/>
      <p:bldP spid="6" grpId="0" animBg="1"/>
      <p:bldP spid="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F2CBF-F95D-6E6D-57DB-AA25FF711002}"/>
              </a:ext>
            </a:extLst>
          </p:cNvPr>
          <p:cNvSpPr>
            <a:spLocks noGrp="1"/>
          </p:cNvSpPr>
          <p:nvPr>
            <p:ph type="title"/>
          </p:nvPr>
        </p:nvSpPr>
        <p:spPr/>
        <p:txBody>
          <a:bodyPr/>
          <a:lstStyle/>
          <a:p>
            <a:r>
              <a:rPr lang="en-AU" dirty="0"/>
              <a:t>Long Expiry SIM Plans</a:t>
            </a:r>
          </a:p>
        </p:txBody>
      </p:sp>
      <p:sp>
        <p:nvSpPr>
          <p:cNvPr id="8" name="TextBox 7">
            <a:extLst>
              <a:ext uri="{FF2B5EF4-FFF2-40B4-BE49-F238E27FC236}">
                <a16:creationId xmlns:a16="http://schemas.microsoft.com/office/drawing/2014/main" id="{9E8240F8-8ADC-6C2E-877D-F08CD90E0F5E}"/>
              </a:ext>
            </a:extLst>
          </p:cNvPr>
          <p:cNvSpPr txBox="1"/>
          <p:nvPr/>
        </p:nvSpPr>
        <p:spPr>
          <a:xfrm flipH="1">
            <a:off x="5253736" y="1213726"/>
            <a:ext cx="5210591" cy="408623"/>
          </a:xfrm>
          <a:prstGeom prst="roundRect">
            <a:avLst/>
          </a:prstGeom>
          <a:solidFill>
            <a:srgbClr val="7030A0"/>
          </a:solidFill>
          <a:ln>
            <a:solidFill>
              <a:srgbClr val="7030A0"/>
            </a:solidFill>
          </a:ln>
        </p:spPr>
        <p:txBody>
          <a:bodyPr wrap="square" rtlCol="0">
            <a:spAutoFit/>
          </a:bodyPr>
          <a:lstStyle/>
          <a:p>
            <a:pPr algn="ctr"/>
            <a:r>
              <a:rPr lang="en-AU" b="1" dirty="0">
                <a:solidFill>
                  <a:schemeClr val="bg1"/>
                </a:solidFill>
              </a:rPr>
              <a:t>4G Included</a:t>
            </a:r>
          </a:p>
        </p:txBody>
      </p:sp>
      <p:pic>
        <p:nvPicPr>
          <p:cNvPr id="9" name="Picture 8">
            <a:extLst>
              <a:ext uri="{FF2B5EF4-FFF2-40B4-BE49-F238E27FC236}">
                <a16:creationId xmlns:a16="http://schemas.microsoft.com/office/drawing/2014/main" id="{DD604F3B-B2C8-6C07-911D-0FB95542DB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64330" y="238957"/>
            <a:ext cx="1397935" cy="267123"/>
          </a:xfrm>
          <a:prstGeom prst="rect">
            <a:avLst/>
          </a:prstGeom>
          <a:effectLst/>
        </p:spPr>
      </p:pic>
      <p:sp>
        <p:nvSpPr>
          <p:cNvPr id="3" name="TextBox 2">
            <a:extLst>
              <a:ext uri="{FF2B5EF4-FFF2-40B4-BE49-F238E27FC236}">
                <a16:creationId xmlns:a16="http://schemas.microsoft.com/office/drawing/2014/main" id="{62802AA2-C4B2-B9AB-5B6D-2639F9CB781C}"/>
              </a:ext>
            </a:extLst>
          </p:cNvPr>
          <p:cNvSpPr txBox="1"/>
          <p:nvPr/>
        </p:nvSpPr>
        <p:spPr>
          <a:xfrm>
            <a:off x="3026834" y="6059343"/>
            <a:ext cx="6138332" cy="246221"/>
          </a:xfrm>
          <a:prstGeom prst="rect">
            <a:avLst/>
          </a:prstGeom>
          <a:noFill/>
        </p:spPr>
        <p:txBody>
          <a:bodyPr wrap="square">
            <a:spAutoFit/>
          </a:bodyPr>
          <a:lstStyle/>
          <a:p>
            <a:pPr algn="ctr" defTabSz="342839">
              <a:defRPr/>
            </a:pPr>
            <a:r>
              <a:rPr lang="en-US" sz="1000" dirty="0">
                <a:latin typeface="+mj-lt"/>
                <a:ea typeface="+mn-ea"/>
                <a:cs typeface="+mn-cs"/>
              </a:rPr>
              <a:t>See full terms and conditions at </a:t>
            </a:r>
            <a:r>
              <a:rPr lang="en-US" sz="1000" b="1" dirty="0">
                <a:solidFill>
                  <a:srgbClr val="F1732B"/>
                </a:solidFill>
                <a:latin typeface="+mj-lt"/>
                <a:ea typeface="+mn-ea"/>
                <a:cs typeface="+mn-cs"/>
                <a:hlinkClick r:id="rId3"/>
              </a:rPr>
              <a:t>www.amaysim.com.au</a:t>
            </a:r>
            <a:endParaRPr lang="en-US" sz="1000" b="1" dirty="0">
              <a:solidFill>
                <a:srgbClr val="F1732B"/>
              </a:solidFill>
              <a:latin typeface="+mj-lt"/>
              <a:ea typeface="+mn-ea"/>
              <a:cs typeface="+mn-cs"/>
            </a:endParaRPr>
          </a:p>
        </p:txBody>
      </p:sp>
      <p:sp>
        <p:nvSpPr>
          <p:cNvPr id="16" name="TextBox 15">
            <a:extLst>
              <a:ext uri="{FF2B5EF4-FFF2-40B4-BE49-F238E27FC236}">
                <a16:creationId xmlns:a16="http://schemas.microsoft.com/office/drawing/2014/main" id="{DF0563A9-9A2C-F4B4-2135-16A7AF12CBA1}"/>
              </a:ext>
            </a:extLst>
          </p:cNvPr>
          <p:cNvSpPr txBox="1"/>
          <p:nvPr/>
        </p:nvSpPr>
        <p:spPr>
          <a:xfrm>
            <a:off x="2468169" y="5598632"/>
            <a:ext cx="7996159" cy="408623"/>
          </a:xfrm>
          <a:prstGeom prst="roundRect">
            <a:avLst/>
          </a:prstGeom>
          <a:solidFill>
            <a:srgbClr val="7030A0"/>
          </a:solidFill>
          <a:ln>
            <a:solidFill>
              <a:srgbClr val="7030A0"/>
            </a:solidFill>
          </a:ln>
          <a:effectLst>
            <a:glow rad="101600">
              <a:srgbClr val="7030A0">
                <a:alpha val="60000"/>
              </a:srgbClr>
            </a:glow>
          </a:effectLst>
        </p:spPr>
        <p:txBody>
          <a:bodyPr wrap="square" rtlCol="0">
            <a:spAutoFit/>
          </a:bodyPr>
          <a:lstStyle/>
          <a:p>
            <a:pPr algn="ctr"/>
            <a:r>
              <a:rPr lang="en-US" b="1" dirty="0">
                <a:solidFill>
                  <a:schemeClr val="bg1"/>
                </a:solidFill>
              </a:rPr>
              <a:t>Discount percentage applies to the first renewal only</a:t>
            </a:r>
            <a:endParaRPr lang="en-AU" b="1" dirty="0">
              <a:solidFill>
                <a:schemeClr val="bg1"/>
              </a:solidFill>
            </a:endParaRPr>
          </a:p>
        </p:txBody>
      </p:sp>
      <p:sp>
        <p:nvSpPr>
          <p:cNvPr id="4" name="TextBox 3">
            <a:extLst>
              <a:ext uri="{FF2B5EF4-FFF2-40B4-BE49-F238E27FC236}">
                <a16:creationId xmlns:a16="http://schemas.microsoft.com/office/drawing/2014/main" id="{0361FB4C-7525-AEB3-271A-398E2952AD1A}"/>
              </a:ext>
            </a:extLst>
          </p:cNvPr>
          <p:cNvSpPr txBox="1"/>
          <p:nvPr/>
        </p:nvSpPr>
        <p:spPr>
          <a:xfrm flipH="1">
            <a:off x="2468169" y="1218794"/>
            <a:ext cx="2295929" cy="408623"/>
          </a:xfrm>
          <a:prstGeom prst="roundRect">
            <a:avLst/>
          </a:prstGeom>
          <a:solidFill>
            <a:srgbClr val="7030A0"/>
          </a:solidFill>
          <a:ln>
            <a:solidFill>
              <a:srgbClr val="7030A0"/>
            </a:solidFill>
          </a:ln>
        </p:spPr>
        <p:txBody>
          <a:bodyPr wrap="square" rtlCol="0">
            <a:spAutoFit/>
          </a:bodyPr>
          <a:lstStyle/>
          <a:p>
            <a:pPr algn="ctr"/>
            <a:r>
              <a:rPr lang="en-AU" b="1" dirty="0">
                <a:solidFill>
                  <a:schemeClr val="bg1"/>
                </a:solidFill>
              </a:rPr>
              <a:t>5G Included</a:t>
            </a:r>
          </a:p>
        </p:txBody>
      </p:sp>
      <p:pic>
        <p:nvPicPr>
          <p:cNvPr id="6" name="Picture 5">
            <a:extLst>
              <a:ext uri="{FF2B5EF4-FFF2-40B4-BE49-F238E27FC236}">
                <a16:creationId xmlns:a16="http://schemas.microsoft.com/office/drawing/2014/main" id="{A99D482F-F643-0998-449A-AF8C961737DA}"/>
              </a:ext>
            </a:extLst>
          </p:cNvPr>
          <p:cNvPicPr>
            <a:picLocks noChangeAspect="1"/>
          </p:cNvPicPr>
          <p:nvPr/>
        </p:nvPicPr>
        <p:blipFill>
          <a:blip r:embed="rId4"/>
          <a:stretch>
            <a:fillRect/>
          </a:stretch>
        </p:blipFill>
        <p:spPr>
          <a:xfrm>
            <a:off x="2468169" y="1899483"/>
            <a:ext cx="2295929" cy="3563152"/>
          </a:xfrm>
          <a:prstGeom prst="roundRect">
            <a:avLst>
              <a:gd name="adj" fmla="val 16667"/>
            </a:avLst>
          </a:prstGeom>
          <a:ln>
            <a:solidFill>
              <a:srgbClr val="7700A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09C5E52B-67CF-CCCE-A725-D43872D8AB82}"/>
              </a:ext>
            </a:extLst>
          </p:cNvPr>
          <p:cNvPicPr>
            <a:picLocks noChangeAspect="1"/>
          </p:cNvPicPr>
          <p:nvPr/>
        </p:nvPicPr>
        <p:blipFill>
          <a:blip r:embed="rId5"/>
          <a:stretch>
            <a:fillRect/>
          </a:stretch>
        </p:blipFill>
        <p:spPr>
          <a:xfrm>
            <a:off x="5300817" y="1899483"/>
            <a:ext cx="2377941" cy="3563152"/>
          </a:xfrm>
          <a:prstGeom prst="roundRect">
            <a:avLst>
              <a:gd name="adj" fmla="val 16667"/>
            </a:avLst>
          </a:prstGeom>
          <a:ln>
            <a:solidFill>
              <a:srgbClr val="7700A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a:extLst>
              <a:ext uri="{FF2B5EF4-FFF2-40B4-BE49-F238E27FC236}">
                <a16:creationId xmlns:a16="http://schemas.microsoft.com/office/drawing/2014/main" id="{960A09C0-A34A-662E-9A5B-9E6585D7AB90}"/>
              </a:ext>
            </a:extLst>
          </p:cNvPr>
          <p:cNvPicPr>
            <a:picLocks noChangeAspect="1"/>
          </p:cNvPicPr>
          <p:nvPr/>
        </p:nvPicPr>
        <p:blipFill>
          <a:blip r:embed="rId6"/>
          <a:stretch>
            <a:fillRect/>
          </a:stretch>
        </p:blipFill>
        <p:spPr>
          <a:xfrm>
            <a:off x="8019278" y="1899483"/>
            <a:ext cx="2445049" cy="3563152"/>
          </a:xfrm>
          <a:prstGeom prst="roundRect">
            <a:avLst>
              <a:gd name="adj" fmla="val 16667"/>
            </a:avLst>
          </a:prstGeom>
          <a:ln>
            <a:solidFill>
              <a:srgbClr val="7700A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Oval 10">
            <a:extLst>
              <a:ext uri="{FF2B5EF4-FFF2-40B4-BE49-F238E27FC236}">
                <a16:creationId xmlns:a16="http://schemas.microsoft.com/office/drawing/2014/main" id="{F6359310-E435-DBBA-A4CC-F49D9DA13032}"/>
              </a:ext>
            </a:extLst>
          </p:cNvPr>
          <p:cNvSpPr/>
          <p:nvPr/>
        </p:nvSpPr>
        <p:spPr>
          <a:xfrm>
            <a:off x="7338239" y="1694285"/>
            <a:ext cx="681039" cy="681401"/>
          </a:xfrm>
          <a:prstGeom prst="ellipse">
            <a:avLst/>
          </a:prstGeom>
          <a:solidFill>
            <a:srgbClr val="F1732B"/>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AU" sz="2800" b="1" i="0" u="none" strike="noStrike" kern="0" cap="none" spc="0" normalizeH="0" baseline="0" noProof="0" dirty="0">
                <a:ln>
                  <a:noFill/>
                </a:ln>
                <a:solidFill>
                  <a:schemeClr val="bg1">
                    <a:lumMod val="95000"/>
                  </a:schemeClr>
                </a:solidFill>
                <a:effectLst/>
                <a:uLnTx/>
                <a:uFillTx/>
                <a:latin typeface="Aptos" panose="020B0004020202020204" pitchFamily="34" charset="0"/>
                <a:ea typeface="+mn-ea"/>
                <a:cs typeface="Arial" panose="020B0604020202020204" pitchFamily="34" charset="0"/>
              </a:rPr>
              <a:t>1</a:t>
            </a:r>
            <a:br>
              <a:rPr kumimoji="0" lang="en-AU" sz="1000" b="1" i="0" u="none" strike="noStrike" kern="0" cap="none" spc="0" normalizeH="0" baseline="0" noProof="0" dirty="0">
                <a:ln>
                  <a:noFill/>
                </a:ln>
                <a:solidFill>
                  <a:schemeClr val="bg1">
                    <a:lumMod val="95000"/>
                  </a:schemeClr>
                </a:solidFill>
                <a:effectLst/>
                <a:uLnTx/>
                <a:uFillTx/>
                <a:latin typeface="Aptos" panose="020B0004020202020204" pitchFamily="34" charset="0"/>
                <a:ea typeface="+mn-ea"/>
                <a:cs typeface="Arial" panose="020B0604020202020204" pitchFamily="34" charset="0"/>
              </a:rPr>
            </a:br>
            <a:r>
              <a:rPr kumimoji="0" lang="en-AU" sz="800" b="1" i="0" u="none" strike="noStrike" kern="0" cap="none" spc="0" normalizeH="0" baseline="0" noProof="0" dirty="0">
                <a:ln>
                  <a:noFill/>
                </a:ln>
                <a:solidFill>
                  <a:schemeClr val="bg1">
                    <a:lumMod val="95000"/>
                  </a:schemeClr>
                </a:solidFill>
                <a:effectLst/>
                <a:uLnTx/>
                <a:uFillTx/>
                <a:latin typeface="Aptos" panose="020B0004020202020204" pitchFamily="34" charset="0"/>
                <a:ea typeface="+mn-ea"/>
                <a:cs typeface="Arial" panose="020B0604020202020204" pitchFamily="34" charset="0"/>
              </a:rPr>
              <a:t>POINT</a:t>
            </a:r>
            <a:endParaRPr kumimoji="0" lang="en-AU" sz="1000" b="1" i="0" u="none" strike="noStrike" kern="0" cap="none" spc="0" normalizeH="0" baseline="0" noProof="0" dirty="0">
              <a:ln>
                <a:noFill/>
              </a:ln>
              <a:solidFill>
                <a:schemeClr val="bg1">
                  <a:lumMod val="95000"/>
                </a:schemeClr>
              </a:solidFill>
              <a:effectLst/>
              <a:uLnTx/>
              <a:uFillTx/>
              <a:latin typeface="Aptos" panose="020B0004020202020204" pitchFamily="34" charset="0"/>
              <a:ea typeface="+mn-ea"/>
              <a:cs typeface="Arial" panose="020B0604020202020204" pitchFamily="34" charset="0"/>
            </a:endParaRPr>
          </a:p>
        </p:txBody>
      </p:sp>
      <p:sp>
        <p:nvSpPr>
          <p:cNvPr id="13" name="Oval 12">
            <a:extLst>
              <a:ext uri="{FF2B5EF4-FFF2-40B4-BE49-F238E27FC236}">
                <a16:creationId xmlns:a16="http://schemas.microsoft.com/office/drawing/2014/main" id="{6F97B72C-7F31-B37D-7981-FF5CFBB02AA9}"/>
              </a:ext>
            </a:extLst>
          </p:cNvPr>
          <p:cNvSpPr/>
          <p:nvPr/>
        </p:nvSpPr>
        <p:spPr>
          <a:xfrm>
            <a:off x="10123808" y="1694285"/>
            <a:ext cx="681039" cy="681401"/>
          </a:xfrm>
          <a:prstGeom prst="ellipse">
            <a:avLst/>
          </a:prstGeom>
          <a:solidFill>
            <a:srgbClr val="F1732B"/>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AU" sz="2800" b="1" i="0" u="none" strike="noStrike" kern="0" cap="none" spc="0" normalizeH="0" baseline="0" noProof="0" dirty="0">
                <a:ln>
                  <a:noFill/>
                </a:ln>
                <a:solidFill>
                  <a:schemeClr val="bg1">
                    <a:lumMod val="95000"/>
                  </a:schemeClr>
                </a:solidFill>
                <a:effectLst/>
                <a:uLnTx/>
                <a:uFillTx/>
                <a:latin typeface="Aptos" panose="020B0004020202020204" pitchFamily="34" charset="0"/>
                <a:ea typeface="+mn-ea"/>
                <a:cs typeface="Arial" panose="020B0604020202020204" pitchFamily="34" charset="0"/>
              </a:rPr>
              <a:t>1</a:t>
            </a:r>
            <a:br>
              <a:rPr kumimoji="0" lang="en-AU" sz="1000" b="1" i="0" u="none" strike="noStrike" kern="0" cap="none" spc="0" normalizeH="0" baseline="0" noProof="0" dirty="0">
                <a:ln>
                  <a:noFill/>
                </a:ln>
                <a:solidFill>
                  <a:schemeClr val="bg1">
                    <a:lumMod val="95000"/>
                  </a:schemeClr>
                </a:solidFill>
                <a:effectLst/>
                <a:uLnTx/>
                <a:uFillTx/>
                <a:latin typeface="Aptos" panose="020B0004020202020204" pitchFamily="34" charset="0"/>
                <a:ea typeface="+mn-ea"/>
                <a:cs typeface="Arial" panose="020B0604020202020204" pitchFamily="34" charset="0"/>
              </a:rPr>
            </a:br>
            <a:r>
              <a:rPr kumimoji="0" lang="en-AU" sz="800" b="1" i="0" u="none" strike="noStrike" kern="0" cap="none" spc="0" normalizeH="0" baseline="0" noProof="0" dirty="0">
                <a:ln>
                  <a:noFill/>
                </a:ln>
                <a:solidFill>
                  <a:schemeClr val="bg1">
                    <a:lumMod val="95000"/>
                  </a:schemeClr>
                </a:solidFill>
                <a:effectLst/>
                <a:uLnTx/>
                <a:uFillTx/>
                <a:latin typeface="Aptos" panose="020B0004020202020204" pitchFamily="34" charset="0"/>
                <a:ea typeface="+mn-ea"/>
                <a:cs typeface="Arial" panose="020B0604020202020204" pitchFamily="34" charset="0"/>
              </a:rPr>
              <a:t>POINT</a:t>
            </a:r>
            <a:endParaRPr kumimoji="0" lang="en-AU" sz="1000" b="1" i="0" u="none" strike="noStrike" kern="0" cap="none" spc="0" normalizeH="0" baseline="0" noProof="0" dirty="0">
              <a:ln>
                <a:noFill/>
              </a:ln>
              <a:solidFill>
                <a:schemeClr val="bg1">
                  <a:lumMod val="95000"/>
                </a:schemeClr>
              </a:solidFill>
              <a:effectLst/>
              <a:uLnTx/>
              <a:uFillTx/>
              <a:latin typeface="Aptos" panose="020B0004020202020204" pitchFamily="34" charset="0"/>
              <a:ea typeface="+mn-ea"/>
              <a:cs typeface="Arial" panose="020B0604020202020204" pitchFamily="34" charset="0"/>
            </a:endParaRPr>
          </a:p>
        </p:txBody>
      </p:sp>
      <p:sp>
        <p:nvSpPr>
          <p:cNvPr id="24" name="Oval 23">
            <a:extLst>
              <a:ext uri="{FF2B5EF4-FFF2-40B4-BE49-F238E27FC236}">
                <a16:creationId xmlns:a16="http://schemas.microsoft.com/office/drawing/2014/main" id="{609BC693-AFCF-A1D9-758F-DC7BF9429A22}"/>
              </a:ext>
            </a:extLst>
          </p:cNvPr>
          <p:cNvSpPr/>
          <p:nvPr/>
        </p:nvSpPr>
        <p:spPr>
          <a:xfrm>
            <a:off x="4418530" y="1694285"/>
            <a:ext cx="681039" cy="681401"/>
          </a:xfrm>
          <a:prstGeom prst="ellipse">
            <a:avLst/>
          </a:prstGeom>
          <a:solidFill>
            <a:srgbClr val="F1732B"/>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AU" sz="2800" b="1" i="0" u="none" strike="noStrike" kern="0" cap="none" spc="0" normalizeH="0" baseline="0" noProof="0" dirty="0">
                <a:ln>
                  <a:noFill/>
                </a:ln>
                <a:solidFill>
                  <a:schemeClr val="bg1">
                    <a:lumMod val="95000"/>
                  </a:schemeClr>
                </a:solidFill>
                <a:effectLst/>
                <a:uLnTx/>
                <a:uFillTx/>
                <a:latin typeface="Aptos" panose="020B0004020202020204" pitchFamily="34" charset="0"/>
                <a:ea typeface="+mn-ea"/>
                <a:cs typeface="Arial" panose="020B0604020202020204" pitchFamily="34" charset="0"/>
              </a:rPr>
              <a:t>1</a:t>
            </a:r>
            <a:br>
              <a:rPr kumimoji="0" lang="en-AU" sz="1000" b="1" i="0" u="none" strike="noStrike" kern="0" cap="none" spc="0" normalizeH="0" baseline="0" noProof="0" dirty="0">
                <a:ln>
                  <a:noFill/>
                </a:ln>
                <a:solidFill>
                  <a:schemeClr val="bg1">
                    <a:lumMod val="95000"/>
                  </a:schemeClr>
                </a:solidFill>
                <a:effectLst/>
                <a:uLnTx/>
                <a:uFillTx/>
                <a:latin typeface="Aptos" panose="020B0004020202020204" pitchFamily="34" charset="0"/>
                <a:ea typeface="+mn-ea"/>
                <a:cs typeface="Arial" panose="020B0604020202020204" pitchFamily="34" charset="0"/>
              </a:rPr>
            </a:br>
            <a:r>
              <a:rPr kumimoji="0" lang="en-AU" sz="800" b="1" i="0" u="none" strike="noStrike" kern="0" cap="none" spc="0" normalizeH="0" baseline="0" noProof="0" dirty="0">
                <a:ln>
                  <a:noFill/>
                </a:ln>
                <a:solidFill>
                  <a:schemeClr val="bg1">
                    <a:lumMod val="95000"/>
                  </a:schemeClr>
                </a:solidFill>
                <a:effectLst/>
                <a:uLnTx/>
                <a:uFillTx/>
                <a:latin typeface="Aptos" panose="020B0004020202020204" pitchFamily="34" charset="0"/>
                <a:ea typeface="+mn-ea"/>
                <a:cs typeface="Arial" panose="020B0604020202020204" pitchFamily="34" charset="0"/>
              </a:rPr>
              <a:t>POINT</a:t>
            </a:r>
            <a:endParaRPr kumimoji="0" lang="en-AU" sz="1000" b="1" i="0" u="none" strike="noStrike" kern="0" cap="none" spc="0" normalizeH="0" baseline="0" noProof="0" dirty="0">
              <a:ln>
                <a:noFill/>
              </a:ln>
              <a:solidFill>
                <a:schemeClr val="bg1">
                  <a:lumMod val="95000"/>
                </a:schemeClr>
              </a:solidFill>
              <a:effectLst/>
              <a:uLnTx/>
              <a:uFillTx/>
              <a:latin typeface="Aptos" panose="020B0004020202020204" pitchFamily="34" charset="0"/>
              <a:ea typeface="+mn-ea"/>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41C3CCFD-67B3-5490-3243-335F3D5BFCE4}"/>
                  </a:ext>
                </a:extLst>
              </p14:cNvPr>
              <p14:cNvContentPartPr/>
              <p14:nvPr/>
            </p14:nvContentPartPr>
            <p14:xfrm>
              <a:off x="4237420" y="3568440"/>
              <a:ext cx="334440" cy="360"/>
            </p14:xfrm>
          </p:contentPart>
        </mc:Choice>
        <mc:Fallback xmlns="">
          <p:pic>
            <p:nvPicPr>
              <p:cNvPr id="5" name="Ink 4">
                <a:extLst>
                  <a:ext uri="{FF2B5EF4-FFF2-40B4-BE49-F238E27FC236}">
                    <a16:creationId xmlns:a16="http://schemas.microsoft.com/office/drawing/2014/main" id="{41C3CCFD-67B3-5490-3243-335F3D5BFCE4}"/>
                  </a:ext>
                </a:extLst>
              </p:cNvPr>
              <p:cNvPicPr/>
              <p:nvPr/>
            </p:nvPicPr>
            <p:blipFill>
              <a:blip r:embed="rId8"/>
              <a:stretch>
                <a:fillRect/>
              </a:stretch>
            </p:blipFill>
            <p:spPr>
              <a:xfrm>
                <a:off x="4201420" y="3496800"/>
                <a:ext cx="40608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326141F1-0B05-90F5-7464-93EB1F7BF15C}"/>
                  </a:ext>
                </a:extLst>
              </p14:cNvPr>
              <p14:cNvContentPartPr/>
              <p14:nvPr/>
            </p14:nvContentPartPr>
            <p14:xfrm>
              <a:off x="9935500" y="3594000"/>
              <a:ext cx="342720" cy="360"/>
            </p14:xfrm>
          </p:contentPart>
        </mc:Choice>
        <mc:Fallback xmlns="">
          <p:pic>
            <p:nvPicPr>
              <p:cNvPr id="7" name="Ink 6">
                <a:extLst>
                  <a:ext uri="{FF2B5EF4-FFF2-40B4-BE49-F238E27FC236}">
                    <a16:creationId xmlns:a16="http://schemas.microsoft.com/office/drawing/2014/main" id="{326141F1-0B05-90F5-7464-93EB1F7BF15C}"/>
                  </a:ext>
                </a:extLst>
              </p:cNvPr>
              <p:cNvPicPr/>
              <p:nvPr/>
            </p:nvPicPr>
            <p:blipFill>
              <a:blip r:embed="rId10"/>
              <a:stretch>
                <a:fillRect/>
              </a:stretch>
            </p:blipFill>
            <p:spPr>
              <a:xfrm>
                <a:off x="9899860" y="3522000"/>
                <a:ext cx="414360" cy="144000"/>
              </a:xfrm>
              <a:prstGeom prst="rect">
                <a:avLst/>
              </a:prstGeom>
            </p:spPr>
          </p:pic>
        </mc:Fallback>
      </mc:AlternateContent>
    </p:spTree>
    <p:extLst>
      <p:ext uri="{BB962C8B-B14F-4D97-AF65-F5344CB8AC3E}">
        <p14:creationId xmlns:p14="http://schemas.microsoft.com/office/powerpoint/2010/main" val="303696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11"/>
                                        </p:tgtEl>
                                      </p:cBhvr>
                                    </p:animEffect>
                                    <p:animScale>
                                      <p:cBhvr>
                                        <p:cTn id="13" dur="250" autoRev="1" fill="hold"/>
                                        <p:tgtEl>
                                          <p:spTgt spid="11"/>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500"/>
                            </p:stCondLst>
                            <p:childTnLst>
                              <p:par>
                                <p:cTn id="22" presetID="26" presetClass="emph" presetSubtype="0" fill="hold" grpId="1" nodeType="afterEffect">
                                  <p:stCondLst>
                                    <p:cond delay="0"/>
                                  </p:stCondLst>
                                  <p:childTnLst>
                                    <p:animEffect transition="out" filter="fade">
                                      <p:cBhvr>
                                        <p:cTn id="23" dur="500" tmFilter="0, 0; .2, .5; .8, .5; 1, 0"/>
                                        <p:tgtEl>
                                          <p:spTgt spid="13"/>
                                        </p:tgtEl>
                                      </p:cBhvr>
                                    </p:animEffect>
                                    <p:animScale>
                                      <p:cBhvr>
                                        <p:cTn id="24" dur="250" autoRev="1" fill="hold"/>
                                        <p:tgtEl>
                                          <p:spTgt spid="13"/>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animEffect transition="in" filter="fade">
                                      <p:cBhvr>
                                        <p:cTn id="31" dur="500"/>
                                        <p:tgtEl>
                                          <p:spTgt spid="24"/>
                                        </p:tgtEl>
                                      </p:cBhvr>
                                    </p:animEffect>
                                  </p:childTnLst>
                                </p:cTn>
                              </p:par>
                            </p:childTnLst>
                          </p:cTn>
                        </p:par>
                        <p:par>
                          <p:cTn id="32" fill="hold">
                            <p:stCondLst>
                              <p:cond delay="500"/>
                            </p:stCondLst>
                            <p:childTnLst>
                              <p:par>
                                <p:cTn id="33" presetID="26" presetClass="emph" presetSubtype="0" fill="hold" grpId="1" nodeType="afterEffect">
                                  <p:stCondLst>
                                    <p:cond delay="0"/>
                                  </p:stCondLst>
                                  <p:childTnLst>
                                    <p:animEffect transition="out" filter="fade">
                                      <p:cBhvr>
                                        <p:cTn id="34" dur="500" tmFilter="0, 0; .2, .5; .8, .5; 1, 0"/>
                                        <p:tgtEl>
                                          <p:spTgt spid="24"/>
                                        </p:tgtEl>
                                      </p:cBhvr>
                                    </p:animEffect>
                                    <p:animScale>
                                      <p:cBhvr>
                                        <p:cTn id="35" dur="25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24" grpId="0" animBg="1"/>
      <p:bldP spid="2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AEDDA-61EE-C8D5-A571-B3332B611D07}"/>
              </a:ext>
            </a:extLst>
          </p:cNvPr>
          <p:cNvSpPr>
            <a:spLocks noGrp="1"/>
          </p:cNvSpPr>
          <p:nvPr>
            <p:ph type="title"/>
          </p:nvPr>
        </p:nvSpPr>
        <p:spPr/>
        <p:txBody>
          <a:bodyPr/>
          <a:lstStyle/>
          <a:p>
            <a:r>
              <a:rPr lang="en-AU" dirty="0"/>
              <a:t>7 Days SIM Plans</a:t>
            </a:r>
          </a:p>
        </p:txBody>
      </p:sp>
      <p:sp>
        <p:nvSpPr>
          <p:cNvPr id="6" name="TextBox 5">
            <a:extLst>
              <a:ext uri="{FF2B5EF4-FFF2-40B4-BE49-F238E27FC236}">
                <a16:creationId xmlns:a16="http://schemas.microsoft.com/office/drawing/2014/main" id="{B6AC4618-1E59-8204-01DD-FF27D6D136FF}"/>
              </a:ext>
            </a:extLst>
          </p:cNvPr>
          <p:cNvSpPr txBox="1"/>
          <p:nvPr/>
        </p:nvSpPr>
        <p:spPr>
          <a:xfrm flipH="1">
            <a:off x="4466165" y="1227570"/>
            <a:ext cx="3204636" cy="374571"/>
          </a:xfrm>
          <a:prstGeom prst="roundRect">
            <a:avLst/>
          </a:prstGeom>
          <a:solidFill>
            <a:srgbClr val="7030A0"/>
          </a:solidFill>
          <a:ln>
            <a:solidFill>
              <a:srgbClr val="7030A0"/>
            </a:solidFill>
          </a:ln>
        </p:spPr>
        <p:txBody>
          <a:bodyPr wrap="square" rtlCol="0">
            <a:spAutoFit/>
          </a:bodyPr>
          <a:lstStyle/>
          <a:p>
            <a:pPr algn="ctr"/>
            <a:r>
              <a:rPr lang="en-AU" sz="1600" b="1" dirty="0">
                <a:solidFill>
                  <a:schemeClr val="bg1"/>
                </a:solidFill>
              </a:rPr>
              <a:t>5G Included</a:t>
            </a:r>
          </a:p>
        </p:txBody>
      </p:sp>
      <p:pic>
        <p:nvPicPr>
          <p:cNvPr id="7" name="Picture 6">
            <a:extLst>
              <a:ext uri="{FF2B5EF4-FFF2-40B4-BE49-F238E27FC236}">
                <a16:creationId xmlns:a16="http://schemas.microsoft.com/office/drawing/2014/main" id="{479514A7-025E-C7C0-BA4A-74BC26C565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64330" y="238957"/>
            <a:ext cx="1397935" cy="267123"/>
          </a:xfrm>
          <a:prstGeom prst="rect">
            <a:avLst/>
          </a:prstGeom>
          <a:effectLst/>
        </p:spPr>
      </p:pic>
      <p:sp>
        <p:nvSpPr>
          <p:cNvPr id="3" name="TextBox 2">
            <a:extLst>
              <a:ext uri="{FF2B5EF4-FFF2-40B4-BE49-F238E27FC236}">
                <a16:creationId xmlns:a16="http://schemas.microsoft.com/office/drawing/2014/main" id="{BD4D02F6-F48D-C7E2-032D-663F1E68037F}"/>
              </a:ext>
            </a:extLst>
          </p:cNvPr>
          <p:cNvSpPr txBox="1"/>
          <p:nvPr/>
        </p:nvSpPr>
        <p:spPr>
          <a:xfrm>
            <a:off x="3026834" y="6059343"/>
            <a:ext cx="6138332" cy="246221"/>
          </a:xfrm>
          <a:prstGeom prst="rect">
            <a:avLst/>
          </a:prstGeom>
          <a:noFill/>
        </p:spPr>
        <p:txBody>
          <a:bodyPr wrap="square">
            <a:spAutoFit/>
          </a:bodyPr>
          <a:lstStyle/>
          <a:p>
            <a:pPr algn="ctr" defTabSz="342839">
              <a:defRPr/>
            </a:pPr>
            <a:r>
              <a:rPr lang="en-US" sz="1000" dirty="0">
                <a:latin typeface="+mj-lt"/>
                <a:ea typeface="+mn-ea"/>
                <a:cs typeface="+mn-cs"/>
              </a:rPr>
              <a:t>See full terms and conditions at </a:t>
            </a:r>
            <a:r>
              <a:rPr lang="en-US" sz="1000" b="1" dirty="0">
                <a:solidFill>
                  <a:srgbClr val="F1732B"/>
                </a:solidFill>
                <a:latin typeface="+mj-lt"/>
                <a:ea typeface="+mn-ea"/>
                <a:cs typeface="+mn-cs"/>
                <a:hlinkClick r:id="rId3"/>
              </a:rPr>
              <a:t>www.amaysim.com.au</a:t>
            </a:r>
            <a:endParaRPr lang="en-US" sz="1000" b="1" dirty="0">
              <a:solidFill>
                <a:srgbClr val="F1732B"/>
              </a:solidFill>
              <a:latin typeface="+mj-lt"/>
              <a:ea typeface="+mn-ea"/>
              <a:cs typeface="+mn-cs"/>
            </a:endParaRPr>
          </a:p>
        </p:txBody>
      </p:sp>
      <p:pic>
        <p:nvPicPr>
          <p:cNvPr id="11" name="Picture 10">
            <a:extLst>
              <a:ext uri="{FF2B5EF4-FFF2-40B4-BE49-F238E27FC236}">
                <a16:creationId xmlns:a16="http://schemas.microsoft.com/office/drawing/2014/main" id="{F0392D07-56D4-16EF-872D-2C0923DC055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66165" y="2130142"/>
            <a:ext cx="3204636" cy="3593893"/>
          </a:xfrm>
          <a:prstGeom prst="roundRect">
            <a:avLst>
              <a:gd name="adj" fmla="val 16667"/>
            </a:avLst>
          </a:prstGeom>
          <a:ln>
            <a:solidFill>
              <a:srgbClr val="7030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Oval 9">
            <a:extLst>
              <a:ext uri="{FF2B5EF4-FFF2-40B4-BE49-F238E27FC236}">
                <a16:creationId xmlns:a16="http://schemas.microsoft.com/office/drawing/2014/main" id="{223219AF-680D-401B-B74B-66DD571469CC}"/>
              </a:ext>
            </a:extLst>
          </p:cNvPr>
          <p:cNvSpPr/>
          <p:nvPr/>
        </p:nvSpPr>
        <p:spPr>
          <a:xfrm>
            <a:off x="7258600" y="1778935"/>
            <a:ext cx="824402" cy="833512"/>
          </a:xfrm>
          <a:prstGeom prst="ellipse">
            <a:avLst/>
          </a:prstGeom>
          <a:solidFill>
            <a:srgbClr val="F1732B"/>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AU" sz="2800" b="1" i="0" u="none" strike="noStrike" kern="0" cap="none" spc="0" normalizeH="0" baseline="0" noProof="0" dirty="0">
                <a:ln>
                  <a:noFill/>
                </a:ln>
                <a:solidFill>
                  <a:schemeClr val="bg1">
                    <a:lumMod val="95000"/>
                  </a:schemeClr>
                </a:solidFill>
                <a:effectLst/>
                <a:uLnTx/>
                <a:uFillTx/>
                <a:latin typeface="Aptos" panose="020B0004020202020204" pitchFamily="34" charset="0"/>
                <a:ea typeface="+mn-ea"/>
                <a:cs typeface="Arial" panose="020B0604020202020204" pitchFamily="34" charset="0"/>
              </a:rPr>
              <a:t>1</a:t>
            </a:r>
            <a:br>
              <a:rPr kumimoji="0" lang="en-AU" sz="1000" b="1" i="0" u="none" strike="noStrike" kern="0" cap="none" spc="0" normalizeH="0" baseline="0" noProof="0" dirty="0">
                <a:ln>
                  <a:noFill/>
                </a:ln>
                <a:solidFill>
                  <a:schemeClr val="bg1">
                    <a:lumMod val="95000"/>
                  </a:schemeClr>
                </a:solidFill>
                <a:effectLst/>
                <a:uLnTx/>
                <a:uFillTx/>
                <a:latin typeface="Aptos" panose="020B0004020202020204" pitchFamily="34" charset="0"/>
                <a:ea typeface="+mn-ea"/>
                <a:cs typeface="Arial" panose="020B0604020202020204" pitchFamily="34" charset="0"/>
              </a:rPr>
            </a:br>
            <a:r>
              <a:rPr kumimoji="0" lang="en-AU" sz="800" b="1" i="0" u="none" strike="noStrike" kern="0" cap="none" spc="0" normalizeH="0" baseline="0" noProof="0" dirty="0">
                <a:ln>
                  <a:noFill/>
                </a:ln>
                <a:solidFill>
                  <a:schemeClr val="bg1">
                    <a:lumMod val="95000"/>
                  </a:schemeClr>
                </a:solidFill>
                <a:effectLst/>
                <a:uLnTx/>
                <a:uFillTx/>
                <a:latin typeface="Aptos" panose="020B0004020202020204" pitchFamily="34" charset="0"/>
                <a:ea typeface="+mn-ea"/>
                <a:cs typeface="Arial" panose="020B0604020202020204" pitchFamily="34" charset="0"/>
              </a:rPr>
              <a:t>POINT</a:t>
            </a:r>
            <a:endParaRPr kumimoji="0" lang="en-AU" sz="1000" b="1" i="0" u="none" strike="noStrike" kern="0" cap="none" spc="0" normalizeH="0" baseline="0" noProof="0" dirty="0">
              <a:ln>
                <a:noFill/>
              </a:ln>
              <a:solidFill>
                <a:schemeClr val="bg1">
                  <a:lumMod val="95000"/>
                </a:schemeClr>
              </a:solidFill>
              <a:effectLst/>
              <a:uLnTx/>
              <a:uFillTx/>
              <a:latin typeface="Aptos" panose="020B00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3245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10"/>
                                        </p:tgtEl>
                                      </p:cBhvr>
                                    </p:animEffect>
                                    <p:animScale>
                                      <p:cBhvr>
                                        <p:cTn id="13"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F54A-1EEB-C1D6-8835-F48AFE4B6C5D}"/>
              </a:ext>
            </a:extLst>
          </p:cNvPr>
          <p:cNvSpPr>
            <a:spLocks noGrp="1"/>
          </p:cNvSpPr>
          <p:nvPr>
            <p:ph type="title"/>
          </p:nvPr>
        </p:nvSpPr>
        <p:spPr/>
        <p:txBody>
          <a:bodyPr/>
          <a:lstStyle/>
          <a:p>
            <a:r>
              <a:rPr lang="en-AU" dirty="0"/>
              <a:t>Data Only SIM Plans</a:t>
            </a:r>
          </a:p>
        </p:txBody>
      </p:sp>
      <p:sp>
        <p:nvSpPr>
          <p:cNvPr id="3" name="Content Placeholder 2">
            <a:extLst>
              <a:ext uri="{FF2B5EF4-FFF2-40B4-BE49-F238E27FC236}">
                <a16:creationId xmlns:a16="http://schemas.microsoft.com/office/drawing/2014/main" id="{5CAEC460-9ABC-11F8-8F3A-8486444C488C}"/>
              </a:ext>
            </a:extLst>
          </p:cNvPr>
          <p:cNvSpPr>
            <a:spLocks noGrp="1"/>
          </p:cNvSpPr>
          <p:nvPr>
            <p:ph sz="quarter" idx="10"/>
          </p:nvPr>
        </p:nvSpPr>
        <p:spPr/>
        <p:txBody>
          <a:bodyPr vert="vert"/>
          <a:lstStyle/>
          <a:p>
            <a:pPr marL="0" indent="0" algn="ctr">
              <a:buNone/>
            </a:pPr>
            <a:br>
              <a:rPr lang="en-AU" sz="3200" b="1" dirty="0">
                <a:solidFill>
                  <a:srgbClr val="7030A0"/>
                </a:solidFill>
              </a:rPr>
            </a:br>
            <a:br>
              <a:rPr lang="en-AU" b="1" dirty="0">
                <a:solidFill>
                  <a:srgbClr val="7030A0"/>
                </a:solidFill>
              </a:rPr>
            </a:br>
            <a:endParaRPr lang="en-AU" b="1" dirty="0">
              <a:solidFill>
                <a:srgbClr val="7030A0"/>
              </a:solidFill>
            </a:endParaRPr>
          </a:p>
        </p:txBody>
      </p:sp>
      <p:sp>
        <p:nvSpPr>
          <p:cNvPr id="11" name="TextBox 10">
            <a:extLst>
              <a:ext uri="{FF2B5EF4-FFF2-40B4-BE49-F238E27FC236}">
                <a16:creationId xmlns:a16="http://schemas.microsoft.com/office/drawing/2014/main" id="{449BDAF1-561B-681D-CE89-A20F1FE936C1}"/>
              </a:ext>
            </a:extLst>
          </p:cNvPr>
          <p:cNvSpPr txBox="1"/>
          <p:nvPr/>
        </p:nvSpPr>
        <p:spPr>
          <a:xfrm>
            <a:off x="1500568" y="1243421"/>
            <a:ext cx="681038" cy="4815921"/>
          </a:xfrm>
          <a:prstGeom prst="roundRect">
            <a:avLst/>
          </a:prstGeom>
          <a:noFill/>
          <a:ln>
            <a:solidFill>
              <a:srgbClr val="7030A0"/>
            </a:solidFill>
          </a:ln>
        </p:spPr>
        <p:txBody>
          <a:bodyPr vert="vert270" wrap="square" rtlCol="0">
            <a:spAutoFit/>
          </a:bodyPr>
          <a:lstStyle/>
          <a:p>
            <a:pPr algn="ctr"/>
            <a:r>
              <a:rPr lang="en-AU" sz="2800" b="1" dirty="0">
                <a:solidFill>
                  <a:srgbClr val="7030A0"/>
                </a:solidFill>
              </a:rPr>
              <a:t>DATA ONLY SIM PLANS</a:t>
            </a:r>
            <a:endParaRPr lang="en-AU" sz="2800" dirty="0"/>
          </a:p>
        </p:txBody>
      </p:sp>
      <p:pic>
        <p:nvPicPr>
          <p:cNvPr id="16" name="Picture 15">
            <a:extLst>
              <a:ext uri="{FF2B5EF4-FFF2-40B4-BE49-F238E27FC236}">
                <a16:creationId xmlns:a16="http://schemas.microsoft.com/office/drawing/2014/main" id="{D5CC7AA8-44B5-CDAD-5038-284B04FBA3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64330" y="238957"/>
            <a:ext cx="1397935" cy="267123"/>
          </a:xfrm>
          <a:prstGeom prst="rect">
            <a:avLst/>
          </a:prstGeom>
          <a:effectLst/>
        </p:spPr>
      </p:pic>
      <p:sp>
        <p:nvSpPr>
          <p:cNvPr id="17" name="TextBox 16">
            <a:extLst>
              <a:ext uri="{FF2B5EF4-FFF2-40B4-BE49-F238E27FC236}">
                <a16:creationId xmlns:a16="http://schemas.microsoft.com/office/drawing/2014/main" id="{57FDBD0C-ADB7-D363-23F0-5DA301355597}"/>
              </a:ext>
            </a:extLst>
          </p:cNvPr>
          <p:cNvSpPr txBox="1"/>
          <p:nvPr/>
        </p:nvSpPr>
        <p:spPr>
          <a:xfrm>
            <a:off x="3026834" y="6059343"/>
            <a:ext cx="6138332" cy="246221"/>
          </a:xfrm>
          <a:prstGeom prst="rect">
            <a:avLst/>
          </a:prstGeom>
          <a:noFill/>
        </p:spPr>
        <p:txBody>
          <a:bodyPr wrap="square">
            <a:spAutoFit/>
          </a:bodyPr>
          <a:lstStyle/>
          <a:p>
            <a:pPr algn="ctr" defTabSz="342839">
              <a:defRPr/>
            </a:pPr>
            <a:r>
              <a:rPr lang="en-US" sz="1000" dirty="0">
                <a:latin typeface="+mj-lt"/>
                <a:ea typeface="+mn-ea"/>
                <a:cs typeface="+mn-cs"/>
              </a:rPr>
              <a:t>See full terms and conditions at </a:t>
            </a:r>
            <a:r>
              <a:rPr lang="en-US" sz="1000" b="1" dirty="0">
                <a:solidFill>
                  <a:srgbClr val="F1732B"/>
                </a:solidFill>
                <a:latin typeface="+mj-lt"/>
                <a:ea typeface="+mn-ea"/>
                <a:cs typeface="+mn-cs"/>
                <a:hlinkClick r:id="rId3"/>
              </a:rPr>
              <a:t>www.amaysim.com.au</a:t>
            </a:r>
            <a:endParaRPr lang="en-US" sz="1000" b="1" dirty="0">
              <a:solidFill>
                <a:srgbClr val="F1732B"/>
              </a:solidFill>
              <a:latin typeface="+mj-lt"/>
              <a:ea typeface="+mn-ea"/>
              <a:cs typeface="+mn-cs"/>
            </a:endParaRPr>
          </a:p>
        </p:txBody>
      </p:sp>
      <p:sp>
        <p:nvSpPr>
          <p:cNvPr id="15" name="TextBox 14">
            <a:extLst>
              <a:ext uri="{FF2B5EF4-FFF2-40B4-BE49-F238E27FC236}">
                <a16:creationId xmlns:a16="http://schemas.microsoft.com/office/drawing/2014/main" id="{E8C6B7CE-6791-341F-6CAB-549C684A2603}"/>
              </a:ext>
            </a:extLst>
          </p:cNvPr>
          <p:cNvSpPr txBox="1"/>
          <p:nvPr/>
        </p:nvSpPr>
        <p:spPr>
          <a:xfrm>
            <a:off x="2846796" y="5641546"/>
            <a:ext cx="8151915" cy="408623"/>
          </a:xfrm>
          <a:prstGeom prst="roundRect">
            <a:avLst/>
          </a:prstGeom>
          <a:solidFill>
            <a:srgbClr val="7030A0"/>
          </a:solidFill>
          <a:ln>
            <a:solidFill>
              <a:srgbClr val="7030A0"/>
            </a:solidFill>
          </a:ln>
          <a:effectLst>
            <a:glow rad="101600">
              <a:srgbClr val="7030A0">
                <a:alpha val="60000"/>
              </a:srgbClr>
            </a:glow>
          </a:effectLst>
        </p:spPr>
        <p:txBody>
          <a:bodyPr wrap="square" rtlCol="0">
            <a:spAutoFit/>
          </a:bodyPr>
          <a:lstStyle/>
          <a:p>
            <a:pPr algn="ctr"/>
            <a:r>
              <a:rPr lang="en-US" b="1" dirty="0">
                <a:solidFill>
                  <a:schemeClr val="bg1"/>
                </a:solidFill>
              </a:rPr>
              <a:t>Discount percentages apply to the first renewal only</a:t>
            </a:r>
            <a:endParaRPr lang="en-AU" b="1" dirty="0">
              <a:solidFill>
                <a:schemeClr val="bg1"/>
              </a:solidFill>
            </a:endParaRPr>
          </a:p>
        </p:txBody>
      </p:sp>
      <p:sp>
        <p:nvSpPr>
          <p:cNvPr id="24" name="TextBox 23">
            <a:extLst>
              <a:ext uri="{FF2B5EF4-FFF2-40B4-BE49-F238E27FC236}">
                <a16:creationId xmlns:a16="http://schemas.microsoft.com/office/drawing/2014/main" id="{0A95B4A0-7379-F1CF-D9B3-F87C4065C6A3}"/>
              </a:ext>
            </a:extLst>
          </p:cNvPr>
          <p:cNvSpPr txBox="1"/>
          <p:nvPr/>
        </p:nvSpPr>
        <p:spPr>
          <a:xfrm>
            <a:off x="2846797" y="1160183"/>
            <a:ext cx="8151915" cy="442674"/>
          </a:xfrm>
          <a:prstGeom prst="roundRect">
            <a:avLst/>
          </a:prstGeom>
          <a:solidFill>
            <a:srgbClr val="7030A0"/>
          </a:solidFill>
          <a:ln>
            <a:solidFill>
              <a:srgbClr val="7030A0"/>
            </a:solidFill>
          </a:ln>
        </p:spPr>
        <p:txBody>
          <a:bodyPr wrap="square" rtlCol="0">
            <a:spAutoFit/>
          </a:bodyPr>
          <a:lstStyle/>
          <a:p>
            <a:pPr algn="ctr"/>
            <a:r>
              <a:rPr lang="en-AU" sz="2000" b="1" dirty="0">
                <a:solidFill>
                  <a:schemeClr val="bg1"/>
                </a:solidFill>
              </a:rPr>
              <a:t>5G Included</a:t>
            </a:r>
          </a:p>
        </p:txBody>
      </p:sp>
      <p:pic>
        <p:nvPicPr>
          <p:cNvPr id="9" name="Picture 8">
            <a:extLst>
              <a:ext uri="{FF2B5EF4-FFF2-40B4-BE49-F238E27FC236}">
                <a16:creationId xmlns:a16="http://schemas.microsoft.com/office/drawing/2014/main" id="{2EB4F6A9-BC0E-B418-6BF1-808C2DD59B77}"/>
              </a:ext>
            </a:extLst>
          </p:cNvPr>
          <p:cNvPicPr>
            <a:picLocks noChangeAspect="1"/>
          </p:cNvPicPr>
          <p:nvPr/>
        </p:nvPicPr>
        <p:blipFill>
          <a:blip r:embed="rId4"/>
          <a:stretch>
            <a:fillRect/>
          </a:stretch>
        </p:blipFill>
        <p:spPr>
          <a:xfrm>
            <a:off x="2810436" y="1935904"/>
            <a:ext cx="2558599" cy="3508163"/>
          </a:xfrm>
          <a:prstGeom prst="roundRect">
            <a:avLst>
              <a:gd name="adj" fmla="val 16667"/>
            </a:avLst>
          </a:prstGeom>
          <a:ln>
            <a:solidFill>
              <a:srgbClr val="7700A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0C92796A-6EEC-EDBE-6D23-A31F45F7BD9B}"/>
              </a:ext>
            </a:extLst>
          </p:cNvPr>
          <p:cNvPicPr>
            <a:picLocks noChangeAspect="1"/>
          </p:cNvPicPr>
          <p:nvPr/>
        </p:nvPicPr>
        <p:blipFill>
          <a:blip r:embed="rId5"/>
          <a:stretch>
            <a:fillRect/>
          </a:stretch>
        </p:blipFill>
        <p:spPr>
          <a:xfrm>
            <a:off x="5702340" y="1935904"/>
            <a:ext cx="2494565" cy="3508163"/>
          </a:xfrm>
          <a:prstGeom prst="roundRect">
            <a:avLst>
              <a:gd name="adj" fmla="val 16667"/>
            </a:avLst>
          </a:prstGeom>
          <a:ln>
            <a:solidFill>
              <a:srgbClr val="7700A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a:extLst>
              <a:ext uri="{FF2B5EF4-FFF2-40B4-BE49-F238E27FC236}">
                <a16:creationId xmlns:a16="http://schemas.microsoft.com/office/drawing/2014/main" id="{2D7108F1-3084-0120-59DA-13B1374029A9}"/>
              </a:ext>
            </a:extLst>
          </p:cNvPr>
          <p:cNvPicPr>
            <a:picLocks noChangeAspect="1"/>
          </p:cNvPicPr>
          <p:nvPr/>
        </p:nvPicPr>
        <p:blipFill>
          <a:blip r:embed="rId6"/>
          <a:stretch>
            <a:fillRect/>
          </a:stretch>
        </p:blipFill>
        <p:spPr>
          <a:xfrm>
            <a:off x="8589433" y="1935904"/>
            <a:ext cx="2409278" cy="3508163"/>
          </a:xfrm>
          <a:prstGeom prst="roundRect">
            <a:avLst>
              <a:gd name="adj" fmla="val 16667"/>
            </a:avLst>
          </a:prstGeom>
          <a:ln>
            <a:solidFill>
              <a:srgbClr val="7700A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a:extLst>
              <a:ext uri="{FF2B5EF4-FFF2-40B4-BE49-F238E27FC236}">
                <a16:creationId xmlns:a16="http://schemas.microsoft.com/office/drawing/2014/main" id="{AC879B0A-812E-6066-8E2B-7E6672EF29A4}"/>
              </a:ext>
            </a:extLst>
          </p:cNvPr>
          <p:cNvSpPr/>
          <p:nvPr/>
        </p:nvSpPr>
        <p:spPr>
          <a:xfrm>
            <a:off x="5022511" y="1724868"/>
            <a:ext cx="632858" cy="596335"/>
          </a:xfrm>
          <a:prstGeom prst="ellipse">
            <a:avLst/>
          </a:prstGeom>
          <a:solidFill>
            <a:srgbClr val="F1732B"/>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600" b="1" kern="0" noProof="0" dirty="0">
                <a:solidFill>
                  <a:schemeClr val="bg1"/>
                </a:solidFill>
                <a:latin typeface="Aptos" panose="020B0004020202020204" pitchFamily="34" charset="0"/>
                <a:cs typeface="Arial" panose="020B0604020202020204" pitchFamily="34" charset="0"/>
              </a:rPr>
              <a:t>0</a:t>
            </a:r>
            <a:br>
              <a:rPr kumimoji="0" lang="en-AU" sz="1000"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t>POINTS</a:t>
            </a:r>
          </a:p>
        </p:txBody>
      </p:sp>
      <p:sp>
        <p:nvSpPr>
          <p:cNvPr id="6" name="Oval 5">
            <a:extLst>
              <a:ext uri="{FF2B5EF4-FFF2-40B4-BE49-F238E27FC236}">
                <a16:creationId xmlns:a16="http://schemas.microsoft.com/office/drawing/2014/main" id="{0A3CAF5C-8A13-8EC4-9111-49392DF7F55C}"/>
              </a:ext>
            </a:extLst>
          </p:cNvPr>
          <p:cNvSpPr/>
          <p:nvPr/>
        </p:nvSpPr>
        <p:spPr>
          <a:xfrm>
            <a:off x="7867444" y="1719876"/>
            <a:ext cx="632858" cy="596335"/>
          </a:xfrm>
          <a:prstGeom prst="ellipse">
            <a:avLst/>
          </a:prstGeom>
          <a:solidFill>
            <a:srgbClr val="F1732B"/>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600" b="1" kern="0" dirty="0">
                <a:solidFill>
                  <a:schemeClr val="bg1"/>
                </a:solidFill>
                <a:latin typeface="Aptos" panose="020B0004020202020204" pitchFamily="34" charset="0"/>
                <a:cs typeface="Arial" panose="020B0604020202020204" pitchFamily="34" charset="0"/>
              </a:rPr>
              <a:t>2</a:t>
            </a:r>
            <a:br>
              <a:rPr kumimoji="0" lang="en-AU" sz="1000"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t>POINTS</a:t>
            </a:r>
          </a:p>
        </p:txBody>
      </p:sp>
      <p:sp>
        <p:nvSpPr>
          <p:cNvPr id="4" name="Oval 3">
            <a:extLst>
              <a:ext uri="{FF2B5EF4-FFF2-40B4-BE49-F238E27FC236}">
                <a16:creationId xmlns:a16="http://schemas.microsoft.com/office/drawing/2014/main" id="{2A25F973-1391-72FA-94C1-00633FA7C41F}"/>
              </a:ext>
            </a:extLst>
          </p:cNvPr>
          <p:cNvSpPr/>
          <p:nvPr/>
        </p:nvSpPr>
        <p:spPr>
          <a:xfrm>
            <a:off x="10669250" y="1714934"/>
            <a:ext cx="632858" cy="596335"/>
          </a:xfrm>
          <a:prstGeom prst="ellipse">
            <a:avLst/>
          </a:prstGeom>
          <a:solidFill>
            <a:srgbClr val="F1732B"/>
          </a:solidFill>
          <a:ln w="12700" cap="flat" cmpd="sng" algn="ctr">
            <a:noFill/>
            <a:prstDash val="solid"/>
            <a:miter lim="800000"/>
          </a:ln>
          <a:effectLst>
            <a:outerShdw blurRad="50800" dist="38100" dir="2700000" algn="tl" rotWithShape="0">
              <a:prstClr val="black">
                <a:alpha val="40000"/>
              </a:prstClr>
            </a:outerShdw>
          </a:effectLst>
        </p:spPr>
        <p:txBody>
          <a:bodyPr tIns="0"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AU" sz="1600" b="1" kern="0" noProof="0" dirty="0">
                <a:solidFill>
                  <a:schemeClr val="bg1"/>
                </a:solidFill>
                <a:latin typeface="Aptos" panose="020B0004020202020204" pitchFamily="34" charset="0"/>
                <a:cs typeface="Arial" panose="020B0604020202020204" pitchFamily="34" charset="0"/>
              </a:rPr>
              <a:t>0</a:t>
            </a:r>
            <a:br>
              <a:rPr kumimoji="0" lang="en-AU" sz="1000"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br>
            <a:r>
              <a:rPr kumimoji="0" lang="en-AU" sz="500" b="1" i="0" u="none" strike="noStrike" kern="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t>POINTS</a:t>
            </a:r>
          </a:p>
        </p:txBody>
      </p:sp>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143D39FA-17D1-6B2E-93FC-EA8591872B6C}"/>
                  </a:ext>
                </a:extLst>
              </p14:cNvPr>
              <p14:cNvContentPartPr/>
              <p14:nvPr/>
            </p14:nvContentPartPr>
            <p14:xfrm>
              <a:off x="7619620" y="3619200"/>
              <a:ext cx="363960" cy="4680"/>
            </p14:xfrm>
          </p:contentPart>
        </mc:Choice>
        <mc:Fallback xmlns="">
          <p:pic>
            <p:nvPicPr>
              <p:cNvPr id="5" name="Ink 4">
                <a:extLst>
                  <a:ext uri="{FF2B5EF4-FFF2-40B4-BE49-F238E27FC236}">
                    <a16:creationId xmlns:a16="http://schemas.microsoft.com/office/drawing/2014/main" id="{143D39FA-17D1-6B2E-93FC-EA8591872B6C}"/>
                  </a:ext>
                </a:extLst>
              </p:cNvPr>
              <p:cNvPicPr/>
              <p:nvPr/>
            </p:nvPicPr>
            <p:blipFill>
              <a:blip r:embed="rId8"/>
              <a:stretch>
                <a:fillRect/>
              </a:stretch>
            </p:blipFill>
            <p:spPr>
              <a:xfrm>
                <a:off x="7583980" y="3547200"/>
                <a:ext cx="43560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E914E0C8-3ACB-8B9E-AE79-82B15800302D}"/>
                  </a:ext>
                </a:extLst>
              </p14:cNvPr>
              <p14:cNvContentPartPr/>
              <p14:nvPr/>
            </p14:nvContentPartPr>
            <p14:xfrm>
              <a:off x="10456060" y="3594000"/>
              <a:ext cx="347760" cy="360"/>
            </p14:xfrm>
          </p:contentPart>
        </mc:Choice>
        <mc:Fallback xmlns="">
          <p:pic>
            <p:nvPicPr>
              <p:cNvPr id="10" name="Ink 9">
                <a:extLst>
                  <a:ext uri="{FF2B5EF4-FFF2-40B4-BE49-F238E27FC236}">
                    <a16:creationId xmlns:a16="http://schemas.microsoft.com/office/drawing/2014/main" id="{E914E0C8-3ACB-8B9E-AE79-82B15800302D}"/>
                  </a:ext>
                </a:extLst>
              </p:cNvPr>
              <p:cNvPicPr/>
              <p:nvPr/>
            </p:nvPicPr>
            <p:blipFill>
              <a:blip r:embed="rId10"/>
              <a:stretch>
                <a:fillRect/>
              </a:stretch>
            </p:blipFill>
            <p:spPr>
              <a:xfrm>
                <a:off x="10420060" y="3522000"/>
                <a:ext cx="419400" cy="144000"/>
              </a:xfrm>
              <a:prstGeom prst="rect">
                <a:avLst/>
              </a:prstGeom>
            </p:spPr>
          </p:pic>
        </mc:Fallback>
      </mc:AlternateContent>
    </p:spTree>
    <p:extLst>
      <p:ext uri="{BB962C8B-B14F-4D97-AF65-F5344CB8AC3E}">
        <p14:creationId xmlns:p14="http://schemas.microsoft.com/office/powerpoint/2010/main" val="169810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par>
                          <p:cTn id="21" fill="hold">
                            <p:stCondLst>
                              <p:cond delay="500"/>
                            </p:stCondLst>
                            <p:childTnLst>
                              <p:par>
                                <p:cTn id="22" presetID="26" presetClass="emph" presetSubtype="0" fill="hold" grpId="1" nodeType="afterEffect">
                                  <p:stCondLst>
                                    <p:cond delay="0"/>
                                  </p:stCondLst>
                                  <p:childTnLst>
                                    <p:animEffect transition="out" filter="fade">
                                      <p:cBhvr>
                                        <p:cTn id="23" dur="500" tmFilter="0, 0; .2, .5; .8, .5; 1, 0"/>
                                        <p:tgtEl>
                                          <p:spTgt spid="6"/>
                                        </p:tgtEl>
                                      </p:cBhvr>
                                    </p:animEffect>
                                    <p:animScale>
                                      <p:cBhvr>
                                        <p:cTn id="24" dur="250" autoRev="1" fill="hold"/>
                                        <p:tgtEl>
                                          <p:spTgt spid="6"/>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par>
                          <p:cTn id="32" fill="hold">
                            <p:stCondLst>
                              <p:cond delay="500"/>
                            </p:stCondLst>
                            <p:childTnLst>
                              <p:par>
                                <p:cTn id="33" presetID="26" presetClass="emph" presetSubtype="0" fill="hold" grpId="1" nodeType="after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6" grpId="0" animBg="1"/>
      <p:bldP spid="6" grpId="1" animBg="1"/>
      <p:bldP spid="4" grpId="0" animBg="1"/>
      <p:bldP spid="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B245A-AA21-95F3-527C-4F8A26F5BBF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C072C13-B802-5456-FEDC-4EE05925EF5C}"/>
              </a:ext>
            </a:extLst>
          </p:cNvPr>
          <p:cNvSpPr>
            <a:spLocks noGrp="1"/>
          </p:cNvSpPr>
          <p:nvPr>
            <p:ph type="body" sz="quarter" idx="10"/>
          </p:nvPr>
        </p:nvSpPr>
        <p:spPr>
          <a:xfrm>
            <a:off x="329737" y="506081"/>
            <a:ext cx="6335712" cy="4771756"/>
          </a:xfrm>
        </p:spPr>
        <p:txBody>
          <a:bodyPr>
            <a:normAutofit/>
          </a:bodyPr>
          <a:lstStyle/>
          <a:p>
            <a:pPr marL="0" indent="0">
              <a:spcBef>
                <a:spcPts val="1200"/>
              </a:spcBef>
              <a:spcAft>
                <a:spcPts val="1200"/>
              </a:spcAft>
              <a:buNone/>
            </a:pPr>
            <a:r>
              <a:rPr lang="en-AU" sz="3600" b="1" dirty="0" err="1">
                <a:solidFill>
                  <a:srgbClr val="FFFFFF"/>
                </a:solidFill>
                <a:latin typeface="Aptos" panose="020B0004020202020204" pitchFamily="34" charset="0"/>
                <a:cs typeface="Candara"/>
              </a:rPr>
              <a:t>amaysim</a:t>
            </a:r>
            <a:r>
              <a:rPr lang="en-AU" sz="3600" b="1" dirty="0">
                <a:solidFill>
                  <a:srgbClr val="FFFFFF"/>
                </a:solidFill>
                <a:latin typeface="Aptos" panose="020B0004020202020204" pitchFamily="34" charset="0"/>
                <a:cs typeface="Candara"/>
              </a:rPr>
              <a:t> Strive for 20</a:t>
            </a:r>
          </a:p>
          <a:p>
            <a:pPr marL="0" indent="0" fontAlgn="base">
              <a:spcBef>
                <a:spcPct val="0"/>
              </a:spcBef>
              <a:spcAft>
                <a:spcPct val="0"/>
              </a:spcAft>
              <a:buNone/>
            </a:pPr>
            <a:r>
              <a:rPr lang="en-AU" sz="2667" dirty="0">
                <a:latin typeface="Aptos" panose="020B0004020202020204" pitchFamily="34" charset="0"/>
              </a:rPr>
              <a:t>Successfully refer and maintain </a:t>
            </a:r>
            <a:r>
              <a:rPr lang="en-AU" sz="2667" dirty="0">
                <a:solidFill>
                  <a:srgbClr val="F1732B"/>
                </a:solidFill>
                <a:latin typeface="Aptos" panose="020B0004020202020204" pitchFamily="34" charset="0"/>
              </a:rPr>
              <a:t>20 </a:t>
            </a:r>
            <a:r>
              <a:rPr lang="en-AU" sz="2667" dirty="0" err="1">
                <a:solidFill>
                  <a:srgbClr val="F1732B"/>
                </a:solidFill>
                <a:latin typeface="Aptos" panose="020B0004020202020204" pitchFamily="34" charset="0"/>
              </a:rPr>
              <a:t>amaysim</a:t>
            </a:r>
            <a:r>
              <a:rPr lang="en-AU" sz="2667" dirty="0">
                <a:solidFill>
                  <a:srgbClr val="F1732B"/>
                </a:solidFill>
                <a:latin typeface="Aptos" panose="020B0004020202020204" pitchFamily="34" charset="0"/>
              </a:rPr>
              <a:t> Mobile services </a:t>
            </a:r>
            <a:r>
              <a:rPr lang="en-AU" sz="2667" dirty="0">
                <a:latin typeface="Aptos" panose="020B0004020202020204" pitchFamily="34" charset="0"/>
              </a:rPr>
              <a:t>and receive up to </a:t>
            </a:r>
            <a:r>
              <a:rPr lang="en-AU" sz="2667" dirty="0">
                <a:solidFill>
                  <a:srgbClr val="F1732B"/>
                </a:solidFill>
                <a:latin typeface="Aptos" panose="020B0004020202020204" pitchFamily="34" charset="0"/>
              </a:rPr>
              <a:t>$40 off your </a:t>
            </a:r>
            <a:r>
              <a:rPr lang="en-AU" sz="2667" dirty="0" err="1">
                <a:solidFill>
                  <a:srgbClr val="F1732B"/>
                </a:solidFill>
                <a:latin typeface="Aptos" panose="020B0004020202020204" pitchFamily="34" charset="0"/>
              </a:rPr>
              <a:t>amaysim</a:t>
            </a:r>
            <a:r>
              <a:rPr lang="en-AU" sz="2667" dirty="0">
                <a:solidFill>
                  <a:srgbClr val="F1732B"/>
                </a:solidFill>
                <a:latin typeface="Aptos" panose="020B0004020202020204" pitchFamily="34" charset="0"/>
              </a:rPr>
              <a:t> Mobile service </a:t>
            </a:r>
            <a:r>
              <a:rPr lang="en-AU" sz="2667" dirty="0">
                <a:latin typeface="Aptos" panose="020B0004020202020204" pitchFamily="34" charset="0"/>
              </a:rPr>
              <a:t>each month!</a:t>
            </a:r>
            <a:r>
              <a:rPr lang="en-AU" sz="2667" baseline="30000" dirty="0">
                <a:latin typeface="Aptos" panose="020B0004020202020204" pitchFamily="34" charset="0"/>
              </a:rPr>
              <a:t>*</a:t>
            </a:r>
            <a:endParaRPr lang="en-US" sz="3200" baseline="30000" dirty="0">
              <a:effectLst>
                <a:outerShdw blurRad="101600" dist="63500" dir="2700000" algn="tl" rotWithShape="0">
                  <a:prstClr val="black">
                    <a:alpha val="75000"/>
                  </a:prstClr>
                </a:outerShdw>
              </a:effectLst>
              <a:latin typeface="Aptos" panose="020B0004020202020204" pitchFamily="34" charset="0"/>
              <a:cs typeface="Candara"/>
            </a:endParaRPr>
          </a:p>
        </p:txBody>
      </p:sp>
      <p:pic>
        <p:nvPicPr>
          <p:cNvPr id="8" name="Picture 7">
            <a:extLst>
              <a:ext uri="{FF2B5EF4-FFF2-40B4-BE49-F238E27FC236}">
                <a16:creationId xmlns:a16="http://schemas.microsoft.com/office/drawing/2014/main" id="{F4204F98-CAF9-F324-C17E-3785CA44780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709747" y="852743"/>
            <a:ext cx="5152516" cy="5152516"/>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0B85F11C-C038-F084-261E-62D0C6AA9D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64330" y="238957"/>
            <a:ext cx="1397935" cy="267123"/>
          </a:xfrm>
          <a:prstGeom prst="rect">
            <a:avLst/>
          </a:prstGeom>
          <a:effectLst/>
        </p:spPr>
      </p:pic>
      <p:sp>
        <p:nvSpPr>
          <p:cNvPr id="4" name="TextBox 3">
            <a:extLst>
              <a:ext uri="{FF2B5EF4-FFF2-40B4-BE49-F238E27FC236}">
                <a16:creationId xmlns:a16="http://schemas.microsoft.com/office/drawing/2014/main" id="{B701045A-E119-328C-D56B-3F714FAD325A}"/>
              </a:ext>
            </a:extLst>
          </p:cNvPr>
          <p:cNvSpPr txBox="1"/>
          <p:nvPr/>
        </p:nvSpPr>
        <p:spPr>
          <a:xfrm>
            <a:off x="186863" y="6005257"/>
            <a:ext cx="8765511" cy="215444"/>
          </a:xfrm>
          <a:prstGeom prst="rect">
            <a:avLst/>
          </a:prstGeom>
        </p:spPr>
        <p:txBody>
          <a:bodyPr vert="horz" wrap="square" lIns="91440" tIns="45720" rIns="91440" bIns="45720" rtlCol="0">
            <a:spAutoFit/>
          </a:bodyPr>
          <a:lstStyle/>
          <a:p>
            <a:r>
              <a:rPr lang="en-US" sz="800" dirty="0">
                <a:solidFill>
                  <a:schemeClr val="bg1"/>
                </a:solidFill>
                <a:latin typeface="Aptos" panose="020B0004020202020204" pitchFamily="34" charset="0"/>
                <a:cs typeface="Arial" panose="020B0604020202020204" pitchFamily="34" charset="0"/>
              </a:rPr>
              <a:t>*T&amp;Cs apply. Download the </a:t>
            </a:r>
            <a:r>
              <a:rPr lang="en-US" sz="800" dirty="0">
                <a:solidFill>
                  <a:srgbClr val="F1732B"/>
                </a:solidFill>
                <a:latin typeface="Aptos" panose="020B00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Strive For Flyer</a:t>
            </a:r>
            <a:r>
              <a:rPr lang="en-US" sz="800" dirty="0">
                <a:solidFill>
                  <a:schemeClr val="bg1"/>
                </a:solidFill>
                <a:latin typeface="Aptos" panose="020B0004020202020204" pitchFamily="34" charset="0"/>
                <a:cs typeface="Arial" panose="020B0604020202020204" pitchFamily="34" charset="0"/>
              </a:rPr>
              <a:t> for full Terms and Conditions.</a:t>
            </a:r>
          </a:p>
        </p:txBody>
      </p:sp>
    </p:spTree>
    <p:extLst>
      <p:ext uri="{BB962C8B-B14F-4D97-AF65-F5344CB8AC3E}">
        <p14:creationId xmlns:p14="http://schemas.microsoft.com/office/powerpoint/2010/main" val="1842258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4E97281-8BEC-2E06-1287-97F5D6EB972B}"/>
            </a:ext>
          </a:extLst>
        </p:cNvPr>
        <p:cNvGrpSpPr/>
        <p:nvPr/>
      </p:nvGrpSpPr>
      <p:grpSpPr>
        <a:xfrm>
          <a:off x="0" y="0"/>
          <a:ext cx="0" cy="0"/>
          <a:chOff x="0" y="0"/>
          <a:chExt cx="0" cy="0"/>
        </a:xfrm>
      </p:grpSpPr>
      <p:sp>
        <p:nvSpPr>
          <p:cNvPr id="2" name="Rectangle">
            <a:extLst>
              <a:ext uri="{FF2B5EF4-FFF2-40B4-BE49-F238E27FC236}">
                <a16:creationId xmlns:a16="http://schemas.microsoft.com/office/drawing/2014/main" id="{E1540113-9840-5960-D6ED-7776C268F06F}"/>
              </a:ext>
            </a:extLst>
          </p:cNvPr>
          <p:cNvSpPr/>
          <p:nvPr/>
        </p:nvSpPr>
        <p:spPr>
          <a:xfrm>
            <a:off x="1619251" y="4132386"/>
            <a:ext cx="8934451" cy="1855177"/>
          </a:xfrm>
          <a:prstGeom prst="rect">
            <a:avLst/>
          </a:prstGeom>
          <a:solidFill>
            <a:srgbClr val="016B76">
              <a:alpha val="93000"/>
            </a:srgbClr>
          </a:solidFill>
          <a:ln w="12700">
            <a:noFill/>
            <a:miter lim="400000"/>
          </a:ln>
          <a:effectLst/>
        </p:spPr>
        <p:txBody>
          <a:bodyPr lIns="71433" tIns="71433" rIns="71433" bIns="71433" anchor="ctr"/>
          <a:lstStyle/>
          <a:p>
            <a:pPr defTabSz="609585">
              <a:defRPr/>
            </a:pPr>
            <a:endParaRPr sz="2400" dirty="0">
              <a:solidFill>
                <a:srgbClr val="000000"/>
              </a:solidFill>
              <a:ea typeface="Verdana" panose="020B0604030504040204" pitchFamily="34" charset="0"/>
              <a:cs typeface="Arial" panose="020B0604020202020204" pitchFamily="34" charset="0"/>
            </a:endParaRPr>
          </a:p>
        </p:txBody>
      </p:sp>
      <p:sp>
        <p:nvSpPr>
          <p:cNvPr id="8" name="Rectangle">
            <a:extLst>
              <a:ext uri="{FF2B5EF4-FFF2-40B4-BE49-F238E27FC236}">
                <a16:creationId xmlns:a16="http://schemas.microsoft.com/office/drawing/2014/main" id="{4E96EA38-3CDC-D415-46B0-2E1777189F6A}"/>
              </a:ext>
            </a:extLst>
          </p:cNvPr>
          <p:cNvSpPr/>
          <p:nvPr/>
        </p:nvSpPr>
        <p:spPr>
          <a:xfrm>
            <a:off x="1948071" y="4333899"/>
            <a:ext cx="8279295" cy="1447800"/>
          </a:xfrm>
          <a:prstGeom prst="rect">
            <a:avLst/>
          </a:prstGeom>
          <a:ln w="12700">
            <a:solidFill>
              <a:srgbClr val="FFFFFF"/>
            </a:solidFill>
          </a:ln>
          <a:effectLst/>
        </p:spPr>
        <p:txBody>
          <a:bodyPr lIns="71433" tIns="71433" rIns="71433" bIns="71433" anchor="ctr"/>
          <a:lstStyle/>
          <a:p>
            <a:pPr defTabSz="609585">
              <a:defRPr/>
            </a:pPr>
            <a:endParaRPr sz="2400" dirty="0">
              <a:solidFill>
                <a:srgbClr val="000000"/>
              </a:solidFill>
              <a:ea typeface="Verdana" panose="020B0604030504040204" pitchFamily="34" charset="0"/>
              <a:cs typeface="Arial" panose="020B0604020202020204" pitchFamily="34" charset="0"/>
            </a:endParaRPr>
          </a:p>
        </p:txBody>
      </p:sp>
      <p:sp>
        <p:nvSpPr>
          <p:cNvPr id="9" name="TextBox 8">
            <a:extLst>
              <a:ext uri="{FF2B5EF4-FFF2-40B4-BE49-F238E27FC236}">
                <a16:creationId xmlns:a16="http://schemas.microsoft.com/office/drawing/2014/main" id="{559AED08-1409-053B-1CCC-83C2FB88895B}"/>
              </a:ext>
            </a:extLst>
          </p:cNvPr>
          <p:cNvSpPr txBox="1"/>
          <p:nvPr/>
        </p:nvSpPr>
        <p:spPr>
          <a:xfrm>
            <a:off x="384839" y="4564486"/>
            <a:ext cx="11422323" cy="1015663"/>
          </a:xfrm>
          <a:prstGeom prst="rect">
            <a:avLst/>
          </a:prstGeom>
          <a:noFill/>
        </p:spPr>
        <p:txBody>
          <a:bodyPr wrap="square" rtlCol="0">
            <a:spAutoFit/>
          </a:bodyPr>
          <a:lstStyle/>
          <a:p>
            <a:pPr algn="ctr" defTabSz="825479" hangingPunct="0">
              <a:defRPr/>
            </a:pPr>
            <a:r>
              <a:rPr lang="en-US" sz="3600" b="1" dirty="0">
                <a:solidFill>
                  <a:srgbClr val="FFFFFF"/>
                </a:solidFill>
                <a:cs typeface="Arial" panose="020B0604020202020204" pitchFamily="34" charset="0"/>
              </a:rPr>
              <a:t>NMI </a:t>
            </a:r>
          </a:p>
          <a:p>
            <a:pPr algn="ctr" defTabSz="825479" hangingPunct="0">
              <a:defRPr/>
            </a:pPr>
            <a:r>
              <a:rPr lang="en-US" sz="2400" dirty="0">
                <a:solidFill>
                  <a:prstClr val="white"/>
                </a:solidFill>
              </a:rPr>
              <a:t>Payment Processing for businesses</a:t>
            </a:r>
          </a:p>
        </p:txBody>
      </p:sp>
      <p:pic>
        <p:nvPicPr>
          <p:cNvPr id="4" name="Picture 3" descr="A white and green logo&#10;&#10;Description automatically generated">
            <a:extLst>
              <a:ext uri="{FF2B5EF4-FFF2-40B4-BE49-F238E27FC236}">
                <a16:creationId xmlns:a16="http://schemas.microsoft.com/office/drawing/2014/main" id="{6F94AD25-7C5B-7ED3-6800-7E4D552619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759" y="502694"/>
            <a:ext cx="1699577" cy="546293"/>
          </a:xfrm>
          <a:prstGeom prst="rect">
            <a:avLst/>
          </a:prstGeom>
        </p:spPr>
      </p:pic>
    </p:spTree>
    <p:extLst>
      <p:ext uri="{BB962C8B-B14F-4D97-AF65-F5344CB8AC3E}">
        <p14:creationId xmlns:p14="http://schemas.microsoft.com/office/powerpoint/2010/main" val="2315151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8A5ED-AE93-BE55-1C2A-4C0EBD7EE664}"/>
              </a:ext>
            </a:extLst>
          </p:cNvPr>
          <p:cNvSpPr>
            <a:spLocks noGrp="1"/>
          </p:cNvSpPr>
          <p:nvPr>
            <p:ph type="title"/>
          </p:nvPr>
        </p:nvSpPr>
        <p:spPr/>
        <p:txBody>
          <a:bodyPr/>
          <a:lstStyle/>
          <a:p>
            <a:r>
              <a:rPr lang="en-AU" dirty="0">
                <a:latin typeface="+mn-lt"/>
              </a:rPr>
              <a:t>Why NMI?</a:t>
            </a:r>
          </a:p>
        </p:txBody>
      </p:sp>
      <p:sp>
        <p:nvSpPr>
          <p:cNvPr id="3" name="Content Placeholder 2">
            <a:extLst>
              <a:ext uri="{FF2B5EF4-FFF2-40B4-BE49-F238E27FC236}">
                <a16:creationId xmlns:a16="http://schemas.microsoft.com/office/drawing/2014/main" id="{523EC479-5041-C6CF-19E2-EBD2EC667323}"/>
              </a:ext>
            </a:extLst>
          </p:cNvPr>
          <p:cNvSpPr>
            <a:spLocks noGrp="1"/>
          </p:cNvSpPr>
          <p:nvPr>
            <p:ph sz="quarter" idx="10"/>
          </p:nvPr>
        </p:nvSpPr>
        <p:spPr>
          <a:xfrm>
            <a:off x="612742" y="1174750"/>
            <a:ext cx="7494195" cy="5105400"/>
          </a:xfrm>
        </p:spPr>
        <p:txBody>
          <a:bodyPr>
            <a:normAutofit fontScale="70000" lnSpcReduction="20000"/>
          </a:bodyPr>
          <a:lstStyle/>
          <a:p>
            <a:pPr marL="0" indent="0">
              <a:lnSpc>
                <a:spcPct val="120000"/>
              </a:lnSpc>
              <a:buNone/>
            </a:pPr>
            <a:r>
              <a:rPr lang="en-AU" sz="3100" b="1" dirty="0">
                <a:solidFill>
                  <a:schemeClr val="tx1"/>
                </a:solidFill>
                <a:latin typeface="+mn-lt"/>
              </a:rPr>
              <a:t>Payment processor for small to medium sized businesses in Australia</a:t>
            </a:r>
          </a:p>
          <a:p>
            <a:pPr>
              <a:lnSpc>
                <a:spcPct val="120000"/>
              </a:lnSpc>
            </a:pPr>
            <a:r>
              <a:rPr lang="en-AU" sz="3067" dirty="0">
                <a:solidFill>
                  <a:schemeClr val="tx1"/>
                </a:solidFill>
                <a:latin typeface="+mn-lt"/>
              </a:rPr>
              <a:t>Now partnered with </a:t>
            </a:r>
            <a:r>
              <a:rPr lang="en-AU" sz="3067" b="1" dirty="0">
                <a:solidFill>
                  <a:schemeClr val="tx1"/>
                </a:solidFill>
                <a:latin typeface="+mn-lt"/>
              </a:rPr>
              <a:t>Tyro</a:t>
            </a:r>
            <a:r>
              <a:rPr lang="en-AU" sz="3067" dirty="0">
                <a:solidFill>
                  <a:schemeClr val="tx1"/>
                </a:solidFill>
                <a:latin typeface="+mn-lt"/>
              </a:rPr>
              <a:t> the largest EFTPOS provider outside of the Big 4 to provide competitive pricing, excellent customer service and a variety of products and features to fit your customers’ needs!</a:t>
            </a:r>
          </a:p>
          <a:p>
            <a:pPr>
              <a:lnSpc>
                <a:spcPct val="120000"/>
              </a:lnSpc>
            </a:pPr>
            <a:r>
              <a:rPr lang="en-AU" sz="3067" dirty="0">
                <a:solidFill>
                  <a:schemeClr val="tx1"/>
                </a:solidFill>
                <a:latin typeface="+mn-lt"/>
              </a:rPr>
              <a:t>Specialises in hospitality, healthcare, retail and service</a:t>
            </a:r>
          </a:p>
          <a:p>
            <a:pPr>
              <a:lnSpc>
                <a:spcPct val="120000"/>
              </a:lnSpc>
            </a:pPr>
            <a:r>
              <a:rPr lang="en-AU" sz="3067" dirty="0">
                <a:solidFill>
                  <a:schemeClr val="tx1"/>
                </a:solidFill>
                <a:latin typeface="+mn-lt"/>
              </a:rPr>
              <a:t>Ability to accept all major cards via countertop and mobile terminals</a:t>
            </a:r>
          </a:p>
          <a:p>
            <a:pPr>
              <a:lnSpc>
                <a:spcPct val="120000"/>
              </a:lnSpc>
            </a:pPr>
            <a:r>
              <a:rPr lang="en-AU" sz="3067" dirty="0">
                <a:solidFill>
                  <a:schemeClr val="tx1"/>
                </a:solidFill>
                <a:latin typeface="+mn-lt"/>
              </a:rPr>
              <a:t>Over 300+ Point of Sale/Practice Management Software integrations</a:t>
            </a:r>
          </a:p>
          <a:p>
            <a:pPr>
              <a:lnSpc>
                <a:spcPct val="120000"/>
              </a:lnSpc>
            </a:pPr>
            <a:r>
              <a:rPr lang="en-AU" sz="3067" dirty="0">
                <a:solidFill>
                  <a:schemeClr val="tx1"/>
                </a:solidFill>
                <a:latin typeface="+mn-lt"/>
              </a:rPr>
              <a:t>Competitive pricing with no lock-in contracts</a:t>
            </a:r>
          </a:p>
        </p:txBody>
      </p:sp>
      <p:grpSp>
        <p:nvGrpSpPr>
          <p:cNvPr id="21" name="Group 20">
            <a:extLst>
              <a:ext uri="{FF2B5EF4-FFF2-40B4-BE49-F238E27FC236}">
                <a16:creationId xmlns:a16="http://schemas.microsoft.com/office/drawing/2014/main" id="{A19A5FB5-FEE3-D76A-DA10-F9A6221124AA}"/>
              </a:ext>
            </a:extLst>
          </p:cNvPr>
          <p:cNvGrpSpPr/>
          <p:nvPr/>
        </p:nvGrpSpPr>
        <p:grpSpPr>
          <a:xfrm>
            <a:off x="9016590" y="1179341"/>
            <a:ext cx="2314290" cy="803010"/>
            <a:chOff x="8797793" y="1095022"/>
            <a:chExt cx="2800291" cy="971641"/>
          </a:xfrm>
        </p:grpSpPr>
        <p:pic>
          <p:nvPicPr>
            <p:cNvPr id="9" name="Picture 8">
              <a:extLst>
                <a:ext uri="{FF2B5EF4-FFF2-40B4-BE49-F238E27FC236}">
                  <a16:creationId xmlns:a16="http://schemas.microsoft.com/office/drawing/2014/main" id="{C0C96EAC-C46C-BB88-670B-6ED08C2E95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97793" y="1095022"/>
              <a:ext cx="1090135" cy="971641"/>
            </a:xfrm>
            <a:prstGeom prst="rect">
              <a:avLst/>
            </a:prstGeom>
          </p:spPr>
        </p:pic>
        <p:sp>
          <p:nvSpPr>
            <p:cNvPr id="13" name="TextBox 12">
              <a:extLst>
                <a:ext uri="{FF2B5EF4-FFF2-40B4-BE49-F238E27FC236}">
                  <a16:creationId xmlns:a16="http://schemas.microsoft.com/office/drawing/2014/main" id="{28851686-6B7F-CFF9-2F09-87E42CC39F8E}"/>
                </a:ext>
              </a:extLst>
            </p:cNvPr>
            <p:cNvSpPr txBox="1"/>
            <p:nvPr/>
          </p:nvSpPr>
          <p:spPr>
            <a:xfrm>
              <a:off x="10066094" y="1143332"/>
              <a:ext cx="1531990" cy="866317"/>
            </a:xfrm>
            <a:prstGeom prst="rect">
              <a:avLst/>
            </a:prstGeom>
            <a:noFill/>
          </p:spPr>
          <p:txBody>
            <a:bodyPr wrap="square" rtlCol="0">
              <a:spAutoFit/>
            </a:bodyPr>
            <a:lstStyle/>
            <a:p>
              <a:r>
                <a:rPr lang="en-AU" sz="1351" b="1" dirty="0"/>
                <a:t>Low Processing Rates</a:t>
              </a:r>
            </a:p>
          </p:txBody>
        </p:sp>
      </p:grpSp>
      <p:grpSp>
        <p:nvGrpSpPr>
          <p:cNvPr id="20" name="Group 19">
            <a:extLst>
              <a:ext uri="{FF2B5EF4-FFF2-40B4-BE49-F238E27FC236}">
                <a16:creationId xmlns:a16="http://schemas.microsoft.com/office/drawing/2014/main" id="{FF7855DC-3FA5-51A1-402D-EE820A7BA9AC}"/>
              </a:ext>
            </a:extLst>
          </p:cNvPr>
          <p:cNvGrpSpPr/>
          <p:nvPr/>
        </p:nvGrpSpPr>
        <p:grpSpPr>
          <a:xfrm>
            <a:off x="9207808" y="2408453"/>
            <a:ext cx="2123075" cy="1111167"/>
            <a:chOff x="9020105" y="2440101"/>
            <a:chExt cx="2568920" cy="1344512"/>
          </a:xfrm>
        </p:grpSpPr>
        <p:pic>
          <p:nvPicPr>
            <p:cNvPr id="10" name="Picture 9">
              <a:extLst>
                <a:ext uri="{FF2B5EF4-FFF2-40B4-BE49-F238E27FC236}">
                  <a16:creationId xmlns:a16="http://schemas.microsoft.com/office/drawing/2014/main" id="{F60E6936-036C-3E26-EB9D-E0986740D7CA}"/>
                </a:ext>
              </a:extLst>
            </p:cNvPr>
            <p:cNvPicPr>
              <a:picLocks noChangeAspect="1"/>
            </p:cNvPicPr>
            <p:nvPr/>
          </p:nvPicPr>
          <p:blipFill>
            <a:blip r:embed="rId3"/>
            <a:stretch>
              <a:fillRect/>
            </a:stretch>
          </p:blipFill>
          <p:spPr>
            <a:xfrm>
              <a:off x="9020105" y="2440101"/>
              <a:ext cx="685268" cy="1344512"/>
            </a:xfrm>
            <a:prstGeom prst="rect">
              <a:avLst/>
            </a:prstGeom>
          </p:spPr>
        </p:pic>
        <p:sp>
          <p:nvSpPr>
            <p:cNvPr id="14" name="TextBox 13">
              <a:extLst>
                <a:ext uri="{FF2B5EF4-FFF2-40B4-BE49-F238E27FC236}">
                  <a16:creationId xmlns:a16="http://schemas.microsoft.com/office/drawing/2014/main" id="{FDE0EBF3-5C56-1940-E1B1-1231877DE26B}"/>
                </a:ext>
              </a:extLst>
            </p:cNvPr>
            <p:cNvSpPr txBox="1"/>
            <p:nvPr/>
          </p:nvSpPr>
          <p:spPr>
            <a:xfrm>
              <a:off x="10066094" y="2440101"/>
              <a:ext cx="1522931" cy="866318"/>
            </a:xfrm>
            <a:prstGeom prst="rect">
              <a:avLst/>
            </a:prstGeom>
            <a:noFill/>
          </p:spPr>
          <p:txBody>
            <a:bodyPr wrap="square" rtlCol="0">
              <a:spAutoFit/>
            </a:bodyPr>
            <a:lstStyle/>
            <a:p>
              <a:r>
                <a:rPr lang="en-AU" sz="1351" b="1" dirty="0"/>
                <a:t>Payment Acceptable Solutions</a:t>
              </a:r>
            </a:p>
          </p:txBody>
        </p:sp>
      </p:grpSp>
      <p:grpSp>
        <p:nvGrpSpPr>
          <p:cNvPr id="18" name="Group 17">
            <a:extLst>
              <a:ext uri="{FF2B5EF4-FFF2-40B4-BE49-F238E27FC236}">
                <a16:creationId xmlns:a16="http://schemas.microsoft.com/office/drawing/2014/main" id="{7629157F-6650-C517-BE0B-F564260B3981}"/>
              </a:ext>
            </a:extLst>
          </p:cNvPr>
          <p:cNvGrpSpPr/>
          <p:nvPr/>
        </p:nvGrpSpPr>
        <p:grpSpPr>
          <a:xfrm>
            <a:off x="9070047" y="3945722"/>
            <a:ext cx="2260836" cy="940109"/>
            <a:chOff x="8853413" y="4154161"/>
            <a:chExt cx="2735612" cy="1137532"/>
          </a:xfrm>
        </p:grpSpPr>
        <p:pic>
          <p:nvPicPr>
            <p:cNvPr id="11" name="Picture 10">
              <a:extLst>
                <a:ext uri="{FF2B5EF4-FFF2-40B4-BE49-F238E27FC236}">
                  <a16:creationId xmlns:a16="http://schemas.microsoft.com/office/drawing/2014/main" id="{EF2E5AE2-5418-0B56-86A2-34E532EC9F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3413" y="4154161"/>
              <a:ext cx="1084211" cy="1137532"/>
            </a:xfrm>
            <a:prstGeom prst="rect">
              <a:avLst/>
            </a:prstGeom>
          </p:spPr>
        </p:pic>
        <p:sp>
          <p:nvSpPr>
            <p:cNvPr id="15" name="TextBox 14">
              <a:extLst>
                <a:ext uri="{FF2B5EF4-FFF2-40B4-BE49-F238E27FC236}">
                  <a16:creationId xmlns:a16="http://schemas.microsoft.com/office/drawing/2014/main" id="{82C2DBDA-95DE-8C34-9DD7-44509406EEB2}"/>
                </a:ext>
              </a:extLst>
            </p:cNvPr>
            <p:cNvSpPr txBox="1"/>
            <p:nvPr/>
          </p:nvSpPr>
          <p:spPr>
            <a:xfrm>
              <a:off x="10066095" y="4154161"/>
              <a:ext cx="1522930" cy="866318"/>
            </a:xfrm>
            <a:prstGeom prst="rect">
              <a:avLst/>
            </a:prstGeom>
            <a:noFill/>
          </p:spPr>
          <p:txBody>
            <a:bodyPr wrap="square" rtlCol="0">
              <a:spAutoFit/>
            </a:bodyPr>
            <a:lstStyle/>
            <a:p>
              <a:r>
                <a:rPr lang="en-AU" sz="1351" b="1" dirty="0"/>
                <a:t>24/7/365 Customer Service</a:t>
              </a:r>
            </a:p>
          </p:txBody>
        </p:sp>
      </p:grpSp>
      <p:grpSp>
        <p:nvGrpSpPr>
          <p:cNvPr id="19" name="Group 18">
            <a:extLst>
              <a:ext uri="{FF2B5EF4-FFF2-40B4-BE49-F238E27FC236}">
                <a16:creationId xmlns:a16="http://schemas.microsoft.com/office/drawing/2014/main" id="{1AA8EAB6-82B3-D6CC-2D34-D388DEB25322}"/>
              </a:ext>
            </a:extLst>
          </p:cNvPr>
          <p:cNvGrpSpPr/>
          <p:nvPr/>
        </p:nvGrpSpPr>
        <p:grpSpPr>
          <a:xfrm>
            <a:off x="9095358" y="5311930"/>
            <a:ext cx="2235525" cy="715965"/>
            <a:chOff x="8884040" y="5601225"/>
            <a:chExt cx="2704985" cy="866317"/>
          </a:xfrm>
        </p:grpSpPr>
        <p:pic>
          <p:nvPicPr>
            <p:cNvPr id="12" name="Picture 11">
              <a:extLst>
                <a:ext uri="{FF2B5EF4-FFF2-40B4-BE49-F238E27FC236}">
                  <a16:creationId xmlns:a16="http://schemas.microsoft.com/office/drawing/2014/main" id="{0D327AF9-DD0D-6732-2E68-0B7E4739D6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84040" y="5661241"/>
              <a:ext cx="1068305" cy="716250"/>
            </a:xfrm>
            <a:prstGeom prst="rect">
              <a:avLst/>
            </a:prstGeom>
          </p:spPr>
        </p:pic>
        <p:sp>
          <p:nvSpPr>
            <p:cNvPr id="16" name="TextBox 15">
              <a:extLst>
                <a:ext uri="{FF2B5EF4-FFF2-40B4-BE49-F238E27FC236}">
                  <a16:creationId xmlns:a16="http://schemas.microsoft.com/office/drawing/2014/main" id="{2F431AAD-3DB6-8C62-0AF2-C154F2FFD668}"/>
                </a:ext>
              </a:extLst>
            </p:cNvPr>
            <p:cNvSpPr txBox="1"/>
            <p:nvPr/>
          </p:nvSpPr>
          <p:spPr>
            <a:xfrm>
              <a:off x="10066095" y="5601225"/>
              <a:ext cx="1522930" cy="866317"/>
            </a:xfrm>
            <a:prstGeom prst="rect">
              <a:avLst/>
            </a:prstGeom>
            <a:noFill/>
          </p:spPr>
          <p:txBody>
            <a:bodyPr wrap="square" rtlCol="0">
              <a:spAutoFit/>
            </a:bodyPr>
            <a:lstStyle/>
            <a:p>
              <a:r>
                <a:rPr lang="en-AU" sz="1351" b="1" dirty="0"/>
                <a:t>Highly Secure Processing</a:t>
              </a:r>
            </a:p>
          </p:txBody>
        </p:sp>
      </p:grpSp>
      <p:pic>
        <p:nvPicPr>
          <p:cNvPr id="4" name="Picture 4" descr="NMI Acquires Sphere's Commercial Division, Simplifying Payments for Partners">
            <a:extLst>
              <a:ext uri="{FF2B5EF4-FFF2-40B4-BE49-F238E27FC236}">
                <a16:creationId xmlns:a16="http://schemas.microsoft.com/office/drawing/2014/main" id="{E5DA6A6D-1FD5-C9B3-8328-15334A55C18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935946" y="226194"/>
            <a:ext cx="1577140" cy="508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347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56FE4D75-FDB3-3549-B6F3-989BCC320893}"/>
              </a:ext>
            </a:extLst>
          </p:cNvPr>
          <p:cNvSpPr/>
          <p:nvPr/>
        </p:nvSpPr>
        <p:spPr>
          <a:xfrm>
            <a:off x="3224722" y="2040775"/>
            <a:ext cx="2722601" cy="3699164"/>
          </a:xfrm>
          <a:prstGeom prst="roundRect">
            <a:avLst>
              <a:gd name="adj" fmla="val 5310"/>
            </a:avLst>
          </a:prstGeom>
          <a:solidFill>
            <a:schemeClr val="bg1">
              <a:alpha val="83877"/>
            </a:schemeClr>
          </a:solidFill>
          <a:ln>
            <a:noFill/>
          </a:ln>
          <a:effectLst>
            <a:outerShdw blurRad="36089" dist="16300" dir="600000" algn="tl" rotWithShape="0">
              <a:prstClr val="black">
                <a:alpha val="3521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p>
        </p:txBody>
      </p:sp>
      <p:sp>
        <p:nvSpPr>
          <p:cNvPr id="26" name="Rounded Rectangle 25">
            <a:extLst>
              <a:ext uri="{FF2B5EF4-FFF2-40B4-BE49-F238E27FC236}">
                <a16:creationId xmlns:a16="http://schemas.microsoft.com/office/drawing/2014/main" id="{5943334F-7111-47B0-8131-66E9771F3315}"/>
              </a:ext>
            </a:extLst>
          </p:cNvPr>
          <p:cNvSpPr/>
          <p:nvPr/>
        </p:nvSpPr>
        <p:spPr>
          <a:xfrm>
            <a:off x="6216685" y="2040775"/>
            <a:ext cx="2722601" cy="3699164"/>
          </a:xfrm>
          <a:prstGeom prst="roundRect">
            <a:avLst>
              <a:gd name="adj" fmla="val 5310"/>
            </a:avLst>
          </a:prstGeom>
          <a:solidFill>
            <a:schemeClr val="bg1">
              <a:alpha val="83877"/>
            </a:schemeClr>
          </a:solidFill>
          <a:ln>
            <a:noFill/>
          </a:ln>
          <a:effectLst>
            <a:outerShdw blurRad="36089" dist="16300" dir="600000" algn="tl" rotWithShape="0">
              <a:prstClr val="black">
                <a:alpha val="3521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p>
        </p:txBody>
      </p:sp>
      <p:sp>
        <p:nvSpPr>
          <p:cNvPr id="27" name="Rounded Rectangle 26">
            <a:extLst>
              <a:ext uri="{FF2B5EF4-FFF2-40B4-BE49-F238E27FC236}">
                <a16:creationId xmlns:a16="http://schemas.microsoft.com/office/drawing/2014/main" id="{DE1E3D45-834A-0369-16E0-0049FA74A48F}"/>
              </a:ext>
            </a:extLst>
          </p:cNvPr>
          <p:cNvSpPr/>
          <p:nvPr/>
        </p:nvSpPr>
        <p:spPr>
          <a:xfrm>
            <a:off x="9208649" y="2040775"/>
            <a:ext cx="2722601" cy="3699164"/>
          </a:xfrm>
          <a:prstGeom prst="roundRect">
            <a:avLst>
              <a:gd name="adj" fmla="val 5310"/>
            </a:avLst>
          </a:prstGeom>
          <a:solidFill>
            <a:schemeClr val="bg1">
              <a:alpha val="83877"/>
            </a:schemeClr>
          </a:solidFill>
          <a:ln>
            <a:noFill/>
          </a:ln>
          <a:effectLst>
            <a:outerShdw blurRad="36089" dist="16300" dir="600000" algn="tl" rotWithShape="0">
              <a:prstClr val="black">
                <a:alpha val="3521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p>
        </p:txBody>
      </p:sp>
      <p:sp>
        <p:nvSpPr>
          <p:cNvPr id="23" name="Rounded Rectangle 22">
            <a:extLst>
              <a:ext uri="{FF2B5EF4-FFF2-40B4-BE49-F238E27FC236}">
                <a16:creationId xmlns:a16="http://schemas.microsoft.com/office/drawing/2014/main" id="{85BD58E0-897C-307F-8255-5BFC12DD8B8C}"/>
              </a:ext>
            </a:extLst>
          </p:cNvPr>
          <p:cNvSpPr/>
          <p:nvPr/>
        </p:nvSpPr>
        <p:spPr>
          <a:xfrm>
            <a:off x="232758" y="2040775"/>
            <a:ext cx="2722601" cy="3699164"/>
          </a:xfrm>
          <a:prstGeom prst="roundRect">
            <a:avLst>
              <a:gd name="adj" fmla="val 5310"/>
            </a:avLst>
          </a:prstGeom>
          <a:solidFill>
            <a:schemeClr val="bg1">
              <a:alpha val="83877"/>
            </a:schemeClr>
          </a:solidFill>
          <a:ln>
            <a:noFill/>
          </a:ln>
          <a:effectLst>
            <a:outerShdw blurRad="36089" dist="16300" dir="600000" algn="tl" rotWithShape="0">
              <a:prstClr val="black">
                <a:alpha val="3521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p>
        </p:txBody>
      </p:sp>
      <p:sp>
        <p:nvSpPr>
          <p:cNvPr id="2" name="Title 1">
            <a:extLst>
              <a:ext uri="{FF2B5EF4-FFF2-40B4-BE49-F238E27FC236}">
                <a16:creationId xmlns:a16="http://schemas.microsoft.com/office/drawing/2014/main" id="{1C867D57-07C8-DC23-4EE5-8889B8007075}"/>
              </a:ext>
            </a:extLst>
          </p:cNvPr>
          <p:cNvSpPr>
            <a:spLocks noGrp="1"/>
          </p:cNvSpPr>
          <p:nvPr>
            <p:ph type="title" idx="4294967295"/>
          </p:nvPr>
        </p:nvSpPr>
        <p:spPr>
          <a:xfrm>
            <a:off x="334997" y="199129"/>
            <a:ext cx="11763375" cy="962025"/>
          </a:xfrm>
        </p:spPr>
        <p:txBody>
          <a:bodyPr/>
          <a:lstStyle/>
          <a:p>
            <a:r>
              <a:rPr lang="en-AU" dirty="0">
                <a:latin typeface="+mn-lt"/>
              </a:rPr>
              <a:t>Who to Target</a:t>
            </a:r>
          </a:p>
        </p:txBody>
      </p:sp>
      <p:sp>
        <p:nvSpPr>
          <p:cNvPr id="3" name="Text Placeholder 2">
            <a:extLst>
              <a:ext uri="{FF2B5EF4-FFF2-40B4-BE49-F238E27FC236}">
                <a16:creationId xmlns:a16="http://schemas.microsoft.com/office/drawing/2014/main" id="{842EA591-CCB4-AB7B-B288-FF65361D37B8}"/>
              </a:ext>
            </a:extLst>
          </p:cNvPr>
          <p:cNvSpPr>
            <a:spLocks noGrp="1"/>
          </p:cNvSpPr>
          <p:nvPr>
            <p:ph sz="quarter" idx="4294967295"/>
          </p:nvPr>
        </p:nvSpPr>
        <p:spPr>
          <a:xfrm>
            <a:off x="246270" y="3230563"/>
            <a:ext cx="2695575" cy="2265362"/>
          </a:xfrm>
        </p:spPr>
        <p:txBody>
          <a:bodyPr>
            <a:noAutofit/>
          </a:bodyPr>
          <a:lstStyle/>
          <a:p>
            <a:pPr marL="0" indent="0" algn="ctr">
              <a:buNone/>
            </a:pPr>
            <a:r>
              <a:rPr lang="en-AU" sz="2400" dirty="0">
                <a:solidFill>
                  <a:srgbClr val="92D050"/>
                </a:solidFill>
                <a:latin typeface="+mn-lt"/>
              </a:rPr>
              <a:t>Restaurants</a:t>
            </a:r>
          </a:p>
          <a:p>
            <a:pPr marL="0" indent="0" algn="ctr">
              <a:buNone/>
            </a:pPr>
            <a:r>
              <a:rPr lang="en-AU" sz="1867" dirty="0">
                <a:latin typeface="+mn-lt"/>
              </a:rPr>
              <a:t>How about your favourite diner or your go-to date night restaurant?</a:t>
            </a:r>
          </a:p>
        </p:txBody>
      </p:sp>
      <p:sp>
        <p:nvSpPr>
          <p:cNvPr id="7" name="Text Placeholder 6">
            <a:extLst>
              <a:ext uri="{FF2B5EF4-FFF2-40B4-BE49-F238E27FC236}">
                <a16:creationId xmlns:a16="http://schemas.microsoft.com/office/drawing/2014/main" id="{02E1E3F5-22A7-CA64-0E8D-4B91B1111DFC}"/>
              </a:ext>
            </a:extLst>
          </p:cNvPr>
          <p:cNvSpPr>
            <a:spLocks noGrp="1"/>
          </p:cNvSpPr>
          <p:nvPr>
            <p:ph type="body" sz="quarter" idx="4294967295"/>
          </p:nvPr>
        </p:nvSpPr>
        <p:spPr>
          <a:xfrm>
            <a:off x="3390634" y="3230563"/>
            <a:ext cx="2390775" cy="2265362"/>
          </a:xfrm>
        </p:spPr>
        <p:txBody>
          <a:bodyPr>
            <a:noAutofit/>
          </a:bodyPr>
          <a:lstStyle/>
          <a:p>
            <a:pPr marL="0" indent="0" algn="ctr">
              <a:buNone/>
            </a:pPr>
            <a:r>
              <a:rPr lang="en-AU" dirty="0">
                <a:solidFill>
                  <a:srgbClr val="92D050"/>
                </a:solidFill>
                <a:latin typeface="+mn-lt"/>
              </a:rPr>
              <a:t>Salons</a:t>
            </a:r>
          </a:p>
          <a:p>
            <a:pPr marL="0" indent="0" algn="ctr">
              <a:buNone/>
            </a:pPr>
            <a:r>
              <a:rPr lang="en-AU" sz="1867" dirty="0">
                <a:solidFill>
                  <a:schemeClr val="tx2"/>
                </a:solidFill>
                <a:latin typeface="+mn-lt"/>
              </a:rPr>
              <a:t>Does your hairdresser or nail technician accept credit cards?</a:t>
            </a:r>
          </a:p>
        </p:txBody>
      </p:sp>
      <p:sp>
        <p:nvSpPr>
          <p:cNvPr id="11" name="Text Placeholder 6">
            <a:extLst>
              <a:ext uri="{FF2B5EF4-FFF2-40B4-BE49-F238E27FC236}">
                <a16:creationId xmlns:a16="http://schemas.microsoft.com/office/drawing/2014/main" id="{2BFFF7E4-F058-1CE8-4889-55A99C212515}"/>
              </a:ext>
            </a:extLst>
          </p:cNvPr>
          <p:cNvSpPr txBox="1">
            <a:spLocks/>
          </p:cNvSpPr>
          <p:nvPr/>
        </p:nvSpPr>
        <p:spPr>
          <a:xfrm>
            <a:off x="6348538" y="3230619"/>
            <a:ext cx="2497596" cy="1903652"/>
          </a:xfrm>
          <a:prstGeom prst="rect">
            <a:avLst/>
          </a:prstGeom>
        </p:spPr>
        <p:txBody>
          <a:bodyPr vert="horz" lIns="91440" tIns="45720" rIns="91440" bIns="45720" rtlCol="0">
            <a:noAutofit/>
          </a:bodyPr>
          <a:lstStyle>
            <a:lvl1pPr marL="360000" indent="-3600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2400" kern="1200">
                <a:solidFill>
                  <a:schemeClr val="tx2"/>
                </a:solidFill>
                <a:latin typeface="Helvetica" pitchFamily="2"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2400" kern="1200">
                <a:solidFill>
                  <a:schemeClr val="tx2"/>
                </a:solidFill>
                <a:latin typeface="Helvetica" pitchFamily="2"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2000" kern="1200">
                <a:solidFill>
                  <a:schemeClr val="tx2"/>
                </a:solidFill>
                <a:latin typeface="Helvetica" pitchFamily="2"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1800" kern="1200">
                <a:solidFill>
                  <a:schemeClr val="tx2"/>
                </a:solidFill>
                <a:latin typeface="Helvetica" pitchFamily="2"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1800" kern="1200">
                <a:solidFill>
                  <a:schemeClr val="tx2"/>
                </a:solidFill>
                <a:latin typeface="Helvetica" pitchFamily="2"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dirty="0">
                <a:solidFill>
                  <a:srgbClr val="92D050"/>
                </a:solidFill>
                <a:latin typeface="+mn-lt"/>
                <a:cs typeface="Arial" panose="020B0604020202020204" pitchFamily="34" charset="0"/>
              </a:rPr>
              <a:t>Automotive</a:t>
            </a:r>
          </a:p>
          <a:p>
            <a:pPr marL="0" indent="0" algn="ctr">
              <a:buNone/>
            </a:pPr>
            <a:r>
              <a:rPr lang="en-AU" sz="1867" dirty="0">
                <a:latin typeface="+mn-lt"/>
                <a:cs typeface="Arial" panose="020B0604020202020204" pitchFamily="34" charset="0"/>
              </a:rPr>
              <a:t>Does your car mechanic accept credit cards?</a:t>
            </a:r>
          </a:p>
        </p:txBody>
      </p:sp>
      <p:sp>
        <p:nvSpPr>
          <p:cNvPr id="12" name="Text Placeholder 6">
            <a:extLst>
              <a:ext uri="{FF2B5EF4-FFF2-40B4-BE49-F238E27FC236}">
                <a16:creationId xmlns:a16="http://schemas.microsoft.com/office/drawing/2014/main" id="{FB109A4D-CD93-DBAD-9B57-7BF8F813BE96}"/>
              </a:ext>
            </a:extLst>
          </p:cNvPr>
          <p:cNvSpPr txBox="1">
            <a:spLocks/>
          </p:cNvSpPr>
          <p:nvPr/>
        </p:nvSpPr>
        <p:spPr>
          <a:xfrm>
            <a:off x="9335386" y="3230620"/>
            <a:ext cx="2497596" cy="2145977"/>
          </a:xfrm>
          <a:prstGeom prst="rect">
            <a:avLst/>
          </a:prstGeom>
        </p:spPr>
        <p:txBody>
          <a:bodyPr vert="horz" lIns="91440" tIns="45720" rIns="91440" bIns="45720" rtlCol="0">
            <a:noAutofit/>
          </a:bodyPr>
          <a:lstStyle>
            <a:lvl1pPr marL="360000" indent="-3600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2400" kern="1200">
                <a:solidFill>
                  <a:schemeClr val="tx2"/>
                </a:solidFill>
                <a:latin typeface="Helvetica" pitchFamily="2"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2400" kern="1200">
                <a:solidFill>
                  <a:schemeClr val="tx2"/>
                </a:solidFill>
                <a:latin typeface="Helvetica" pitchFamily="2"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2000" kern="1200">
                <a:solidFill>
                  <a:schemeClr val="tx2"/>
                </a:solidFill>
                <a:latin typeface="Helvetica" pitchFamily="2"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1800" kern="1200">
                <a:solidFill>
                  <a:schemeClr val="tx2"/>
                </a:solidFill>
                <a:latin typeface="Helvetica" pitchFamily="2"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1800" kern="1200">
                <a:solidFill>
                  <a:schemeClr val="tx2"/>
                </a:solidFill>
                <a:latin typeface="Helvetica" pitchFamily="2"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dirty="0">
                <a:solidFill>
                  <a:srgbClr val="92D050"/>
                </a:solidFill>
                <a:latin typeface="+mn-lt"/>
                <a:cs typeface="Arial" panose="020B0604020202020204" pitchFamily="34" charset="0"/>
              </a:rPr>
              <a:t>Medical</a:t>
            </a:r>
          </a:p>
          <a:p>
            <a:pPr marL="0" indent="0" algn="ctr">
              <a:buNone/>
            </a:pPr>
            <a:r>
              <a:rPr lang="en-AU" sz="1867" dirty="0">
                <a:latin typeface="+mn-lt"/>
                <a:cs typeface="Arial" panose="020B0604020202020204" pitchFamily="34" charset="0"/>
              </a:rPr>
              <a:t>Don’t forget about your primary care physician or family specialist!</a:t>
            </a:r>
          </a:p>
        </p:txBody>
      </p:sp>
      <p:grpSp>
        <p:nvGrpSpPr>
          <p:cNvPr id="28" name="Group 27">
            <a:extLst>
              <a:ext uri="{FF2B5EF4-FFF2-40B4-BE49-F238E27FC236}">
                <a16:creationId xmlns:a16="http://schemas.microsoft.com/office/drawing/2014/main" id="{5BE58482-4C7E-0F82-2BD1-F1FDE55CA827}"/>
              </a:ext>
            </a:extLst>
          </p:cNvPr>
          <p:cNvGrpSpPr/>
          <p:nvPr/>
        </p:nvGrpSpPr>
        <p:grpSpPr>
          <a:xfrm>
            <a:off x="891633" y="1562795"/>
            <a:ext cx="1404851" cy="1404851"/>
            <a:chOff x="891632" y="1562794"/>
            <a:chExt cx="1404851" cy="1404851"/>
          </a:xfrm>
          <a:solidFill>
            <a:srgbClr val="32165D"/>
          </a:solidFill>
        </p:grpSpPr>
        <p:sp>
          <p:nvSpPr>
            <p:cNvPr id="14" name="Oval 13">
              <a:extLst>
                <a:ext uri="{FF2B5EF4-FFF2-40B4-BE49-F238E27FC236}">
                  <a16:creationId xmlns:a16="http://schemas.microsoft.com/office/drawing/2014/main" id="{CC6EFFEB-EE62-BA9F-E6D1-25C8CE896373}"/>
                </a:ext>
              </a:extLst>
            </p:cNvPr>
            <p:cNvSpPr/>
            <p:nvPr/>
          </p:nvSpPr>
          <p:spPr>
            <a:xfrm>
              <a:off x="891632" y="1562794"/>
              <a:ext cx="1404851" cy="1404851"/>
            </a:xfrm>
            <a:prstGeom prst="ellipse">
              <a:avLst/>
            </a:prstGeom>
            <a:grpFill/>
            <a:ln w="19050">
              <a:noFill/>
            </a:ln>
            <a:effectLst>
              <a:outerShdw blurRad="38099" dist="36986" dir="1560000" sx="99072" sy="99072" algn="tl" rotWithShape="0">
                <a:prstClr val="black">
                  <a:alpha val="3889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p>
          </p:txBody>
        </p:sp>
        <p:pic>
          <p:nvPicPr>
            <p:cNvPr id="13" name="Picture 12">
              <a:extLst>
                <a:ext uri="{FF2B5EF4-FFF2-40B4-BE49-F238E27FC236}">
                  <a16:creationId xmlns:a16="http://schemas.microsoft.com/office/drawing/2014/main" id="{8FD4D8B0-E2F3-47A7-8DD7-8A6DBA1C2A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421" y="1881155"/>
              <a:ext cx="1015273" cy="659730"/>
            </a:xfrm>
            <a:prstGeom prst="rect">
              <a:avLst/>
            </a:prstGeom>
            <a:grpFill/>
          </p:spPr>
        </p:pic>
      </p:grpSp>
      <p:grpSp>
        <p:nvGrpSpPr>
          <p:cNvPr id="29" name="Group 28">
            <a:extLst>
              <a:ext uri="{FF2B5EF4-FFF2-40B4-BE49-F238E27FC236}">
                <a16:creationId xmlns:a16="http://schemas.microsoft.com/office/drawing/2014/main" id="{DA60DC48-AA7C-7B6B-F894-31A96D78D76B}"/>
              </a:ext>
            </a:extLst>
          </p:cNvPr>
          <p:cNvGrpSpPr/>
          <p:nvPr/>
        </p:nvGrpSpPr>
        <p:grpSpPr>
          <a:xfrm>
            <a:off x="3883597" y="1562795"/>
            <a:ext cx="1404851" cy="1404851"/>
            <a:chOff x="3883596" y="1562794"/>
            <a:chExt cx="1404851" cy="1404851"/>
          </a:xfrm>
          <a:solidFill>
            <a:srgbClr val="32165D"/>
          </a:solidFill>
        </p:grpSpPr>
        <p:sp>
          <p:nvSpPr>
            <p:cNvPr id="15" name="Oval 14">
              <a:extLst>
                <a:ext uri="{FF2B5EF4-FFF2-40B4-BE49-F238E27FC236}">
                  <a16:creationId xmlns:a16="http://schemas.microsoft.com/office/drawing/2014/main" id="{D11C0E55-CE16-A52C-51D0-3E319BC471BD}"/>
                </a:ext>
              </a:extLst>
            </p:cNvPr>
            <p:cNvSpPr/>
            <p:nvPr/>
          </p:nvSpPr>
          <p:spPr>
            <a:xfrm>
              <a:off x="3883596" y="1562794"/>
              <a:ext cx="1404851" cy="1404851"/>
            </a:xfrm>
            <a:prstGeom prst="ellipse">
              <a:avLst/>
            </a:prstGeom>
            <a:grpFill/>
            <a:ln>
              <a:noFill/>
            </a:ln>
            <a:effectLst>
              <a:outerShdw blurRad="38099" dist="36986" dir="1560000" sx="99072" sy="99072" algn="tl" rotWithShape="0">
                <a:prstClr val="black">
                  <a:alpha val="3889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p>
          </p:txBody>
        </p:sp>
        <p:pic>
          <p:nvPicPr>
            <p:cNvPr id="18" name="Picture 17">
              <a:extLst>
                <a:ext uri="{FF2B5EF4-FFF2-40B4-BE49-F238E27FC236}">
                  <a16:creationId xmlns:a16="http://schemas.microsoft.com/office/drawing/2014/main" id="{F3AEFB8F-3926-0AF2-788D-5D22A171A1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06353" y="1957953"/>
              <a:ext cx="759336" cy="614533"/>
            </a:xfrm>
            <a:prstGeom prst="rect">
              <a:avLst/>
            </a:prstGeom>
            <a:grpFill/>
          </p:spPr>
        </p:pic>
      </p:grpSp>
      <p:grpSp>
        <p:nvGrpSpPr>
          <p:cNvPr id="30" name="Group 29">
            <a:extLst>
              <a:ext uri="{FF2B5EF4-FFF2-40B4-BE49-F238E27FC236}">
                <a16:creationId xmlns:a16="http://schemas.microsoft.com/office/drawing/2014/main" id="{12281081-BC90-FF14-82F2-114A05DA7528}"/>
              </a:ext>
            </a:extLst>
          </p:cNvPr>
          <p:cNvGrpSpPr/>
          <p:nvPr/>
        </p:nvGrpSpPr>
        <p:grpSpPr>
          <a:xfrm>
            <a:off x="6875560" y="1562795"/>
            <a:ext cx="1404851" cy="1404851"/>
            <a:chOff x="6875559" y="1562794"/>
            <a:chExt cx="1404851" cy="1404851"/>
          </a:xfrm>
          <a:solidFill>
            <a:srgbClr val="32165D"/>
          </a:solidFill>
        </p:grpSpPr>
        <p:sp>
          <p:nvSpPr>
            <p:cNvPr id="16" name="Oval 15">
              <a:extLst>
                <a:ext uri="{FF2B5EF4-FFF2-40B4-BE49-F238E27FC236}">
                  <a16:creationId xmlns:a16="http://schemas.microsoft.com/office/drawing/2014/main" id="{1610E596-1F6C-616C-4389-E816AD12B077}"/>
                </a:ext>
              </a:extLst>
            </p:cNvPr>
            <p:cNvSpPr/>
            <p:nvPr/>
          </p:nvSpPr>
          <p:spPr>
            <a:xfrm>
              <a:off x="6875559" y="1562794"/>
              <a:ext cx="1404851" cy="1404851"/>
            </a:xfrm>
            <a:prstGeom prst="ellipse">
              <a:avLst/>
            </a:prstGeom>
            <a:grpFill/>
            <a:ln>
              <a:noFill/>
            </a:ln>
            <a:effectLst>
              <a:outerShdw blurRad="38099" dist="36986" dir="1560000" sx="99072" sy="99072" algn="tl" rotWithShape="0">
                <a:prstClr val="black">
                  <a:alpha val="3889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p>
          </p:txBody>
        </p:sp>
        <p:pic>
          <p:nvPicPr>
            <p:cNvPr id="19" name="Picture 18">
              <a:extLst>
                <a:ext uri="{FF2B5EF4-FFF2-40B4-BE49-F238E27FC236}">
                  <a16:creationId xmlns:a16="http://schemas.microsoft.com/office/drawing/2014/main" id="{57B7743B-3669-5A9E-92DD-3A8B0592539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82065" y="1992417"/>
              <a:ext cx="991838" cy="545232"/>
            </a:xfrm>
            <a:prstGeom prst="rect">
              <a:avLst/>
            </a:prstGeom>
            <a:grpFill/>
          </p:spPr>
        </p:pic>
      </p:grpSp>
      <p:grpSp>
        <p:nvGrpSpPr>
          <p:cNvPr id="31" name="Group 30">
            <a:extLst>
              <a:ext uri="{FF2B5EF4-FFF2-40B4-BE49-F238E27FC236}">
                <a16:creationId xmlns:a16="http://schemas.microsoft.com/office/drawing/2014/main" id="{B728FEB0-A3F3-F5DD-8012-4AB7F051C8F4}"/>
              </a:ext>
            </a:extLst>
          </p:cNvPr>
          <p:cNvGrpSpPr/>
          <p:nvPr/>
        </p:nvGrpSpPr>
        <p:grpSpPr>
          <a:xfrm>
            <a:off x="9867523" y="1562795"/>
            <a:ext cx="1404851" cy="1404851"/>
            <a:chOff x="9867522" y="1562794"/>
            <a:chExt cx="1404851" cy="1404851"/>
          </a:xfrm>
          <a:solidFill>
            <a:srgbClr val="32165D"/>
          </a:solidFill>
        </p:grpSpPr>
        <p:sp>
          <p:nvSpPr>
            <p:cNvPr id="17" name="Oval 16">
              <a:extLst>
                <a:ext uri="{FF2B5EF4-FFF2-40B4-BE49-F238E27FC236}">
                  <a16:creationId xmlns:a16="http://schemas.microsoft.com/office/drawing/2014/main" id="{7257723B-C0B7-4121-3505-8E8E6402BDEB}"/>
                </a:ext>
              </a:extLst>
            </p:cNvPr>
            <p:cNvSpPr/>
            <p:nvPr/>
          </p:nvSpPr>
          <p:spPr>
            <a:xfrm>
              <a:off x="9867522" y="1562794"/>
              <a:ext cx="1404851" cy="1404851"/>
            </a:xfrm>
            <a:prstGeom prst="ellipse">
              <a:avLst/>
            </a:prstGeom>
            <a:grpFill/>
            <a:ln>
              <a:noFill/>
            </a:ln>
            <a:effectLst>
              <a:outerShdw blurRad="38099" dist="36986" dir="1560000" sx="99072" sy="99072" algn="tl" rotWithShape="0">
                <a:prstClr val="black">
                  <a:alpha val="3889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p>
          </p:txBody>
        </p:sp>
        <p:pic>
          <p:nvPicPr>
            <p:cNvPr id="20" name="Picture 19">
              <a:extLst>
                <a:ext uri="{FF2B5EF4-FFF2-40B4-BE49-F238E27FC236}">
                  <a16:creationId xmlns:a16="http://schemas.microsoft.com/office/drawing/2014/main" id="{E4AEFF11-F093-C53B-53BA-856D62AD07C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16446" y="1907852"/>
              <a:ext cx="707002" cy="789892"/>
            </a:xfrm>
            <a:prstGeom prst="rect">
              <a:avLst/>
            </a:prstGeom>
            <a:grpFill/>
          </p:spPr>
        </p:pic>
      </p:grpSp>
      <p:pic>
        <p:nvPicPr>
          <p:cNvPr id="4" name="Picture 4" descr="NMI Acquires Sphere's Commercial Division, Simplifying Payments for Partners">
            <a:extLst>
              <a:ext uri="{FF2B5EF4-FFF2-40B4-BE49-F238E27FC236}">
                <a16:creationId xmlns:a16="http://schemas.microsoft.com/office/drawing/2014/main" id="{E8819860-9B62-9255-4035-F4832E5C5176}"/>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935946" y="226194"/>
            <a:ext cx="1577140" cy="508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276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063E6-D4FC-83F3-0CBC-F1C223961196}"/>
            </a:ext>
          </a:extLst>
        </p:cNvPr>
        <p:cNvGrpSpPr/>
        <p:nvPr/>
      </p:nvGrpSpPr>
      <p:grpSpPr>
        <a:xfrm>
          <a:off x="0" y="0"/>
          <a:ext cx="0" cy="0"/>
          <a:chOff x="0" y="0"/>
          <a:chExt cx="0" cy="0"/>
        </a:xfrm>
      </p:grpSpPr>
      <p:sp>
        <p:nvSpPr>
          <p:cNvPr id="25" name="Rounded Rectangle 24">
            <a:extLst>
              <a:ext uri="{FF2B5EF4-FFF2-40B4-BE49-F238E27FC236}">
                <a16:creationId xmlns:a16="http://schemas.microsoft.com/office/drawing/2014/main" id="{0048C7EA-5DE9-7C22-1FD2-C5A016B0AD70}"/>
              </a:ext>
            </a:extLst>
          </p:cNvPr>
          <p:cNvSpPr/>
          <p:nvPr/>
        </p:nvSpPr>
        <p:spPr>
          <a:xfrm>
            <a:off x="4732557" y="2326524"/>
            <a:ext cx="2722601" cy="3711635"/>
          </a:xfrm>
          <a:prstGeom prst="roundRect">
            <a:avLst>
              <a:gd name="adj" fmla="val 5310"/>
            </a:avLst>
          </a:prstGeom>
          <a:solidFill>
            <a:schemeClr val="bg1">
              <a:alpha val="83877"/>
            </a:schemeClr>
          </a:solidFill>
          <a:ln>
            <a:noFill/>
          </a:ln>
          <a:effectLst>
            <a:outerShdw blurRad="36089" dist="16300" dir="600000" algn="tl" rotWithShape="0">
              <a:prstClr val="black">
                <a:alpha val="3521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p>
        </p:txBody>
      </p:sp>
      <p:sp>
        <p:nvSpPr>
          <p:cNvPr id="26" name="Rounded Rectangle 25">
            <a:extLst>
              <a:ext uri="{FF2B5EF4-FFF2-40B4-BE49-F238E27FC236}">
                <a16:creationId xmlns:a16="http://schemas.microsoft.com/office/drawing/2014/main" id="{735D9862-CA38-EE54-E103-30D44598BAC9}"/>
              </a:ext>
            </a:extLst>
          </p:cNvPr>
          <p:cNvSpPr/>
          <p:nvPr/>
        </p:nvSpPr>
        <p:spPr>
          <a:xfrm>
            <a:off x="9145897" y="2326524"/>
            <a:ext cx="2722601" cy="3711635"/>
          </a:xfrm>
          <a:prstGeom prst="roundRect">
            <a:avLst>
              <a:gd name="adj" fmla="val 5310"/>
            </a:avLst>
          </a:prstGeom>
          <a:solidFill>
            <a:schemeClr val="bg1">
              <a:alpha val="83877"/>
            </a:schemeClr>
          </a:solidFill>
          <a:ln>
            <a:noFill/>
          </a:ln>
          <a:effectLst>
            <a:outerShdw blurRad="36089" dist="16300" dir="600000" algn="tl" rotWithShape="0">
              <a:prstClr val="black">
                <a:alpha val="3521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p>
        </p:txBody>
      </p:sp>
      <p:sp>
        <p:nvSpPr>
          <p:cNvPr id="23" name="Rounded Rectangle 22">
            <a:extLst>
              <a:ext uri="{FF2B5EF4-FFF2-40B4-BE49-F238E27FC236}">
                <a16:creationId xmlns:a16="http://schemas.microsoft.com/office/drawing/2014/main" id="{0F8F5C41-9167-FFEB-382D-D0F10F35FDE6}"/>
              </a:ext>
            </a:extLst>
          </p:cNvPr>
          <p:cNvSpPr/>
          <p:nvPr/>
        </p:nvSpPr>
        <p:spPr>
          <a:xfrm>
            <a:off x="277949" y="2326524"/>
            <a:ext cx="2722601" cy="3711635"/>
          </a:xfrm>
          <a:prstGeom prst="roundRect">
            <a:avLst>
              <a:gd name="adj" fmla="val 5310"/>
            </a:avLst>
          </a:prstGeom>
          <a:solidFill>
            <a:schemeClr val="bg1">
              <a:alpha val="83877"/>
            </a:schemeClr>
          </a:solidFill>
          <a:ln>
            <a:noFill/>
          </a:ln>
          <a:effectLst>
            <a:outerShdw blurRad="36089" dist="16300" dir="600000" algn="tl" rotWithShape="0">
              <a:prstClr val="black">
                <a:alpha val="3521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p>
        </p:txBody>
      </p:sp>
      <p:sp>
        <p:nvSpPr>
          <p:cNvPr id="12" name="Title 11">
            <a:extLst>
              <a:ext uri="{FF2B5EF4-FFF2-40B4-BE49-F238E27FC236}">
                <a16:creationId xmlns:a16="http://schemas.microsoft.com/office/drawing/2014/main" id="{FF12C806-BBBC-AB2E-FC4D-874D2858C4D7}"/>
              </a:ext>
            </a:extLst>
          </p:cNvPr>
          <p:cNvSpPr>
            <a:spLocks noGrp="1"/>
          </p:cNvSpPr>
          <p:nvPr>
            <p:ph type="title" idx="4294967295"/>
          </p:nvPr>
        </p:nvSpPr>
        <p:spPr>
          <a:xfrm>
            <a:off x="428625" y="57150"/>
            <a:ext cx="11763375" cy="962025"/>
          </a:xfrm>
        </p:spPr>
        <p:txBody>
          <a:bodyPr/>
          <a:lstStyle/>
          <a:p>
            <a:r>
              <a:rPr lang="en-AU" dirty="0">
                <a:latin typeface="+mn-lt"/>
              </a:rPr>
              <a:t>How it Works</a:t>
            </a:r>
          </a:p>
        </p:txBody>
      </p:sp>
      <p:sp>
        <p:nvSpPr>
          <p:cNvPr id="3" name="Text Placeholder 2">
            <a:extLst>
              <a:ext uri="{FF2B5EF4-FFF2-40B4-BE49-F238E27FC236}">
                <a16:creationId xmlns:a16="http://schemas.microsoft.com/office/drawing/2014/main" id="{1EA5D574-7D81-BD48-D196-1CFCC744E0C0}"/>
              </a:ext>
            </a:extLst>
          </p:cNvPr>
          <p:cNvSpPr>
            <a:spLocks noGrp="1"/>
          </p:cNvSpPr>
          <p:nvPr>
            <p:ph sz="quarter" idx="4294967295"/>
          </p:nvPr>
        </p:nvSpPr>
        <p:spPr>
          <a:xfrm>
            <a:off x="323502" y="3518476"/>
            <a:ext cx="2663825" cy="2452688"/>
          </a:xfrm>
        </p:spPr>
        <p:txBody>
          <a:bodyPr>
            <a:noAutofit/>
          </a:bodyPr>
          <a:lstStyle/>
          <a:p>
            <a:pPr marL="0" indent="0" algn="ctr">
              <a:buClr>
                <a:schemeClr val="tx1"/>
              </a:buClr>
              <a:buNone/>
            </a:pPr>
            <a:r>
              <a:rPr lang="en-AU" sz="2133" dirty="0">
                <a:solidFill>
                  <a:srgbClr val="95C93D"/>
                </a:solidFill>
                <a:latin typeface="+mn-lt"/>
              </a:rPr>
              <a:t>Lead submitted</a:t>
            </a:r>
          </a:p>
          <a:p>
            <a:pPr marL="0" indent="0" algn="ctr">
              <a:buClr>
                <a:schemeClr val="tx1"/>
              </a:buClr>
              <a:buNone/>
            </a:pPr>
            <a:r>
              <a:rPr lang="en-AU" sz="1867" dirty="0">
                <a:latin typeface="+mn-lt"/>
              </a:rPr>
              <a:t>Don’t forget to attach a merchant statement</a:t>
            </a:r>
          </a:p>
        </p:txBody>
      </p:sp>
      <p:sp>
        <p:nvSpPr>
          <p:cNvPr id="7" name="Text Placeholder 6">
            <a:extLst>
              <a:ext uri="{FF2B5EF4-FFF2-40B4-BE49-F238E27FC236}">
                <a16:creationId xmlns:a16="http://schemas.microsoft.com/office/drawing/2014/main" id="{9258A712-7E79-7219-A9CF-F98497A459B3}"/>
              </a:ext>
            </a:extLst>
          </p:cNvPr>
          <p:cNvSpPr>
            <a:spLocks noGrp="1"/>
          </p:cNvSpPr>
          <p:nvPr>
            <p:ph type="body" sz="quarter" idx="4294967295"/>
          </p:nvPr>
        </p:nvSpPr>
        <p:spPr>
          <a:xfrm>
            <a:off x="4755594" y="3515555"/>
            <a:ext cx="2676525" cy="2265363"/>
          </a:xfrm>
        </p:spPr>
        <p:txBody>
          <a:bodyPr>
            <a:noAutofit/>
          </a:bodyPr>
          <a:lstStyle/>
          <a:p>
            <a:pPr marL="0" indent="0" algn="ctr">
              <a:buNone/>
            </a:pPr>
            <a:r>
              <a:rPr lang="en-AU" sz="2133" dirty="0">
                <a:solidFill>
                  <a:srgbClr val="92D050"/>
                </a:solidFill>
                <a:latin typeface="+mn-lt"/>
              </a:rPr>
              <a:t>NMI will contact your customer with a proposal</a:t>
            </a:r>
          </a:p>
          <a:p>
            <a:pPr marL="0" indent="0" algn="ctr">
              <a:buNone/>
            </a:pPr>
            <a:r>
              <a:rPr lang="en-AU" sz="1867" dirty="0">
                <a:solidFill>
                  <a:schemeClr val="tx2"/>
                </a:solidFill>
                <a:latin typeface="+mn-lt"/>
              </a:rPr>
              <a:t>NMI’s account executive will phone/email within</a:t>
            </a:r>
            <a:br>
              <a:rPr lang="en-AU" sz="1867" dirty="0">
                <a:solidFill>
                  <a:schemeClr val="tx2"/>
                </a:solidFill>
                <a:latin typeface="+mn-lt"/>
              </a:rPr>
            </a:br>
            <a:r>
              <a:rPr lang="en-AU" sz="1867" dirty="0">
                <a:solidFill>
                  <a:schemeClr val="tx2"/>
                </a:solidFill>
                <a:latin typeface="+mn-lt"/>
              </a:rPr>
              <a:t>2 business days</a:t>
            </a:r>
          </a:p>
        </p:txBody>
      </p:sp>
      <p:sp>
        <p:nvSpPr>
          <p:cNvPr id="11" name="Text Placeholder 6">
            <a:extLst>
              <a:ext uri="{FF2B5EF4-FFF2-40B4-BE49-F238E27FC236}">
                <a16:creationId xmlns:a16="http://schemas.microsoft.com/office/drawing/2014/main" id="{140C7C58-8E57-7B96-33F1-D5982545E694}"/>
              </a:ext>
            </a:extLst>
          </p:cNvPr>
          <p:cNvSpPr txBox="1">
            <a:spLocks/>
          </p:cNvSpPr>
          <p:nvPr/>
        </p:nvSpPr>
        <p:spPr>
          <a:xfrm>
            <a:off x="9180299" y="3517919"/>
            <a:ext cx="2722601" cy="2264095"/>
          </a:xfrm>
          <a:prstGeom prst="rect">
            <a:avLst/>
          </a:prstGeom>
        </p:spPr>
        <p:txBody>
          <a:bodyPr vert="horz" lIns="91440" tIns="45720" rIns="91440" bIns="45720" rtlCol="0">
            <a:noAutofit/>
          </a:bodyPr>
          <a:lstStyle>
            <a:lvl1pPr marL="360000" indent="-3600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2400" kern="1200">
                <a:solidFill>
                  <a:schemeClr val="tx2"/>
                </a:solidFill>
                <a:latin typeface="Helvetica" pitchFamily="2"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2400" kern="1200">
                <a:solidFill>
                  <a:schemeClr val="tx2"/>
                </a:solidFill>
                <a:latin typeface="Helvetica" pitchFamily="2"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2000" kern="1200">
                <a:solidFill>
                  <a:schemeClr val="tx2"/>
                </a:solidFill>
                <a:latin typeface="Helvetica" pitchFamily="2"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1800" kern="1200">
                <a:solidFill>
                  <a:schemeClr val="tx2"/>
                </a:solidFill>
                <a:latin typeface="Helvetica" pitchFamily="2"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1800" kern="1200">
                <a:solidFill>
                  <a:schemeClr val="tx2"/>
                </a:solidFill>
                <a:latin typeface="Helvetica" pitchFamily="2"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2133" dirty="0">
                <a:solidFill>
                  <a:srgbClr val="92D050"/>
                </a:solidFill>
                <a:latin typeface="+mn-lt"/>
                <a:cs typeface="Arial" panose="020B0604020202020204" pitchFamily="34" charset="0"/>
              </a:rPr>
              <a:t>Equipment shipped,</a:t>
            </a:r>
            <a:br>
              <a:rPr lang="en-AU" sz="2133" dirty="0">
                <a:solidFill>
                  <a:srgbClr val="92D050"/>
                </a:solidFill>
                <a:latin typeface="+mn-lt"/>
                <a:cs typeface="Arial" panose="020B0604020202020204" pitchFamily="34" charset="0"/>
              </a:rPr>
            </a:br>
            <a:r>
              <a:rPr lang="en-AU" sz="2133" dirty="0">
                <a:solidFill>
                  <a:srgbClr val="92D050"/>
                </a:solidFill>
                <a:latin typeface="+mn-lt"/>
                <a:cs typeface="Arial" panose="020B0604020202020204" pitchFamily="34" charset="0"/>
              </a:rPr>
              <a:t>service up and running!</a:t>
            </a:r>
          </a:p>
          <a:p>
            <a:pPr marL="0" indent="0" algn="ctr">
              <a:buNone/>
            </a:pPr>
            <a:r>
              <a:rPr lang="en-AU" sz="1867" dirty="0">
                <a:latin typeface="+mn-lt"/>
                <a:cs typeface="Arial" panose="020B0604020202020204" pitchFamily="34" charset="0"/>
              </a:rPr>
              <a:t>Your customer will receive a welcome kit, and your terminal will be shipped</a:t>
            </a:r>
          </a:p>
        </p:txBody>
      </p:sp>
      <p:grpSp>
        <p:nvGrpSpPr>
          <p:cNvPr id="10" name="Group 9">
            <a:extLst>
              <a:ext uri="{FF2B5EF4-FFF2-40B4-BE49-F238E27FC236}">
                <a16:creationId xmlns:a16="http://schemas.microsoft.com/office/drawing/2014/main" id="{F6608123-891E-729A-EDAB-EAC8FAE91F1F}"/>
              </a:ext>
            </a:extLst>
          </p:cNvPr>
          <p:cNvGrpSpPr/>
          <p:nvPr/>
        </p:nvGrpSpPr>
        <p:grpSpPr>
          <a:xfrm>
            <a:off x="936824" y="1848545"/>
            <a:ext cx="1404851" cy="1404851"/>
            <a:chOff x="891632" y="1562794"/>
            <a:chExt cx="1404851" cy="1404851"/>
          </a:xfrm>
        </p:grpSpPr>
        <p:sp>
          <p:nvSpPr>
            <p:cNvPr id="14" name="Oval 13">
              <a:extLst>
                <a:ext uri="{FF2B5EF4-FFF2-40B4-BE49-F238E27FC236}">
                  <a16:creationId xmlns:a16="http://schemas.microsoft.com/office/drawing/2014/main" id="{65E28636-D97B-3317-0910-73867D8F477B}"/>
                </a:ext>
              </a:extLst>
            </p:cNvPr>
            <p:cNvSpPr/>
            <p:nvPr/>
          </p:nvSpPr>
          <p:spPr>
            <a:xfrm>
              <a:off x="891632" y="1562794"/>
              <a:ext cx="1404851" cy="1404851"/>
            </a:xfrm>
            <a:prstGeom prst="ellipse">
              <a:avLst/>
            </a:prstGeom>
            <a:solidFill>
              <a:srgbClr val="32165D"/>
            </a:solidFill>
            <a:ln w="19050">
              <a:noFill/>
            </a:ln>
            <a:effectLst>
              <a:outerShdw blurRad="38099" dist="36986" dir="1560000" sx="99072" sy="99072" algn="tl" rotWithShape="0">
                <a:prstClr val="black">
                  <a:alpha val="3889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p>
          </p:txBody>
        </p:sp>
        <p:pic>
          <p:nvPicPr>
            <p:cNvPr id="2" name="Picture 1">
              <a:extLst>
                <a:ext uri="{FF2B5EF4-FFF2-40B4-BE49-F238E27FC236}">
                  <a16:creationId xmlns:a16="http://schemas.microsoft.com/office/drawing/2014/main" id="{AFCCB355-299E-53A7-88AA-96085AC7C2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64281" y="1663574"/>
              <a:ext cx="859552" cy="1079681"/>
            </a:xfrm>
            <a:prstGeom prst="rect">
              <a:avLst/>
            </a:prstGeom>
          </p:spPr>
        </p:pic>
      </p:grpSp>
      <p:grpSp>
        <p:nvGrpSpPr>
          <p:cNvPr id="21" name="Group 20">
            <a:extLst>
              <a:ext uri="{FF2B5EF4-FFF2-40B4-BE49-F238E27FC236}">
                <a16:creationId xmlns:a16="http://schemas.microsoft.com/office/drawing/2014/main" id="{F231A3AB-93D4-5E63-124E-09DB8F365F67}"/>
              </a:ext>
            </a:extLst>
          </p:cNvPr>
          <p:cNvGrpSpPr/>
          <p:nvPr/>
        </p:nvGrpSpPr>
        <p:grpSpPr>
          <a:xfrm>
            <a:off x="5391432" y="1848545"/>
            <a:ext cx="1404851" cy="1404851"/>
            <a:chOff x="5346240" y="1562794"/>
            <a:chExt cx="1404851" cy="1404851"/>
          </a:xfrm>
          <a:solidFill>
            <a:srgbClr val="32165D"/>
          </a:solidFill>
        </p:grpSpPr>
        <p:sp>
          <p:nvSpPr>
            <p:cNvPr id="15" name="Oval 14">
              <a:extLst>
                <a:ext uri="{FF2B5EF4-FFF2-40B4-BE49-F238E27FC236}">
                  <a16:creationId xmlns:a16="http://schemas.microsoft.com/office/drawing/2014/main" id="{950F11AF-39C8-C4A4-29D2-D777DA2132EF}"/>
                </a:ext>
              </a:extLst>
            </p:cNvPr>
            <p:cNvSpPr/>
            <p:nvPr/>
          </p:nvSpPr>
          <p:spPr>
            <a:xfrm>
              <a:off x="5346240" y="1562794"/>
              <a:ext cx="1404851" cy="1404851"/>
            </a:xfrm>
            <a:prstGeom prst="ellipse">
              <a:avLst/>
            </a:prstGeom>
            <a:grpFill/>
            <a:ln>
              <a:noFill/>
            </a:ln>
            <a:effectLst>
              <a:outerShdw blurRad="38099" dist="36986" dir="1560000" sx="99072" sy="99072" algn="tl" rotWithShape="0">
                <a:prstClr val="black">
                  <a:alpha val="3889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p>
          </p:txBody>
        </p:sp>
        <p:pic>
          <p:nvPicPr>
            <p:cNvPr id="4" name="Picture 3">
              <a:extLst>
                <a:ext uri="{FF2B5EF4-FFF2-40B4-BE49-F238E27FC236}">
                  <a16:creationId xmlns:a16="http://schemas.microsoft.com/office/drawing/2014/main" id="{DA23E605-DE75-A020-FBE2-735F03E50F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24084" y="1924543"/>
              <a:ext cx="1049162" cy="681352"/>
            </a:xfrm>
            <a:prstGeom prst="rect">
              <a:avLst/>
            </a:prstGeom>
            <a:grpFill/>
          </p:spPr>
        </p:pic>
      </p:grpSp>
      <p:grpSp>
        <p:nvGrpSpPr>
          <p:cNvPr id="24" name="Group 23">
            <a:extLst>
              <a:ext uri="{FF2B5EF4-FFF2-40B4-BE49-F238E27FC236}">
                <a16:creationId xmlns:a16="http://schemas.microsoft.com/office/drawing/2014/main" id="{963AB121-C013-B8E4-77EB-3AE8B2ADC85A}"/>
              </a:ext>
            </a:extLst>
          </p:cNvPr>
          <p:cNvGrpSpPr/>
          <p:nvPr/>
        </p:nvGrpSpPr>
        <p:grpSpPr>
          <a:xfrm>
            <a:off x="9804771" y="1848545"/>
            <a:ext cx="1404851" cy="1404851"/>
            <a:chOff x="9759579" y="1562794"/>
            <a:chExt cx="1404851" cy="1404851"/>
          </a:xfrm>
          <a:solidFill>
            <a:srgbClr val="32165D"/>
          </a:solidFill>
        </p:grpSpPr>
        <p:sp>
          <p:nvSpPr>
            <p:cNvPr id="16" name="Oval 15">
              <a:extLst>
                <a:ext uri="{FF2B5EF4-FFF2-40B4-BE49-F238E27FC236}">
                  <a16:creationId xmlns:a16="http://schemas.microsoft.com/office/drawing/2014/main" id="{62CF7BA3-4CDF-A09C-4282-A298B102311E}"/>
                </a:ext>
              </a:extLst>
            </p:cNvPr>
            <p:cNvSpPr/>
            <p:nvPr/>
          </p:nvSpPr>
          <p:spPr>
            <a:xfrm>
              <a:off x="9759579" y="1562794"/>
              <a:ext cx="1404851" cy="1404851"/>
            </a:xfrm>
            <a:prstGeom prst="ellipse">
              <a:avLst/>
            </a:prstGeom>
            <a:grpFill/>
            <a:ln>
              <a:noFill/>
            </a:ln>
            <a:effectLst>
              <a:outerShdw blurRad="38099" dist="36986" dir="1560000" sx="99072" sy="99072" algn="tl" rotWithShape="0">
                <a:prstClr val="black">
                  <a:alpha val="3889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p>
          </p:txBody>
        </p:sp>
        <p:pic>
          <p:nvPicPr>
            <p:cNvPr id="5" name="Picture 4">
              <a:extLst>
                <a:ext uri="{FF2B5EF4-FFF2-40B4-BE49-F238E27FC236}">
                  <a16:creationId xmlns:a16="http://schemas.microsoft.com/office/drawing/2014/main" id="{37D1B371-0383-17C6-8301-B692A9B8E7A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099392" y="1924543"/>
              <a:ext cx="720661" cy="749487"/>
            </a:xfrm>
            <a:prstGeom prst="rect">
              <a:avLst/>
            </a:prstGeom>
            <a:grpFill/>
          </p:spPr>
        </p:pic>
      </p:grpSp>
      <p:sp>
        <p:nvSpPr>
          <p:cNvPr id="6" name="Triangle 5">
            <a:extLst>
              <a:ext uri="{FF2B5EF4-FFF2-40B4-BE49-F238E27FC236}">
                <a16:creationId xmlns:a16="http://schemas.microsoft.com/office/drawing/2014/main" id="{2384DD9A-B10B-CD0D-64FE-9065514FFBBB}"/>
              </a:ext>
            </a:extLst>
          </p:cNvPr>
          <p:cNvSpPr/>
          <p:nvPr/>
        </p:nvSpPr>
        <p:spPr>
          <a:xfrm rot="5400000">
            <a:off x="3539819" y="3906226"/>
            <a:ext cx="742037" cy="359087"/>
          </a:xfrm>
          <a:prstGeom prst="triangle">
            <a:avLst/>
          </a:prstGeom>
          <a:noFill/>
          <a:ln w="28575">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1" dirty="0"/>
          </a:p>
        </p:txBody>
      </p:sp>
      <p:sp>
        <p:nvSpPr>
          <p:cNvPr id="8" name="Triangle 7">
            <a:extLst>
              <a:ext uri="{FF2B5EF4-FFF2-40B4-BE49-F238E27FC236}">
                <a16:creationId xmlns:a16="http://schemas.microsoft.com/office/drawing/2014/main" id="{83085423-4DEA-D427-7136-24B616AD79AC}"/>
              </a:ext>
            </a:extLst>
          </p:cNvPr>
          <p:cNvSpPr/>
          <p:nvPr/>
        </p:nvSpPr>
        <p:spPr>
          <a:xfrm rot="5400000">
            <a:off x="8006952" y="3906226"/>
            <a:ext cx="742037" cy="359087"/>
          </a:xfrm>
          <a:prstGeom prst="triangle">
            <a:avLst/>
          </a:prstGeom>
          <a:noFill/>
          <a:ln w="28575">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1" dirty="0"/>
          </a:p>
        </p:txBody>
      </p:sp>
      <p:sp>
        <p:nvSpPr>
          <p:cNvPr id="13" name="TextBox 12">
            <a:extLst>
              <a:ext uri="{FF2B5EF4-FFF2-40B4-BE49-F238E27FC236}">
                <a16:creationId xmlns:a16="http://schemas.microsoft.com/office/drawing/2014/main" id="{F9E9EDDF-7314-E00E-634F-479AF6D143F2}"/>
              </a:ext>
            </a:extLst>
          </p:cNvPr>
          <p:cNvSpPr txBox="1"/>
          <p:nvPr/>
        </p:nvSpPr>
        <p:spPr>
          <a:xfrm>
            <a:off x="231300" y="1136333"/>
            <a:ext cx="11592005" cy="461665"/>
          </a:xfrm>
          <a:prstGeom prst="rect">
            <a:avLst/>
          </a:prstGeom>
          <a:noFill/>
        </p:spPr>
        <p:txBody>
          <a:bodyPr wrap="square" rtlCol="0">
            <a:spAutoFit/>
          </a:bodyPr>
          <a:lstStyle/>
          <a:p>
            <a:pPr algn="ctr"/>
            <a:r>
              <a:rPr lang="en-AU" sz="2400" b="1" dirty="0">
                <a:solidFill>
                  <a:srgbClr val="06354C"/>
                </a:solidFill>
              </a:rPr>
              <a:t>Submitted a lead? Here’s what you should expect:</a:t>
            </a:r>
          </a:p>
        </p:txBody>
      </p:sp>
      <p:pic>
        <p:nvPicPr>
          <p:cNvPr id="17" name="Picture 4" descr="NMI Acquires Sphere's Commercial Division, Simplifying Payments for Partners">
            <a:extLst>
              <a:ext uri="{FF2B5EF4-FFF2-40B4-BE49-F238E27FC236}">
                <a16:creationId xmlns:a16="http://schemas.microsoft.com/office/drawing/2014/main" id="{6ADDBB22-A220-8226-D226-134EA8275FF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935946" y="226194"/>
            <a:ext cx="1577140" cy="508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449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67812-8CF2-ED27-03E7-051CB8F5CB1C}"/>
              </a:ext>
            </a:extLst>
          </p:cNvPr>
          <p:cNvSpPr>
            <a:spLocks noGrp="1"/>
          </p:cNvSpPr>
          <p:nvPr>
            <p:ph type="title"/>
          </p:nvPr>
        </p:nvSpPr>
        <p:spPr>
          <a:xfrm>
            <a:off x="319124" y="118834"/>
            <a:ext cx="11853092" cy="962025"/>
          </a:xfrm>
        </p:spPr>
        <p:txBody>
          <a:bodyPr>
            <a:normAutofit/>
          </a:bodyPr>
          <a:lstStyle/>
          <a:p>
            <a:r>
              <a:rPr lang="en-AU" dirty="0">
                <a:solidFill>
                  <a:srgbClr val="016B76"/>
                </a:solidFill>
              </a:rPr>
              <a:t>Why Alinta Energy?</a:t>
            </a:r>
          </a:p>
        </p:txBody>
      </p:sp>
      <p:sp>
        <p:nvSpPr>
          <p:cNvPr id="9" name="Content Placeholder 2">
            <a:extLst>
              <a:ext uri="{FF2B5EF4-FFF2-40B4-BE49-F238E27FC236}">
                <a16:creationId xmlns:a16="http://schemas.microsoft.com/office/drawing/2014/main" id="{21DF72FE-D7F3-62E4-DDD9-D73C654C2986}"/>
              </a:ext>
            </a:extLst>
          </p:cNvPr>
          <p:cNvSpPr txBox="1">
            <a:spLocks/>
          </p:cNvSpPr>
          <p:nvPr/>
        </p:nvSpPr>
        <p:spPr>
          <a:xfrm>
            <a:off x="1041058" y="2721156"/>
            <a:ext cx="2749479" cy="839955"/>
          </a:xfrm>
          <a:prstGeom prst="rect">
            <a:avLst/>
          </a:prstGeom>
        </p:spPr>
        <p:txBody>
          <a:bodyPr vert="horz" lIns="68580" tIns="34291" rIns="68580" bIns="34291" rtlCol="0">
            <a:normAutofit/>
          </a:bodyPr>
          <a:lstStyle>
            <a:lvl1pPr marL="1714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2400" kern="1200">
                <a:solidFill>
                  <a:schemeClr val="tx1">
                    <a:lumMod val="75000"/>
                    <a:lumOff val="25000"/>
                  </a:schemeClr>
                </a:solidFill>
                <a:latin typeface="Candara" panose="020E0502030303020204" pitchFamily="34" charset="0"/>
                <a:ea typeface="+mn-ea"/>
                <a:cs typeface="+mn-cs"/>
              </a:defRPr>
            </a:lvl1pPr>
            <a:lvl2pPr marL="5143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800" kern="1200">
                <a:solidFill>
                  <a:schemeClr val="tx1">
                    <a:lumMod val="75000"/>
                    <a:lumOff val="25000"/>
                  </a:schemeClr>
                </a:solidFill>
                <a:latin typeface="Candara" panose="020E0502030303020204" pitchFamily="34" charset="0"/>
                <a:ea typeface="+mn-ea"/>
                <a:cs typeface="+mn-cs"/>
              </a:defRPr>
            </a:lvl2pPr>
            <a:lvl3pPr marL="8572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500" kern="1200">
                <a:solidFill>
                  <a:schemeClr val="tx1">
                    <a:lumMod val="75000"/>
                    <a:lumOff val="25000"/>
                  </a:schemeClr>
                </a:solidFill>
                <a:latin typeface="Candara" panose="020E0502030303020204" pitchFamily="34" charset="0"/>
                <a:ea typeface="+mn-ea"/>
                <a:cs typeface="+mn-cs"/>
              </a:defRPr>
            </a:lvl3pPr>
            <a:lvl4pPr marL="12001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4pPr>
            <a:lvl5pPr marL="15430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defTabSz="685783">
              <a:spcBef>
                <a:spcPts val="1200"/>
              </a:spcBef>
              <a:spcAft>
                <a:spcPts val="1200"/>
              </a:spcAft>
              <a:buNone/>
              <a:defRPr/>
            </a:pPr>
            <a:r>
              <a:rPr lang="en-AU" sz="2000" dirty="0">
                <a:solidFill>
                  <a:srgbClr val="016B76"/>
                </a:solidFill>
                <a:latin typeface="Aptos" panose="020B0004020202020204" pitchFamily="34" charset="0"/>
              </a:rPr>
              <a:t>Aussie-based support</a:t>
            </a:r>
          </a:p>
        </p:txBody>
      </p:sp>
      <p:pic>
        <p:nvPicPr>
          <p:cNvPr id="10" name="Picture 9">
            <a:extLst>
              <a:ext uri="{FF2B5EF4-FFF2-40B4-BE49-F238E27FC236}">
                <a16:creationId xmlns:a16="http://schemas.microsoft.com/office/drawing/2014/main" id="{EE27E57A-4282-624E-569E-0543323E314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885059" y="1458735"/>
            <a:ext cx="1061475" cy="1061475"/>
          </a:xfrm>
          <a:prstGeom prst="rect">
            <a:avLst/>
          </a:prstGeom>
        </p:spPr>
      </p:pic>
      <p:pic>
        <p:nvPicPr>
          <p:cNvPr id="7" name="Picture 6">
            <a:extLst>
              <a:ext uri="{FF2B5EF4-FFF2-40B4-BE49-F238E27FC236}">
                <a16:creationId xmlns:a16="http://schemas.microsoft.com/office/drawing/2014/main" id="{295FF92C-59BF-0B47-CE6D-357AD60ABE3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60674" y="3711054"/>
            <a:ext cx="1110247" cy="1110247"/>
          </a:xfrm>
          <a:prstGeom prst="rect">
            <a:avLst/>
          </a:prstGeom>
        </p:spPr>
      </p:pic>
      <p:sp>
        <p:nvSpPr>
          <p:cNvPr id="8" name="Content Placeholder 2">
            <a:extLst>
              <a:ext uri="{FF2B5EF4-FFF2-40B4-BE49-F238E27FC236}">
                <a16:creationId xmlns:a16="http://schemas.microsoft.com/office/drawing/2014/main" id="{83AE0117-3D3D-A596-5588-4818B95709C5}"/>
              </a:ext>
            </a:extLst>
          </p:cNvPr>
          <p:cNvSpPr txBox="1">
            <a:spLocks/>
          </p:cNvSpPr>
          <p:nvPr/>
        </p:nvSpPr>
        <p:spPr>
          <a:xfrm>
            <a:off x="1397535" y="4961157"/>
            <a:ext cx="2036523" cy="839955"/>
          </a:xfrm>
          <a:prstGeom prst="rect">
            <a:avLst/>
          </a:prstGeom>
        </p:spPr>
        <p:txBody>
          <a:bodyPr vert="horz" lIns="68580" tIns="34291" rIns="68580" bIns="34291" rtlCol="0">
            <a:normAutofit/>
          </a:bodyPr>
          <a:lstStyle>
            <a:lvl1pPr marL="1714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2400" kern="1200">
                <a:solidFill>
                  <a:schemeClr val="tx1">
                    <a:lumMod val="75000"/>
                    <a:lumOff val="25000"/>
                  </a:schemeClr>
                </a:solidFill>
                <a:latin typeface="Candara" panose="020E0502030303020204" pitchFamily="34" charset="0"/>
                <a:ea typeface="+mn-ea"/>
                <a:cs typeface="+mn-cs"/>
              </a:defRPr>
            </a:lvl1pPr>
            <a:lvl2pPr marL="5143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800" kern="1200">
                <a:solidFill>
                  <a:schemeClr val="tx1">
                    <a:lumMod val="75000"/>
                    <a:lumOff val="25000"/>
                  </a:schemeClr>
                </a:solidFill>
                <a:latin typeface="Candara" panose="020E0502030303020204" pitchFamily="34" charset="0"/>
                <a:ea typeface="+mn-ea"/>
                <a:cs typeface="+mn-cs"/>
              </a:defRPr>
            </a:lvl2pPr>
            <a:lvl3pPr marL="8572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500" kern="1200">
                <a:solidFill>
                  <a:schemeClr val="tx1">
                    <a:lumMod val="75000"/>
                    <a:lumOff val="25000"/>
                  </a:schemeClr>
                </a:solidFill>
                <a:latin typeface="Candara" panose="020E0502030303020204" pitchFamily="34" charset="0"/>
                <a:ea typeface="+mn-ea"/>
                <a:cs typeface="+mn-cs"/>
              </a:defRPr>
            </a:lvl3pPr>
            <a:lvl4pPr marL="12001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4pPr>
            <a:lvl5pPr marL="15430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defTabSz="685783">
              <a:spcBef>
                <a:spcPts val="1200"/>
              </a:spcBef>
              <a:spcAft>
                <a:spcPts val="1200"/>
              </a:spcAft>
              <a:buNone/>
              <a:defRPr/>
            </a:pPr>
            <a:r>
              <a:rPr lang="en-AU" sz="2000" dirty="0">
                <a:solidFill>
                  <a:srgbClr val="016B76"/>
                </a:solidFill>
                <a:latin typeface="Aptos" panose="020B0004020202020204" pitchFamily="34" charset="0"/>
              </a:rPr>
              <a:t>Award winning</a:t>
            </a:r>
          </a:p>
        </p:txBody>
      </p:sp>
      <p:pic>
        <p:nvPicPr>
          <p:cNvPr id="16" name="Picture 15">
            <a:extLst>
              <a:ext uri="{FF2B5EF4-FFF2-40B4-BE49-F238E27FC236}">
                <a16:creationId xmlns:a16="http://schemas.microsoft.com/office/drawing/2014/main" id="{96687F93-83C6-E5BE-21F0-1C2C84B9F80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050733" y="1599435"/>
            <a:ext cx="985156" cy="985157"/>
          </a:xfrm>
          <a:prstGeom prst="rect">
            <a:avLst/>
          </a:prstGeom>
        </p:spPr>
      </p:pic>
      <p:sp>
        <p:nvSpPr>
          <p:cNvPr id="17" name="Content Placeholder 2">
            <a:extLst>
              <a:ext uri="{FF2B5EF4-FFF2-40B4-BE49-F238E27FC236}">
                <a16:creationId xmlns:a16="http://schemas.microsoft.com/office/drawing/2014/main" id="{F824B961-EEAB-CA25-7538-E45B9AD97325}"/>
              </a:ext>
            </a:extLst>
          </p:cNvPr>
          <p:cNvSpPr txBox="1">
            <a:spLocks/>
          </p:cNvSpPr>
          <p:nvPr/>
        </p:nvSpPr>
        <p:spPr>
          <a:xfrm>
            <a:off x="8373617" y="2721156"/>
            <a:ext cx="2339383" cy="839955"/>
          </a:xfrm>
          <a:prstGeom prst="rect">
            <a:avLst/>
          </a:prstGeom>
        </p:spPr>
        <p:txBody>
          <a:bodyPr vert="horz" lIns="68580" tIns="34291" rIns="68580" bIns="34291" rtlCol="0">
            <a:normAutofit/>
          </a:bodyPr>
          <a:lstStyle>
            <a:lvl1pPr marL="1714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2400" kern="1200">
                <a:solidFill>
                  <a:schemeClr val="tx1">
                    <a:lumMod val="75000"/>
                    <a:lumOff val="25000"/>
                  </a:schemeClr>
                </a:solidFill>
                <a:latin typeface="Candara" panose="020E0502030303020204" pitchFamily="34" charset="0"/>
                <a:ea typeface="+mn-ea"/>
                <a:cs typeface="+mn-cs"/>
              </a:defRPr>
            </a:lvl1pPr>
            <a:lvl2pPr marL="5143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800" kern="1200">
                <a:solidFill>
                  <a:schemeClr val="tx1">
                    <a:lumMod val="75000"/>
                    <a:lumOff val="25000"/>
                  </a:schemeClr>
                </a:solidFill>
                <a:latin typeface="Candara" panose="020E0502030303020204" pitchFamily="34" charset="0"/>
                <a:ea typeface="+mn-ea"/>
                <a:cs typeface="+mn-cs"/>
              </a:defRPr>
            </a:lvl2pPr>
            <a:lvl3pPr marL="8572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500" kern="1200">
                <a:solidFill>
                  <a:schemeClr val="tx1">
                    <a:lumMod val="75000"/>
                    <a:lumOff val="25000"/>
                  </a:schemeClr>
                </a:solidFill>
                <a:latin typeface="Candara" panose="020E0502030303020204" pitchFamily="34" charset="0"/>
                <a:ea typeface="+mn-ea"/>
                <a:cs typeface="+mn-cs"/>
              </a:defRPr>
            </a:lvl3pPr>
            <a:lvl4pPr marL="12001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4pPr>
            <a:lvl5pPr marL="15430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defTabSz="685783">
              <a:spcBef>
                <a:spcPts val="1200"/>
              </a:spcBef>
              <a:spcAft>
                <a:spcPts val="1200"/>
              </a:spcAft>
              <a:buNone/>
              <a:defRPr/>
            </a:pPr>
            <a:r>
              <a:rPr lang="en-AU" sz="2000" dirty="0">
                <a:solidFill>
                  <a:srgbClr val="016B76"/>
                </a:solidFill>
                <a:latin typeface="Aptos" panose="020B0004020202020204" pitchFamily="34" charset="0"/>
              </a:rPr>
              <a:t>No credit card fees</a:t>
            </a:r>
          </a:p>
        </p:txBody>
      </p:sp>
      <p:pic>
        <p:nvPicPr>
          <p:cNvPr id="14" name="Picture 13">
            <a:extLst>
              <a:ext uri="{FF2B5EF4-FFF2-40B4-BE49-F238E27FC236}">
                <a16:creationId xmlns:a16="http://schemas.microsoft.com/office/drawing/2014/main" id="{5DEEB11A-78B3-49BF-A391-4240F540A015}"/>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9079610" y="3790694"/>
            <a:ext cx="927404" cy="927407"/>
          </a:xfrm>
          <a:prstGeom prst="rect">
            <a:avLst/>
          </a:prstGeom>
        </p:spPr>
      </p:pic>
      <p:sp>
        <p:nvSpPr>
          <p:cNvPr id="15" name="Content Placeholder 2">
            <a:extLst>
              <a:ext uri="{FF2B5EF4-FFF2-40B4-BE49-F238E27FC236}">
                <a16:creationId xmlns:a16="http://schemas.microsoft.com/office/drawing/2014/main" id="{56418E2B-FDF0-37C5-E184-06F0C83C4CAA}"/>
              </a:ext>
            </a:extLst>
          </p:cNvPr>
          <p:cNvSpPr txBox="1">
            <a:spLocks/>
          </p:cNvSpPr>
          <p:nvPr/>
        </p:nvSpPr>
        <p:spPr>
          <a:xfrm>
            <a:off x="8335041" y="4961157"/>
            <a:ext cx="2416537" cy="839955"/>
          </a:xfrm>
          <a:prstGeom prst="rect">
            <a:avLst/>
          </a:prstGeom>
        </p:spPr>
        <p:txBody>
          <a:bodyPr vert="horz" lIns="68580" tIns="34291" rIns="68580" bIns="34291" rtlCol="0">
            <a:normAutofit/>
          </a:bodyPr>
          <a:lstStyle>
            <a:lvl1pPr marL="1714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2400" kern="1200">
                <a:solidFill>
                  <a:schemeClr val="tx1">
                    <a:lumMod val="75000"/>
                    <a:lumOff val="25000"/>
                  </a:schemeClr>
                </a:solidFill>
                <a:latin typeface="Candara" panose="020E0502030303020204" pitchFamily="34" charset="0"/>
                <a:ea typeface="+mn-ea"/>
                <a:cs typeface="+mn-cs"/>
              </a:defRPr>
            </a:lvl1pPr>
            <a:lvl2pPr marL="5143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800" kern="1200">
                <a:solidFill>
                  <a:schemeClr val="tx1">
                    <a:lumMod val="75000"/>
                    <a:lumOff val="25000"/>
                  </a:schemeClr>
                </a:solidFill>
                <a:latin typeface="Candara" panose="020E0502030303020204" pitchFamily="34" charset="0"/>
                <a:ea typeface="+mn-ea"/>
                <a:cs typeface="+mn-cs"/>
              </a:defRPr>
            </a:lvl2pPr>
            <a:lvl3pPr marL="8572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500" kern="1200">
                <a:solidFill>
                  <a:schemeClr val="tx1">
                    <a:lumMod val="75000"/>
                    <a:lumOff val="25000"/>
                  </a:schemeClr>
                </a:solidFill>
                <a:latin typeface="Candara" panose="020E0502030303020204" pitchFamily="34" charset="0"/>
                <a:ea typeface="+mn-ea"/>
                <a:cs typeface="+mn-cs"/>
              </a:defRPr>
            </a:lvl3pPr>
            <a:lvl4pPr marL="12001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4pPr>
            <a:lvl5pPr marL="15430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defTabSz="685783">
              <a:spcBef>
                <a:spcPts val="1200"/>
              </a:spcBef>
              <a:spcAft>
                <a:spcPts val="1200"/>
              </a:spcAft>
              <a:buNone/>
              <a:defRPr/>
            </a:pPr>
            <a:r>
              <a:rPr lang="en-AU" sz="2000" dirty="0">
                <a:solidFill>
                  <a:srgbClr val="016B76"/>
                </a:solidFill>
                <a:latin typeface="Aptos" panose="020B0004020202020204" pitchFamily="34" charset="0"/>
              </a:rPr>
              <a:t>No lock-in contracts</a:t>
            </a:r>
          </a:p>
        </p:txBody>
      </p:sp>
      <p:pic>
        <p:nvPicPr>
          <p:cNvPr id="21" name="Picture 20">
            <a:extLst>
              <a:ext uri="{FF2B5EF4-FFF2-40B4-BE49-F238E27FC236}">
                <a16:creationId xmlns:a16="http://schemas.microsoft.com/office/drawing/2014/main" id="{90852668-5B72-1EB7-4CC2-5BE3AF52F616}"/>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5560082" y="2721156"/>
            <a:ext cx="930371" cy="930371"/>
          </a:xfrm>
          <a:prstGeom prst="rect">
            <a:avLst/>
          </a:prstGeom>
        </p:spPr>
      </p:pic>
      <p:sp>
        <p:nvSpPr>
          <p:cNvPr id="22" name="Content Placeholder 2">
            <a:extLst>
              <a:ext uri="{FF2B5EF4-FFF2-40B4-BE49-F238E27FC236}">
                <a16:creationId xmlns:a16="http://schemas.microsoft.com/office/drawing/2014/main" id="{5221198F-A71A-A089-76DC-EE7E8AEFC84C}"/>
              </a:ext>
            </a:extLst>
          </p:cNvPr>
          <p:cNvSpPr txBox="1">
            <a:spLocks/>
          </p:cNvSpPr>
          <p:nvPr/>
        </p:nvSpPr>
        <p:spPr>
          <a:xfrm>
            <a:off x="4816996" y="3893100"/>
            <a:ext cx="2416539" cy="839955"/>
          </a:xfrm>
          <a:prstGeom prst="rect">
            <a:avLst/>
          </a:prstGeom>
        </p:spPr>
        <p:txBody>
          <a:bodyPr vert="horz" lIns="68580" tIns="34291" rIns="68580" bIns="34291" rtlCol="0">
            <a:normAutofit/>
          </a:bodyPr>
          <a:lstStyle>
            <a:lvl1pPr marL="1714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2400" kern="1200">
                <a:solidFill>
                  <a:schemeClr val="tx1">
                    <a:lumMod val="75000"/>
                    <a:lumOff val="25000"/>
                  </a:schemeClr>
                </a:solidFill>
                <a:latin typeface="Candara" panose="020E0502030303020204" pitchFamily="34" charset="0"/>
                <a:ea typeface="+mn-ea"/>
                <a:cs typeface="+mn-cs"/>
              </a:defRPr>
            </a:lvl1pPr>
            <a:lvl2pPr marL="5143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800" kern="1200">
                <a:solidFill>
                  <a:schemeClr val="tx1">
                    <a:lumMod val="75000"/>
                    <a:lumOff val="25000"/>
                  </a:schemeClr>
                </a:solidFill>
                <a:latin typeface="Candara" panose="020E0502030303020204" pitchFamily="34" charset="0"/>
                <a:ea typeface="+mn-ea"/>
                <a:cs typeface="+mn-cs"/>
              </a:defRPr>
            </a:lvl2pPr>
            <a:lvl3pPr marL="8572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500" kern="1200">
                <a:solidFill>
                  <a:schemeClr val="tx1">
                    <a:lumMod val="75000"/>
                    <a:lumOff val="25000"/>
                  </a:schemeClr>
                </a:solidFill>
                <a:latin typeface="Candara" panose="020E0502030303020204" pitchFamily="34" charset="0"/>
                <a:ea typeface="+mn-ea"/>
                <a:cs typeface="+mn-cs"/>
              </a:defRPr>
            </a:lvl3pPr>
            <a:lvl4pPr marL="12001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4pPr>
            <a:lvl5pPr marL="15430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defTabSz="685783">
              <a:spcBef>
                <a:spcPts val="1200"/>
              </a:spcBef>
              <a:spcAft>
                <a:spcPts val="1200"/>
              </a:spcAft>
              <a:buNone/>
              <a:defRPr/>
            </a:pPr>
            <a:r>
              <a:rPr lang="en-AU" sz="2000" dirty="0">
                <a:solidFill>
                  <a:srgbClr val="016B76"/>
                </a:solidFill>
                <a:latin typeface="Aptos" panose="020B0004020202020204" pitchFamily="34" charset="0"/>
              </a:rPr>
              <a:t>Switch in minutes</a:t>
            </a:r>
          </a:p>
        </p:txBody>
      </p:sp>
      <p:pic>
        <p:nvPicPr>
          <p:cNvPr id="6" name="Picture 5" descr="A logo with orange and yellow dots&#10;&#10;Description automatically generated">
            <a:extLst>
              <a:ext uri="{FF2B5EF4-FFF2-40B4-BE49-F238E27FC236}">
                <a16:creationId xmlns:a16="http://schemas.microsoft.com/office/drawing/2014/main" id="{8A33F302-E549-F7FF-0453-D2CE357E6AA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126046" y="251716"/>
            <a:ext cx="746830" cy="696262"/>
          </a:xfrm>
          <a:prstGeom prst="rect">
            <a:avLst/>
          </a:prstGeom>
        </p:spPr>
      </p:pic>
    </p:spTree>
    <p:extLst>
      <p:ext uri="{BB962C8B-B14F-4D97-AF65-F5344CB8AC3E}">
        <p14:creationId xmlns:p14="http://schemas.microsoft.com/office/powerpoint/2010/main" val="438907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E938D-3D73-0565-2BF1-493530015A55}"/>
              </a:ext>
            </a:extLst>
          </p:cNvPr>
          <p:cNvSpPr>
            <a:spLocks noGrp="1"/>
          </p:cNvSpPr>
          <p:nvPr>
            <p:ph type="title"/>
          </p:nvPr>
        </p:nvSpPr>
        <p:spPr/>
        <p:txBody>
          <a:bodyPr/>
          <a:lstStyle/>
          <a:p>
            <a:r>
              <a:rPr lang="en-US" dirty="0"/>
              <a:t>No Cost EFTPOS w/ Tyro Pro</a:t>
            </a:r>
            <a:endParaRPr lang="en-AU" dirty="0"/>
          </a:p>
        </p:txBody>
      </p:sp>
      <p:sp>
        <p:nvSpPr>
          <p:cNvPr id="4" name="TextBox 3">
            <a:extLst>
              <a:ext uri="{FF2B5EF4-FFF2-40B4-BE49-F238E27FC236}">
                <a16:creationId xmlns:a16="http://schemas.microsoft.com/office/drawing/2014/main" id="{A73881CB-FA7C-E1A6-2415-A6941A719EA3}"/>
              </a:ext>
            </a:extLst>
          </p:cNvPr>
          <p:cNvSpPr txBox="1"/>
          <p:nvPr/>
        </p:nvSpPr>
        <p:spPr>
          <a:xfrm>
            <a:off x="516991" y="3429000"/>
            <a:ext cx="3006011" cy="1292662"/>
          </a:xfrm>
          <a:prstGeom prst="rect">
            <a:avLst/>
          </a:prstGeom>
          <a:noFill/>
        </p:spPr>
        <p:txBody>
          <a:bodyPr wrap="square" rtlCol="0">
            <a:spAutoFit/>
          </a:bodyPr>
          <a:lstStyle/>
          <a:p>
            <a:pPr algn="ctr"/>
            <a:r>
              <a:rPr lang="en-AU" sz="1800" b="1" dirty="0"/>
              <a:t>$0 monthly bills</a:t>
            </a:r>
          </a:p>
          <a:p>
            <a:pPr algn="ctr"/>
            <a:endParaRPr lang="en-AU" sz="1800" b="1" baseline="30000" dirty="0"/>
          </a:p>
          <a:p>
            <a:pPr algn="ctr"/>
            <a:r>
              <a:rPr lang="en-AU" sz="1600" dirty="0"/>
              <a:t>Say goodbye to bill shock with nothing to pay at the of the month.</a:t>
            </a:r>
          </a:p>
        </p:txBody>
      </p:sp>
      <p:sp>
        <p:nvSpPr>
          <p:cNvPr id="6" name="TextBox 5">
            <a:extLst>
              <a:ext uri="{FF2B5EF4-FFF2-40B4-BE49-F238E27FC236}">
                <a16:creationId xmlns:a16="http://schemas.microsoft.com/office/drawing/2014/main" id="{9B6669B9-3FCD-58A7-AEC2-33BADA81BEFA}"/>
              </a:ext>
            </a:extLst>
          </p:cNvPr>
          <p:cNvSpPr txBox="1"/>
          <p:nvPr/>
        </p:nvSpPr>
        <p:spPr>
          <a:xfrm>
            <a:off x="3992461" y="3318229"/>
            <a:ext cx="3642919" cy="1733808"/>
          </a:xfrm>
          <a:prstGeom prst="rect">
            <a:avLst/>
          </a:prstGeom>
          <a:noFill/>
        </p:spPr>
        <p:txBody>
          <a:bodyPr wrap="square">
            <a:spAutoFit/>
          </a:bodyPr>
          <a:lstStyle/>
          <a:p>
            <a:pPr algn="ctr"/>
            <a:r>
              <a:rPr lang="en-AU" sz="1600" b="1" dirty="0"/>
              <a:t>No machine rental costs or lock-in contract for merchants doing $10,000+ per month</a:t>
            </a:r>
          </a:p>
          <a:p>
            <a:pPr algn="ctr"/>
            <a:endParaRPr lang="en-AU" sz="1600" b="1" baseline="30000" dirty="0"/>
          </a:p>
          <a:p>
            <a:pPr algn="ctr"/>
            <a:r>
              <a:rPr lang="en-AU" sz="1600" dirty="0"/>
              <a:t>No Cost-EFTPOS means you can take transactions on your Tyro Pro machine without the rental fee.</a:t>
            </a:r>
          </a:p>
        </p:txBody>
      </p:sp>
      <p:sp>
        <p:nvSpPr>
          <p:cNvPr id="8" name="TextBox 7">
            <a:extLst>
              <a:ext uri="{FF2B5EF4-FFF2-40B4-BE49-F238E27FC236}">
                <a16:creationId xmlns:a16="http://schemas.microsoft.com/office/drawing/2014/main" id="{4EA09718-E5F3-96DE-814A-B4B563189B9D}"/>
              </a:ext>
            </a:extLst>
          </p:cNvPr>
          <p:cNvSpPr txBox="1"/>
          <p:nvPr/>
        </p:nvSpPr>
        <p:spPr>
          <a:xfrm>
            <a:off x="8297412" y="3318229"/>
            <a:ext cx="3312951" cy="1241365"/>
          </a:xfrm>
          <a:prstGeom prst="rect">
            <a:avLst/>
          </a:prstGeom>
          <a:noFill/>
        </p:spPr>
        <p:txBody>
          <a:bodyPr wrap="square">
            <a:spAutoFit/>
          </a:bodyPr>
          <a:lstStyle/>
          <a:p>
            <a:pPr algn="ctr"/>
            <a:r>
              <a:rPr lang="en-AU" sz="1600" b="1" dirty="0"/>
              <a:t>Simple surcharging set up &amp; pricing</a:t>
            </a:r>
            <a:endParaRPr lang="en-AU" sz="1600" b="1" baseline="30000" dirty="0"/>
          </a:p>
          <a:p>
            <a:pPr algn="ctr"/>
            <a:endParaRPr lang="en-AU" sz="1600" b="1" baseline="30000" dirty="0"/>
          </a:p>
          <a:p>
            <a:pPr algn="ctr"/>
            <a:r>
              <a:rPr lang="en-AU" sz="1600" dirty="0"/>
              <a:t>Simply enable surcharging on your device and we’ll do the rest.</a:t>
            </a:r>
          </a:p>
        </p:txBody>
      </p:sp>
      <p:pic>
        <p:nvPicPr>
          <p:cNvPr id="10" name="Graphic 9" descr="Piggy Bank with solid fill">
            <a:extLst>
              <a:ext uri="{FF2B5EF4-FFF2-40B4-BE49-F238E27FC236}">
                <a16:creationId xmlns:a16="http://schemas.microsoft.com/office/drawing/2014/main" id="{E912A233-0E88-6268-11E2-F256154023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19136" y="1796691"/>
            <a:ext cx="1201723" cy="1201723"/>
          </a:xfrm>
          <a:prstGeom prst="rect">
            <a:avLst/>
          </a:prstGeom>
        </p:spPr>
      </p:pic>
      <p:pic>
        <p:nvPicPr>
          <p:cNvPr id="12" name="Graphic 11" descr="Unlock with solid fill">
            <a:extLst>
              <a:ext uri="{FF2B5EF4-FFF2-40B4-BE49-F238E27FC236}">
                <a16:creationId xmlns:a16="http://schemas.microsoft.com/office/drawing/2014/main" id="{0E2DD5FA-6256-8A6C-5DD0-8B64683FE8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30777" y="1940353"/>
            <a:ext cx="914400" cy="914400"/>
          </a:xfrm>
          <a:prstGeom prst="rect">
            <a:avLst/>
          </a:prstGeom>
        </p:spPr>
      </p:pic>
      <p:pic>
        <p:nvPicPr>
          <p:cNvPr id="16" name="Graphic 15" descr="Credit card with solid fill">
            <a:extLst>
              <a:ext uri="{FF2B5EF4-FFF2-40B4-BE49-F238E27FC236}">
                <a16:creationId xmlns:a16="http://schemas.microsoft.com/office/drawing/2014/main" id="{17BE2B5C-B3E4-AB58-A345-9F2CBE51E6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64180" y="1940353"/>
            <a:ext cx="914400" cy="914400"/>
          </a:xfrm>
          <a:prstGeom prst="rect">
            <a:avLst/>
          </a:prstGeom>
        </p:spPr>
      </p:pic>
    </p:spTree>
    <p:extLst>
      <p:ext uri="{BB962C8B-B14F-4D97-AF65-F5344CB8AC3E}">
        <p14:creationId xmlns:p14="http://schemas.microsoft.com/office/powerpoint/2010/main" val="1101641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BB703E2-EECF-0E2A-68C4-B9F1CE22CB10}"/>
            </a:ext>
          </a:extLst>
        </p:cNvPr>
        <p:cNvGrpSpPr/>
        <p:nvPr/>
      </p:nvGrpSpPr>
      <p:grpSpPr>
        <a:xfrm>
          <a:off x="0" y="0"/>
          <a:ext cx="0" cy="0"/>
          <a:chOff x="0" y="0"/>
          <a:chExt cx="0" cy="0"/>
        </a:xfrm>
      </p:grpSpPr>
      <p:sp>
        <p:nvSpPr>
          <p:cNvPr id="2" name="Rectangle">
            <a:extLst>
              <a:ext uri="{FF2B5EF4-FFF2-40B4-BE49-F238E27FC236}">
                <a16:creationId xmlns:a16="http://schemas.microsoft.com/office/drawing/2014/main" id="{647804E6-7A5D-1A21-00DC-817B9B09CA13}"/>
              </a:ext>
            </a:extLst>
          </p:cNvPr>
          <p:cNvSpPr/>
          <p:nvPr/>
        </p:nvSpPr>
        <p:spPr>
          <a:xfrm>
            <a:off x="1619251" y="4132386"/>
            <a:ext cx="8934451" cy="1855177"/>
          </a:xfrm>
          <a:prstGeom prst="rect">
            <a:avLst/>
          </a:prstGeom>
          <a:solidFill>
            <a:srgbClr val="016B76">
              <a:alpha val="93000"/>
            </a:srgbClr>
          </a:solidFill>
          <a:ln w="12700">
            <a:noFill/>
            <a:miter lim="400000"/>
          </a:ln>
          <a:effectLst/>
        </p:spPr>
        <p:txBody>
          <a:bodyPr lIns="71433" tIns="71433" rIns="71433" bIns="71433" anchor="ctr"/>
          <a:lstStyle/>
          <a:p>
            <a:pPr defTabSz="609585">
              <a:defRPr/>
            </a:pPr>
            <a:endParaRPr sz="2400" dirty="0">
              <a:solidFill>
                <a:srgbClr val="000000"/>
              </a:solidFill>
              <a:latin typeface="Aptos" panose="020B0004020202020204" pitchFamily="34" charset="0"/>
              <a:ea typeface="Verdana" panose="020B0604030504040204" pitchFamily="34" charset="0"/>
              <a:cs typeface="Arial" panose="020B0604020202020204" pitchFamily="34" charset="0"/>
            </a:endParaRPr>
          </a:p>
        </p:txBody>
      </p:sp>
      <p:sp>
        <p:nvSpPr>
          <p:cNvPr id="8" name="Rectangle">
            <a:extLst>
              <a:ext uri="{FF2B5EF4-FFF2-40B4-BE49-F238E27FC236}">
                <a16:creationId xmlns:a16="http://schemas.microsoft.com/office/drawing/2014/main" id="{259CC441-54D9-B077-8AFA-59F90B2F2624}"/>
              </a:ext>
            </a:extLst>
          </p:cNvPr>
          <p:cNvSpPr/>
          <p:nvPr/>
        </p:nvSpPr>
        <p:spPr>
          <a:xfrm>
            <a:off x="1914524" y="4333899"/>
            <a:ext cx="8343901" cy="1447800"/>
          </a:xfrm>
          <a:prstGeom prst="rect">
            <a:avLst/>
          </a:prstGeom>
          <a:ln w="12700">
            <a:solidFill>
              <a:srgbClr val="FFFFFF"/>
            </a:solidFill>
          </a:ln>
          <a:effectLst/>
        </p:spPr>
        <p:txBody>
          <a:bodyPr lIns="71433" tIns="71433" rIns="71433" bIns="71433" anchor="ctr"/>
          <a:lstStyle/>
          <a:p>
            <a:pPr defTabSz="609585">
              <a:defRPr/>
            </a:pPr>
            <a:endParaRPr sz="2400" dirty="0">
              <a:solidFill>
                <a:srgbClr val="000000"/>
              </a:solidFill>
              <a:latin typeface="Aptos" panose="020B0004020202020204" pitchFamily="34" charset="0"/>
              <a:ea typeface="Verdana" panose="020B0604030504040204" pitchFamily="34" charset="0"/>
              <a:cs typeface="Arial" panose="020B0604020202020204" pitchFamily="34" charset="0"/>
            </a:endParaRPr>
          </a:p>
        </p:txBody>
      </p:sp>
      <p:sp>
        <p:nvSpPr>
          <p:cNvPr id="9" name="TextBox 8">
            <a:extLst>
              <a:ext uri="{FF2B5EF4-FFF2-40B4-BE49-F238E27FC236}">
                <a16:creationId xmlns:a16="http://schemas.microsoft.com/office/drawing/2014/main" id="{4E802ED2-BFAC-815C-496A-F3CE3E07D714}"/>
              </a:ext>
            </a:extLst>
          </p:cNvPr>
          <p:cNvSpPr txBox="1"/>
          <p:nvPr/>
        </p:nvSpPr>
        <p:spPr>
          <a:xfrm>
            <a:off x="384839" y="4564486"/>
            <a:ext cx="11422323" cy="1015663"/>
          </a:xfrm>
          <a:prstGeom prst="rect">
            <a:avLst/>
          </a:prstGeom>
          <a:noFill/>
        </p:spPr>
        <p:txBody>
          <a:bodyPr wrap="square" rtlCol="0">
            <a:spAutoFit/>
          </a:bodyPr>
          <a:lstStyle/>
          <a:p>
            <a:pPr algn="ctr" defTabSz="825479" hangingPunct="0">
              <a:defRPr/>
            </a:pPr>
            <a:r>
              <a:rPr lang="en-US" sz="3600" b="1" dirty="0" err="1">
                <a:solidFill>
                  <a:srgbClr val="FFFFFF"/>
                </a:solidFill>
                <a:latin typeface="Aptos" panose="020B0004020202020204" pitchFamily="34" charset="0"/>
                <a:cs typeface="Arial" panose="020B0604020202020204" pitchFamily="34" charset="0"/>
              </a:rPr>
              <a:t>Vonex</a:t>
            </a:r>
            <a:endParaRPr lang="en-US" sz="3600" b="1" dirty="0">
              <a:solidFill>
                <a:srgbClr val="FFFFFF"/>
              </a:solidFill>
              <a:latin typeface="Aptos" panose="020B0004020202020204" pitchFamily="34" charset="0"/>
              <a:cs typeface="Arial" panose="020B0604020202020204" pitchFamily="34" charset="0"/>
            </a:endParaRPr>
          </a:p>
          <a:p>
            <a:pPr algn="ctr" defTabSz="609585"/>
            <a:r>
              <a:rPr lang="en-US" sz="2400" dirty="0">
                <a:solidFill>
                  <a:prstClr val="white"/>
                </a:solidFill>
                <a:latin typeface="Aptos" panose="020B0004020202020204" pitchFamily="34" charset="0"/>
              </a:rPr>
              <a:t>Business Customer Connectivity</a:t>
            </a:r>
          </a:p>
        </p:txBody>
      </p:sp>
      <p:pic>
        <p:nvPicPr>
          <p:cNvPr id="4" name="Picture 3">
            <a:extLst>
              <a:ext uri="{FF2B5EF4-FFF2-40B4-BE49-F238E27FC236}">
                <a16:creationId xmlns:a16="http://schemas.microsoft.com/office/drawing/2014/main" id="{91396FCC-BCFB-0B85-9880-0FB2470572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0207" y="443808"/>
            <a:ext cx="1860650" cy="655387"/>
          </a:xfrm>
          <a:prstGeom prst="rect">
            <a:avLst/>
          </a:prstGeom>
        </p:spPr>
      </p:pic>
    </p:spTree>
    <p:extLst>
      <p:ext uri="{BB962C8B-B14F-4D97-AF65-F5344CB8AC3E}">
        <p14:creationId xmlns:p14="http://schemas.microsoft.com/office/powerpoint/2010/main" val="37489632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601AF4F-1AF1-E8F1-04AB-8DF213086860}"/>
              </a:ext>
            </a:extLst>
          </p:cNvPr>
          <p:cNvSpPr/>
          <p:nvPr/>
        </p:nvSpPr>
        <p:spPr>
          <a:xfrm>
            <a:off x="0" y="1"/>
            <a:ext cx="12192000" cy="6296025"/>
          </a:xfrm>
          <a:prstGeom prst="rect">
            <a:avLst/>
          </a:prstGeom>
          <a:solidFill>
            <a:srgbClr val="002B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latin typeface="Aptos" panose="020B0004020202020204" pitchFamily="34" charset="0"/>
            </a:endParaRPr>
          </a:p>
        </p:txBody>
      </p:sp>
      <p:sp>
        <p:nvSpPr>
          <p:cNvPr id="3" name="TextBox 2">
            <a:extLst>
              <a:ext uri="{FF2B5EF4-FFF2-40B4-BE49-F238E27FC236}">
                <a16:creationId xmlns:a16="http://schemas.microsoft.com/office/drawing/2014/main" id="{800F809E-9C35-2FD1-30A2-C2A5062BAFB2}"/>
              </a:ext>
            </a:extLst>
          </p:cNvPr>
          <p:cNvSpPr txBox="1"/>
          <p:nvPr/>
        </p:nvSpPr>
        <p:spPr>
          <a:xfrm>
            <a:off x="1058238" y="2487419"/>
            <a:ext cx="5120871" cy="2985433"/>
          </a:xfrm>
          <a:prstGeom prst="rect">
            <a:avLst/>
          </a:prstGeom>
          <a:noFill/>
        </p:spPr>
        <p:txBody>
          <a:bodyPr wrap="square" rtlCol="0">
            <a:spAutoFit/>
          </a:bodyPr>
          <a:lstStyle/>
          <a:p>
            <a:pPr algn="ctr">
              <a:spcBef>
                <a:spcPts val="1200"/>
              </a:spcBef>
              <a:spcAft>
                <a:spcPts val="1200"/>
              </a:spcAft>
            </a:pPr>
            <a:r>
              <a:rPr lang="en-US" sz="3200" dirty="0">
                <a:solidFill>
                  <a:schemeClr val="bg1"/>
                </a:solidFill>
                <a:latin typeface="Aptos" panose="020B0004020202020204" pitchFamily="34" charset="0"/>
              </a:rPr>
              <a:t>The </a:t>
            </a:r>
            <a:r>
              <a:rPr lang="en-US" sz="3200" dirty="0">
                <a:solidFill>
                  <a:srgbClr val="00B0F0"/>
                </a:solidFill>
                <a:latin typeface="Aptos" panose="020B0004020202020204" pitchFamily="34" charset="0"/>
              </a:rPr>
              <a:t>NEW</a:t>
            </a:r>
          </a:p>
          <a:p>
            <a:pPr algn="ctr">
              <a:spcBef>
                <a:spcPts val="1200"/>
              </a:spcBef>
              <a:spcAft>
                <a:spcPts val="1200"/>
              </a:spcAft>
            </a:pPr>
            <a:r>
              <a:rPr lang="en-US" sz="3200" dirty="0">
                <a:solidFill>
                  <a:srgbClr val="00B0F0"/>
                </a:solidFill>
                <a:latin typeface="Aptos" panose="020B0004020202020204" pitchFamily="34" charset="0"/>
              </a:rPr>
              <a:t> “One-Stop-Shop”</a:t>
            </a:r>
          </a:p>
          <a:p>
            <a:pPr algn="ctr">
              <a:spcBef>
                <a:spcPts val="1200"/>
              </a:spcBef>
              <a:spcAft>
                <a:spcPts val="1200"/>
              </a:spcAft>
            </a:pPr>
            <a:r>
              <a:rPr lang="en-US" sz="3200" dirty="0">
                <a:solidFill>
                  <a:schemeClr val="bg1"/>
                </a:solidFill>
                <a:latin typeface="Aptos" panose="020B0004020202020204" pitchFamily="34" charset="0"/>
              </a:rPr>
              <a:t>for Business Customer</a:t>
            </a:r>
          </a:p>
          <a:p>
            <a:pPr algn="ctr">
              <a:spcBef>
                <a:spcPts val="1200"/>
              </a:spcBef>
              <a:spcAft>
                <a:spcPts val="1200"/>
              </a:spcAft>
            </a:pPr>
            <a:r>
              <a:rPr lang="en-US" sz="3200" dirty="0">
                <a:solidFill>
                  <a:schemeClr val="bg1"/>
                </a:solidFill>
                <a:latin typeface="Aptos" panose="020B0004020202020204" pitchFamily="34" charset="0"/>
              </a:rPr>
              <a:t>Connectivity!</a:t>
            </a:r>
            <a:endParaRPr lang="en-AU" sz="3200" dirty="0">
              <a:solidFill>
                <a:schemeClr val="bg1"/>
              </a:solidFill>
              <a:latin typeface="Aptos" panose="020B0004020202020204" pitchFamily="34" charset="0"/>
            </a:endParaRPr>
          </a:p>
        </p:txBody>
      </p:sp>
      <p:pic>
        <p:nvPicPr>
          <p:cNvPr id="4" name="Picture 3" descr="A picture containing text, tableware, dishware, clipart&#10;&#10;Description automatically generated">
            <a:extLst>
              <a:ext uri="{FF2B5EF4-FFF2-40B4-BE49-F238E27FC236}">
                <a16:creationId xmlns:a16="http://schemas.microsoft.com/office/drawing/2014/main" id="{645D189B-BB17-03DE-4103-AA51E5EA54C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86879" y="1210513"/>
            <a:ext cx="2863587" cy="1033803"/>
          </a:xfrm>
          <a:prstGeom prst="rect">
            <a:avLst/>
          </a:prstGeom>
        </p:spPr>
      </p:pic>
      <p:sp>
        <p:nvSpPr>
          <p:cNvPr id="7" name="Round Diagonal Corner Rectangle 6">
            <a:extLst>
              <a:ext uri="{FF2B5EF4-FFF2-40B4-BE49-F238E27FC236}">
                <a16:creationId xmlns:a16="http://schemas.microsoft.com/office/drawing/2014/main" id="{EEFB30AB-A57D-A975-745B-84B17CDC5925}"/>
              </a:ext>
            </a:extLst>
          </p:cNvPr>
          <p:cNvSpPr/>
          <p:nvPr/>
        </p:nvSpPr>
        <p:spPr>
          <a:xfrm>
            <a:off x="6658294" y="1210513"/>
            <a:ext cx="4580313" cy="864000"/>
          </a:xfrm>
          <a:prstGeom prst="round2DiagRect">
            <a:avLst/>
          </a:prstGeom>
          <a:solidFill>
            <a:srgbClr val="002B52"/>
          </a:solidFill>
          <a:ln w="57150">
            <a:solidFill>
              <a:srgbClr val="00B0F0"/>
            </a:solidFill>
          </a:ln>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2400" dirty="0">
                <a:latin typeface="Aptos" panose="020B0004020202020204" pitchFamily="34" charset="0"/>
              </a:rPr>
              <a:t>Business Phone </a:t>
            </a:r>
          </a:p>
          <a:p>
            <a:pPr algn="ctr"/>
            <a:r>
              <a:rPr lang="en-US" sz="2400" dirty="0" err="1">
                <a:latin typeface="Aptos" panose="020B0004020202020204" pitchFamily="34" charset="0"/>
              </a:rPr>
              <a:t>Lineshare</a:t>
            </a:r>
            <a:r>
              <a:rPr lang="en-US" sz="2400" dirty="0">
                <a:latin typeface="Aptos" panose="020B0004020202020204" pitchFamily="34" charset="0"/>
              </a:rPr>
              <a:t> + </a:t>
            </a:r>
            <a:r>
              <a:rPr lang="en-US" sz="2400" dirty="0" err="1">
                <a:latin typeface="Aptos" panose="020B0004020202020204" pitchFamily="34" charset="0"/>
              </a:rPr>
              <a:t>OnDesk</a:t>
            </a:r>
            <a:r>
              <a:rPr lang="en-US" sz="2400" dirty="0">
                <a:latin typeface="Aptos" panose="020B0004020202020204" pitchFamily="34" charset="0"/>
              </a:rPr>
              <a:t> + </a:t>
            </a:r>
            <a:r>
              <a:rPr lang="en-US" sz="2400" dirty="0" err="1">
                <a:latin typeface="Aptos" panose="020B0004020202020204" pitchFamily="34" charset="0"/>
              </a:rPr>
              <a:t>OnSip</a:t>
            </a:r>
            <a:endParaRPr lang="en-US" sz="2400" dirty="0">
              <a:latin typeface="Aptos" panose="020B0004020202020204" pitchFamily="34" charset="0"/>
            </a:endParaRPr>
          </a:p>
        </p:txBody>
      </p:sp>
      <p:sp>
        <p:nvSpPr>
          <p:cNvPr id="8" name="Round Diagonal Corner Rectangle 7">
            <a:extLst>
              <a:ext uri="{FF2B5EF4-FFF2-40B4-BE49-F238E27FC236}">
                <a16:creationId xmlns:a16="http://schemas.microsoft.com/office/drawing/2014/main" id="{02616929-7FC5-09A7-CDB8-34032D12B1CC}"/>
              </a:ext>
            </a:extLst>
          </p:cNvPr>
          <p:cNvSpPr/>
          <p:nvPr/>
        </p:nvSpPr>
        <p:spPr>
          <a:xfrm>
            <a:off x="6658293" y="2339404"/>
            <a:ext cx="4580313" cy="864000"/>
          </a:xfrm>
          <a:prstGeom prst="round2DiagRect">
            <a:avLst/>
          </a:prstGeom>
          <a:solidFill>
            <a:srgbClr val="002B52"/>
          </a:solidFill>
          <a:ln w="57150">
            <a:solidFill>
              <a:srgbClr val="00B0F0"/>
            </a:solidFill>
          </a:ln>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2400" dirty="0">
                <a:latin typeface="Aptos" panose="020B0004020202020204" pitchFamily="34" charset="0"/>
              </a:rPr>
              <a:t> Business </a:t>
            </a:r>
            <a:r>
              <a:rPr lang="en-US" sz="2400" dirty="0" err="1">
                <a:latin typeface="Aptos" panose="020B0004020202020204" pitchFamily="34" charset="0"/>
              </a:rPr>
              <a:t>nbn</a:t>
            </a:r>
            <a:r>
              <a:rPr lang="en-US" sz="2400" dirty="0">
                <a:solidFill>
                  <a:srgbClr val="FFFFFF"/>
                </a:solidFill>
                <a:latin typeface="Aptos" panose="020B0004020202020204" pitchFamily="34" charset="0"/>
                <a:cs typeface="Candara"/>
              </a:rPr>
              <a:t>™</a:t>
            </a:r>
            <a:r>
              <a:rPr lang="en-US" sz="2400" dirty="0">
                <a:latin typeface="Aptos" panose="020B0004020202020204" pitchFamily="34" charset="0"/>
              </a:rPr>
              <a:t> &amp; Advanced Assure </a:t>
            </a:r>
            <a:r>
              <a:rPr lang="en-US" sz="2400" dirty="0" err="1">
                <a:latin typeface="Aptos" panose="020B0004020202020204" pitchFamily="34" charset="0"/>
              </a:rPr>
              <a:t>nbn</a:t>
            </a:r>
            <a:r>
              <a:rPr lang="en-US" sz="2400" dirty="0">
                <a:solidFill>
                  <a:srgbClr val="FFFFFF"/>
                </a:solidFill>
                <a:latin typeface="Aptos" panose="020B0004020202020204" pitchFamily="34" charset="0"/>
                <a:cs typeface="Candara"/>
              </a:rPr>
              <a:t>™</a:t>
            </a:r>
            <a:r>
              <a:rPr lang="en-US" sz="2400" dirty="0">
                <a:latin typeface="Aptos" panose="020B0004020202020204" pitchFamily="34" charset="0"/>
              </a:rPr>
              <a:t> </a:t>
            </a:r>
          </a:p>
        </p:txBody>
      </p:sp>
      <p:sp>
        <p:nvSpPr>
          <p:cNvPr id="9" name="Round Diagonal Corner Rectangle 8">
            <a:extLst>
              <a:ext uri="{FF2B5EF4-FFF2-40B4-BE49-F238E27FC236}">
                <a16:creationId xmlns:a16="http://schemas.microsoft.com/office/drawing/2014/main" id="{99C774C6-0A14-F811-141C-621213349D1C}"/>
              </a:ext>
            </a:extLst>
          </p:cNvPr>
          <p:cNvSpPr/>
          <p:nvPr/>
        </p:nvSpPr>
        <p:spPr>
          <a:xfrm>
            <a:off x="6658293" y="3468295"/>
            <a:ext cx="4580313" cy="864000"/>
          </a:xfrm>
          <a:prstGeom prst="round2DiagRect">
            <a:avLst/>
          </a:prstGeom>
          <a:solidFill>
            <a:srgbClr val="002B52"/>
          </a:solidFill>
          <a:ln w="57150">
            <a:solidFill>
              <a:srgbClr val="00B0F0"/>
            </a:solidFill>
          </a:ln>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2400" dirty="0">
                <a:latin typeface="Aptos" panose="020B0004020202020204" pitchFamily="34" charset="0"/>
              </a:rPr>
              <a:t>Business Mobile &amp; </a:t>
            </a:r>
          </a:p>
          <a:p>
            <a:pPr algn="ctr"/>
            <a:r>
              <a:rPr lang="en-US" sz="2400" dirty="0">
                <a:latin typeface="Aptos" panose="020B0004020202020204" pitchFamily="34" charset="0"/>
              </a:rPr>
              <a:t>Business Mobile Fleet</a:t>
            </a:r>
          </a:p>
        </p:txBody>
      </p:sp>
      <p:sp>
        <p:nvSpPr>
          <p:cNvPr id="10" name="Round Diagonal Corner Rectangle 9">
            <a:extLst>
              <a:ext uri="{FF2B5EF4-FFF2-40B4-BE49-F238E27FC236}">
                <a16:creationId xmlns:a16="http://schemas.microsoft.com/office/drawing/2014/main" id="{661B8AF4-2002-9B47-CFB5-B9C937CA737B}"/>
              </a:ext>
            </a:extLst>
          </p:cNvPr>
          <p:cNvSpPr/>
          <p:nvPr/>
        </p:nvSpPr>
        <p:spPr>
          <a:xfrm>
            <a:off x="6658293" y="4597187"/>
            <a:ext cx="4580313" cy="864000"/>
          </a:xfrm>
          <a:prstGeom prst="round2DiagRect">
            <a:avLst/>
          </a:prstGeom>
          <a:solidFill>
            <a:srgbClr val="002B52"/>
          </a:solidFill>
          <a:ln w="57150">
            <a:solidFill>
              <a:srgbClr val="00B0F0"/>
            </a:solidFill>
          </a:ln>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2400" dirty="0">
                <a:latin typeface="Aptos" panose="020B0004020202020204" pitchFamily="34" charset="0"/>
              </a:rPr>
              <a:t>Business 4G &amp; 5G Broadband</a:t>
            </a:r>
          </a:p>
        </p:txBody>
      </p:sp>
    </p:spTree>
    <p:extLst>
      <p:ext uri="{BB962C8B-B14F-4D97-AF65-F5344CB8AC3E}">
        <p14:creationId xmlns:p14="http://schemas.microsoft.com/office/powerpoint/2010/main" val="37086590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DC64B-E272-6DEE-A72E-EFF73FC9C0DB}"/>
            </a:ext>
          </a:extLst>
        </p:cNvPr>
        <p:cNvGrpSpPr/>
        <p:nvPr/>
      </p:nvGrpSpPr>
      <p:grpSpPr>
        <a:xfrm>
          <a:off x="0" y="0"/>
          <a:ext cx="0" cy="0"/>
          <a:chOff x="0" y="0"/>
          <a:chExt cx="0" cy="0"/>
        </a:xfrm>
      </p:grpSpPr>
      <p:sp>
        <p:nvSpPr>
          <p:cNvPr id="25" name="Rounded Rectangle 24">
            <a:extLst>
              <a:ext uri="{FF2B5EF4-FFF2-40B4-BE49-F238E27FC236}">
                <a16:creationId xmlns:a16="http://schemas.microsoft.com/office/drawing/2014/main" id="{30CF7B3B-8EBF-D0CA-6640-3C80EC976223}"/>
              </a:ext>
            </a:extLst>
          </p:cNvPr>
          <p:cNvSpPr/>
          <p:nvPr/>
        </p:nvSpPr>
        <p:spPr>
          <a:xfrm>
            <a:off x="4732557" y="2326524"/>
            <a:ext cx="2722601" cy="3559925"/>
          </a:xfrm>
          <a:prstGeom prst="roundRect">
            <a:avLst>
              <a:gd name="adj" fmla="val 5310"/>
            </a:avLst>
          </a:prstGeom>
          <a:solidFill>
            <a:schemeClr val="bg1">
              <a:alpha val="83877"/>
            </a:schemeClr>
          </a:solidFill>
          <a:ln>
            <a:noFill/>
          </a:ln>
          <a:effectLst>
            <a:outerShdw blurRad="36089" dist="16300" dir="600000" algn="tl" rotWithShape="0">
              <a:prstClr val="black">
                <a:alpha val="3521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cs typeface="Arial" panose="020B0604020202020204" pitchFamily="34" charset="0"/>
            </a:endParaRPr>
          </a:p>
        </p:txBody>
      </p:sp>
      <p:sp>
        <p:nvSpPr>
          <p:cNvPr id="26" name="Rounded Rectangle 25">
            <a:extLst>
              <a:ext uri="{FF2B5EF4-FFF2-40B4-BE49-F238E27FC236}">
                <a16:creationId xmlns:a16="http://schemas.microsoft.com/office/drawing/2014/main" id="{EFCF27FC-6386-41A8-B97D-D93D04C791C8}"/>
              </a:ext>
            </a:extLst>
          </p:cNvPr>
          <p:cNvSpPr/>
          <p:nvPr/>
        </p:nvSpPr>
        <p:spPr>
          <a:xfrm>
            <a:off x="9145897" y="2326525"/>
            <a:ext cx="2722601" cy="3559927"/>
          </a:xfrm>
          <a:prstGeom prst="roundRect">
            <a:avLst>
              <a:gd name="adj" fmla="val 5310"/>
            </a:avLst>
          </a:prstGeom>
          <a:solidFill>
            <a:schemeClr val="bg1">
              <a:alpha val="83877"/>
            </a:schemeClr>
          </a:solidFill>
          <a:ln>
            <a:noFill/>
          </a:ln>
          <a:effectLst>
            <a:outerShdw blurRad="36089" dist="16300" dir="600000" algn="tl" rotWithShape="0">
              <a:prstClr val="black">
                <a:alpha val="3521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cs typeface="Arial" panose="020B0604020202020204" pitchFamily="34" charset="0"/>
            </a:endParaRPr>
          </a:p>
        </p:txBody>
      </p:sp>
      <p:sp>
        <p:nvSpPr>
          <p:cNvPr id="23" name="Rounded Rectangle 22">
            <a:extLst>
              <a:ext uri="{FF2B5EF4-FFF2-40B4-BE49-F238E27FC236}">
                <a16:creationId xmlns:a16="http://schemas.microsoft.com/office/drawing/2014/main" id="{891A019D-E6B8-9F22-4970-6268FDA08277}"/>
              </a:ext>
            </a:extLst>
          </p:cNvPr>
          <p:cNvSpPr/>
          <p:nvPr/>
        </p:nvSpPr>
        <p:spPr>
          <a:xfrm>
            <a:off x="277949" y="2326525"/>
            <a:ext cx="2722601" cy="3559924"/>
          </a:xfrm>
          <a:prstGeom prst="roundRect">
            <a:avLst>
              <a:gd name="adj" fmla="val 5310"/>
            </a:avLst>
          </a:prstGeom>
          <a:solidFill>
            <a:schemeClr val="bg1">
              <a:alpha val="83877"/>
            </a:schemeClr>
          </a:solidFill>
          <a:ln>
            <a:noFill/>
          </a:ln>
          <a:effectLst>
            <a:outerShdw blurRad="36089" dist="16300" dir="600000" algn="tl" rotWithShape="0">
              <a:prstClr val="black">
                <a:alpha val="3521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cs typeface="Arial" panose="020B0604020202020204" pitchFamily="34" charset="0"/>
            </a:endParaRPr>
          </a:p>
        </p:txBody>
      </p:sp>
      <p:sp>
        <p:nvSpPr>
          <p:cNvPr id="4" name="Title 3">
            <a:extLst>
              <a:ext uri="{FF2B5EF4-FFF2-40B4-BE49-F238E27FC236}">
                <a16:creationId xmlns:a16="http://schemas.microsoft.com/office/drawing/2014/main" id="{5925C98D-D8E9-D4E5-FFC7-32E8FAFADE6B}"/>
              </a:ext>
            </a:extLst>
          </p:cNvPr>
          <p:cNvSpPr>
            <a:spLocks noGrp="1"/>
          </p:cNvSpPr>
          <p:nvPr>
            <p:ph type="title" idx="4294967295"/>
          </p:nvPr>
        </p:nvSpPr>
        <p:spPr>
          <a:xfrm>
            <a:off x="428625" y="57150"/>
            <a:ext cx="11763375" cy="962025"/>
          </a:xfrm>
        </p:spPr>
        <p:txBody>
          <a:bodyPr/>
          <a:lstStyle/>
          <a:p>
            <a:r>
              <a:rPr lang="en-AU" dirty="0">
                <a:latin typeface="+mn-lt"/>
              </a:rPr>
              <a:t>How it Works</a:t>
            </a:r>
          </a:p>
        </p:txBody>
      </p:sp>
      <p:sp>
        <p:nvSpPr>
          <p:cNvPr id="3" name="Text Placeholder 2">
            <a:extLst>
              <a:ext uri="{FF2B5EF4-FFF2-40B4-BE49-F238E27FC236}">
                <a16:creationId xmlns:a16="http://schemas.microsoft.com/office/drawing/2014/main" id="{9948C3F5-E23B-9AC7-1DB7-36A40992E7FA}"/>
              </a:ext>
            </a:extLst>
          </p:cNvPr>
          <p:cNvSpPr>
            <a:spLocks noGrp="1"/>
          </p:cNvSpPr>
          <p:nvPr>
            <p:ph sz="quarter" idx="4294967295"/>
          </p:nvPr>
        </p:nvSpPr>
        <p:spPr>
          <a:xfrm>
            <a:off x="321718" y="3503943"/>
            <a:ext cx="2633663" cy="2263775"/>
          </a:xfrm>
        </p:spPr>
        <p:txBody>
          <a:bodyPr>
            <a:normAutofit/>
          </a:bodyPr>
          <a:lstStyle/>
          <a:p>
            <a:pPr marL="0" indent="0" algn="ctr">
              <a:buClr>
                <a:schemeClr val="tx1"/>
              </a:buClr>
              <a:buNone/>
            </a:pPr>
            <a:r>
              <a:rPr lang="en-AU" sz="1867" dirty="0">
                <a:latin typeface="+mn-lt"/>
              </a:rPr>
              <a:t>Simply visit </a:t>
            </a:r>
            <a:r>
              <a:rPr lang="en-AU" sz="1800" dirty="0" err="1">
                <a:solidFill>
                  <a:srgbClr val="00B0F0"/>
                </a:solidFill>
                <a:latin typeface="+mn-lt"/>
              </a:rPr>
              <a:t>acnpacific.com</a:t>
            </a:r>
            <a:r>
              <a:rPr lang="en-AU" sz="1800" dirty="0">
                <a:solidFill>
                  <a:srgbClr val="00B0F0"/>
                </a:solidFill>
                <a:latin typeface="+mn-lt"/>
              </a:rPr>
              <a:t>/</a:t>
            </a:r>
            <a:r>
              <a:rPr lang="en-AU" sz="1800" dirty="0" err="1">
                <a:solidFill>
                  <a:srgbClr val="00B0F0"/>
                </a:solidFill>
                <a:latin typeface="+mn-lt"/>
              </a:rPr>
              <a:t>vonex</a:t>
            </a:r>
            <a:endParaRPr lang="en-AU" sz="1800" dirty="0">
              <a:solidFill>
                <a:srgbClr val="00B0F0"/>
              </a:solidFill>
              <a:latin typeface="+mn-lt"/>
            </a:endParaRPr>
          </a:p>
        </p:txBody>
      </p:sp>
      <p:sp>
        <p:nvSpPr>
          <p:cNvPr id="7" name="Text Placeholder 6">
            <a:extLst>
              <a:ext uri="{FF2B5EF4-FFF2-40B4-BE49-F238E27FC236}">
                <a16:creationId xmlns:a16="http://schemas.microsoft.com/office/drawing/2014/main" id="{90FF4F93-CF04-FE34-8858-9C8E0C134967}"/>
              </a:ext>
            </a:extLst>
          </p:cNvPr>
          <p:cNvSpPr>
            <a:spLocks noGrp="1"/>
          </p:cNvSpPr>
          <p:nvPr>
            <p:ph type="body" sz="quarter" idx="4294967295"/>
          </p:nvPr>
        </p:nvSpPr>
        <p:spPr>
          <a:xfrm>
            <a:off x="4846877" y="3516313"/>
            <a:ext cx="2532062" cy="2265362"/>
          </a:xfrm>
        </p:spPr>
        <p:txBody>
          <a:bodyPr>
            <a:normAutofit/>
          </a:bodyPr>
          <a:lstStyle/>
          <a:p>
            <a:pPr marL="0" indent="0" algn="ctr">
              <a:buClr>
                <a:schemeClr val="tx1"/>
              </a:buClr>
              <a:buNone/>
            </a:pPr>
            <a:r>
              <a:rPr lang="en-AU" sz="1867" dirty="0">
                <a:solidFill>
                  <a:schemeClr val="tx2"/>
                </a:solidFill>
                <a:latin typeface="+mn-lt"/>
                <a:cs typeface="Arial" panose="020B0604020202020204" pitchFamily="34" charset="0"/>
              </a:rPr>
              <a:t>Fill in the online form with as much information as possible</a:t>
            </a:r>
          </a:p>
        </p:txBody>
      </p:sp>
      <p:sp>
        <p:nvSpPr>
          <p:cNvPr id="11" name="Text Placeholder 6">
            <a:extLst>
              <a:ext uri="{FF2B5EF4-FFF2-40B4-BE49-F238E27FC236}">
                <a16:creationId xmlns:a16="http://schemas.microsoft.com/office/drawing/2014/main" id="{21680303-F338-8921-66F6-54E38262EF0B}"/>
              </a:ext>
            </a:extLst>
          </p:cNvPr>
          <p:cNvSpPr txBox="1">
            <a:spLocks/>
          </p:cNvSpPr>
          <p:nvPr/>
        </p:nvSpPr>
        <p:spPr>
          <a:xfrm>
            <a:off x="9187165" y="3516313"/>
            <a:ext cx="2722601" cy="2264095"/>
          </a:xfrm>
          <a:prstGeom prst="rect">
            <a:avLst/>
          </a:prstGeom>
        </p:spPr>
        <p:txBody>
          <a:bodyPr vert="horz" lIns="91440" tIns="45720" rIns="91440" bIns="45720" rtlCol="0">
            <a:normAutofit/>
          </a:bodyPr>
          <a:lstStyle>
            <a:lvl1pPr marL="360000" indent="-3600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2400" kern="1200">
                <a:solidFill>
                  <a:schemeClr val="tx2"/>
                </a:solidFill>
                <a:latin typeface="Helvetica" pitchFamily="2"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2400" kern="1200">
                <a:solidFill>
                  <a:schemeClr val="tx2"/>
                </a:solidFill>
                <a:latin typeface="Helvetica" pitchFamily="2"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2000" kern="1200">
                <a:solidFill>
                  <a:schemeClr val="tx2"/>
                </a:solidFill>
                <a:latin typeface="Helvetica" pitchFamily="2"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1800" kern="1200">
                <a:solidFill>
                  <a:schemeClr val="tx2"/>
                </a:solidFill>
                <a:latin typeface="Helvetica" pitchFamily="2"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600"/>
              </a:spcBef>
              <a:spcAft>
                <a:spcPts val="600"/>
              </a:spcAft>
              <a:buClr>
                <a:srgbClr val="377BC9"/>
              </a:buClr>
              <a:buFont typeface="Arial" panose="020B0604020202020204" pitchFamily="34" charset="0"/>
              <a:buChar char="•"/>
              <a:defRPr sz="1800" kern="1200">
                <a:solidFill>
                  <a:schemeClr val="tx2"/>
                </a:solidFill>
                <a:latin typeface="Helvetica" pitchFamily="2"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1867" dirty="0">
                <a:latin typeface="+mn-lt"/>
                <a:cs typeface="Arial" panose="020B0604020202020204" pitchFamily="34" charset="0"/>
              </a:rPr>
              <a:t>Our dedicated </a:t>
            </a:r>
            <a:r>
              <a:rPr lang="en-AU" sz="1867" dirty="0" err="1">
                <a:latin typeface="+mn-lt"/>
                <a:cs typeface="Arial" panose="020B0604020202020204" pitchFamily="34" charset="0"/>
              </a:rPr>
              <a:t>Vonex</a:t>
            </a:r>
            <a:r>
              <a:rPr lang="en-AU" sz="1867" dirty="0">
                <a:latin typeface="+mn-lt"/>
                <a:cs typeface="Arial" panose="020B0604020202020204" pitchFamily="34" charset="0"/>
              </a:rPr>
              <a:t> Account Manager will contact the customer, explore their needs, discuss the options, provide a quote and close the deal.</a:t>
            </a:r>
          </a:p>
        </p:txBody>
      </p:sp>
      <p:sp>
        <p:nvSpPr>
          <p:cNvPr id="14" name="Oval 13">
            <a:extLst>
              <a:ext uri="{FF2B5EF4-FFF2-40B4-BE49-F238E27FC236}">
                <a16:creationId xmlns:a16="http://schemas.microsoft.com/office/drawing/2014/main" id="{D16F1CCE-1F08-D6C1-7DBD-2DFA78321150}"/>
              </a:ext>
            </a:extLst>
          </p:cNvPr>
          <p:cNvSpPr/>
          <p:nvPr/>
        </p:nvSpPr>
        <p:spPr>
          <a:xfrm>
            <a:off x="936824" y="1848545"/>
            <a:ext cx="1404851" cy="1404851"/>
          </a:xfrm>
          <a:prstGeom prst="ellipse">
            <a:avLst/>
          </a:prstGeom>
          <a:solidFill>
            <a:srgbClr val="002B52"/>
          </a:solidFill>
          <a:ln w="19050">
            <a:noFill/>
          </a:ln>
          <a:effectLst>
            <a:outerShdw blurRad="38099" dist="36986" dir="1560000" sx="99072" sy="99072" algn="tl" rotWithShape="0">
              <a:prstClr val="black">
                <a:alpha val="3889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cs typeface="Arial" panose="020B0604020202020204" pitchFamily="34" charset="0"/>
            </a:endParaRPr>
          </a:p>
        </p:txBody>
      </p:sp>
      <p:sp>
        <p:nvSpPr>
          <p:cNvPr id="15" name="Oval 14">
            <a:extLst>
              <a:ext uri="{FF2B5EF4-FFF2-40B4-BE49-F238E27FC236}">
                <a16:creationId xmlns:a16="http://schemas.microsoft.com/office/drawing/2014/main" id="{427214C9-B51D-3F31-B842-B124C0566A5D}"/>
              </a:ext>
            </a:extLst>
          </p:cNvPr>
          <p:cNvSpPr/>
          <p:nvPr/>
        </p:nvSpPr>
        <p:spPr>
          <a:xfrm>
            <a:off x="5391432" y="1848545"/>
            <a:ext cx="1404851" cy="1404851"/>
          </a:xfrm>
          <a:prstGeom prst="ellipse">
            <a:avLst/>
          </a:prstGeom>
          <a:solidFill>
            <a:srgbClr val="002B52"/>
          </a:solidFill>
          <a:ln>
            <a:noFill/>
          </a:ln>
          <a:effectLst>
            <a:outerShdw blurRad="38099" dist="36986" dir="1560000" sx="99072" sy="99072" algn="tl" rotWithShape="0">
              <a:prstClr val="black">
                <a:alpha val="3889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cs typeface="Arial" panose="020B0604020202020204" pitchFamily="34" charset="0"/>
            </a:endParaRPr>
          </a:p>
        </p:txBody>
      </p:sp>
      <p:sp>
        <p:nvSpPr>
          <p:cNvPr id="16" name="Oval 15">
            <a:extLst>
              <a:ext uri="{FF2B5EF4-FFF2-40B4-BE49-F238E27FC236}">
                <a16:creationId xmlns:a16="http://schemas.microsoft.com/office/drawing/2014/main" id="{58D0649D-E155-0F80-E8BB-C10AE7A09ACB}"/>
              </a:ext>
            </a:extLst>
          </p:cNvPr>
          <p:cNvSpPr/>
          <p:nvPr/>
        </p:nvSpPr>
        <p:spPr>
          <a:xfrm>
            <a:off x="9804771" y="1848545"/>
            <a:ext cx="1404851" cy="1404851"/>
          </a:xfrm>
          <a:prstGeom prst="ellipse">
            <a:avLst/>
          </a:prstGeom>
          <a:solidFill>
            <a:srgbClr val="002B52"/>
          </a:solidFill>
          <a:ln>
            <a:noFill/>
          </a:ln>
          <a:effectLst>
            <a:outerShdw blurRad="38099" dist="36986" dir="1560000" sx="99072" sy="99072" algn="tl" rotWithShape="0">
              <a:prstClr val="black">
                <a:alpha val="3889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dirty="0">
              <a:cs typeface="Arial" panose="020B0604020202020204" pitchFamily="34" charset="0"/>
            </a:endParaRPr>
          </a:p>
        </p:txBody>
      </p:sp>
      <p:sp>
        <p:nvSpPr>
          <p:cNvPr id="6" name="Triangle 5">
            <a:extLst>
              <a:ext uri="{FF2B5EF4-FFF2-40B4-BE49-F238E27FC236}">
                <a16:creationId xmlns:a16="http://schemas.microsoft.com/office/drawing/2014/main" id="{0FC5A3FF-9809-FD13-3882-550040004570}"/>
              </a:ext>
            </a:extLst>
          </p:cNvPr>
          <p:cNvSpPr/>
          <p:nvPr/>
        </p:nvSpPr>
        <p:spPr>
          <a:xfrm rot="5400000">
            <a:off x="3539819" y="3906226"/>
            <a:ext cx="742037" cy="359087"/>
          </a:xfrm>
          <a:prstGeom prst="triangle">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1" dirty="0">
              <a:cs typeface="Arial" panose="020B0604020202020204" pitchFamily="34" charset="0"/>
            </a:endParaRPr>
          </a:p>
        </p:txBody>
      </p:sp>
      <p:sp>
        <p:nvSpPr>
          <p:cNvPr id="8" name="Triangle 7">
            <a:extLst>
              <a:ext uri="{FF2B5EF4-FFF2-40B4-BE49-F238E27FC236}">
                <a16:creationId xmlns:a16="http://schemas.microsoft.com/office/drawing/2014/main" id="{E4EA7CE6-1DD4-4B55-BBB5-302CC1845D4F}"/>
              </a:ext>
            </a:extLst>
          </p:cNvPr>
          <p:cNvSpPr/>
          <p:nvPr/>
        </p:nvSpPr>
        <p:spPr>
          <a:xfrm rot="5400000">
            <a:off x="8006952" y="3906226"/>
            <a:ext cx="742037" cy="359087"/>
          </a:xfrm>
          <a:prstGeom prst="triangle">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1" dirty="0">
              <a:cs typeface="Arial" panose="020B0604020202020204" pitchFamily="34" charset="0"/>
            </a:endParaRPr>
          </a:p>
        </p:txBody>
      </p:sp>
      <p:pic>
        <p:nvPicPr>
          <p:cNvPr id="12" name="Picture 11">
            <a:extLst>
              <a:ext uri="{FF2B5EF4-FFF2-40B4-BE49-F238E27FC236}">
                <a16:creationId xmlns:a16="http://schemas.microsoft.com/office/drawing/2014/main" id="{9367BEFF-CCDD-046C-D7F1-89A9B976E80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209474" y="1967224"/>
            <a:ext cx="859551" cy="1079681"/>
          </a:xfrm>
          <a:prstGeom prst="rect">
            <a:avLst/>
          </a:prstGeom>
        </p:spPr>
      </p:pic>
      <p:pic>
        <p:nvPicPr>
          <p:cNvPr id="13" name="Picture 12">
            <a:extLst>
              <a:ext uri="{FF2B5EF4-FFF2-40B4-BE49-F238E27FC236}">
                <a16:creationId xmlns:a16="http://schemas.microsoft.com/office/drawing/2014/main" id="{4E2ED488-8C6B-BCBD-39E9-7D55DB68C78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55898" y="2140023"/>
            <a:ext cx="914020" cy="906880"/>
          </a:xfrm>
          <a:prstGeom prst="rect">
            <a:avLst/>
          </a:prstGeom>
        </p:spPr>
      </p:pic>
      <p:pic>
        <p:nvPicPr>
          <p:cNvPr id="17" name="Picture 16">
            <a:extLst>
              <a:ext uri="{FF2B5EF4-FFF2-40B4-BE49-F238E27FC236}">
                <a16:creationId xmlns:a16="http://schemas.microsoft.com/office/drawing/2014/main" id="{DD21AE07-0047-A454-452E-B7692C92242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064536" y="1887112"/>
            <a:ext cx="1143977" cy="1139525"/>
          </a:xfrm>
          <a:prstGeom prst="rect">
            <a:avLst/>
          </a:prstGeom>
        </p:spPr>
      </p:pic>
      <p:pic>
        <p:nvPicPr>
          <p:cNvPr id="18" name="Picture 17">
            <a:extLst>
              <a:ext uri="{FF2B5EF4-FFF2-40B4-BE49-F238E27FC236}">
                <a16:creationId xmlns:a16="http://schemas.microsoft.com/office/drawing/2014/main" id="{04220703-43EC-0054-8D31-C4F3D672A8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73089" y="271459"/>
            <a:ext cx="1270849" cy="447637"/>
          </a:xfrm>
          <a:prstGeom prst="rect">
            <a:avLst/>
          </a:prstGeom>
        </p:spPr>
      </p:pic>
      <p:sp>
        <p:nvSpPr>
          <p:cNvPr id="5" name="TextBox 4">
            <a:extLst>
              <a:ext uri="{FF2B5EF4-FFF2-40B4-BE49-F238E27FC236}">
                <a16:creationId xmlns:a16="http://schemas.microsoft.com/office/drawing/2014/main" id="{518370E6-5EF2-ECBA-FFE2-853D9DB79B06}"/>
              </a:ext>
            </a:extLst>
          </p:cNvPr>
          <p:cNvSpPr txBox="1"/>
          <p:nvPr/>
        </p:nvSpPr>
        <p:spPr>
          <a:xfrm>
            <a:off x="231300" y="1136333"/>
            <a:ext cx="11592005" cy="461665"/>
          </a:xfrm>
          <a:prstGeom prst="rect">
            <a:avLst/>
          </a:prstGeom>
          <a:noFill/>
        </p:spPr>
        <p:txBody>
          <a:bodyPr wrap="square" rtlCol="0">
            <a:spAutoFit/>
          </a:bodyPr>
          <a:lstStyle/>
          <a:p>
            <a:pPr algn="ctr"/>
            <a:r>
              <a:rPr lang="en-AU" sz="2400" b="1" dirty="0">
                <a:solidFill>
                  <a:schemeClr val="tx2"/>
                </a:solidFill>
                <a:cs typeface="Arial" panose="020B0604020202020204" pitchFamily="34" charset="0"/>
              </a:rPr>
              <a:t>Submitted a lead? Here’s what you should expect:</a:t>
            </a:r>
          </a:p>
        </p:txBody>
      </p:sp>
    </p:spTree>
    <p:extLst>
      <p:ext uri="{BB962C8B-B14F-4D97-AF65-F5344CB8AC3E}">
        <p14:creationId xmlns:p14="http://schemas.microsoft.com/office/powerpoint/2010/main" val="9094232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F6D0FCA-6AB0-1101-2711-F77A34069964}"/>
            </a:ext>
          </a:extLst>
        </p:cNvPr>
        <p:cNvGrpSpPr/>
        <p:nvPr/>
      </p:nvGrpSpPr>
      <p:grpSpPr>
        <a:xfrm>
          <a:off x="0" y="0"/>
          <a:ext cx="0" cy="0"/>
          <a:chOff x="0" y="0"/>
          <a:chExt cx="0" cy="0"/>
        </a:xfrm>
      </p:grpSpPr>
      <p:sp>
        <p:nvSpPr>
          <p:cNvPr id="4" name="Rectangle">
            <a:extLst>
              <a:ext uri="{FF2B5EF4-FFF2-40B4-BE49-F238E27FC236}">
                <a16:creationId xmlns:a16="http://schemas.microsoft.com/office/drawing/2014/main" id="{4811D727-3692-4049-A4D4-C1A718BD3AC2}"/>
              </a:ext>
            </a:extLst>
          </p:cNvPr>
          <p:cNvSpPr/>
          <p:nvPr/>
        </p:nvSpPr>
        <p:spPr>
          <a:xfrm>
            <a:off x="1619251" y="4132386"/>
            <a:ext cx="8934451" cy="1855177"/>
          </a:xfrm>
          <a:prstGeom prst="rect">
            <a:avLst/>
          </a:prstGeom>
          <a:solidFill>
            <a:srgbClr val="016B76">
              <a:alpha val="92845"/>
            </a:srgbClr>
          </a:solidFill>
          <a:ln w="12700">
            <a:noFill/>
            <a:miter lim="400000"/>
          </a:ln>
          <a:effectLst/>
        </p:spPr>
        <p:txBody>
          <a:bodyPr lIns="71433" tIns="71433" rIns="71433" bIns="71433" anchor="ctr"/>
          <a:lstStyle/>
          <a:p>
            <a:pPr defTabSz="609585">
              <a:defRPr/>
            </a:pPr>
            <a:endParaRPr sz="2400" dirty="0">
              <a:solidFill>
                <a:srgbClr val="000000"/>
              </a:solidFill>
              <a:ea typeface="Verdana" panose="020B0604030504040204" pitchFamily="34" charset="0"/>
              <a:cs typeface="Arial" panose="020B0604020202020204" pitchFamily="34" charset="0"/>
            </a:endParaRPr>
          </a:p>
        </p:txBody>
      </p:sp>
      <p:sp>
        <p:nvSpPr>
          <p:cNvPr id="3" name="Rectangle">
            <a:extLst>
              <a:ext uri="{FF2B5EF4-FFF2-40B4-BE49-F238E27FC236}">
                <a16:creationId xmlns:a16="http://schemas.microsoft.com/office/drawing/2014/main" id="{5BB4872A-15A2-9384-9915-F00BFB6D5961}"/>
              </a:ext>
            </a:extLst>
          </p:cNvPr>
          <p:cNvSpPr/>
          <p:nvPr/>
        </p:nvSpPr>
        <p:spPr>
          <a:xfrm>
            <a:off x="0" y="1"/>
            <a:ext cx="12192000" cy="1855177"/>
          </a:xfrm>
          <a:prstGeom prst="rect">
            <a:avLst/>
          </a:prstGeom>
          <a:gradFill>
            <a:gsLst>
              <a:gs pos="7000">
                <a:schemeClr val="bg1"/>
              </a:gs>
              <a:gs pos="100000">
                <a:schemeClr val="accent1">
                  <a:lumMod val="30000"/>
                  <a:lumOff val="70000"/>
                  <a:alpha val="0"/>
                </a:schemeClr>
              </a:gs>
            </a:gsLst>
            <a:lin ang="5400000" scaled="1"/>
          </a:gradFill>
          <a:ln w="12700">
            <a:noFill/>
            <a:miter lim="400000"/>
          </a:ln>
        </p:spPr>
        <p:txBody>
          <a:bodyPr lIns="71433" tIns="71433" rIns="71433" bIns="71433" anchor="ctr"/>
          <a:lstStyle/>
          <a:p>
            <a:pPr defTabSz="609585">
              <a:defRPr/>
            </a:pPr>
            <a:endParaRPr sz="2400" dirty="0">
              <a:solidFill>
                <a:srgbClr val="000000"/>
              </a:solidFill>
              <a:ea typeface="Verdana" panose="020B0604030504040204" pitchFamily="34" charset="0"/>
              <a:cs typeface="Arial" panose="020B0604020202020204" pitchFamily="34" charset="0"/>
            </a:endParaRPr>
          </a:p>
        </p:txBody>
      </p:sp>
      <p:sp>
        <p:nvSpPr>
          <p:cNvPr id="8" name="Rectangle">
            <a:extLst>
              <a:ext uri="{FF2B5EF4-FFF2-40B4-BE49-F238E27FC236}">
                <a16:creationId xmlns:a16="http://schemas.microsoft.com/office/drawing/2014/main" id="{CD04C81F-5E21-7AEC-ECDC-65712325FF80}"/>
              </a:ext>
            </a:extLst>
          </p:cNvPr>
          <p:cNvSpPr/>
          <p:nvPr/>
        </p:nvSpPr>
        <p:spPr>
          <a:xfrm>
            <a:off x="1948071" y="4333899"/>
            <a:ext cx="8279295" cy="1447800"/>
          </a:xfrm>
          <a:prstGeom prst="rect">
            <a:avLst/>
          </a:prstGeom>
          <a:ln w="12700">
            <a:solidFill>
              <a:srgbClr val="FFFFFF"/>
            </a:solidFill>
          </a:ln>
          <a:effectLst/>
        </p:spPr>
        <p:txBody>
          <a:bodyPr lIns="71433" tIns="71433" rIns="71433" bIns="71433" anchor="ctr"/>
          <a:lstStyle/>
          <a:p>
            <a:pPr defTabSz="609585">
              <a:defRPr/>
            </a:pPr>
            <a:endParaRPr sz="2400" dirty="0">
              <a:solidFill>
                <a:srgbClr val="000000"/>
              </a:solidFill>
              <a:ea typeface="Verdana" panose="020B0604030504040204" pitchFamily="34" charset="0"/>
              <a:cs typeface="Arial" panose="020B0604020202020204" pitchFamily="34" charset="0"/>
            </a:endParaRPr>
          </a:p>
        </p:txBody>
      </p:sp>
      <p:sp>
        <p:nvSpPr>
          <p:cNvPr id="9" name="TextBox 8">
            <a:extLst>
              <a:ext uri="{FF2B5EF4-FFF2-40B4-BE49-F238E27FC236}">
                <a16:creationId xmlns:a16="http://schemas.microsoft.com/office/drawing/2014/main" id="{CA84E481-4ACD-4DAE-94AF-DB0DB7885B04}"/>
              </a:ext>
            </a:extLst>
          </p:cNvPr>
          <p:cNvSpPr txBox="1"/>
          <p:nvPr/>
        </p:nvSpPr>
        <p:spPr>
          <a:xfrm>
            <a:off x="384839" y="4550736"/>
            <a:ext cx="11422323" cy="1015663"/>
          </a:xfrm>
          <a:prstGeom prst="rect">
            <a:avLst/>
          </a:prstGeom>
          <a:noFill/>
        </p:spPr>
        <p:txBody>
          <a:bodyPr wrap="square" rtlCol="0">
            <a:spAutoFit/>
          </a:bodyPr>
          <a:lstStyle/>
          <a:p>
            <a:pPr algn="ctr" defTabSz="825479" hangingPunct="0">
              <a:defRPr/>
            </a:pPr>
            <a:r>
              <a:rPr lang="en-US" sz="3600" b="1" dirty="0">
                <a:solidFill>
                  <a:srgbClr val="FFFFFF"/>
                </a:solidFill>
                <a:cs typeface="Arial" panose="020B0604020202020204" pitchFamily="34" charset="0"/>
              </a:rPr>
              <a:t>Honey Insurance</a:t>
            </a:r>
          </a:p>
          <a:p>
            <a:pPr algn="ctr" defTabSz="825479" hangingPunct="0">
              <a:defRPr/>
            </a:pPr>
            <a:r>
              <a:rPr lang="en-US" sz="2400" dirty="0">
                <a:solidFill>
                  <a:srgbClr val="FFFFFF"/>
                </a:solidFill>
                <a:cs typeface="Arial" panose="020B0604020202020204" pitchFamily="34" charset="0"/>
              </a:rPr>
              <a:t>Home, Contents and Landlord insurance </a:t>
            </a:r>
          </a:p>
        </p:txBody>
      </p:sp>
      <p:pic>
        <p:nvPicPr>
          <p:cNvPr id="2" name="Picture 1">
            <a:extLst>
              <a:ext uri="{FF2B5EF4-FFF2-40B4-BE49-F238E27FC236}">
                <a16:creationId xmlns:a16="http://schemas.microsoft.com/office/drawing/2014/main" id="{EFE84E95-26FB-D8E9-9679-17A84E94665A}"/>
              </a:ext>
            </a:extLst>
          </p:cNvPr>
          <p:cNvPicPr>
            <a:picLocks noChangeAspect="1"/>
          </p:cNvPicPr>
          <p:nvPr/>
        </p:nvPicPr>
        <p:blipFill>
          <a:blip r:embed="rId3"/>
          <a:stretch>
            <a:fillRect/>
          </a:stretch>
        </p:blipFill>
        <p:spPr>
          <a:xfrm>
            <a:off x="352185" y="329129"/>
            <a:ext cx="1595887" cy="598459"/>
          </a:xfrm>
          <a:prstGeom prst="rect">
            <a:avLst/>
          </a:prstGeom>
        </p:spPr>
      </p:pic>
    </p:spTree>
    <p:extLst>
      <p:ext uri="{BB962C8B-B14F-4D97-AF65-F5344CB8AC3E}">
        <p14:creationId xmlns:p14="http://schemas.microsoft.com/office/powerpoint/2010/main" val="303949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78D9A-EE04-E29B-54C7-DC932BFC1D17}"/>
              </a:ext>
            </a:extLst>
          </p:cNvPr>
          <p:cNvSpPr>
            <a:spLocks noGrp="1"/>
          </p:cNvSpPr>
          <p:nvPr>
            <p:ph type="title" idx="4294967295"/>
          </p:nvPr>
        </p:nvSpPr>
        <p:spPr>
          <a:xfrm>
            <a:off x="428625" y="57150"/>
            <a:ext cx="11763375" cy="962025"/>
          </a:xfrm>
        </p:spPr>
        <p:txBody>
          <a:bodyPr/>
          <a:lstStyle/>
          <a:p>
            <a:r>
              <a:rPr lang="en-AU" dirty="0">
                <a:solidFill>
                  <a:srgbClr val="016B76"/>
                </a:solidFill>
                <a:latin typeface="+mn-lt"/>
              </a:rPr>
              <a:t>Why Honey?</a:t>
            </a:r>
          </a:p>
        </p:txBody>
      </p:sp>
      <p:sp>
        <p:nvSpPr>
          <p:cNvPr id="4" name="Content Placeholder 2">
            <a:extLst>
              <a:ext uri="{FF2B5EF4-FFF2-40B4-BE49-F238E27FC236}">
                <a16:creationId xmlns:a16="http://schemas.microsoft.com/office/drawing/2014/main" id="{8231A233-66E6-0218-0147-D0600BB4F38D}"/>
              </a:ext>
            </a:extLst>
          </p:cNvPr>
          <p:cNvSpPr txBox="1">
            <a:spLocks/>
          </p:cNvSpPr>
          <p:nvPr/>
        </p:nvSpPr>
        <p:spPr>
          <a:xfrm>
            <a:off x="1546657" y="2559801"/>
            <a:ext cx="1764076" cy="538919"/>
          </a:xfrm>
          <a:prstGeom prst="rect">
            <a:avLst/>
          </a:prstGeom>
        </p:spPr>
        <p:txBody>
          <a:bodyPr vert="horz" lIns="68580" tIns="34291" rIns="68580" bIns="34291" rtlCol="0">
            <a:noAutofit/>
          </a:bodyPr>
          <a:lstStyle>
            <a:lvl1pPr marL="1714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2400" kern="1200">
                <a:solidFill>
                  <a:schemeClr val="tx1">
                    <a:lumMod val="75000"/>
                    <a:lumOff val="25000"/>
                  </a:schemeClr>
                </a:solidFill>
                <a:latin typeface="Candara" panose="020E0502030303020204" pitchFamily="34" charset="0"/>
                <a:ea typeface="+mn-ea"/>
                <a:cs typeface="+mn-cs"/>
              </a:defRPr>
            </a:lvl1pPr>
            <a:lvl2pPr marL="5143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800" kern="1200">
                <a:solidFill>
                  <a:schemeClr val="tx1">
                    <a:lumMod val="75000"/>
                    <a:lumOff val="25000"/>
                  </a:schemeClr>
                </a:solidFill>
                <a:latin typeface="Candara" panose="020E0502030303020204" pitchFamily="34" charset="0"/>
                <a:ea typeface="+mn-ea"/>
                <a:cs typeface="+mn-cs"/>
              </a:defRPr>
            </a:lvl2pPr>
            <a:lvl3pPr marL="8572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500" kern="1200">
                <a:solidFill>
                  <a:schemeClr val="tx1">
                    <a:lumMod val="75000"/>
                    <a:lumOff val="25000"/>
                  </a:schemeClr>
                </a:solidFill>
                <a:latin typeface="Candara" panose="020E0502030303020204" pitchFamily="34" charset="0"/>
                <a:ea typeface="+mn-ea"/>
                <a:cs typeface="+mn-cs"/>
              </a:defRPr>
            </a:lvl3pPr>
            <a:lvl4pPr marL="12001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4pPr>
            <a:lvl5pPr marL="15430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defTabSz="685766">
              <a:spcBef>
                <a:spcPts val="1200"/>
              </a:spcBef>
              <a:spcAft>
                <a:spcPts val="1200"/>
              </a:spcAft>
              <a:buNone/>
              <a:defRPr/>
            </a:pPr>
            <a:r>
              <a:rPr lang="en-AU" sz="2000" dirty="0">
                <a:solidFill>
                  <a:schemeClr val="tx2"/>
                </a:solidFill>
                <a:latin typeface="+mn-lt"/>
              </a:rPr>
              <a:t>Aussie-based support</a:t>
            </a:r>
          </a:p>
        </p:txBody>
      </p:sp>
      <p:sp>
        <p:nvSpPr>
          <p:cNvPr id="5" name="Content Placeholder 2">
            <a:extLst>
              <a:ext uri="{FF2B5EF4-FFF2-40B4-BE49-F238E27FC236}">
                <a16:creationId xmlns:a16="http://schemas.microsoft.com/office/drawing/2014/main" id="{BBEB9E0B-938E-0F1A-78A6-C5FA8E0A1722}"/>
              </a:ext>
            </a:extLst>
          </p:cNvPr>
          <p:cNvSpPr txBox="1">
            <a:spLocks/>
          </p:cNvSpPr>
          <p:nvPr/>
        </p:nvSpPr>
        <p:spPr>
          <a:xfrm>
            <a:off x="1775375" y="5117602"/>
            <a:ext cx="1306640" cy="538919"/>
          </a:xfrm>
          <a:prstGeom prst="rect">
            <a:avLst/>
          </a:prstGeom>
        </p:spPr>
        <p:txBody>
          <a:bodyPr vert="horz" lIns="68580" tIns="34291" rIns="68580" bIns="34291" rtlCol="0">
            <a:noAutofit/>
          </a:bodyPr>
          <a:lstStyle>
            <a:lvl1pPr marL="1714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2400" kern="1200">
                <a:solidFill>
                  <a:schemeClr val="tx1">
                    <a:lumMod val="75000"/>
                    <a:lumOff val="25000"/>
                  </a:schemeClr>
                </a:solidFill>
                <a:latin typeface="Candara" panose="020E0502030303020204" pitchFamily="34" charset="0"/>
                <a:ea typeface="+mn-ea"/>
                <a:cs typeface="+mn-cs"/>
              </a:defRPr>
            </a:lvl1pPr>
            <a:lvl2pPr marL="5143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800" kern="1200">
                <a:solidFill>
                  <a:schemeClr val="tx1">
                    <a:lumMod val="75000"/>
                    <a:lumOff val="25000"/>
                  </a:schemeClr>
                </a:solidFill>
                <a:latin typeface="Candara" panose="020E0502030303020204" pitchFamily="34" charset="0"/>
                <a:ea typeface="+mn-ea"/>
                <a:cs typeface="+mn-cs"/>
              </a:defRPr>
            </a:lvl2pPr>
            <a:lvl3pPr marL="8572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500" kern="1200">
                <a:solidFill>
                  <a:schemeClr val="tx1">
                    <a:lumMod val="75000"/>
                    <a:lumOff val="25000"/>
                  </a:schemeClr>
                </a:solidFill>
                <a:latin typeface="Candara" panose="020E0502030303020204" pitchFamily="34" charset="0"/>
                <a:ea typeface="+mn-ea"/>
                <a:cs typeface="+mn-cs"/>
              </a:defRPr>
            </a:lvl3pPr>
            <a:lvl4pPr marL="12001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4pPr>
            <a:lvl5pPr marL="15430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defTabSz="685766">
              <a:spcBef>
                <a:spcPts val="1200"/>
              </a:spcBef>
              <a:spcAft>
                <a:spcPts val="1200"/>
              </a:spcAft>
              <a:buNone/>
              <a:defRPr/>
            </a:pPr>
            <a:r>
              <a:rPr lang="en-AU" sz="2000" dirty="0">
                <a:solidFill>
                  <a:schemeClr val="tx2"/>
                </a:solidFill>
                <a:latin typeface="+mn-lt"/>
              </a:rPr>
              <a:t>Award winning</a:t>
            </a:r>
          </a:p>
        </p:txBody>
      </p:sp>
      <p:sp>
        <p:nvSpPr>
          <p:cNvPr id="6" name="Content Placeholder 2">
            <a:extLst>
              <a:ext uri="{FF2B5EF4-FFF2-40B4-BE49-F238E27FC236}">
                <a16:creationId xmlns:a16="http://schemas.microsoft.com/office/drawing/2014/main" id="{E6FAD753-CA61-F155-CE88-3E69B3ACC8F1}"/>
              </a:ext>
            </a:extLst>
          </p:cNvPr>
          <p:cNvSpPr txBox="1">
            <a:spLocks/>
          </p:cNvSpPr>
          <p:nvPr/>
        </p:nvSpPr>
        <p:spPr>
          <a:xfrm>
            <a:off x="8182012" y="2559801"/>
            <a:ext cx="1764076" cy="538919"/>
          </a:xfrm>
          <a:prstGeom prst="rect">
            <a:avLst/>
          </a:prstGeom>
        </p:spPr>
        <p:txBody>
          <a:bodyPr vert="horz" lIns="68580" tIns="34291" rIns="68580" bIns="34291" rtlCol="0">
            <a:noAutofit/>
          </a:bodyPr>
          <a:lstStyle>
            <a:lvl1pPr marL="1714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2400" kern="1200">
                <a:solidFill>
                  <a:schemeClr val="tx1">
                    <a:lumMod val="75000"/>
                    <a:lumOff val="25000"/>
                  </a:schemeClr>
                </a:solidFill>
                <a:latin typeface="Candara" panose="020E0502030303020204" pitchFamily="34" charset="0"/>
                <a:ea typeface="+mn-ea"/>
                <a:cs typeface="+mn-cs"/>
              </a:defRPr>
            </a:lvl1pPr>
            <a:lvl2pPr marL="5143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800" kern="1200">
                <a:solidFill>
                  <a:schemeClr val="tx1">
                    <a:lumMod val="75000"/>
                    <a:lumOff val="25000"/>
                  </a:schemeClr>
                </a:solidFill>
                <a:latin typeface="Candara" panose="020E0502030303020204" pitchFamily="34" charset="0"/>
                <a:ea typeface="+mn-ea"/>
                <a:cs typeface="+mn-cs"/>
              </a:defRPr>
            </a:lvl2pPr>
            <a:lvl3pPr marL="8572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500" kern="1200">
                <a:solidFill>
                  <a:schemeClr val="tx1">
                    <a:lumMod val="75000"/>
                    <a:lumOff val="25000"/>
                  </a:schemeClr>
                </a:solidFill>
                <a:latin typeface="Candara" panose="020E0502030303020204" pitchFamily="34" charset="0"/>
                <a:ea typeface="+mn-ea"/>
                <a:cs typeface="+mn-cs"/>
              </a:defRPr>
            </a:lvl3pPr>
            <a:lvl4pPr marL="12001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4pPr>
            <a:lvl5pPr marL="15430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defTabSz="685766">
              <a:spcBef>
                <a:spcPts val="1200"/>
              </a:spcBef>
              <a:spcAft>
                <a:spcPts val="1200"/>
              </a:spcAft>
              <a:buNone/>
              <a:defRPr/>
            </a:pPr>
            <a:r>
              <a:rPr lang="en-AU" sz="2000" dirty="0">
                <a:solidFill>
                  <a:schemeClr val="tx2"/>
                </a:solidFill>
                <a:latin typeface="+mn-lt"/>
              </a:rPr>
              <a:t>Lower premium for being smarter</a:t>
            </a:r>
          </a:p>
        </p:txBody>
      </p:sp>
      <p:sp>
        <p:nvSpPr>
          <p:cNvPr id="7" name="Content Placeholder 2">
            <a:extLst>
              <a:ext uri="{FF2B5EF4-FFF2-40B4-BE49-F238E27FC236}">
                <a16:creationId xmlns:a16="http://schemas.microsoft.com/office/drawing/2014/main" id="{E0B282FD-1BE0-E54B-DA47-B97166C73BDB}"/>
              </a:ext>
            </a:extLst>
          </p:cNvPr>
          <p:cNvSpPr txBox="1">
            <a:spLocks/>
          </p:cNvSpPr>
          <p:nvPr/>
        </p:nvSpPr>
        <p:spPr>
          <a:xfrm>
            <a:off x="7857870" y="5117602"/>
            <a:ext cx="2258051" cy="538919"/>
          </a:xfrm>
          <a:prstGeom prst="rect">
            <a:avLst/>
          </a:prstGeom>
        </p:spPr>
        <p:txBody>
          <a:bodyPr vert="horz" lIns="68580" tIns="34291" rIns="68580" bIns="34291" rtlCol="0">
            <a:noAutofit/>
          </a:bodyPr>
          <a:lstStyle>
            <a:lvl1pPr marL="1714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2400" kern="1200">
                <a:solidFill>
                  <a:schemeClr val="tx1">
                    <a:lumMod val="75000"/>
                    <a:lumOff val="25000"/>
                  </a:schemeClr>
                </a:solidFill>
                <a:latin typeface="Candara" panose="020E0502030303020204" pitchFamily="34" charset="0"/>
                <a:ea typeface="+mn-ea"/>
                <a:cs typeface="+mn-cs"/>
              </a:defRPr>
            </a:lvl1pPr>
            <a:lvl2pPr marL="5143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800" kern="1200">
                <a:solidFill>
                  <a:schemeClr val="tx1">
                    <a:lumMod val="75000"/>
                    <a:lumOff val="25000"/>
                  </a:schemeClr>
                </a:solidFill>
                <a:latin typeface="Candara" panose="020E0502030303020204" pitchFamily="34" charset="0"/>
                <a:ea typeface="+mn-ea"/>
                <a:cs typeface="+mn-cs"/>
              </a:defRPr>
            </a:lvl2pPr>
            <a:lvl3pPr marL="8572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500" kern="1200">
                <a:solidFill>
                  <a:schemeClr val="tx1">
                    <a:lumMod val="75000"/>
                    <a:lumOff val="25000"/>
                  </a:schemeClr>
                </a:solidFill>
                <a:latin typeface="Candara" panose="020E0502030303020204" pitchFamily="34" charset="0"/>
                <a:ea typeface="+mn-ea"/>
                <a:cs typeface="+mn-cs"/>
              </a:defRPr>
            </a:lvl3pPr>
            <a:lvl4pPr marL="12001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4pPr>
            <a:lvl5pPr marL="15430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defTabSz="685766">
              <a:spcBef>
                <a:spcPts val="1200"/>
              </a:spcBef>
              <a:spcAft>
                <a:spcPts val="1200"/>
              </a:spcAft>
              <a:buNone/>
              <a:defRPr/>
            </a:pPr>
            <a:r>
              <a:rPr lang="en-AU" sz="2000" dirty="0">
                <a:solidFill>
                  <a:schemeClr val="tx2"/>
                </a:solidFill>
                <a:latin typeface="+mn-lt"/>
              </a:rPr>
              <a:t>Get up to 8% off every year with Honey’s sensors*</a:t>
            </a:r>
          </a:p>
        </p:txBody>
      </p:sp>
      <p:sp>
        <p:nvSpPr>
          <p:cNvPr id="8" name="Content Placeholder 2">
            <a:extLst>
              <a:ext uri="{FF2B5EF4-FFF2-40B4-BE49-F238E27FC236}">
                <a16:creationId xmlns:a16="http://schemas.microsoft.com/office/drawing/2014/main" id="{F85C1220-20BD-F1A8-59EE-E99E9FB818B3}"/>
              </a:ext>
            </a:extLst>
          </p:cNvPr>
          <p:cNvSpPr txBox="1">
            <a:spLocks/>
          </p:cNvSpPr>
          <p:nvPr/>
        </p:nvSpPr>
        <p:spPr>
          <a:xfrm>
            <a:off x="4910809" y="2559801"/>
            <a:ext cx="1764076" cy="375795"/>
          </a:xfrm>
          <a:prstGeom prst="rect">
            <a:avLst/>
          </a:prstGeom>
        </p:spPr>
        <p:txBody>
          <a:bodyPr vert="horz" lIns="68580" tIns="34291" rIns="68580" bIns="34291" rtlCol="0">
            <a:noAutofit/>
          </a:bodyPr>
          <a:lstStyle>
            <a:lvl1pPr marL="1714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2400" kern="1200">
                <a:solidFill>
                  <a:schemeClr val="tx1">
                    <a:lumMod val="75000"/>
                    <a:lumOff val="25000"/>
                  </a:schemeClr>
                </a:solidFill>
                <a:latin typeface="Candara" panose="020E0502030303020204" pitchFamily="34" charset="0"/>
                <a:ea typeface="+mn-ea"/>
                <a:cs typeface="+mn-cs"/>
              </a:defRPr>
            </a:lvl1pPr>
            <a:lvl2pPr marL="5143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800" kern="1200">
                <a:solidFill>
                  <a:schemeClr val="tx1">
                    <a:lumMod val="75000"/>
                    <a:lumOff val="25000"/>
                  </a:schemeClr>
                </a:solidFill>
                <a:latin typeface="Candara" panose="020E0502030303020204" pitchFamily="34" charset="0"/>
                <a:ea typeface="+mn-ea"/>
                <a:cs typeface="+mn-cs"/>
              </a:defRPr>
            </a:lvl2pPr>
            <a:lvl3pPr marL="8572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500" kern="1200">
                <a:solidFill>
                  <a:schemeClr val="tx1">
                    <a:lumMod val="75000"/>
                    <a:lumOff val="25000"/>
                  </a:schemeClr>
                </a:solidFill>
                <a:latin typeface="Candara" panose="020E0502030303020204" pitchFamily="34" charset="0"/>
                <a:ea typeface="+mn-ea"/>
                <a:cs typeface="+mn-cs"/>
              </a:defRPr>
            </a:lvl3pPr>
            <a:lvl4pPr marL="12001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4pPr>
            <a:lvl5pPr marL="15430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defTabSz="685766">
              <a:spcBef>
                <a:spcPts val="1200"/>
              </a:spcBef>
              <a:spcAft>
                <a:spcPts val="1200"/>
              </a:spcAft>
              <a:buNone/>
              <a:defRPr/>
            </a:pPr>
            <a:r>
              <a:rPr lang="en-US" sz="2000" dirty="0">
                <a:solidFill>
                  <a:schemeClr val="tx2"/>
                </a:solidFill>
                <a:latin typeface="+mn-lt"/>
              </a:rPr>
              <a:t>$250 invested in your safety from day dot</a:t>
            </a:r>
            <a:endParaRPr lang="en-AU" sz="2000" dirty="0">
              <a:solidFill>
                <a:schemeClr val="tx2"/>
              </a:solidFill>
              <a:latin typeface="+mn-lt"/>
            </a:endParaRPr>
          </a:p>
        </p:txBody>
      </p:sp>
      <p:sp>
        <p:nvSpPr>
          <p:cNvPr id="9" name="Content Placeholder 2">
            <a:extLst>
              <a:ext uri="{FF2B5EF4-FFF2-40B4-BE49-F238E27FC236}">
                <a16:creationId xmlns:a16="http://schemas.microsoft.com/office/drawing/2014/main" id="{F0FBEFB1-1FD3-4D63-6FA8-609DCB4F29F4}"/>
              </a:ext>
            </a:extLst>
          </p:cNvPr>
          <p:cNvSpPr txBox="1">
            <a:spLocks/>
          </p:cNvSpPr>
          <p:nvPr/>
        </p:nvSpPr>
        <p:spPr>
          <a:xfrm>
            <a:off x="5139527" y="5117602"/>
            <a:ext cx="1306640" cy="538919"/>
          </a:xfrm>
          <a:prstGeom prst="rect">
            <a:avLst/>
          </a:prstGeom>
        </p:spPr>
        <p:txBody>
          <a:bodyPr vert="horz" lIns="68580" tIns="34291" rIns="68580" bIns="34291" rtlCol="0">
            <a:noAutofit/>
          </a:bodyPr>
          <a:lstStyle>
            <a:lvl1pPr marL="1714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2400" kern="1200">
                <a:solidFill>
                  <a:schemeClr val="tx1">
                    <a:lumMod val="75000"/>
                    <a:lumOff val="25000"/>
                  </a:schemeClr>
                </a:solidFill>
                <a:latin typeface="Candara" panose="020E0502030303020204" pitchFamily="34" charset="0"/>
                <a:ea typeface="+mn-ea"/>
                <a:cs typeface="+mn-cs"/>
              </a:defRPr>
            </a:lvl1pPr>
            <a:lvl2pPr marL="5143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800" kern="1200">
                <a:solidFill>
                  <a:schemeClr val="tx1">
                    <a:lumMod val="75000"/>
                    <a:lumOff val="25000"/>
                  </a:schemeClr>
                </a:solidFill>
                <a:latin typeface="Candara" panose="020E0502030303020204" pitchFamily="34" charset="0"/>
                <a:ea typeface="+mn-ea"/>
                <a:cs typeface="+mn-cs"/>
              </a:defRPr>
            </a:lvl2pPr>
            <a:lvl3pPr marL="8572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500" kern="1200">
                <a:solidFill>
                  <a:schemeClr val="tx1">
                    <a:lumMod val="75000"/>
                    <a:lumOff val="25000"/>
                  </a:schemeClr>
                </a:solidFill>
                <a:latin typeface="Candara" panose="020E0502030303020204" pitchFamily="34" charset="0"/>
                <a:ea typeface="+mn-ea"/>
                <a:cs typeface="+mn-cs"/>
              </a:defRPr>
            </a:lvl3pPr>
            <a:lvl4pPr marL="12001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4pPr>
            <a:lvl5pPr marL="15430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defTabSz="685766">
              <a:spcBef>
                <a:spcPts val="1200"/>
              </a:spcBef>
              <a:spcAft>
                <a:spcPts val="1200"/>
              </a:spcAft>
              <a:buNone/>
              <a:defRPr/>
            </a:pPr>
            <a:r>
              <a:rPr lang="en-AU" sz="2000" dirty="0">
                <a:solidFill>
                  <a:schemeClr val="tx2"/>
                </a:solidFill>
                <a:latin typeface="+mn-lt"/>
              </a:rPr>
              <a:t>Insured in 3 minutes</a:t>
            </a:r>
          </a:p>
        </p:txBody>
      </p:sp>
      <p:pic>
        <p:nvPicPr>
          <p:cNvPr id="14" name="Picture 13">
            <a:extLst>
              <a:ext uri="{FF2B5EF4-FFF2-40B4-BE49-F238E27FC236}">
                <a16:creationId xmlns:a16="http://schemas.microsoft.com/office/drawing/2014/main" id="{86637347-231B-6789-B383-080920FAD559}"/>
              </a:ext>
            </a:extLst>
          </p:cNvPr>
          <p:cNvPicPr>
            <a:picLocks noChangeAspect="1"/>
          </p:cNvPicPr>
          <p:nvPr/>
        </p:nvPicPr>
        <p:blipFill>
          <a:blip r:embed="rId2"/>
          <a:stretch>
            <a:fillRect/>
          </a:stretch>
        </p:blipFill>
        <p:spPr>
          <a:xfrm>
            <a:off x="1901645" y="1616075"/>
            <a:ext cx="1054100" cy="749300"/>
          </a:xfrm>
          <a:prstGeom prst="rect">
            <a:avLst/>
          </a:prstGeom>
        </p:spPr>
      </p:pic>
      <p:pic>
        <p:nvPicPr>
          <p:cNvPr id="15" name="Picture 14">
            <a:extLst>
              <a:ext uri="{FF2B5EF4-FFF2-40B4-BE49-F238E27FC236}">
                <a16:creationId xmlns:a16="http://schemas.microsoft.com/office/drawing/2014/main" id="{3FAEA592-69CA-3632-AE32-5E862DB287BF}"/>
              </a:ext>
            </a:extLst>
          </p:cNvPr>
          <p:cNvPicPr>
            <a:picLocks noChangeAspect="1"/>
          </p:cNvPicPr>
          <p:nvPr/>
        </p:nvPicPr>
        <p:blipFill>
          <a:blip r:embed="rId3"/>
          <a:stretch>
            <a:fillRect/>
          </a:stretch>
        </p:blipFill>
        <p:spPr>
          <a:xfrm>
            <a:off x="2041345" y="3937443"/>
            <a:ext cx="774700" cy="1054100"/>
          </a:xfrm>
          <a:prstGeom prst="rect">
            <a:avLst/>
          </a:prstGeom>
        </p:spPr>
      </p:pic>
      <p:pic>
        <p:nvPicPr>
          <p:cNvPr id="17" name="Picture 16">
            <a:extLst>
              <a:ext uri="{FF2B5EF4-FFF2-40B4-BE49-F238E27FC236}">
                <a16:creationId xmlns:a16="http://schemas.microsoft.com/office/drawing/2014/main" id="{1DCEF454-F928-96D1-66F8-85C5228DE834}"/>
              </a:ext>
            </a:extLst>
          </p:cNvPr>
          <p:cNvPicPr>
            <a:picLocks noChangeAspect="1"/>
          </p:cNvPicPr>
          <p:nvPr/>
        </p:nvPicPr>
        <p:blipFill>
          <a:blip r:embed="rId4"/>
          <a:stretch>
            <a:fillRect/>
          </a:stretch>
        </p:blipFill>
        <p:spPr>
          <a:xfrm>
            <a:off x="5139528" y="1019175"/>
            <a:ext cx="1282700" cy="1346200"/>
          </a:xfrm>
          <a:prstGeom prst="rect">
            <a:avLst/>
          </a:prstGeom>
        </p:spPr>
      </p:pic>
      <p:pic>
        <p:nvPicPr>
          <p:cNvPr id="18" name="Picture 17">
            <a:extLst>
              <a:ext uri="{FF2B5EF4-FFF2-40B4-BE49-F238E27FC236}">
                <a16:creationId xmlns:a16="http://schemas.microsoft.com/office/drawing/2014/main" id="{44907B3E-12AE-F1E3-406A-F3FCDAB4B2EE}"/>
              </a:ext>
            </a:extLst>
          </p:cNvPr>
          <p:cNvPicPr>
            <a:picLocks noChangeAspect="1"/>
          </p:cNvPicPr>
          <p:nvPr/>
        </p:nvPicPr>
        <p:blipFill>
          <a:blip r:embed="rId5"/>
          <a:stretch>
            <a:fillRect/>
          </a:stretch>
        </p:blipFill>
        <p:spPr>
          <a:xfrm>
            <a:off x="8143911" y="1207307"/>
            <a:ext cx="1651000" cy="1244600"/>
          </a:xfrm>
          <a:prstGeom prst="rect">
            <a:avLst/>
          </a:prstGeom>
        </p:spPr>
      </p:pic>
      <p:pic>
        <p:nvPicPr>
          <p:cNvPr id="19" name="Picture 18">
            <a:extLst>
              <a:ext uri="{FF2B5EF4-FFF2-40B4-BE49-F238E27FC236}">
                <a16:creationId xmlns:a16="http://schemas.microsoft.com/office/drawing/2014/main" id="{EF87F7A5-FD5A-3986-C1DE-9B15517E2DD6}"/>
              </a:ext>
            </a:extLst>
          </p:cNvPr>
          <p:cNvPicPr>
            <a:picLocks noChangeAspect="1"/>
          </p:cNvPicPr>
          <p:nvPr/>
        </p:nvPicPr>
        <p:blipFill>
          <a:blip r:embed="rId6"/>
          <a:stretch>
            <a:fillRect/>
          </a:stretch>
        </p:blipFill>
        <p:spPr>
          <a:xfrm>
            <a:off x="5374477" y="4000943"/>
            <a:ext cx="812800" cy="990600"/>
          </a:xfrm>
          <a:prstGeom prst="rect">
            <a:avLst/>
          </a:prstGeom>
        </p:spPr>
      </p:pic>
      <p:pic>
        <p:nvPicPr>
          <p:cNvPr id="20" name="Picture 19">
            <a:extLst>
              <a:ext uri="{FF2B5EF4-FFF2-40B4-BE49-F238E27FC236}">
                <a16:creationId xmlns:a16="http://schemas.microsoft.com/office/drawing/2014/main" id="{88CB4E97-FF04-5308-F5F7-18C0AB46C7D0}"/>
              </a:ext>
            </a:extLst>
          </p:cNvPr>
          <p:cNvPicPr>
            <a:picLocks noChangeAspect="1"/>
          </p:cNvPicPr>
          <p:nvPr/>
        </p:nvPicPr>
        <p:blipFill>
          <a:blip r:embed="rId7"/>
          <a:stretch>
            <a:fillRect/>
          </a:stretch>
        </p:blipFill>
        <p:spPr>
          <a:xfrm>
            <a:off x="8270911" y="3912043"/>
            <a:ext cx="1397000" cy="1079500"/>
          </a:xfrm>
          <a:prstGeom prst="rect">
            <a:avLst/>
          </a:prstGeom>
        </p:spPr>
      </p:pic>
      <p:pic>
        <p:nvPicPr>
          <p:cNvPr id="21" name="Picture 20">
            <a:extLst>
              <a:ext uri="{FF2B5EF4-FFF2-40B4-BE49-F238E27FC236}">
                <a16:creationId xmlns:a16="http://schemas.microsoft.com/office/drawing/2014/main" id="{D9957267-9205-AC2C-30FF-910A8F74B55B}"/>
              </a:ext>
            </a:extLst>
          </p:cNvPr>
          <p:cNvPicPr>
            <a:picLocks noChangeAspect="1"/>
          </p:cNvPicPr>
          <p:nvPr/>
        </p:nvPicPr>
        <p:blipFill>
          <a:blip r:embed="rId8"/>
          <a:stretch>
            <a:fillRect/>
          </a:stretch>
        </p:blipFill>
        <p:spPr>
          <a:xfrm>
            <a:off x="10366503" y="269748"/>
            <a:ext cx="1595887" cy="598459"/>
          </a:xfrm>
          <a:prstGeom prst="rect">
            <a:avLst/>
          </a:prstGeom>
        </p:spPr>
      </p:pic>
      <p:sp>
        <p:nvSpPr>
          <p:cNvPr id="3" name="Content Placeholder 3">
            <a:extLst>
              <a:ext uri="{FF2B5EF4-FFF2-40B4-BE49-F238E27FC236}">
                <a16:creationId xmlns:a16="http://schemas.microsoft.com/office/drawing/2014/main" id="{B24D3ACC-BF00-0CFE-47F0-09356A4C9495}"/>
              </a:ext>
            </a:extLst>
          </p:cNvPr>
          <p:cNvSpPr txBox="1">
            <a:spLocks/>
          </p:cNvSpPr>
          <p:nvPr/>
        </p:nvSpPr>
        <p:spPr>
          <a:xfrm>
            <a:off x="231300" y="6104221"/>
            <a:ext cx="7397280" cy="200055"/>
          </a:xfrm>
          <a:prstGeom prst="rect">
            <a:avLst/>
          </a:prstGeom>
        </p:spPr>
        <p:txBody>
          <a:bodyPr vert="horz" lIns="91440" tIns="45720" rIns="91440" bIns="45720" anchor="t"/>
          <a:lstStyle>
            <a:lvl1pPr marL="403225" indent="-403225" algn="l" rtl="0" eaLnBrk="1" fontAlgn="base" hangingPunct="1">
              <a:spcBef>
                <a:spcPts val="2000"/>
              </a:spcBef>
              <a:spcAft>
                <a:spcPct val="0"/>
              </a:spcAft>
              <a:buClr>
                <a:schemeClr val="accent3">
                  <a:lumMod val="60000"/>
                  <a:lumOff val="40000"/>
                </a:schemeClr>
              </a:buClr>
              <a:buFont typeface="Arial" charset="0"/>
              <a:buChar char="•"/>
              <a:defRPr sz="2400" b="0" kern="1200">
                <a:solidFill>
                  <a:schemeClr val="tx1"/>
                </a:solidFill>
                <a:effectLst/>
                <a:latin typeface="+mn-lt"/>
                <a:ea typeface="ＭＳ Ｐゴシック" charset="0"/>
                <a:cs typeface="ＭＳ Ｐゴシック" charset="0"/>
              </a:defRPr>
            </a:lvl1pPr>
            <a:lvl2pPr marL="806450" indent="-403225" algn="l" rtl="0" eaLnBrk="1" fontAlgn="base" hangingPunct="1">
              <a:spcBef>
                <a:spcPts val="600"/>
              </a:spcBef>
              <a:spcAft>
                <a:spcPct val="0"/>
              </a:spcAft>
              <a:buClr>
                <a:schemeClr val="accent3">
                  <a:lumMod val="60000"/>
                  <a:lumOff val="40000"/>
                </a:schemeClr>
              </a:buClr>
              <a:buSzPct val="90000"/>
              <a:buFont typeface="Courier New" charset="0"/>
              <a:buChar char="o"/>
              <a:defRPr sz="2200" b="0" kern="1200">
                <a:solidFill>
                  <a:schemeClr val="tx1"/>
                </a:solidFill>
                <a:effectLst/>
                <a:latin typeface="+mn-lt"/>
                <a:ea typeface="ＭＳ Ｐゴシック" charset="0"/>
                <a:cs typeface="+mn-cs"/>
              </a:defRPr>
            </a:lvl2pPr>
            <a:lvl3pPr marL="1143000" indent="-336550" algn="l" rtl="0" eaLnBrk="1" fontAlgn="base" hangingPunct="1">
              <a:spcBef>
                <a:spcPts val="600"/>
              </a:spcBef>
              <a:spcAft>
                <a:spcPct val="0"/>
              </a:spcAft>
              <a:buClr>
                <a:schemeClr val="accent3">
                  <a:lumMod val="60000"/>
                  <a:lumOff val="40000"/>
                </a:schemeClr>
              </a:buClr>
              <a:buSzPct val="90000"/>
              <a:buFont typeface="Courier New" charset="0"/>
              <a:buChar char="o"/>
              <a:defRPr sz="2000" b="0" kern="1200">
                <a:solidFill>
                  <a:schemeClr val="tx1"/>
                </a:solidFill>
                <a:effectLst/>
                <a:latin typeface="+mn-lt"/>
                <a:ea typeface="ＭＳ Ｐゴシック" charset="0"/>
                <a:cs typeface="+mn-cs"/>
              </a:defRPr>
            </a:lvl3pPr>
            <a:lvl4pPr marL="1492250" indent="-349250" algn="l" rtl="0" eaLnBrk="1" fontAlgn="base" hangingPunct="1">
              <a:spcBef>
                <a:spcPts val="600"/>
              </a:spcBef>
              <a:spcAft>
                <a:spcPct val="0"/>
              </a:spcAft>
              <a:buClr>
                <a:schemeClr val="accent3">
                  <a:lumMod val="60000"/>
                  <a:lumOff val="40000"/>
                </a:schemeClr>
              </a:buClr>
              <a:buSzPct val="90000"/>
              <a:buFont typeface="Courier New" charset="0"/>
              <a:buChar char="o"/>
              <a:defRPr b="0" kern="1200">
                <a:solidFill>
                  <a:schemeClr val="tx1"/>
                </a:solidFill>
                <a:effectLst/>
                <a:latin typeface="+mn-lt"/>
                <a:ea typeface="ＭＳ Ｐゴシック" charset="0"/>
                <a:cs typeface="+mn-cs"/>
              </a:defRPr>
            </a:lvl4pPr>
            <a:lvl5pPr marL="1828800" indent="-336550" algn="l" rtl="0" eaLnBrk="1" fontAlgn="base" hangingPunct="1">
              <a:spcBef>
                <a:spcPts val="600"/>
              </a:spcBef>
              <a:spcAft>
                <a:spcPct val="0"/>
              </a:spcAft>
              <a:buClr>
                <a:schemeClr val="accent3">
                  <a:lumMod val="60000"/>
                  <a:lumOff val="40000"/>
                </a:schemeClr>
              </a:buClr>
              <a:buSzPct val="90000"/>
              <a:buFont typeface="Courier New" charset="0"/>
              <a:buChar char="o"/>
              <a:defRPr b="0" kern="1200">
                <a:solidFill>
                  <a:schemeClr val="tx1"/>
                </a:solidFill>
                <a:effectLst/>
                <a:latin typeface="+mn-lt"/>
                <a:ea typeface="ＭＳ Ｐゴシック" charset="0"/>
                <a:cs typeface="+mn-cs"/>
              </a:defRPr>
            </a:lvl5pPr>
            <a:lvl6pPr marL="2173288" indent="-344488" algn="l" defTabSz="914400" rtl="0" eaLnBrk="1" latinLnBrk="0" hangingPunct="1">
              <a:spcBef>
                <a:spcPct val="20000"/>
              </a:spcBef>
              <a:buClr>
                <a:schemeClr val="accent2"/>
              </a:buClr>
              <a:buSzPct val="90000"/>
              <a:buFont typeface="Courier New"/>
              <a:buChar char="o"/>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Clr>
                <a:schemeClr val="accent2"/>
              </a:buClr>
              <a:buSzPct val="90000"/>
              <a:buFont typeface="Courier New"/>
              <a:buChar char="o"/>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Clr>
                <a:schemeClr val="accent2"/>
              </a:buClr>
              <a:buSzPct val="90000"/>
              <a:buFont typeface="Courier New"/>
              <a:buChar char="o"/>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Clr>
                <a:schemeClr val="accent2"/>
              </a:buClr>
              <a:buSzPct val="90000"/>
              <a:buFont typeface="Courier New"/>
              <a:buChar char="o"/>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spcBef>
                <a:spcPts val="0"/>
              </a:spcBef>
              <a:spcAft>
                <a:spcPts val="0"/>
              </a:spcAft>
              <a:buClrTx/>
              <a:buNone/>
              <a:defRPr/>
            </a:pPr>
            <a:r>
              <a:rPr lang="en-US" sz="800" baseline="30000" dirty="0">
                <a:solidFill>
                  <a:schemeClr val="tx2"/>
                </a:solidFill>
                <a:ea typeface="ＭＳ Ｐゴシック"/>
                <a:cs typeface="Arial" panose="020B0604020202020204" pitchFamily="34" charset="0"/>
              </a:rPr>
              <a:t>*</a:t>
            </a:r>
            <a:r>
              <a:rPr lang="en-US" sz="800" dirty="0">
                <a:solidFill>
                  <a:schemeClr val="tx2"/>
                </a:solidFill>
                <a:ea typeface="ＭＳ Ｐゴシック"/>
                <a:cs typeface="Arial" panose="020B0604020202020204" pitchFamily="34" charset="0"/>
              </a:rPr>
              <a:t> T&amp;Cs apply. </a:t>
            </a:r>
          </a:p>
        </p:txBody>
      </p:sp>
    </p:spTree>
    <p:extLst>
      <p:ext uri="{BB962C8B-B14F-4D97-AF65-F5344CB8AC3E}">
        <p14:creationId xmlns:p14="http://schemas.microsoft.com/office/powerpoint/2010/main" val="1018277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7D55-82A8-3027-7EBE-9A35CCEAE410}"/>
              </a:ext>
            </a:extLst>
          </p:cNvPr>
          <p:cNvSpPr>
            <a:spLocks noGrp="1"/>
          </p:cNvSpPr>
          <p:nvPr>
            <p:ph type="title" idx="4294967295"/>
          </p:nvPr>
        </p:nvSpPr>
        <p:spPr>
          <a:xfrm>
            <a:off x="428625" y="57150"/>
            <a:ext cx="11763375" cy="962025"/>
          </a:xfrm>
        </p:spPr>
        <p:txBody>
          <a:bodyPr>
            <a:normAutofit/>
          </a:bodyPr>
          <a:lstStyle/>
          <a:p>
            <a:r>
              <a:rPr lang="en-AU" dirty="0">
                <a:solidFill>
                  <a:srgbClr val="016B76"/>
                </a:solidFill>
                <a:latin typeface="+mn-lt"/>
              </a:rPr>
              <a:t>Honey Insurance Products</a:t>
            </a:r>
          </a:p>
        </p:txBody>
      </p:sp>
      <p:pic>
        <p:nvPicPr>
          <p:cNvPr id="4" name="Picture 3">
            <a:extLst>
              <a:ext uri="{FF2B5EF4-FFF2-40B4-BE49-F238E27FC236}">
                <a16:creationId xmlns:a16="http://schemas.microsoft.com/office/drawing/2014/main" id="{CEF15DAE-290C-F175-41E9-B3BDA8941B52}"/>
              </a:ext>
            </a:extLst>
          </p:cNvPr>
          <p:cNvPicPr>
            <a:picLocks noChangeAspect="1"/>
          </p:cNvPicPr>
          <p:nvPr/>
        </p:nvPicPr>
        <p:blipFill>
          <a:blip r:embed="rId3"/>
          <a:stretch>
            <a:fillRect/>
          </a:stretch>
        </p:blipFill>
        <p:spPr>
          <a:xfrm>
            <a:off x="10366503" y="269748"/>
            <a:ext cx="1595887" cy="598459"/>
          </a:xfrm>
          <a:prstGeom prst="rect">
            <a:avLst/>
          </a:prstGeom>
        </p:spPr>
      </p:pic>
      <p:grpSp>
        <p:nvGrpSpPr>
          <p:cNvPr id="7" name="Group 6">
            <a:extLst>
              <a:ext uri="{FF2B5EF4-FFF2-40B4-BE49-F238E27FC236}">
                <a16:creationId xmlns:a16="http://schemas.microsoft.com/office/drawing/2014/main" id="{02AE6B15-6035-BED9-B565-5F43A21183A2}"/>
              </a:ext>
            </a:extLst>
          </p:cNvPr>
          <p:cNvGrpSpPr/>
          <p:nvPr/>
        </p:nvGrpSpPr>
        <p:grpSpPr>
          <a:xfrm>
            <a:off x="1347797" y="2269455"/>
            <a:ext cx="1990736" cy="1990736"/>
            <a:chOff x="981455" y="3547258"/>
            <a:chExt cx="1482701" cy="1482701"/>
          </a:xfrm>
        </p:grpSpPr>
        <p:sp>
          <p:nvSpPr>
            <p:cNvPr id="8" name="Oval 7">
              <a:extLst>
                <a:ext uri="{FF2B5EF4-FFF2-40B4-BE49-F238E27FC236}">
                  <a16:creationId xmlns:a16="http://schemas.microsoft.com/office/drawing/2014/main" id="{8E57285D-ED7C-547B-38A3-7DC66399BF34}"/>
                </a:ext>
              </a:extLst>
            </p:cNvPr>
            <p:cNvSpPr/>
            <p:nvPr/>
          </p:nvSpPr>
          <p:spPr>
            <a:xfrm>
              <a:off x="1301639" y="3921456"/>
              <a:ext cx="847743" cy="849600"/>
            </a:xfrm>
            <a:prstGeom prst="ellipse">
              <a:avLst/>
            </a:prstGeom>
            <a:solidFill>
              <a:srgbClr val="FF504C"/>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1" dirty="0"/>
            </a:p>
          </p:txBody>
        </p:sp>
        <p:pic>
          <p:nvPicPr>
            <p:cNvPr id="9" name="Graphic 8">
              <a:extLst>
                <a:ext uri="{FF2B5EF4-FFF2-40B4-BE49-F238E27FC236}">
                  <a16:creationId xmlns:a16="http://schemas.microsoft.com/office/drawing/2014/main" id="{6F052A8C-0CFD-327B-E6F8-C2882143EF0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81455" y="3547258"/>
              <a:ext cx="1482701" cy="1482701"/>
            </a:xfrm>
            <a:prstGeom prst="rect">
              <a:avLst/>
            </a:prstGeom>
          </p:spPr>
        </p:pic>
      </p:grpSp>
      <p:sp>
        <p:nvSpPr>
          <p:cNvPr id="10" name="Content Placeholder 2">
            <a:extLst>
              <a:ext uri="{FF2B5EF4-FFF2-40B4-BE49-F238E27FC236}">
                <a16:creationId xmlns:a16="http://schemas.microsoft.com/office/drawing/2014/main" id="{05343DE1-DC57-4079-DD98-FEB102AD84A9}"/>
              </a:ext>
            </a:extLst>
          </p:cNvPr>
          <p:cNvSpPr txBox="1">
            <a:spLocks/>
          </p:cNvSpPr>
          <p:nvPr/>
        </p:nvSpPr>
        <p:spPr>
          <a:xfrm>
            <a:off x="906976" y="1599738"/>
            <a:ext cx="2872379" cy="538919"/>
          </a:xfrm>
          <a:prstGeom prst="rect">
            <a:avLst/>
          </a:prstGeom>
        </p:spPr>
        <p:txBody>
          <a:bodyPr vert="horz" lIns="68580" tIns="34291" rIns="68580" bIns="34291" rtlCol="0">
            <a:noAutofit/>
          </a:bodyPr>
          <a:lstStyle>
            <a:lvl1pPr marL="1714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2400" kern="1200">
                <a:solidFill>
                  <a:schemeClr val="tx1">
                    <a:lumMod val="75000"/>
                    <a:lumOff val="25000"/>
                  </a:schemeClr>
                </a:solidFill>
                <a:latin typeface="Candara" panose="020E0502030303020204" pitchFamily="34" charset="0"/>
                <a:ea typeface="+mn-ea"/>
                <a:cs typeface="+mn-cs"/>
              </a:defRPr>
            </a:lvl1pPr>
            <a:lvl2pPr marL="5143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800" kern="1200">
                <a:solidFill>
                  <a:schemeClr val="tx1">
                    <a:lumMod val="75000"/>
                    <a:lumOff val="25000"/>
                  </a:schemeClr>
                </a:solidFill>
                <a:latin typeface="Candara" panose="020E0502030303020204" pitchFamily="34" charset="0"/>
                <a:ea typeface="+mn-ea"/>
                <a:cs typeface="+mn-cs"/>
              </a:defRPr>
            </a:lvl2pPr>
            <a:lvl3pPr marL="8572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500" kern="1200">
                <a:solidFill>
                  <a:schemeClr val="tx1">
                    <a:lumMod val="75000"/>
                    <a:lumOff val="25000"/>
                  </a:schemeClr>
                </a:solidFill>
                <a:latin typeface="Candara" panose="020E0502030303020204" pitchFamily="34" charset="0"/>
                <a:ea typeface="+mn-ea"/>
                <a:cs typeface="+mn-cs"/>
              </a:defRPr>
            </a:lvl3pPr>
            <a:lvl4pPr marL="12001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4pPr>
            <a:lvl5pPr marL="15430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defTabSz="685766">
              <a:spcBef>
                <a:spcPts val="1200"/>
              </a:spcBef>
              <a:spcAft>
                <a:spcPts val="1200"/>
              </a:spcAft>
              <a:buNone/>
              <a:defRPr/>
            </a:pPr>
            <a:r>
              <a:rPr lang="en-AU" sz="2000" dirty="0">
                <a:solidFill>
                  <a:schemeClr val="tx2"/>
                </a:solidFill>
                <a:latin typeface="+mn-lt"/>
              </a:rPr>
              <a:t>Homeowners Insurance</a:t>
            </a:r>
          </a:p>
        </p:txBody>
      </p:sp>
      <p:sp>
        <p:nvSpPr>
          <p:cNvPr id="11" name="Content Placeholder 2">
            <a:extLst>
              <a:ext uri="{FF2B5EF4-FFF2-40B4-BE49-F238E27FC236}">
                <a16:creationId xmlns:a16="http://schemas.microsoft.com/office/drawing/2014/main" id="{52E32B8A-BB7D-71B3-AD08-2DD2E826C4D2}"/>
              </a:ext>
            </a:extLst>
          </p:cNvPr>
          <p:cNvSpPr txBox="1">
            <a:spLocks/>
          </p:cNvSpPr>
          <p:nvPr/>
        </p:nvSpPr>
        <p:spPr>
          <a:xfrm>
            <a:off x="8732167" y="1599738"/>
            <a:ext cx="2366716" cy="538919"/>
          </a:xfrm>
          <a:prstGeom prst="rect">
            <a:avLst/>
          </a:prstGeom>
        </p:spPr>
        <p:txBody>
          <a:bodyPr vert="horz" lIns="68580" tIns="34291" rIns="68580" bIns="34291" rtlCol="0">
            <a:noAutofit/>
          </a:bodyPr>
          <a:lstStyle>
            <a:lvl1pPr marL="1714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2400" kern="1200">
                <a:solidFill>
                  <a:schemeClr val="tx1">
                    <a:lumMod val="75000"/>
                    <a:lumOff val="25000"/>
                  </a:schemeClr>
                </a:solidFill>
                <a:latin typeface="Candara" panose="020E0502030303020204" pitchFamily="34" charset="0"/>
                <a:ea typeface="+mn-ea"/>
                <a:cs typeface="+mn-cs"/>
              </a:defRPr>
            </a:lvl1pPr>
            <a:lvl2pPr marL="5143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800" kern="1200">
                <a:solidFill>
                  <a:schemeClr val="tx1">
                    <a:lumMod val="75000"/>
                    <a:lumOff val="25000"/>
                  </a:schemeClr>
                </a:solidFill>
                <a:latin typeface="Candara" panose="020E0502030303020204" pitchFamily="34" charset="0"/>
                <a:ea typeface="+mn-ea"/>
                <a:cs typeface="+mn-cs"/>
              </a:defRPr>
            </a:lvl2pPr>
            <a:lvl3pPr marL="8572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500" kern="1200">
                <a:solidFill>
                  <a:schemeClr val="tx1">
                    <a:lumMod val="75000"/>
                    <a:lumOff val="25000"/>
                  </a:schemeClr>
                </a:solidFill>
                <a:latin typeface="Candara" panose="020E0502030303020204" pitchFamily="34" charset="0"/>
                <a:ea typeface="+mn-ea"/>
                <a:cs typeface="+mn-cs"/>
              </a:defRPr>
            </a:lvl3pPr>
            <a:lvl4pPr marL="12001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4pPr>
            <a:lvl5pPr marL="15430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defTabSz="685766">
              <a:spcBef>
                <a:spcPts val="1200"/>
              </a:spcBef>
              <a:spcAft>
                <a:spcPts val="1200"/>
              </a:spcAft>
              <a:buNone/>
              <a:defRPr/>
            </a:pPr>
            <a:r>
              <a:rPr lang="en-AU" sz="2000" dirty="0">
                <a:solidFill>
                  <a:schemeClr val="tx2"/>
                </a:solidFill>
                <a:latin typeface="+mn-lt"/>
              </a:rPr>
              <a:t>Landlord Insurance</a:t>
            </a:r>
          </a:p>
        </p:txBody>
      </p:sp>
      <p:sp>
        <p:nvSpPr>
          <p:cNvPr id="14" name="TextBox 13">
            <a:extLst>
              <a:ext uri="{FF2B5EF4-FFF2-40B4-BE49-F238E27FC236}">
                <a16:creationId xmlns:a16="http://schemas.microsoft.com/office/drawing/2014/main" id="{3623A226-C2C8-B54C-CC12-C3C43465603F}"/>
              </a:ext>
            </a:extLst>
          </p:cNvPr>
          <p:cNvSpPr txBox="1"/>
          <p:nvPr/>
        </p:nvSpPr>
        <p:spPr>
          <a:xfrm>
            <a:off x="1123965" y="4422925"/>
            <a:ext cx="2438400" cy="1015663"/>
          </a:xfrm>
          <a:prstGeom prst="rect">
            <a:avLst/>
          </a:prstGeom>
          <a:noFill/>
        </p:spPr>
        <p:txBody>
          <a:bodyPr wrap="square">
            <a:spAutoFit/>
          </a:bodyPr>
          <a:lstStyle/>
          <a:p>
            <a:pPr algn="ctr"/>
            <a:r>
              <a:rPr lang="en-US" sz="2000" dirty="0">
                <a:solidFill>
                  <a:srgbClr val="FF504C"/>
                </a:solidFill>
              </a:rPr>
              <a:t>Protecting the essentials of your castle, big or small</a:t>
            </a:r>
          </a:p>
        </p:txBody>
      </p:sp>
      <p:sp>
        <p:nvSpPr>
          <p:cNvPr id="15" name="TextBox 14">
            <a:extLst>
              <a:ext uri="{FF2B5EF4-FFF2-40B4-BE49-F238E27FC236}">
                <a16:creationId xmlns:a16="http://schemas.microsoft.com/office/drawing/2014/main" id="{F677826F-D286-8C43-71E1-600CC6221B77}"/>
              </a:ext>
            </a:extLst>
          </p:cNvPr>
          <p:cNvSpPr txBox="1"/>
          <p:nvPr/>
        </p:nvSpPr>
        <p:spPr>
          <a:xfrm>
            <a:off x="8410576" y="4422925"/>
            <a:ext cx="3009899" cy="707886"/>
          </a:xfrm>
          <a:prstGeom prst="rect">
            <a:avLst/>
          </a:prstGeom>
          <a:noFill/>
        </p:spPr>
        <p:txBody>
          <a:bodyPr wrap="square">
            <a:spAutoFit/>
          </a:bodyPr>
          <a:lstStyle/>
          <a:p>
            <a:pPr algn="ctr"/>
            <a:r>
              <a:rPr lang="en-US" sz="2000" dirty="0">
                <a:solidFill>
                  <a:srgbClr val="FF504C"/>
                </a:solidFill>
              </a:rPr>
              <a:t>Protecting your investments, big or small</a:t>
            </a:r>
          </a:p>
        </p:txBody>
      </p:sp>
      <p:grpSp>
        <p:nvGrpSpPr>
          <p:cNvPr id="16" name="Group 15">
            <a:extLst>
              <a:ext uri="{FF2B5EF4-FFF2-40B4-BE49-F238E27FC236}">
                <a16:creationId xmlns:a16="http://schemas.microsoft.com/office/drawing/2014/main" id="{EBA24B37-D530-44F9-BA09-D762D44C4DA4}"/>
              </a:ext>
            </a:extLst>
          </p:cNvPr>
          <p:cNvGrpSpPr/>
          <p:nvPr/>
        </p:nvGrpSpPr>
        <p:grpSpPr>
          <a:xfrm>
            <a:off x="8920156" y="2195607"/>
            <a:ext cx="1990736" cy="1990736"/>
            <a:chOff x="6359660" y="3456113"/>
            <a:chExt cx="1482701" cy="1482701"/>
          </a:xfrm>
        </p:grpSpPr>
        <p:sp>
          <p:nvSpPr>
            <p:cNvPr id="17" name="Oval 16">
              <a:extLst>
                <a:ext uri="{FF2B5EF4-FFF2-40B4-BE49-F238E27FC236}">
                  <a16:creationId xmlns:a16="http://schemas.microsoft.com/office/drawing/2014/main" id="{6A65FE30-7273-3F19-6B06-1682C5407AD5}"/>
                </a:ext>
              </a:extLst>
            </p:cNvPr>
            <p:cNvSpPr/>
            <p:nvPr/>
          </p:nvSpPr>
          <p:spPr>
            <a:xfrm>
              <a:off x="6677138" y="3772663"/>
              <a:ext cx="847743" cy="849600"/>
            </a:xfrm>
            <a:prstGeom prst="ellipse">
              <a:avLst/>
            </a:prstGeom>
            <a:solidFill>
              <a:srgbClr val="FF504C"/>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1" dirty="0"/>
            </a:p>
          </p:txBody>
        </p:sp>
        <p:pic>
          <p:nvPicPr>
            <p:cNvPr id="18" name="Graphic 17">
              <a:extLst>
                <a:ext uri="{FF2B5EF4-FFF2-40B4-BE49-F238E27FC236}">
                  <a16:creationId xmlns:a16="http://schemas.microsoft.com/office/drawing/2014/main" id="{5A2626CD-0958-D8C1-37DA-DC630860973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359660" y="3456113"/>
              <a:ext cx="1482701" cy="1482701"/>
            </a:xfrm>
            <a:prstGeom prst="rect">
              <a:avLst/>
            </a:prstGeom>
          </p:spPr>
        </p:pic>
      </p:grpSp>
      <p:grpSp>
        <p:nvGrpSpPr>
          <p:cNvPr id="22" name="Group 21">
            <a:extLst>
              <a:ext uri="{FF2B5EF4-FFF2-40B4-BE49-F238E27FC236}">
                <a16:creationId xmlns:a16="http://schemas.microsoft.com/office/drawing/2014/main" id="{0622CD3A-7DED-5444-AB95-93492CA9F412}"/>
              </a:ext>
            </a:extLst>
          </p:cNvPr>
          <p:cNvGrpSpPr/>
          <p:nvPr/>
        </p:nvGrpSpPr>
        <p:grpSpPr>
          <a:xfrm>
            <a:off x="4505326" y="1599738"/>
            <a:ext cx="3181351" cy="3838850"/>
            <a:chOff x="4486276" y="1599737"/>
            <a:chExt cx="3181350" cy="3838849"/>
          </a:xfrm>
        </p:grpSpPr>
        <p:sp>
          <p:nvSpPr>
            <p:cNvPr id="12" name="Content Placeholder 2">
              <a:extLst>
                <a:ext uri="{FF2B5EF4-FFF2-40B4-BE49-F238E27FC236}">
                  <a16:creationId xmlns:a16="http://schemas.microsoft.com/office/drawing/2014/main" id="{3206B315-AE4D-DA93-68CE-5B7DA866F7F0}"/>
                </a:ext>
              </a:extLst>
            </p:cNvPr>
            <p:cNvSpPr txBox="1">
              <a:spLocks/>
            </p:cNvSpPr>
            <p:nvPr/>
          </p:nvSpPr>
          <p:spPr>
            <a:xfrm>
              <a:off x="4829897" y="1599737"/>
              <a:ext cx="2494109" cy="375795"/>
            </a:xfrm>
            <a:prstGeom prst="rect">
              <a:avLst/>
            </a:prstGeom>
          </p:spPr>
          <p:txBody>
            <a:bodyPr vert="horz" lIns="68580" tIns="34291" rIns="68580" bIns="34291" rtlCol="0">
              <a:noAutofit/>
            </a:bodyPr>
            <a:lstStyle>
              <a:lvl1pPr marL="1714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2400" kern="1200">
                  <a:solidFill>
                    <a:schemeClr val="tx1">
                      <a:lumMod val="75000"/>
                      <a:lumOff val="25000"/>
                    </a:schemeClr>
                  </a:solidFill>
                  <a:latin typeface="Candara" panose="020E0502030303020204" pitchFamily="34" charset="0"/>
                  <a:ea typeface="+mn-ea"/>
                  <a:cs typeface="+mn-cs"/>
                </a:defRPr>
              </a:lvl1pPr>
              <a:lvl2pPr marL="5143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800" kern="1200">
                  <a:solidFill>
                    <a:schemeClr val="tx1">
                      <a:lumMod val="75000"/>
                      <a:lumOff val="25000"/>
                    </a:schemeClr>
                  </a:solidFill>
                  <a:latin typeface="Candara" panose="020E0502030303020204" pitchFamily="34" charset="0"/>
                  <a:ea typeface="+mn-ea"/>
                  <a:cs typeface="+mn-cs"/>
                </a:defRPr>
              </a:lvl2pPr>
              <a:lvl3pPr marL="8572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500" kern="1200">
                  <a:solidFill>
                    <a:schemeClr val="tx1">
                      <a:lumMod val="75000"/>
                      <a:lumOff val="25000"/>
                    </a:schemeClr>
                  </a:solidFill>
                  <a:latin typeface="Candara" panose="020E0502030303020204" pitchFamily="34" charset="0"/>
                  <a:ea typeface="+mn-ea"/>
                  <a:cs typeface="+mn-cs"/>
                </a:defRPr>
              </a:lvl3pPr>
              <a:lvl4pPr marL="12001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4pPr>
              <a:lvl5pPr marL="1543050" indent="-171450" algn="l" defTabSz="685800" rtl="0" eaLnBrk="1" latinLnBrk="0" hangingPunct="1">
                <a:lnSpc>
                  <a:spcPct val="100000"/>
                </a:lnSpc>
                <a:spcBef>
                  <a:spcPts val="600"/>
                </a:spcBef>
                <a:spcAft>
                  <a:spcPts val="600"/>
                </a:spcAft>
                <a:buClr>
                  <a:srgbClr val="6DB898"/>
                </a:buClr>
                <a:buFont typeface="Arial" panose="020B0604020202020204" pitchFamily="34" charset="0"/>
                <a:buChar char="•"/>
                <a:defRPr sz="1400" kern="1200">
                  <a:solidFill>
                    <a:schemeClr val="tx1">
                      <a:lumMod val="75000"/>
                      <a:lumOff val="25000"/>
                    </a:schemeClr>
                  </a:solidFill>
                  <a:latin typeface="Candara" panose="020E05020303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defTabSz="685766">
                <a:spcBef>
                  <a:spcPts val="1200"/>
                </a:spcBef>
                <a:spcAft>
                  <a:spcPts val="1200"/>
                </a:spcAft>
                <a:buNone/>
                <a:defRPr/>
              </a:pPr>
              <a:r>
                <a:rPr lang="en-US" sz="2000" dirty="0">
                  <a:solidFill>
                    <a:schemeClr val="tx2"/>
                  </a:solidFill>
                  <a:latin typeface="+mn-lt"/>
                </a:rPr>
                <a:t>Renters Insurance</a:t>
              </a:r>
              <a:endParaRPr lang="en-AU" sz="2000" dirty="0">
                <a:solidFill>
                  <a:schemeClr val="tx2"/>
                </a:solidFill>
                <a:latin typeface="+mn-lt"/>
              </a:endParaRPr>
            </a:p>
          </p:txBody>
        </p:sp>
        <p:sp>
          <p:nvSpPr>
            <p:cNvPr id="13" name="TextBox 12">
              <a:extLst>
                <a:ext uri="{FF2B5EF4-FFF2-40B4-BE49-F238E27FC236}">
                  <a16:creationId xmlns:a16="http://schemas.microsoft.com/office/drawing/2014/main" id="{D92E5255-4515-6B1E-8044-55BEAAF73DBB}"/>
                </a:ext>
              </a:extLst>
            </p:cNvPr>
            <p:cNvSpPr txBox="1"/>
            <p:nvPr/>
          </p:nvSpPr>
          <p:spPr>
            <a:xfrm>
              <a:off x="4486276" y="4422923"/>
              <a:ext cx="3181350" cy="1015663"/>
            </a:xfrm>
            <a:prstGeom prst="rect">
              <a:avLst/>
            </a:prstGeom>
            <a:noFill/>
          </p:spPr>
          <p:txBody>
            <a:bodyPr wrap="square">
              <a:spAutoFit/>
            </a:bodyPr>
            <a:lstStyle/>
            <a:p>
              <a:pPr algn="ctr"/>
              <a:r>
                <a:rPr lang="en-US" sz="2000" dirty="0">
                  <a:solidFill>
                    <a:srgbClr val="FF504C"/>
                  </a:solidFill>
                </a:rPr>
                <a:t>Protecting your essentials and those things you can’t bear to live without</a:t>
              </a:r>
            </a:p>
          </p:txBody>
        </p:sp>
        <p:grpSp>
          <p:nvGrpSpPr>
            <p:cNvPr id="19" name="Group 18">
              <a:extLst>
                <a:ext uri="{FF2B5EF4-FFF2-40B4-BE49-F238E27FC236}">
                  <a16:creationId xmlns:a16="http://schemas.microsoft.com/office/drawing/2014/main" id="{8BC4E464-E21E-0EDA-0C0E-86C4BB7CF59B}"/>
                </a:ext>
              </a:extLst>
            </p:cNvPr>
            <p:cNvGrpSpPr/>
            <p:nvPr/>
          </p:nvGrpSpPr>
          <p:grpSpPr>
            <a:xfrm>
              <a:off x="5081583" y="2263525"/>
              <a:ext cx="1990736" cy="1990736"/>
              <a:chOff x="3830649" y="3459791"/>
              <a:chExt cx="1482701" cy="1482701"/>
            </a:xfrm>
          </p:grpSpPr>
          <p:sp>
            <p:nvSpPr>
              <p:cNvPr id="20" name="Oval 19">
                <a:extLst>
                  <a:ext uri="{FF2B5EF4-FFF2-40B4-BE49-F238E27FC236}">
                    <a16:creationId xmlns:a16="http://schemas.microsoft.com/office/drawing/2014/main" id="{45D9CCF8-AEB9-6855-E661-B3B0BF93062D}"/>
                  </a:ext>
                </a:extLst>
              </p:cNvPr>
              <p:cNvSpPr/>
              <p:nvPr/>
            </p:nvSpPr>
            <p:spPr>
              <a:xfrm>
                <a:off x="4139147" y="3772663"/>
                <a:ext cx="847743" cy="849600"/>
              </a:xfrm>
              <a:prstGeom prst="ellipse">
                <a:avLst/>
              </a:prstGeom>
              <a:solidFill>
                <a:srgbClr val="FF504C"/>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1" dirty="0"/>
              </a:p>
            </p:txBody>
          </p:sp>
          <p:pic>
            <p:nvPicPr>
              <p:cNvPr id="21" name="Graphic 20">
                <a:extLst>
                  <a:ext uri="{FF2B5EF4-FFF2-40B4-BE49-F238E27FC236}">
                    <a16:creationId xmlns:a16="http://schemas.microsoft.com/office/drawing/2014/main" id="{23576D0E-AEE3-39D1-58AC-AAF6EC859B34}"/>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830649" y="3459791"/>
                <a:ext cx="1482701" cy="1482701"/>
              </a:xfrm>
              <a:prstGeom prst="rect">
                <a:avLst/>
              </a:prstGeom>
            </p:spPr>
          </p:pic>
        </p:grpSp>
      </p:grpSp>
    </p:spTree>
    <p:extLst>
      <p:ext uri="{BB962C8B-B14F-4D97-AF65-F5344CB8AC3E}">
        <p14:creationId xmlns:p14="http://schemas.microsoft.com/office/powerpoint/2010/main" val="25748395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C393C1-2114-5824-4E3F-A88CE7DF5DF1}"/>
              </a:ext>
            </a:extLst>
          </p:cNvPr>
          <p:cNvSpPr>
            <a:spLocks noGrp="1"/>
          </p:cNvSpPr>
          <p:nvPr>
            <p:ph type="body" sz="quarter" idx="10"/>
          </p:nvPr>
        </p:nvSpPr>
        <p:spPr/>
        <p:txBody>
          <a:bodyPr>
            <a:normAutofit/>
          </a:bodyPr>
          <a:lstStyle/>
          <a:p>
            <a:pPr marL="0" indent="0">
              <a:spcBef>
                <a:spcPts val="1200"/>
              </a:spcBef>
              <a:spcAft>
                <a:spcPts val="1200"/>
              </a:spcAft>
              <a:buNone/>
            </a:pPr>
            <a:r>
              <a:rPr lang="en-US" sz="3600" b="1" dirty="0">
                <a:latin typeface="+mn-lt"/>
              </a:rPr>
              <a:t>Honey Strive For 5</a:t>
            </a:r>
          </a:p>
          <a:p>
            <a:pPr marL="0" indent="0">
              <a:spcBef>
                <a:spcPts val="1200"/>
              </a:spcBef>
              <a:spcAft>
                <a:spcPts val="1200"/>
              </a:spcAft>
              <a:buNone/>
            </a:pPr>
            <a:r>
              <a:rPr lang="en-US" sz="3200" dirty="0">
                <a:latin typeface="+mn-lt"/>
              </a:rPr>
              <a:t>Refer </a:t>
            </a:r>
            <a:r>
              <a:rPr lang="en-US" sz="3200" dirty="0">
                <a:solidFill>
                  <a:srgbClr val="EF5A45"/>
                </a:solidFill>
                <a:latin typeface="+mn-lt"/>
              </a:rPr>
              <a:t>5 customers </a:t>
            </a:r>
            <a:r>
              <a:rPr lang="en-US" sz="3200" dirty="0">
                <a:latin typeface="+mn-lt"/>
              </a:rPr>
              <a:t>to get a quote with Honey in a calendar month, and you’ll receive a </a:t>
            </a:r>
            <a:r>
              <a:rPr lang="en-US" sz="3200" dirty="0">
                <a:solidFill>
                  <a:srgbClr val="EF5A45"/>
                </a:solidFill>
                <a:latin typeface="+mn-lt"/>
              </a:rPr>
              <a:t>$50 </a:t>
            </a:r>
            <a:r>
              <a:rPr lang="en-US" sz="3200" dirty="0" err="1">
                <a:solidFill>
                  <a:srgbClr val="EF5A45"/>
                </a:solidFill>
                <a:latin typeface="+mn-lt"/>
              </a:rPr>
              <a:t>Prezzee</a:t>
            </a:r>
            <a:r>
              <a:rPr lang="en-US" sz="3200" dirty="0">
                <a:solidFill>
                  <a:srgbClr val="EF5A45"/>
                </a:solidFill>
                <a:latin typeface="+mn-lt"/>
              </a:rPr>
              <a:t> Gift Card!*</a:t>
            </a:r>
          </a:p>
        </p:txBody>
      </p:sp>
      <p:pic>
        <p:nvPicPr>
          <p:cNvPr id="3" name="Picture 2">
            <a:extLst>
              <a:ext uri="{FF2B5EF4-FFF2-40B4-BE49-F238E27FC236}">
                <a16:creationId xmlns:a16="http://schemas.microsoft.com/office/drawing/2014/main" id="{AB0AB123-14EB-0E3E-92AA-136624999DA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713458" y="1131943"/>
            <a:ext cx="5248932" cy="5248932"/>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1A3DD340-E932-E3DE-3187-227B0E254D0F}"/>
              </a:ext>
            </a:extLst>
          </p:cNvPr>
          <p:cNvPicPr>
            <a:picLocks noChangeAspect="1"/>
          </p:cNvPicPr>
          <p:nvPr/>
        </p:nvPicPr>
        <p:blipFill>
          <a:blip r:embed="rId4"/>
          <a:stretch>
            <a:fillRect/>
          </a:stretch>
        </p:blipFill>
        <p:spPr>
          <a:xfrm>
            <a:off x="10366503" y="269748"/>
            <a:ext cx="1595887" cy="598459"/>
          </a:xfrm>
          <a:prstGeom prst="rect">
            <a:avLst/>
          </a:prstGeom>
        </p:spPr>
      </p:pic>
      <p:sp>
        <p:nvSpPr>
          <p:cNvPr id="5" name="TextBox 4">
            <a:extLst>
              <a:ext uri="{FF2B5EF4-FFF2-40B4-BE49-F238E27FC236}">
                <a16:creationId xmlns:a16="http://schemas.microsoft.com/office/drawing/2014/main" id="{5FCBDE33-CBF0-6524-8BAE-5CFDC0FBBC63}"/>
              </a:ext>
            </a:extLst>
          </p:cNvPr>
          <p:cNvSpPr txBox="1"/>
          <p:nvPr/>
        </p:nvSpPr>
        <p:spPr>
          <a:xfrm>
            <a:off x="153411" y="6079705"/>
            <a:ext cx="8495780" cy="215444"/>
          </a:xfrm>
          <a:prstGeom prst="rect">
            <a:avLst/>
          </a:prstGeom>
        </p:spPr>
        <p:txBody>
          <a:bodyPr vert="horz" wrap="square" lIns="91440" tIns="45720" rIns="91440" bIns="45720" rtlCol="0">
            <a:spAutoFit/>
          </a:bodyPr>
          <a:lstStyle/>
          <a:p>
            <a:r>
              <a:rPr lang="en-US" sz="800" dirty="0">
                <a:solidFill>
                  <a:schemeClr val="bg1"/>
                </a:solidFill>
                <a:cs typeface="Arial" panose="020B0604020202020204" pitchFamily="34" charset="0"/>
              </a:rPr>
              <a:t>*T&amp;Cs apply. Download the </a:t>
            </a:r>
            <a:r>
              <a:rPr lang="en-US" sz="800" dirty="0">
                <a:solidFill>
                  <a:srgbClr val="F1732B"/>
                </a:solidFill>
                <a:cs typeface="Arial" panose="020B0604020202020204" pitchFamily="34" charset="0"/>
                <a:hlinkClick r:id="rId5">
                  <a:extLst>
                    <a:ext uri="{A12FA001-AC4F-418D-AE19-62706E023703}">
                      <ahyp:hlinkClr xmlns:ahyp="http://schemas.microsoft.com/office/drawing/2018/hyperlinkcolor" val="tx"/>
                    </a:ext>
                  </a:extLst>
                </a:hlinkClick>
              </a:rPr>
              <a:t>Strive For Flyer</a:t>
            </a:r>
            <a:r>
              <a:rPr lang="en-US" sz="800" dirty="0">
                <a:solidFill>
                  <a:srgbClr val="F1732B"/>
                </a:solidFill>
                <a:cs typeface="Arial" panose="020B0604020202020204" pitchFamily="34" charset="0"/>
              </a:rPr>
              <a:t> </a:t>
            </a:r>
            <a:r>
              <a:rPr lang="en-US" sz="800" dirty="0">
                <a:solidFill>
                  <a:schemeClr val="bg1"/>
                </a:solidFill>
                <a:cs typeface="Arial" panose="020B0604020202020204" pitchFamily="34" charset="0"/>
              </a:rPr>
              <a:t>for full Terms and Conditions.</a:t>
            </a:r>
          </a:p>
        </p:txBody>
      </p:sp>
    </p:spTree>
    <p:extLst>
      <p:ext uri="{BB962C8B-B14F-4D97-AF65-F5344CB8AC3E}">
        <p14:creationId xmlns:p14="http://schemas.microsoft.com/office/powerpoint/2010/main" val="26558539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F2C80-5A58-8A96-DEFA-91CA9011830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398275F-0B6B-872F-575F-17A5C3374007}"/>
              </a:ext>
            </a:extLst>
          </p:cNvPr>
          <p:cNvSpPr>
            <a:spLocks noGrp="1"/>
          </p:cNvSpPr>
          <p:nvPr>
            <p:ph type="body" sz="quarter" idx="10"/>
          </p:nvPr>
        </p:nvSpPr>
        <p:spPr>
          <a:xfrm>
            <a:off x="319088" y="466725"/>
            <a:ext cx="5700712" cy="5053129"/>
          </a:xfrm>
        </p:spPr>
        <p:txBody>
          <a:bodyPr>
            <a:normAutofit/>
          </a:bodyPr>
          <a:lstStyle/>
          <a:p>
            <a:pPr marL="0" indent="0">
              <a:spcBef>
                <a:spcPts val="1200"/>
              </a:spcBef>
              <a:spcAft>
                <a:spcPts val="1200"/>
              </a:spcAft>
              <a:buNone/>
            </a:pPr>
            <a:r>
              <a:rPr lang="en-AU" sz="3600" b="1" dirty="0">
                <a:latin typeface="+mn-lt"/>
              </a:rPr>
              <a:t>Sweet Rewards Program</a:t>
            </a:r>
            <a:endParaRPr lang="en-US" sz="3600" b="1" dirty="0">
              <a:latin typeface="+mn-lt"/>
            </a:endParaRPr>
          </a:p>
          <a:p>
            <a:pPr marL="0" indent="0">
              <a:spcBef>
                <a:spcPts val="1200"/>
              </a:spcBef>
              <a:spcAft>
                <a:spcPts val="1200"/>
              </a:spcAft>
              <a:buNone/>
            </a:pPr>
            <a:r>
              <a:rPr lang="en-US" sz="3200" dirty="0">
                <a:latin typeface="+mn-lt"/>
              </a:rPr>
              <a:t>Reach</a:t>
            </a:r>
            <a:r>
              <a:rPr lang="en-US" sz="3200" dirty="0">
                <a:solidFill>
                  <a:schemeClr val="accent1">
                    <a:lumMod val="60000"/>
                    <a:lumOff val="40000"/>
                  </a:schemeClr>
                </a:solidFill>
                <a:latin typeface="+mn-lt"/>
              </a:rPr>
              <a:t> </a:t>
            </a:r>
            <a:r>
              <a:rPr lang="en-US" sz="3200" dirty="0">
                <a:solidFill>
                  <a:srgbClr val="EF5A45"/>
                </a:solidFill>
                <a:latin typeface="+mn-lt"/>
              </a:rPr>
              <a:t>25</a:t>
            </a:r>
            <a:r>
              <a:rPr lang="en-US" sz="3200" dirty="0">
                <a:latin typeface="+mn-lt"/>
              </a:rPr>
              <a:t>, </a:t>
            </a:r>
            <a:r>
              <a:rPr lang="en-US" sz="3200" dirty="0">
                <a:solidFill>
                  <a:srgbClr val="EF5A45"/>
                </a:solidFill>
                <a:latin typeface="+mn-lt"/>
              </a:rPr>
              <a:t>50</a:t>
            </a:r>
            <a:r>
              <a:rPr lang="en-US" sz="3200" dirty="0">
                <a:latin typeface="+mn-lt"/>
              </a:rPr>
              <a:t>, </a:t>
            </a:r>
            <a:r>
              <a:rPr lang="en-US" sz="3200" dirty="0">
                <a:solidFill>
                  <a:srgbClr val="EF5A45"/>
                </a:solidFill>
                <a:latin typeface="+mn-lt"/>
              </a:rPr>
              <a:t>100</a:t>
            </a:r>
            <a:r>
              <a:rPr lang="en-US" sz="3200" dirty="0">
                <a:latin typeface="+mn-lt"/>
              </a:rPr>
              <a:t> or </a:t>
            </a:r>
            <a:r>
              <a:rPr lang="en-US" sz="3200" dirty="0">
                <a:solidFill>
                  <a:srgbClr val="EF5A45"/>
                </a:solidFill>
                <a:latin typeface="+mn-lt"/>
              </a:rPr>
              <a:t>150 active customers</a:t>
            </a:r>
            <a:r>
              <a:rPr lang="en-US" sz="3200" dirty="0">
                <a:solidFill>
                  <a:schemeClr val="accent1">
                    <a:lumMod val="60000"/>
                    <a:lumOff val="40000"/>
                  </a:schemeClr>
                </a:solidFill>
                <a:latin typeface="+mn-lt"/>
              </a:rPr>
              <a:t> </a:t>
            </a:r>
            <a:r>
              <a:rPr lang="en-US" sz="3200" dirty="0">
                <a:latin typeface="+mn-lt"/>
              </a:rPr>
              <a:t>with Honey, you'll earn </a:t>
            </a:r>
            <a:r>
              <a:rPr lang="en-US" sz="3200" dirty="0">
                <a:solidFill>
                  <a:srgbClr val="EF5A45"/>
                </a:solidFill>
                <a:latin typeface="+mn-lt"/>
              </a:rPr>
              <a:t>Bronze</a:t>
            </a:r>
            <a:r>
              <a:rPr lang="en-US" sz="3200" dirty="0">
                <a:latin typeface="+mn-lt"/>
              </a:rPr>
              <a:t>,</a:t>
            </a:r>
            <a:r>
              <a:rPr lang="en-US" sz="3200" dirty="0">
                <a:solidFill>
                  <a:schemeClr val="accent1">
                    <a:lumMod val="60000"/>
                    <a:lumOff val="40000"/>
                  </a:schemeClr>
                </a:solidFill>
                <a:latin typeface="+mn-lt"/>
              </a:rPr>
              <a:t> </a:t>
            </a:r>
            <a:r>
              <a:rPr lang="en-US" sz="3200" dirty="0">
                <a:solidFill>
                  <a:srgbClr val="EF5A45"/>
                </a:solidFill>
                <a:latin typeface="+mn-lt"/>
              </a:rPr>
              <a:t>Silver</a:t>
            </a:r>
            <a:r>
              <a:rPr lang="en-US" sz="3200" dirty="0">
                <a:latin typeface="+mn-lt"/>
              </a:rPr>
              <a:t>,</a:t>
            </a:r>
            <a:r>
              <a:rPr lang="en-US" sz="3200" dirty="0">
                <a:solidFill>
                  <a:schemeClr val="accent1">
                    <a:lumMod val="60000"/>
                    <a:lumOff val="40000"/>
                  </a:schemeClr>
                </a:solidFill>
                <a:latin typeface="+mn-lt"/>
              </a:rPr>
              <a:t> </a:t>
            </a:r>
            <a:r>
              <a:rPr lang="en-US" sz="3200" dirty="0">
                <a:solidFill>
                  <a:srgbClr val="EF5A45"/>
                </a:solidFill>
                <a:latin typeface="+mn-lt"/>
              </a:rPr>
              <a:t>Gold</a:t>
            </a:r>
            <a:r>
              <a:rPr lang="en-US" sz="3200" dirty="0">
                <a:solidFill>
                  <a:srgbClr val="63C7C8"/>
                </a:solidFill>
                <a:latin typeface="+mn-lt"/>
              </a:rPr>
              <a:t> </a:t>
            </a:r>
            <a:r>
              <a:rPr lang="en-US" sz="3200" dirty="0">
                <a:latin typeface="+mn-lt"/>
              </a:rPr>
              <a:t>or </a:t>
            </a:r>
            <a:r>
              <a:rPr lang="en-US" sz="3200" dirty="0">
                <a:solidFill>
                  <a:srgbClr val="EF5A45"/>
                </a:solidFill>
                <a:latin typeface="+mn-lt"/>
              </a:rPr>
              <a:t>Platinum</a:t>
            </a:r>
            <a:r>
              <a:rPr lang="en-US" sz="3200" dirty="0">
                <a:latin typeface="+mn-lt"/>
              </a:rPr>
              <a:t> Status and unlock Exclusive Rewards!*</a:t>
            </a:r>
          </a:p>
        </p:txBody>
      </p:sp>
      <p:pic>
        <p:nvPicPr>
          <p:cNvPr id="4" name="Picture 3">
            <a:extLst>
              <a:ext uri="{FF2B5EF4-FFF2-40B4-BE49-F238E27FC236}">
                <a16:creationId xmlns:a16="http://schemas.microsoft.com/office/drawing/2014/main" id="{707EDA87-0321-EBF4-B1E4-ADACE8FE596A}"/>
              </a:ext>
            </a:extLst>
          </p:cNvPr>
          <p:cNvPicPr>
            <a:picLocks noChangeAspect="1"/>
          </p:cNvPicPr>
          <p:nvPr/>
        </p:nvPicPr>
        <p:blipFill>
          <a:blip r:embed="rId3"/>
          <a:stretch>
            <a:fillRect/>
          </a:stretch>
        </p:blipFill>
        <p:spPr>
          <a:xfrm>
            <a:off x="10366503" y="269748"/>
            <a:ext cx="1595887" cy="598459"/>
          </a:xfrm>
          <a:prstGeom prst="rect">
            <a:avLst/>
          </a:prstGeom>
        </p:spPr>
      </p:pic>
      <p:pic>
        <p:nvPicPr>
          <p:cNvPr id="5" name="Picture 4">
            <a:extLst>
              <a:ext uri="{FF2B5EF4-FFF2-40B4-BE49-F238E27FC236}">
                <a16:creationId xmlns:a16="http://schemas.microsoft.com/office/drawing/2014/main" id="{1F4557C2-91FC-999A-8CEA-A4B400A242A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653737" y="1381087"/>
            <a:ext cx="5308652" cy="3894463"/>
          </a:xfrm>
          <a:prstGeom prst="rect">
            <a:avLst/>
          </a:prstGeom>
        </p:spPr>
      </p:pic>
      <p:sp>
        <p:nvSpPr>
          <p:cNvPr id="6" name="TextBox 5">
            <a:extLst>
              <a:ext uri="{FF2B5EF4-FFF2-40B4-BE49-F238E27FC236}">
                <a16:creationId xmlns:a16="http://schemas.microsoft.com/office/drawing/2014/main" id="{6516CAD1-4E95-860E-C6A5-9A0E37E1761F}"/>
              </a:ext>
            </a:extLst>
          </p:cNvPr>
          <p:cNvSpPr txBox="1"/>
          <p:nvPr/>
        </p:nvSpPr>
        <p:spPr>
          <a:xfrm>
            <a:off x="152401" y="6082189"/>
            <a:ext cx="8495780" cy="215444"/>
          </a:xfrm>
          <a:prstGeom prst="rect">
            <a:avLst/>
          </a:prstGeom>
        </p:spPr>
        <p:txBody>
          <a:bodyPr vert="horz" wrap="square" lIns="91440" tIns="45720" rIns="91440" bIns="45720" rtlCol="0">
            <a:spAutoFit/>
          </a:bodyPr>
          <a:lstStyle/>
          <a:p>
            <a:r>
              <a:rPr lang="en-US" sz="800" dirty="0">
                <a:solidFill>
                  <a:schemeClr val="bg1"/>
                </a:solidFill>
                <a:cs typeface="Arial" panose="020B0604020202020204" pitchFamily="34" charset="0"/>
              </a:rPr>
              <a:t>*T&amp;Cs apply</a:t>
            </a:r>
            <a:r>
              <a:rPr lang="en-US" sz="800" dirty="0">
                <a:solidFill>
                  <a:srgbClr val="63C7C8"/>
                </a:solidFill>
                <a:cs typeface="Arial" panose="020B0604020202020204" pitchFamily="34" charset="0"/>
              </a:rPr>
              <a:t>. </a:t>
            </a:r>
            <a:r>
              <a:rPr lang="en-US" sz="800" dirty="0">
                <a:solidFill>
                  <a:srgbClr val="63C7C8"/>
                </a:solidFill>
                <a:cs typeface="Arial" panose="020B0604020202020204" pitchFamily="34" charset="0"/>
                <a:hlinkClick r:id="rId5">
                  <a:extLst>
                    <a:ext uri="{A12FA001-AC4F-418D-AE19-62706E023703}">
                      <ahyp:hlinkClr xmlns:ahyp="http://schemas.microsoft.com/office/drawing/2018/hyperlinkcolor" val="tx"/>
                    </a:ext>
                  </a:extLst>
                </a:hlinkClick>
              </a:rPr>
              <a:t>Click here for full T&amp;Cs</a:t>
            </a:r>
            <a:r>
              <a:rPr lang="en-US" sz="800" dirty="0">
                <a:solidFill>
                  <a:srgbClr val="63C7C8"/>
                </a:solidFill>
                <a:cs typeface="Arial" panose="020B0604020202020204" pitchFamily="34" charset="0"/>
              </a:rPr>
              <a:t>.</a:t>
            </a:r>
          </a:p>
        </p:txBody>
      </p:sp>
    </p:spTree>
    <p:extLst>
      <p:ext uri="{BB962C8B-B14F-4D97-AF65-F5344CB8AC3E}">
        <p14:creationId xmlns:p14="http://schemas.microsoft.com/office/powerpoint/2010/main" val="21578403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16552" y="1735787"/>
            <a:ext cx="3937819" cy="3747491"/>
          </a:xfrm>
          <a:custGeom>
            <a:avLst/>
            <a:gdLst/>
            <a:ahLst/>
            <a:cxnLst/>
            <a:rect l="l" t="t" r="r" b="b"/>
            <a:pathLst>
              <a:path w="5906729" h="5621237">
                <a:moveTo>
                  <a:pt x="0" y="0"/>
                </a:moveTo>
                <a:lnTo>
                  <a:pt x="5906729" y="0"/>
                </a:lnTo>
                <a:lnTo>
                  <a:pt x="5906729" y="5621237"/>
                </a:lnTo>
                <a:lnTo>
                  <a:pt x="0" y="56212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3" name="Freeform 3">
            <a:hlinkClick r:id="rId4"/>
          </p:cNvPr>
          <p:cNvSpPr/>
          <p:nvPr/>
        </p:nvSpPr>
        <p:spPr>
          <a:xfrm>
            <a:off x="3132185" y="2886313"/>
            <a:ext cx="585680" cy="585680"/>
          </a:xfrm>
          <a:custGeom>
            <a:avLst/>
            <a:gdLst/>
            <a:ahLst/>
            <a:cxnLst/>
            <a:rect l="l" t="t" r="r" b="b"/>
            <a:pathLst>
              <a:path w="878520" h="878520">
                <a:moveTo>
                  <a:pt x="0" y="0"/>
                </a:moveTo>
                <a:lnTo>
                  <a:pt x="878520" y="0"/>
                </a:lnTo>
                <a:lnTo>
                  <a:pt x="878520" y="878519"/>
                </a:lnTo>
                <a:lnTo>
                  <a:pt x="0" y="8785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8" name="TextBox 8"/>
          <p:cNvSpPr txBox="1"/>
          <p:nvPr/>
        </p:nvSpPr>
        <p:spPr>
          <a:xfrm>
            <a:off x="4523531" y="3471993"/>
            <a:ext cx="2523857" cy="716350"/>
          </a:xfrm>
          <a:prstGeom prst="rect">
            <a:avLst/>
          </a:prstGeom>
        </p:spPr>
        <p:txBody>
          <a:bodyPr lIns="0" tIns="0" rIns="0" bIns="0" rtlCol="0" anchor="t">
            <a:spAutoFit/>
          </a:bodyPr>
          <a:lstStyle/>
          <a:p>
            <a:pPr algn="ctr">
              <a:lnSpc>
                <a:spcPts val="2893"/>
              </a:lnSpc>
            </a:pPr>
            <a:r>
              <a:rPr lang="en-US" sz="2067" b="1" dirty="0">
                <a:solidFill>
                  <a:srgbClr val="000000"/>
                </a:solidFill>
                <a:latin typeface="Montserrat Bold"/>
                <a:ea typeface="Montserrat Bold"/>
                <a:cs typeface="Montserrat Bold"/>
                <a:sym typeface="Montserrat Bold"/>
              </a:rPr>
              <a:t>Training &amp; Resources</a:t>
            </a:r>
          </a:p>
        </p:txBody>
      </p:sp>
      <p:sp>
        <p:nvSpPr>
          <p:cNvPr id="9" name="TextBox 9"/>
          <p:cNvSpPr txBox="1"/>
          <p:nvPr/>
        </p:nvSpPr>
        <p:spPr>
          <a:xfrm>
            <a:off x="1553418" y="2889164"/>
            <a:ext cx="1618985" cy="461665"/>
          </a:xfrm>
          <a:prstGeom prst="rect">
            <a:avLst/>
          </a:prstGeom>
        </p:spPr>
        <p:txBody>
          <a:bodyPr lIns="0" tIns="0" rIns="0" bIns="0" rtlCol="0" anchor="t">
            <a:spAutoFit/>
          </a:bodyPr>
          <a:lstStyle/>
          <a:p>
            <a:pPr algn="ctr">
              <a:lnSpc>
                <a:spcPts val="1767"/>
              </a:lnSpc>
            </a:pPr>
            <a:r>
              <a:rPr lang="en-US" sz="1600" dirty="0">
                <a:solidFill>
                  <a:srgbClr val="000000"/>
                </a:solidFill>
                <a:latin typeface="Montserrat"/>
                <a:ea typeface="Montserrat"/>
                <a:cs typeface="Montserrat"/>
                <a:sym typeface="Montserrat"/>
                <a:hlinkClick r:id="rId4"/>
              </a:rPr>
              <a:t>Conxxion Resources</a:t>
            </a:r>
            <a:endParaRPr lang="en-US" sz="1600" dirty="0">
              <a:solidFill>
                <a:srgbClr val="000000"/>
              </a:solidFill>
              <a:latin typeface="Montserrat"/>
              <a:ea typeface="Montserrat"/>
              <a:cs typeface="Montserrat"/>
              <a:sym typeface="Montserrat"/>
            </a:endParaRPr>
          </a:p>
        </p:txBody>
      </p:sp>
      <p:sp>
        <p:nvSpPr>
          <p:cNvPr id="10" name="TextBox 10"/>
          <p:cNvSpPr txBox="1"/>
          <p:nvPr/>
        </p:nvSpPr>
        <p:spPr>
          <a:xfrm>
            <a:off x="2055397" y="5541622"/>
            <a:ext cx="1478373" cy="461665"/>
          </a:xfrm>
          <a:prstGeom prst="rect">
            <a:avLst/>
          </a:prstGeom>
        </p:spPr>
        <p:txBody>
          <a:bodyPr lIns="0" tIns="0" rIns="0" bIns="0" rtlCol="0" anchor="t">
            <a:spAutoFit/>
          </a:bodyPr>
          <a:lstStyle/>
          <a:p>
            <a:pPr algn="ctr">
              <a:lnSpc>
                <a:spcPts val="1767"/>
              </a:lnSpc>
            </a:pPr>
            <a:r>
              <a:rPr lang="en-US" sz="1600" dirty="0">
                <a:solidFill>
                  <a:srgbClr val="000000"/>
                </a:solidFill>
                <a:latin typeface="Montserrat"/>
                <a:ea typeface="Montserrat"/>
                <a:cs typeface="Montserrat"/>
                <a:sym typeface="Montserrat"/>
                <a:hlinkClick r:id="rId7"/>
              </a:rPr>
              <a:t>Conxxion YouTube</a:t>
            </a:r>
            <a:endParaRPr lang="en-US" sz="1600" dirty="0">
              <a:solidFill>
                <a:srgbClr val="000000"/>
              </a:solidFill>
              <a:latin typeface="Montserrat"/>
              <a:ea typeface="Montserrat"/>
              <a:cs typeface="Montserrat"/>
              <a:sym typeface="Montserrat"/>
            </a:endParaRPr>
          </a:p>
        </p:txBody>
      </p:sp>
      <p:sp>
        <p:nvSpPr>
          <p:cNvPr id="11" name="TextBox 11"/>
          <p:cNvSpPr txBox="1"/>
          <p:nvPr/>
        </p:nvSpPr>
        <p:spPr>
          <a:xfrm>
            <a:off x="8064762" y="5508324"/>
            <a:ext cx="1623635" cy="461665"/>
          </a:xfrm>
          <a:prstGeom prst="rect">
            <a:avLst/>
          </a:prstGeom>
        </p:spPr>
        <p:txBody>
          <a:bodyPr lIns="0" tIns="0" rIns="0" bIns="0" rtlCol="0" anchor="t">
            <a:spAutoFit/>
          </a:bodyPr>
          <a:lstStyle/>
          <a:p>
            <a:pPr algn="ctr">
              <a:lnSpc>
                <a:spcPts val="1767"/>
              </a:lnSpc>
            </a:pPr>
            <a:r>
              <a:rPr lang="en-US" sz="1600" dirty="0">
                <a:solidFill>
                  <a:srgbClr val="000000"/>
                </a:solidFill>
                <a:latin typeface="Montserrat"/>
                <a:ea typeface="Montserrat"/>
                <a:cs typeface="Montserrat"/>
                <a:sym typeface="Montserrat"/>
                <a:hlinkClick r:id="rId8"/>
              </a:rPr>
              <a:t>Conxxion Instagram</a:t>
            </a:r>
            <a:endParaRPr lang="en-US" sz="1600" dirty="0">
              <a:solidFill>
                <a:srgbClr val="000000"/>
              </a:solidFill>
              <a:latin typeface="Montserrat"/>
              <a:ea typeface="Montserrat"/>
              <a:cs typeface="Montserrat"/>
              <a:sym typeface="Montserrat"/>
            </a:endParaRPr>
          </a:p>
        </p:txBody>
      </p:sp>
      <p:sp>
        <p:nvSpPr>
          <p:cNvPr id="12" name="TextBox 12"/>
          <p:cNvSpPr txBox="1"/>
          <p:nvPr/>
        </p:nvSpPr>
        <p:spPr>
          <a:xfrm>
            <a:off x="6035027" y="1072378"/>
            <a:ext cx="1578899" cy="461665"/>
          </a:xfrm>
          <a:prstGeom prst="rect">
            <a:avLst/>
          </a:prstGeom>
        </p:spPr>
        <p:txBody>
          <a:bodyPr lIns="0" tIns="0" rIns="0" bIns="0" rtlCol="0" anchor="t">
            <a:spAutoFit/>
          </a:bodyPr>
          <a:lstStyle/>
          <a:p>
            <a:pPr algn="ctr">
              <a:lnSpc>
                <a:spcPts val="1767"/>
              </a:lnSpc>
            </a:pPr>
            <a:r>
              <a:rPr lang="en-US" sz="1600" dirty="0">
                <a:solidFill>
                  <a:srgbClr val="000000"/>
                </a:solidFill>
                <a:latin typeface="Montserrat"/>
                <a:ea typeface="Montserrat"/>
                <a:cs typeface="Montserrat"/>
                <a:sym typeface="Montserrat"/>
                <a:hlinkClick r:id="rId9"/>
              </a:rPr>
              <a:t>Conxxion Facebook</a:t>
            </a:r>
            <a:endParaRPr lang="en-US" sz="1600" dirty="0">
              <a:solidFill>
                <a:srgbClr val="000000"/>
              </a:solidFill>
              <a:latin typeface="Montserrat"/>
              <a:ea typeface="Montserrat"/>
              <a:cs typeface="Montserrat"/>
              <a:sym typeface="Montserrat"/>
            </a:endParaRPr>
          </a:p>
        </p:txBody>
      </p:sp>
      <p:sp>
        <p:nvSpPr>
          <p:cNvPr id="13" name="TextBox 13"/>
          <p:cNvSpPr txBox="1"/>
          <p:nvPr/>
        </p:nvSpPr>
        <p:spPr>
          <a:xfrm>
            <a:off x="8719826" y="2779496"/>
            <a:ext cx="2559917" cy="692497"/>
          </a:xfrm>
          <a:prstGeom prst="rect">
            <a:avLst/>
          </a:prstGeom>
        </p:spPr>
        <p:txBody>
          <a:bodyPr wrap="square" lIns="0" tIns="0" rIns="0" bIns="0" rtlCol="0" anchor="t">
            <a:spAutoFit/>
          </a:bodyPr>
          <a:lstStyle/>
          <a:p>
            <a:pPr algn="ctr">
              <a:lnSpc>
                <a:spcPts val="1767"/>
              </a:lnSpc>
            </a:pPr>
            <a:r>
              <a:rPr lang="en-US" sz="1600" dirty="0">
                <a:solidFill>
                  <a:srgbClr val="000000"/>
                </a:solidFill>
                <a:latin typeface="Montserrat"/>
                <a:ea typeface="Montserrat"/>
                <a:cs typeface="Montserrat"/>
                <a:sym typeface="Montserrat"/>
                <a:hlinkClick r:id="rId10"/>
              </a:rPr>
              <a:t>The Conxxion Community</a:t>
            </a:r>
          </a:p>
          <a:p>
            <a:pPr algn="ctr">
              <a:lnSpc>
                <a:spcPts val="1767"/>
              </a:lnSpc>
            </a:pPr>
            <a:r>
              <a:rPr lang="en-US" sz="1600" dirty="0">
                <a:solidFill>
                  <a:srgbClr val="000000"/>
                </a:solidFill>
                <a:latin typeface="Montserrat"/>
                <a:ea typeface="Montserrat"/>
                <a:cs typeface="Montserrat"/>
                <a:sym typeface="Montserrat"/>
                <a:hlinkClick r:id="rId10"/>
              </a:rPr>
              <a:t>Facebook Group</a:t>
            </a:r>
            <a:endParaRPr lang="en-US" sz="1600" dirty="0">
              <a:solidFill>
                <a:srgbClr val="000000"/>
              </a:solidFill>
              <a:latin typeface="Montserrat"/>
              <a:ea typeface="Montserrat"/>
              <a:cs typeface="Montserrat"/>
              <a:sym typeface="Montserrat"/>
            </a:endParaRPr>
          </a:p>
        </p:txBody>
      </p:sp>
      <p:sp>
        <p:nvSpPr>
          <p:cNvPr id="14" name="Title 46">
            <a:extLst>
              <a:ext uri="{FF2B5EF4-FFF2-40B4-BE49-F238E27FC236}">
                <a16:creationId xmlns:a16="http://schemas.microsoft.com/office/drawing/2014/main" id="{B14A1D6D-37CD-95F3-B1B4-BDF9814E4C0B}"/>
              </a:ext>
            </a:extLst>
          </p:cNvPr>
          <p:cNvSpPr txBox="1">
            <a:spLocks/>
          </p:cNvSpPr>
          <p:nvPr/>
        </p:nvSpPr>
        <p:spPr>
          <a:xfrm>
            <a:off x="214312" y="51501"/>
            <a:ext cx="11763375" cy="962025"/>
          </a:xfrm>
          <a:prstGeom prst="rect">
            <a:avLst/>
          </a:prstGeom>
        </p:spPr>
        <p:txBody>
          <a:bodyPr vert="horz" lIns="91440" tIns="45720" rIns="91440" bIns="45720" rtlCol="0" anchor="ctr">
            <a:normAutofit fontScale="90000"/>
          </a:bodyPr>
          <a:lstStyle>
            <a:lvl1pPr algn="ctr" defTabSz="914400" rtl="0" eaLnBrk="1" latinLnBrk="0" hangingPunct="1">
              <a:lnSpc>
                <a:spcPct val="90000"/>
              </a:lnSpc>
              <a:spcBef>
                <a:spcPct val="0"/>
              </a:spcBef>
              <a:buNone/>
              <a:defRPr sz="4400" b="1" kern="1200">
                <a:solidFill>
                  <a:srgbClr val="016B76"/>
                </a:solidFill>
                <a:latin typeface="Aptos" panose="020B0004020202020204" pitchFamily="34" charset="0"/>
                <a:ea typeface="+mj-ea"/>
                <a:cs typeface="+mj-cs"/>
              </a:defRPr>
            </a:lvl1pPr>
          </a:lstStyle>
          <a:p>
            <a:r>
              <a:rPr lang="en-AU" dirty="0"/>
              <a:t>Don’t forget to like, share, follow and subscribe!</a:t>
            </a:r>
          </a:p>
        </p:txBody>
      </p:sp>
      <p:pic>
        <p:nvPicPr>
          <p:cNvPr id="15" name="Picture 14">
            <a:hlinkClick r:id="rId7"/>
            <a:extLst>
              <a:ext uri="{FF2B5EF4-FFF2-40B4-BE49-F238E27FC236}">
                <a16:creationId xmlns:a16="http://schemas.microsoft.com/office/drawing/2014/main" id="{502C92CB-D5B9-0D32-46C4-46F31B8B59C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608846" y="5465800"/>
            <a:ext cx="789378" cy="546717"/>
          </a:xfrm>
          <a:prstGeom prst="rect">
            <a:avLst/>
          </a:prstGeom>
        </p:spPr>
      </p:pic>
      <p:pic>
        <p:nvPicPr>
          <p:cNvPr id="18" name="Picture 17">
            <a:hlinkClick r:id="rId9"/>
            <a:extLst>
              <a:ext uri="{FF2B5EF4-FFF2-40B4-BE49-F238E27FC236}">
                <a16:creationId xmlns:a16="http://schemas.microsoft.com/office/drawing/2014/main" id="{5CC87B62-A334-582A-52E9-EFB5AD69FD18}"/>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535890" y="1053641"/>
            <a:ext cx="499137" cy="499137"/>
          </a:xfrm>
          <a:prstGeom prst="rect">
            <a:avLst/>
          </a:prstGeom>
        </p:spPr>
      </p:pic>
      <p:pic>
        <p:nvPicPr>
          <p:cNvPr id="20" name="Picture 19">
            <a:hlinkClick r:id="rId10"/>
            <a:extLst>
              <a:ext uri="{FF2B5EF4-FFF2-40B4-BE49-F238E27FC236}">
                <a16:creationId xmlns:a16="http://schemas.microsoft.com/office/drawing/2014/main" id="{5EF71B8C-77D8-B992-37CD-93B686D20F6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083868" y="2754931"/>
            <a:ext cx="754964" cy="754964"/>
          </a:xfrm>
          <a:prstGeom prst="rect">
            <a:avLst/>
          </a:prstGeom>
        </p:spPr>
      </p:pic>
      <p:pic>
        <p:nvPicPr>
          <p:cNvPr id="21" name="Picture 20">
            <a:hlinkClick r:id="rId8"/>
            <a:extLst>
              <a:ext uri="{FF2B5EF4-FFF2-40B4-BE49-F238E27FC236}">
                <a16:creationId xmlns:a16="http://schemas.microsoft.com/office/drawing/2014/main" id="{E5F9F1CB-9B55-1CB1-A802-FDA041F86808}"/>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390883" y="5375670"/>
            <a:ext cx="726975" cy="72697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4" descr="A screenshot of a phone&#10;&#10;Description automatically generated">
            <a:extLst>
              <a:ext uri="{FF2B5EF4-FFF2-40B4-BE49-F238E27FC236}">
                <a16:creationId xmlns:a16="http://schemas.microsoft.com/office/drawing/2014/main" id="{1ECFDFFD-2AE4-ACE3-5899-EE920253684A}"/>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655568" y="1386674"/>
            <a:ext cx="2037673" cy="43339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A screenshot of a phone&#10;&#10;Description automatically generated">
            <a:extLst>
              <a:ext uri="{FF2B5EF4-FFF2-40B4-BE49-F238E27FC236}">
                <a16:creationId xmlns:a16="http://schemas.microsoft.com/office/drawing/2014/main" id="{95D4D46B-8F32-5BB8-C624-B4C8E508811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73213" y="1386675"/>
            <a:ext cx="2030542" cy="44006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CAB8D47-F125-1FC1-2CDA-BCBF926E828C}"/>
              </a:ext>
            </a:extLst>
          </p:cNvPr>
          <p:cNvSpPr>
            <a:spLocks noGrp="1"/>
          </p:cNvSpPr>
          <p:nvPr>
            <p:ph type="title" idx="4294967295"/>
          </p:nvPr>
        </p:nvSpPr>
        <p:spPr>
          <a:xfrm>
            <a:off x="339725" y="311829"/>
            <a:ext cx="11852275" cy="795337"/>
          </a:xfrm>
        </p:spPr>
        <p:txBody>
          <a:bodyPr/>
          <a:lstStyle/>
          <a:p>
            <a:pPr algn="l"/>
            <a:r>
              <a:rPr lang="en-AU" sz="3200" dirty="0"/>
              <a:t>Alinta Energy New Mobile App - </a:t>
            </a:r>
            <a:r>
              <a:rPr lang="en-US" sz="3200" dirty="0"/>
              <a:t>Managing your energy just got easier</a:t>
            </a:r>
            <a:endParaRPr lang="en-AU" sz="3200" dirty="0"/>
          </a:p>
        </p:txBody>
      </p:sp>
      <p:pic>
        <p:nvPicPr>
          <p:cNvPr id="4" name="Picture 6" descr="A black screen with a white border&#10;&#10;Description automatically generated">
            <a:extLst>
              <a:ext uri="{FF2B5EF4-FFF2-40B4-BE49-F238E27FC236}">
                <a16:creationId xmlns:a16="http://schemas.microsoft.com/office/drawing/2014/main" id="{C4BDD48E-51DA-AAE2-E7D8-8C9F549DB3F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27323" y="1258047"/>
            <a:ext cx="2628245" cy="47572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A black screen with a white border&#10;&#10;Description automatically generated">
            <a:extLst>
              <a:ext uri="{FF2B5EF4-FFF2-40B4-BE49-F238E27FC236}">
                <a16:creationId xmlns:a16="http://schemas.microsoft.com/office/drawing/2014/main" id="{F09A87CF-6243-626B-EFA3-3244CD330DB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385045" y="1258047"/>
            <a:ext cx="2628245" cy="47572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0117534-AD15-686E-1B96-BFA4599509C5}"/>
              </a:ext>
            </a:extLst>
          </p:cNvPr>
          <p:cNvSpPr txBox="1"/>
          <p:nvPr/>
        </p:nvSpPr>
        <p:spPr>
          <a:xfrm>
            <a:off x="537728" y="1229691"/>
            <a:ext cx="6794948"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3A12E"/>
                </a:solidFill>
                <a:effectLst/>
                <a:uLnTx/>
                <a:uFillTx/>
                <a:latin typeface="Montserrat" panose="00000500000000000000" pitchFamily="2" charset="0"/>
                <a:ea typeface="+mn-ea"/>
                <a:cs typeface="Arial"/>
              </a:rPr>
              <a:t>What is the Alinta Energy Mobile App?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ontserrat" panose="00000500000000000000" pitchFamily="2" charset="0"/>
                <a:ea typeface="+mn-ea"/>
                <a:cs typeface="Arial"/>
              </a:rPr>
              <a:t>The Alinta Energy App allows customers to view and manage their electricity and gas usage, view and pay their bills, set up direct debit, manage their account and access their plan and rates while being seamlessly logged in.</a:t>
            </a:r>
          </a:p>
        </p:txBody>
      </p:sp>
      <p:sp>
        <p:nvSpPr>
          <p:cNvPr id="10" name="Rectangle 9">
            <a:extLst>
              <a:ext uri="{FF2B5EF4-FFF2-40B4-BE49-F238E27FC236}">
                <a16:creationId xmlns:a16="http://schemas.microsoft.com/office/drawing/2014/main" id="{BDF9016C-14B5-42D1-B732-E709DDE456D6}"/>
              </a:ext>
            </a:extLst>
          </p:cNvPr>
          <p:cNvSpPr/>
          <p:nvPr/>
        </p:nvSpPr>
        <p:spPr>
          <a:xfrm>
            <a:off x="955636" y="2955777"/>
            <a:ext cx="2520000" cy="1260000"/>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1" i="0" u="none" strike="noStrike" kern="0" cap="none" spc="0" normalizeH="0" baseline="0" noProof="0" dirty="0">
              <a:ln>
                <a:noFill/>
              </a:ln>
              <a:solidFill>
                <a:prstClr val="black"/>
              </a:solidFill>
              <a:effectLst/>
              <a:uLnTx/>
              <a:uFillTx/>
              <a:latin typeface="Montserrat" panose="00000500000000000000" pitchFamily="2" charset="0"/>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a:ln>
                  <a:noFill/>
                </a:ln>
                <a:solidFill>
                  <a:prstClr val="black"/>
                </a:solidFill>
                <a:effectLst/>
                <a:uLnTx/>
                <a:uFillTx/>
                <a:latin typeface="Montserrat" panose="00000500000000000000" pitchFamily="2" charset="0"/>
                <a:ea typeface="+mn-ea"/>
                <a:cs typeface="Arial"/>
              </a:rPr>
              <a:t>Effortless account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a:ln>
                  <a:noFill/>
                </a:ln>
                <a:solidFill>
                  <a:prstClr val="black"/>
                </a:solidFill>
                <a:effectLst/>
                <a:uLnTx/>
                <a:uFillTx/>
                <a:latin typeface="Montserrat" panose="00000500000000000000" pitchFamily="2" charset="0"/>
                <a:ea typeface="+mn-ea"/>
                <a:cs typeface="Arial"/>
              </a:rPr>
              <a:t>management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100" b="1" i="0" u="none" strike="noStrike" kern="0" cap="none" spc="0" normalizeH="0" baseline="0" noProof="0" dirty="0">
              <a:ln>
                <a:noFill/>
              </a:ln>
              <a:solidFill>
                <a:prstClr val="black"/>
              </a:solidFill>
              <a:effectLst/>
              <a:uLnTx/>
              <a:uFillTx/>
              <a:latin typeface="Montserrat" panose="00000500000000000000" pitchFamily="2" charset="0"/>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0" cap="none" spc="0" normalizeH="0" baseline="0" noProof="0" dirty="0">
                <a:ln>
                  <a:noFill/>
                </a:ln>
                <a:solidFill>
                  <a:prstClr val="black"/>
                </a:solidFill>
                <a:effectLst/>
                <a:uLnTx/>
                <a:uFillTx/>
                <a:latin typeface="Montserrat" panose="00000500000000000000" pitchFamily="2" charset="0"/>
                <a:ea typeface="+mn-ea"/>
                <a:cs typeface="Arial"/>
              </a:rPr>
              <a:t>Freedom to view and update your account details at your convenience</a:t>
            </a:r>
            <a:r>
              <a:rPr kumimoji="0" lang="en-AU" sz="1100" b="0" i="0" u="none" strike="noStrike" kern="0" cap="none" spc="0" normalizeH="0" baseline="0" noProof="0" dirty="0">
                <a:ln>
                  <a:noFill/>
                </a:ln>
                <a:solidFill>
                  <a:prstClr val="black"/>
                </a:solidFill>
                <a:effectLst/>
                <a:uLnTx/>
                <a:uFillTx/>
                <a:latin typeface="Arial"/>
                <a:ea typeface="+mn-ea"/>
                <a:cs typeface="Arial"/>
              </a:rPr>
              <a:t>. </a:t>
            </a:r>
          </a:p>
        </p:txBody>
      </p:sp>
      <p:sp>
        <p:nvSpPr>
          <p:cNvPr id="14" name="Rectangle 13">
            <a:extLst>
              <a:ext uri="{FF2B5EF4-FFF2-40B4-BE49-F238E27FC236}">
                <a16:creationId xmlns:a16="http://schemas.microsoft.com/office/drawing/2014/main" id="{AFF360E4-E838-3DDB-188A-4F7638610C59}"/>
              </a:ext>
            </a:extLst>
          </p:cNvPr>
          <p:cNvSpPr/>
          <p:nvPr/>
        </p:nvSpPr>
        <p:spPr>
          <a:xfrm>
            <a:off x="3625727" y="2955777"/>
            <a:ext cx="2520000" cy="1260000"/>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100" b="1" i="0" u="none" strike="noStrike" kern="0" cap="none" spc="0" normalizeH="0" baseline="0" noProof="0" dirty="0">
              <a:ln>
                <a:noFill/>
              </a:ln>
              <a:solidFill>
                <a:prstClr val="black"/>
              </a:solidFill>
              <a:effectLst/>
              <a:uLnTx/>
              <a:uFillTx/>
              <a:latin typeface="Montserrat" panose="00000500000000000000" pitchFamily="2" charset="0"/>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a:ln>
                  <a:noFill/>
                </a:ln>
                <a:solidFill>
                  <a:prstClr val="black"/>
                </a:solidFill>
                <a:effectLst/>
                <a:uLnTx/>
                <a:uFillTx/>
                <a:latin typeface="Montserrat" panose="00000500000000000000" pitchFamily="2" charset="0"/>
                <a:ea typeface="+mn-ea"/>
                <a:cs typeface="Arial"/>
              </a:rPr>
              <a:t>Stay on top of your bills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100" b="1" i="0" u="none" strike="noStrike" kern="0" cap="none" spc="0" normalizeH="0" baseline="0" noProof="0" dirty="0">
              <a:ln>
                <a:noFill/>
              </a:ln>
              <a:solidFill>
                <a:prstClr val="black"/>
              </a:solidFill>
              <a:effectLst/>
              <a:uLnTx/>
              <a:uFillTx/>
              <a:latin typeface="Montserrat" panose="00000500000000000000" pitchFamily="2" charset="0"/>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0" cap="none" spc="0" normalizeH="0" baseline="0" noProof="0" dirty="0">
                <a:ln>
                  <a:noFill/>
                </a:ln>
                <a:solidFill>
                  <a:prstClr val="black"/>
                </a:solidFill>
                <a:effectLst/>
                <a:uLnTx/>
                <a:uFillTx/>
                <a:latin typeface="Montserrat" panose="00000500000000000000" pitchFamily="2" charset="0"/>
                <a:ea typeface="+mn-ea"/>
                <a:cs typeface="Arial"/>
              </a:rPr>
              <a:t>See your current and historical bills, amount due and any credits you may have</a:t>
            </a:r>
          </a:p>
        </p:txBody>
      </p:sp>
      <p:sp>
        <p:nvSpPr>
          <p:cNvPr id="15" name="Rectangle 14">
            <a:extLst>
              <a:ext uri="{FF2B5EF4-FFF2-40B4-BE49-F238E27FC236}">
                <a16:creationId xmlns:a16="http://schemas.microsoft.com/office/drawing/2014/main" id="{BBA532CD-BF38-4FB4-5066-25CB1387B2CD}"/>
              </a:ext>
            </a:extLst>
          </p:cNvPr>
          <p:cNvSpPr/>
          <p:nvPr/>
        </p:nvSpPr>
        <p:spPr>
          <a:xfrm>
            <a:off x="955636" y="4321500"/>
            <a:ext cx="2520000" cy="1260000"/>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prstClr val="black"/>
              </a:solidFill>
              <a:effectLst/>
              <a:uLnTx/>
              <a:uFillTx/>
              <a:latin typeface="Montserrat" panose="00000500000000000000" pitchFamily="2" charset="0"/>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Montserrat" panose="00000500000000000000" pitchFamily="2" charset="0"/>
                <a:ea typeface="+mn-ea"/>
                <a:cs typeface="Arial"/>
              </a:rPr>
              <a:t>  Identify potential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Montserrat" panose="00000500000000000000" pitchFamily="2" charset="0"/>
                <a:ea typeface="+mn-ea"/>
                <a:cs typeface="Arial"/>
              </a:rPr>
              <a:t>savings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Montserrat" panose="00000500000000000000" pitchFamily="2" charset="0"/>
                <a:ea typeface="+mn-ea"/>
                <a:cs typeface="Arial"/>
              </a:rPr>
              <a:t>Tracking your usage in kilowatt hours and dollars to help you find savings.</a:t>
            </a:r>
          </a:p>
        </p:txBody>
      </p:sp>
      <p:sp>
        <p:nvSpPr>
          <p:cNvPr id="18" name="Rectangle 17">
            <a:extLst>
              <a:ext uri="{FF2B5EF4-FFF2-40B4-BE49-F238E27FC236}">
                <a16:creationId xmlns:a16="http://schemas.microsoft.com/office/drawing/2014/main" id="{FEA9F8A7-9CA6-10F9-B2EC-9EF71BA076A9}"/>
              </a:ext>
            </a:extLst>
          </p:cNvPr>
          <p:cNvSpPr/>
          <p:nvPr/>
        </p:nvSpPr>
        <p:spPr>
          <a:xfrm>
            <a:off x="3628657" y="4298750"/>
            <a:ext cx="2520000" cy="1260000"/>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prstClr val="black"/>
              </a:solidFill>
              <a:effectLst/>
              <a:uLnTx/>
              <a:uFillTx/>
              <a:latin typeface="Montserrat" panose="00000500000000000000" pitchFamily="2" charset="0"/>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Montserrat" panose="00000500000000000000" pitchFamily="2" charset="0"/>
                <a:ea typeface="+mn-ea"/>
                <a:cs typeface="Arial"/>
              </a:rPr>
              <a:t>Even better features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Montserrat" panose="00000500000000000000" pitchFamily="2" charset="0"/>
                <a:ea typeface="+mn-ea"/>
                <a:cs typeface="Arial"/>
              </a:rPr>
              <a:t>come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Montserrat" panose="00000500000000000000" pitchFamily="2" charset="0"/>
                <a:ea typeface="+mn-ea"/>
                <a:cs typeface="Arial"/>
              </a:rPr>
              <a:t>Giving you access and insights to make smarter choices with your energy.</a:t>
            </a:r>
          </a:p>
        </p:txBody>
      </p:sp>
      <p:sp>
        <p:nvSpPr>
          <p:cNvPr id="19" name="Oval 18">
            <a:extLst>
              <a:ext uri="{FF2B5EF4-FFF2-40B4-BE49-F238E27FC236}">
                <a16:creationId xmlns:a16="http://schemas.microsoft.com/office/drawing/2014/main" id="{12B28E3B-23CD-C8F5-507E-A60BF21EFB08}"/>
              </a:ext>
            </a:extLst>
          </p:cNvPr>
          <p:cNvSpPr/>
          <p:nvPr/>
        </p:nvSpPr>
        <p:spPr>
          <a:xfrm>
            <a:off x="653566" y="2614825"/>
            <a:ext cx="612329" cy="65063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21" name="Graphic 20" descr="Smart Phone with solid fill">
            <a:extLst>
              <a:ext uri="{FF2B5EF4-FFF2-40B4-BE49-F238E27FC236}">
                <a16:creationId xmlns:a16="http://schemas.microsoft.com/office/drawing/2014/main" id="{3264CBE9-00DD-776F-9297-479AF6EB6D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6126" y="2677271"/>
            <a:ext cx="495318" cy="495318"/>
          </a:xfrm>
          <a:prstGeom prst="rect">
            <a:avLst/>
          </a:prstGeom>
        </p:spPr>
      </p:pic>
      <p:sp>
        <p:nvSpPr>
          <p:cNvPr id="22" name="Oval 21">
            <a:extLst>
              <a:ext uri="{FF2B5EF4-FFF2-40B4-BE49-F238E27FC236}">
                <a16:creationId xmlns:a16="http://schemas.microsoft.com/office/drawing/2014/main" id="{94AFBF9B-A6AF-E49C-3D7F-EDEEFD52FC20}"/>
              </a:ext>
            </a:extLst>
          </p:cNvPr>
          <p:cNvSpPr/>
          <p:nvPr/>
        </p:nvSpPr>
        <p:spPr>
          <a:xfrm>
            <a:off x="599023" y="5364688"/>
            <a:ext cx="612329" cy="65063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Oval 22">
            <a:extLst>
              <a:ext uri="{FF2B5EF4-FFF2-40B4-BE49-F238E27FC236}">
                <a16:creationId xmlns:a16="http://schemas.microsoft.com/office/drawing/2014/main" id="{DE1EAD25-FB29-6304-E384-F0444EDA73A4}"/>
              </a:ext>
            </a:extLst>
          </p:cNvPr>
          <p:cNvSpPr/>
          <p:nvPr/>
        </p:nvSpPr>
        <p:spPr>
          <a:xfrm>
            <a:off x="5798528" y="2595471"/>
            <a:ext cx="612329" cy="65063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4" name="Oval 23">
            <a:extLst>
              <a:ext uri="{FF2B5EF4-FFF2-40B4-BE49-F238E27FC236}">
                <a16:creationId xmlns:a16="http://schemas.microsoft.com/office/drawing/2014/main" id="{EEB172BE-5FE4-3202-63FA-8D571A581E28}"/>
              </a:ext>
            </a:extLst>
          </p:cNvPr>
          <p:cNvSpPr/>
          <p:nvPr/>
        </p:nvSpPr>
        <p:spPr>
          <a:xfrm>
            <a:off x="5867178" y="5364688"/>
            <a:ext cx="612329" cy="65063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26" name="Graphic 25" descr="Credit card with solid fill">
            <a:extLst>
              <a:ext uri="{FF2B5EF4-FFF2-40B4-BE49-F238E27FC236}">
                <a16:creationId xmlns:a16="http://schemas.microsoft.com/office/drawing/2014/main" id="{E3669C92-C42D-77F8-AB16-106132F46ED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77838" y="2713516"/>
            <a:ext cx="436323" cy="436323"/>
          </a:xfrm>
          <a:prstGeom prst="rect">
            <a:avLst/>
          </a:prstGeom>
        </p:spPr>
      </p:pic>
      <p:pic>
        <p:nvPicPr>
          <p:cNvPr id="30" name="Graphic 29" descr="Piggy Bank with solid fill">
            <a:extLst>
              <a:ext uri="{FF2B5EF4-FFF2-40B4-BE49-F238E27FC236}">
                <a16:creationId xmlns:a16="http://schemas.microsoft.com/office/drawing/2014/main" id="{359FB9AC-1AB8-44F4-7ACE-6EEBCD8AE46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2382" y="5426383"/>
            <a:ext cx="462636" cy="462636"/>
          </a:xfrm>
          <a:prstGeom prst="rect">
            <a:avLst/>
          </a:prstGeom>
        </p:spPr>
      </p:pic>
      <p:pic>
        <p:nvPicPr>
          <p:cNvPr id="32" name="Graphic 31" descr="Open hand with solid fill">
            <a:extLst>
              <a:ext uri="{FF2B5EF4-FFF2-40B4-BE49-F238E27FC236}">
                <a16:creationId xmlns:a16="http://schemas.microsoft.com/office/drawing/2014/main" id="{5DCBC1A5-84B2-7130-9D2C-166F087F306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18010" y="5434671"/>
            <a:ext cx="510664" cy="510664"/>
          </a:xfrm>
          <a:prstGeom prst="rect">
            <a:avLst/>
          </a:prstGeom>
        </p:spPr>
      </p:pic>
    </p:spTree>
    <p:extLst>
      <p:ext uri="{BB962C8B-B14F-4D97-AF65-F5344CB8AC3E}">
        <p14:creationId xmlns:p14="http://schemas.microsoft.com/office/powerpoint/2010/main" val="1050391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61CA3-BB29-2394-B2A3-C16E7CC7AE82}"/>
              </a:ext>
            </a:extLst>
          </p:cNvPr>
          <p:cNvSpPr>
            <a:spLocks noGrp="1"/>
          </p:cNvSpPr>
          <p:nvPr>
            <p:ph type="title"/>
          </p:nvPr>
        </p:nvSpPr>
        <p:spPr>
          <a:xfrm>
            <a:off x="306681" y="313025"/>
            <a:ext cx="11830981" cy="722085"/>
          </a:xfrm>
        </p:spPr>
        <p:txBody>
          <a:bodyPr/>
          <a:lstStyle/>
          <a:p>
            <a:r>
              <a:rPr lang="en-AU" sz="3200" dirty="0"/>
              <a:t>Customers can upgrade via </a:t>
            </a:r>
            <a:r>
              <a:rPr lang="en-AU" sz="3200" b="1" dirty="0"/>
              <a:t>Conxxion Storefronts</a:t>
            </a:r>
            <a:endParaRPr lang="en-AU" sz="3200" dirty="0"/>
          </a:p>
        </p:txBody>
      </p:sp>
      <p:sp>
        <p:nvSpPr>
          <p:cNvPr id="3" name="Content Placeholder 2">
            <a:extLst>
              <a:ext uri="{FF2B5EF4-FFF2-40B4-BE49-F238E27FC236}">
                <a16:creationId xmlns:a16="http://schemas.microsoft.com/office/drawing/2014/main" id="{49170636-20B7-5FBF-6203-94908C4487FD}"/>
              </a:ext>
            </a:extLst>
          </p:cNvPr>
          <p:cNvSpPr>
            <a:spLocks noGrp="1"/>
          </p:cNvSpPr>
          <p:nvPr>
            <p:ph sz="quarter" idx="10"/>
          </p:nvPr>
        </p:nvSpPr>
        <p:spPr>
          <a:xfrm>
            <a:off x="408531" y="1154633"/>
            <a:ext cx="4680227" cy="5105400"/>
          </a:xfrm>
        </p:spPr>
        <p:txBody>
          <a:bodyPr/>
          <a:lstStyle/>
          <a:p>
            <a:pPr marL="0" indent="0">
              <a:buNone/>
            </a:pPr>
            <a:r>
              <a:rPr lang="en-AU" sz="1800" b="1" dirty="0">
                <a:solidFill>
                  <a:prstClr val="black"/>
                </a:solidFill>
                <a:latin typeface="Montserrat" panose="00000500000000000000" pitchFamily="2" charset="0"/>
              </a:rPr>
              <a:t>Who?</a:t>
            </a:r>
          </a:p>
          <a:p>
            <a:r>
              <a:rPr lang="en-AU" sz="1400" dirty="0">
                <a:solidFill>
                  <a:prstClr val="black"/>
                </a:solidFill>
                <a:latin typeface="Montserrat" panose="00000500000000000000" pitchFamily="2" charset="0"/>
              </a:rPr>
              <a:t>Existing Conxxion Alinta Energy Customers</a:t>
            </a:r>
          </a:p>
          <a:p>
            <a:r>
              <a:rPr lang="en-AU" sz="1400" dirty="0">
                <a:solidFill>
                  <a:prstClr val="black"/>
                </a:solidFill>
                <a:latin typeface="Montserrat" panose="00000500000000000000" pitchFamily="2" charset="0"/>
              </a:rPr>
              <a:t>Existing Alinta Energy customers upgrading through Conxxion for the first time</a:t>
            </a:r>
          </a:p>
          <a:p>
            <a:r>
              <a:rPr lang="en-AU" sz="1400" b="1" dirty="0">
                <a:solidFill>
                  <a:prstClr val="black"/>
                </a:solidFill>
                <a:latin typeface="Montserrat" panose="00000500000000000000" pitchFamily="2" charset="0"/>
              </a:rPr>
              <a:t>Note: </a:t>
            </a:r>
            <a:r>
              <a:rPr lang="en-AU" sz="1400" dirty="0">
                <a:solidFill>
                  <a:prstClr val="black"/>
                </a:solidFill>
                <a:latin typeface="Montserrat" panose="00000500000000000000" pitchFamily="2" charset="0"/>
              </a:rPr>
              <a:t>there may be certain instances where online upgrades do not work, and customer will have to call </a:t>
            </a:r>
          </a:p>
          <a:p>
            <a:pPr marL="0" indent="0">
              <a:buNone/>
            </a:pPr>
            <a:r>
              <a:rPr lang="en-AU" sz="1800" b="1" dirty="0">
                <a:solidFill>
                  <a:prstClr val="black"/>
                </a:solidFill>
                <a:latin typeface="Montserrat" panose="00000500000000000000" pitchFamily="2" charset="0"/>
              </a:rPr>
              <a:t>Why?</a:t>
            </a:r>
            <a:endParaRPr lang="en-US" sz="1800" b="1" dirty="0"/>
          </a:p>
          <a:p>
            <a:r>
              <a:rPr lang="en-US" sz="1400" b="1" dirty="0"/>
              <a:t>Quick &amp; Easy </a:t>
            </a:r>
            <a:r>
              <a:rPr lang="en-US" sz="1400" dirty="0"/>
              <a:t>– Complete the upgrade in just a few clicks.</a:t>
            </a:r>
          </a:p>
          <a:p>
            <a:r>
              <a:rPr lang="en-US" sz="1400" b="1" dirty="0"/>
              <a:t>24/7 Access </a:t>
            </a:r>
            <a:r>
              <a:rPr lang="en-US" sz="1400" dirty="0"/>
              <a:t>– Upgrade anytime, no need to wait for business hours.</a:t>
            </a:r>
          </a:p>
          <a:p>
            <a:r>
              <a:rPr lang="en-US" sz="1400" b="1" dirty="0"/>
              <a:t>No Hold Times </a:t>
            </a:r>
            <a:r>
              <a:rPr lang="en-US" sz="1400" dirty="0"/>
              <a:t>– Skip the queue and upgrade instantly</a:t>
            </a:r>
            <a:endParaRPr lang="en-AU" sz="1400" dirty="0"/>
          </a:p>
          <a:p>
            <a:pPr marL="0" indent="0">
              <a:buNone/>
            </a:pPr>
            <a:endParaRPr lang="en-AU" sz="1400" dirty="0"/>
          </a:p>
          <a:p>
            <a:endParaRPr lang="en-AU" dirty="0"/>
          </a:p>
        </p:txBody>
      </p:sp>
      <p:pic>
        <p:nvPicPr>
          <p:cNvPr id="4" name="Picture 3">
            <a:extLst>
              <a:ext uri="{FF2B5EF4-FFF2-40B4-BE49-F238E27FC236}">
                <a16:creationId xmlns:a16="http://schemas.microsoft.com/office/drawing/2014/main" id="{4D3AA52E-41DA-8CF8-4136-BD8B41CC9D3B}"/>
              </a:ext>
            </a:extLst>
          </p:cNvPr>
          <p:cNvPicPr>
            <a:picLocks noChangeAspect="1"/>
          </p:cNvPicPr>
          <p:nvPr/>
        </p:nvPicPr>
        <p:blipFill>
          <a:blip r:embed="rId2" cstate="email">
            <a:extLst>
              <a:ext uri="{28A0092B-C50C-407E-A947-70E740481C1C}">
                <a14:useLocalDpi xmlns:a14="http://schemas.microsoft.com/office/drawing/2010/main"/>
              </a:ext>
            </a:extLst>
          </a:blip>
          <a:srcRect l="7167"/>
          <a:stretch/>
        </p:blipFill>
        <p:spPr>
          <a:xfrm>
            <a:off x="6544628" y="1663493"/>
            <a:ext cx="3358414" cy="4087680"/>
          </a:xfrm>
          <a:prstGeom prst="rect">
            <a:avLst/>
          </a:prstGeom>
        </p:spPr>
      </p:pic>
      <p:sp>
        <p:nvSpPr>
          <p:cNvPr id="5" name="Rectangle 4">
            <a:extLst>
              <a:ext uri="{FF2B5EF4-FFF2-40B4-BE49-F238E27FC236}">
                <a16:creationId xmlns:a16="http://schemas.microsoft.com/office/drawing/2014/main" id="{AD60680E-28ED-80AC-0E46-1E90C3B4C37A}"/>
              </a:ext>
            </a:extLst>
          </p:cNvPr>
          <p:cNvSpPr/>
          <p:nvPr/>
        </p:nvSpPr>
        <p:spPr>
          <a:xfrm>
            <a:off x="6904472" y="4843671"/>
            <a:ext cx="325642" cy="240570"/>
          </a:xfrm>
          <a:prstGeom prst="rect">
            <a:avLst/>
          </a:prstGeom>
          <a:solidFill>
            <a:srgbClr val="FFFF00">
              <a:alpha val="3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0" name="TextBox 19">
            <a:extLst>
              <a:ext uri="{FF2B5EF4-FFF2-40B4-BE49-F238E27FC236}">
                <a16:creationId xmlns:a16="http://schemas.microsoft.com/office/drawing/2014/main" id="{525D61DB-4179-D677-5BA3-48C0051F29E6}"/>
              </a:ext>
            </a:extLst>
          </p:cNvPr>
          <p:cNvSpPr txBox="1"/>
          <p:nvPr/>
        </p:nvSpPr>
        <p:spPr>
          <a:xfrm>
            <a:off x="6183441" y="965128"/>
            <a:ext cx="8739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How?</a:t>
            </a:r>
          </a:p>
        </p:txBody>
      </p:sp>
      <p:sp>
        <p:nvSpPr>
          <p:cNvPr id="21" name="Oval 20">
            <a:extLst>
              <a:ext uri="{FF2B5EF4-FFF2-40B4-BE49-F238E27FC236}">
                <a16:creationId xmlns:a16="http://schemas.microsoft.com/office/drawing/2014/main" id="{01083DA4-D445-A353-E699-02161FA6A974}"/>
              </a:ext>
            </a:extLst>
          </p:cNvPr>
          <p:cNvSpPr/>
          <p:nvPr/>
        </p:nvSpPr>
        <p:spPr>
          <a:xfrm>
            <a:off x="6311680" y="1334460"/>
            <a:ext cx="395654" cy="3693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1</a:t>
            </a:r>
          </a:p>
        </p:txBody>
      </p:sp>
      <p:sp>
        <p:nvSpPr>
          <p:cNvPr id="23" name="Oval 22">
            <a:extLst>
              <a:ext uri="{FF2B5EF4-FFF2-40B4-BE49-F238E27FC236}">
                <a16:creationId xmlns:a16="http://schemas.microsoft.com/office/drawing/2014/main" id="{A0512534-DD42-CE90-499A-9FF216660DD4}"/>
              </a:ext>
            </a:extLst>
          </p:cNvPr>
          <p:cNvSpPr/>
          <p:nvPr/>
        </p:nvSpPr>
        <p:spPr>
          <a:xfrm>
            <a:off x="6310987" y="4659005"/>
            <a:ext cx="395654" cy="3693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2</a:t>
            </a:r>
          </a:p>
        </p:txBody>
      </p:sp>
      <p:sp>
        <p:nvSpPr>
          <p:cNvPr id="26" name="TextBox 25">
            <a:extLst>
              <a:ext uri="{FF2B5EF4-FFF2-40B4-BE49-F238E27FC236}">
                <a16:creationId xmlns:a16="http://schemas.microsoft.com/office/drawing/2014/main" id="{2209100A-A19C-55F9-8F2C-BFC7450C2842}"/>
              </a:ext>
            </a:extLst>
          </p:cNvPr>
          <p:cNvSpPr txBox="1"/>
          <p:nvPr/>
        </p:nvSpPr>
        <p:spPr>
          <a:xfrm>
            <a:off x="6734860" y="1302554"/>
            <a:ext cx="5186311"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Customer signs up through Conxxion Storefront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7" name="TextBox 26">
            <a:extLst>
              <a:ext uri="{FF2B5EF4-FFF2-40B4-BE49-F238E27FC236}">
                <a16:creationId xmlns:a16="http://schemas.microsoft.com/office/drawing/2014/main" id="{FF7CC29E-88AC-0084-86EF-38896CD82B56}"/>
              </a:ext>
            </a:extLst>
          </p:cNvPr>
          <p:cNvSpPr txBox="1"/>
          <p:nvPr/>
        </p:nvSpPr>
        <p:spPr>
          <a:xfrm>
            <a:off x="7286279" y="4776464"/>
            <a:ext cx="5186311"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Select yes to being an existing customer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9" name="TextBox 28">
            <a:extLst>
              <a:ext uri="{FF2B5EF4-FFF2-40B4-BE49-F238E27FC236}">
                <a16:creationId xmlns:a16="http://schemas.microsoft.com/office/drawing/2014/main" id="{12D5FF9E-269A-0B9E-BEFA-724E281566FA}"/>
              </a:ext>
            </a:extLst>
          </p:cNvPr>
          <p:cNvSpPr txBox="1"/>
          <p:nvPr/>
        </p:nvSpPr>
        <p:spPr>
          <a:xfrm>
            <a:off x="6734860" y="5392017"/>
            <a:ext cx="595124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Customer validates themselves by using the mobile number/email address of primary account holder</a:t>
            </a:r>
          </a:p>
        </p:txBody>
      </p:sp>
      <p:sp>
        <p:nvSpPr>
          <p:cNvPr id="30" name="Oval 29">
            <a:extLst>
              <a:ext uri="{FF2B5EF4-FFF2-40B4-BE49-F238E27FC236}">
                <a16:creationId xmlns:a16="http://schemas.microsoft.com/office/drawing/2014/main" id="{5DB70087-E2A9-25A8-DD9F-EC70CCDC7922}"/>
              </a:ext>
            </a:extLst>
          </p:cNvPr>
          <p:cNvSpPr/>
          <p:nvPr/>
        </p:nvSpPr>
        <p:spPr>
          <a:xfrm>
            <a:off x="6310987" y="5458411"/>
            <a:ext cx="395654" cy="3693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3</a:t>
            </a:r>
          </a:p>
        </p:txBody>
      </p:sp>
      <p:sp>
        <p:nvSpPr>
          <p:cNvPr id="32" name="Rectangle: Rounded Corners 31">
            <a:extLst>
              <a:ext uri="{FF2B5EF4-FFF2-40B4-BE49-F238E27FC236}">
                <a16:creationId xmlns:a16="http://schemas.microsoft.com/office/drawing/2014/main" id="{EB7B9512-FE2C-B672-BD9C-15D3C21FDE23}"/>
              </a:ext>
            </a:extLst>
          </p:cNvPr>
          <p:cNvSpPr/>
          <p:nvPr/>
        </p:nvSpPr>
        <p:spPr>
          <a:xfrm>
            <a:off x="663790" y="4963956"/>
            <a:ext cx="4169708" cy="99997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Phone upgrades still available: </a:t>
            </a:r>
            <a:r>
              <a:rPr kumimoji="0" lang="en-AU" sz="14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Call </a:t>
            </a:r>
            <a:r>
              <a:rPr kumimoji="0" lang="en-AU" sz="1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Alinta Energy Conxxion</a:t>
            </a:r>
            <a:r>
              <a:rPr kumimoji="0" lang="en-AU" sz="14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 team on </a:t>
            </a:r>
            <a:r>
              <a:rPr kumimoji="0" lang="en-AU" sz="1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1800 868 606</a:t>
            </a:r>
            <a:r>
              <a:rPr kumimoji="0" lang="en-AU" sz="14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 (Mon-Fri, 8 AM – 5 PM AEDT/AEST).</a:t>
            </a:r>
          </a:p>
        </p:txBody>
      </p:sp>
      <p:sp>
        <p:nvSpPr>
          <p:cNvPr id="33" name="Rectangle 32">
            <a:extLst>
              <a:ext uri="{FF2B5EF4-FFF2-40B4-BE49-F238E27FC236}">
                <a16:creationId xmlns:a16="http://schemas.microsoft.com/office/drawing/2014/main" id="{EEF77565-88C4-E12A-37C2-488145991BEE}"/>
              </a:ext>
            </a:extLst>
          </p:cNvPr>
          <p:cNvSpPr/>
          <p:nvPr/>
        </p:nvSpPr>
        <p:spPr>
          <a:xfrm>
            <a:off x="6904472" y="2833495"/>
            <a:ext cx="945862" cy="1608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solidFill>
                  <a:prstClr val="white"/>
                </a:solid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724874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732AC2C-AB26-A624-6CE9-BBB5389B09D8}"/>
            </a:ext>
          </a:extLst>
        </p:cNvPr>
        <p:cNvGrpSpPr/>
        <p:nvPr/>
      </p:nvGrpSpPr>
      <p:grpSpPr>
        <a:xfrm>
          <a:off x="0" y="0"/>
          <a:ext cx="0" cy="0"/>
          <a:chOff x="0" y="0"/>
          <a:chExt cx="0" cy="0"/>
        </a:xfrm>
      </p:grpSpPr>
      <p:sp>
        <p:nvSpPr>
          <p:cNvPr id="2" name="Rectangle">
            <a:extLst>
              <a:ext uri="{FF2B5EF4-FFF2-40B4-BE49-F238E27FC236}">
                <a16:creationId xmlns:a16="http://schemas.microsoft.com/office/drawing/2014/main" id="{1AE14FDC-25C1-B753-0EFB-7C9EAE913AA9}"/>
              </a:ext>
            </a:extLst>
          </p:cNvPr>
          <p:cNvSpPr/>
          <p:nvPr/>
        </p:nvSpPr>
        <p:spPr>
          <a:xfrm>
            <a:off x="1619251" y="4132386"/>
            <a:ext cx="8934451" cy="1855177"/>
          </a:xfrm>
          <a:prstGeom prst="rect">
            <a:avLst/>
          </a:prstGeom>
          <a:solidFill>
            <a:srgbClr val="016B76">
              <a:alpha val="93000"/>
            </a:srgbClr>
          </a:solidFill>
          <a:ln w="12700">
            <a:noFill/>
            <a:miter lim="400000"/>
          </a:ln>
          <a:effectLst/>
        </p:spPr>
        <p:txBody>
          <a:bodyPr lIns="71433" tIns="71433" rIns="71433" bIns="71433" anchor="ctr"/>
          <a:lstStyle/>
          <a:p>
            <a:pPr defTabSz="609585">
              <a:defRPr/>
            </a:pPr>
            <a:endParaRPr sz="2400" dirty="0">
              <a:solidFill>
                <a:srgbClr val="000000"/>
              </a:solidFill>
              <a:ea typeface="Verdana" panose="020B0604030504040204" pitchFamily="34" charset="0"/>
              <a:cs typeface="Arial" panose="020B0604020202020204" pitchFamily="34" charset="0"/>
            </a:endParaRPr>
          </a:p>
        </p:txBody>
      </p:sp>
      <p:sp>
        <p:nvSpPr>
          <p:cNvPr id="3" name="Rectangle">
            <a:extLst>
              <a:ext uri="{FF2B5EF4-FFF2-40B4-BE49-F238E27FC236}">
                <a16:creationId xmlns:a16="http://schemas.microsoft.com/office/drawing/2014/main" id="{50DC38EA-0BDC-980B-356C-F0EADFF36B5C}"/>
              </a:ext>
            </a:extLst>
          </p:cNvPr>
          <p:cNvSpPr/>
          <p:nvPr/>
        </p:nvSpPr>
        <p:spPr>
          <a:xfrm>
            <a:off x="0" y="0"/>
            <a:ext cx="12192000" cy="2503504"/>
          </a:xfrm>
          <a:prstGeom prst="rect">
            <a:avLst/>
          </a:prstGeom>
          <a:gradFill>
            <a:gsLst>
              <a:gs pos="17000">
                <a:schemeClr val="bg1"/>
              </a:gs>
              <a:gs pos="100000">
                <a:schemeClr val="accent1">
                  <a:lumMod val="30000"/>
                  <a:lumOff val="70000"/>
                  <a:alpha val="0"/>
                </a:schemeClr>
              </a:gs>
            </a:gsLst>
            <a:lin ang="5400000" scaled="1"/>
          </a:gradFill>
          <a:ln w="12700">
            <a:noFill/>
            <a:miter lim="400000"/>
          </a:ln>
        </p:spPr>
        <p:txBody>
          <a:bodyPr lIns="71433" tIns="71433" rIns="71433" bIns="71433" anchor="ctr"/>
          <a:lstStyle/>
          <a:p>
            <a:pPr defTabSz="609585">
              <a:defRPr/>
            </a:pPr>
            <a:endParaRPr sz="2400" dirty="0">
              <a:solidFill>
                <a:srgbClr val="000000"/>
              </a:solidFill>
              <a:ea typeface="Verdana" panose="020B0604030504040204" pitchFamily="34" charset="0"/>
              <a:cs typeface="Arial" panose="020B0604020202020204" pitchFamily="34" charset="0"/>
            </a:endParaRPr>
          </a:p>
        </p:txBody>
      </p:sp>
      <p:sp>
        <p:nvSpPr>
          <p:cNvPr id="8" name="Rectangle">
            <a:extLst>
              <a:ext uri="{FF2B5EF4-FFF2-40B4-BE49-F238E27FC236}">
                <a16:creationId xmlns:a16="http://schemas.microsoft.com/office/drawing/2014/main" id="{701ED4F5-FC20-0F70-155A-0CF6762926E5}"/>
              </a:ext>
            </a:extLst>
          </p:cNvPr>
          <p:cNvSpPr/>
          <p:nvPr/>
        </p:nvSpPr>
        <p:spPr>
          <a:xfrm>
            <a:off x="1948071" y="4333899"/>
            <a:ext cx="8279295" cy="1447800"/>
          </a:xfrm>
          <a:prstGeom prst="rect">
            <a:avLst/>
          </a:prstGeom>
          <a:ln w="12700">
            <a:solidFill>
              <a:srgbClr val="FFFFFF"/>
            </a:solidFill>
          </a:ln>
          <a:effectLst/>
        </p:spPr>
        <p:txBody>
          <a:bodyPr lIns="71433" tIns="71433" rIns="71433" bIns="71433" anchor="ctr"/>
          <a:lstStyle/>
          <a:p>
            <a:pPr defTabSz="609585">
              <a:defRPr/>
            </a:pPr>
            <a:endParaRPr sz="2400" dirty="0">
              <a:solidFill>
                <a:srgbClr val="000000"/>
              </a:solidFill>
              <a:ea typeface="Verdana" panose="020B0604030504040204" pitchFamily="34" charset="0"/>
              <a:cs typeface="Arial" panose="020B0604020202020204" pitchFamily="34" charset="0"/>
            </a:endParaRPr>
          </a:p>
        </p:txBody>
      </p:sp>
      <p:sp>
        <p:nvSpPr>
          <p:cNvPr id="9" name="TextBox 8">
            <a:extLst>
              <a:ext uri="{FF2B5EF4-FFF2-40B4-BE49-F238E27FC236}">
                <a16:creationId xmlns:a16="http://schemas.microsoft.com/office/drawing/2014/main" id="{EE0E2264-D884-AF6A-2D44-7BA8CA22F053}"/>
              </a:ext>
            </a:extLst>
          </p:cNvPr>
          <p:cNvSpPr txBox="1"/>
          <p:nvPr/>
        </p:nvSpPr>
        <p:spPr>
          <a:xfrm>
            <a:off x="384839" y="4564486"/>
            <a:ext cx="11422323" cy="1015663"/>
          </a:xfrm>
          <a:prstGeom prst="rect">
            <a:avLst/>
          </a:prstGeom>
          <a:noFill/>
        </p:spPr>
        <p:txBody>
          <a:bodyPr wrap="square" rtlCol="0">
            <a:spAutoFit/>
          </a:bodyPr>
          <a:lstStyle/>
          <a:p>
            <a:pPr algn="ctr" defTabSz="825479" hangingPunct="0">
              <a:defRPr/>
            </a:pPr>
            <a:r>
              <a:rPr lang="en-US" sz="3600" b="1" dirty="0">
                <a:solidFill>
                  <a:srgbClr val="FFFFFF"/>
                </a:solidFill>
                <a:cs typeface="Arial" panose="020B0604020202020204" pitchFamily="34" charset="0"/>
              </a:rPr>
              <a:t>SUMO</a:t>
            </a:r>
          </a:p>
          <a:p>
            <a:pPr algn="ctr" defTabSz="609585"/>
            <a:r>
              <a:rPr lang="en-US" sz="2400" dirty="0">
                <a:solidFill>
                  <a:prstClr val="white"/>
                </a:solidFill>
              </a:rPr>
              <a:t>Electricity &amp; Gas</a:t>
            </a:r>
          </a:p>
        </p:txBody>
      </p:sp>
      <p:pic>
        <p:nvPicPr>
          <p:cNvPr id="4" name="Picture 3" descr="A picture containing icon&#10;&#10;Description automatically generated">
            <a:extLst>
              <a:ext uri="{FF2B5EF4-FFF2-40B4-BE49-F238E27FC236}">
                <a16:creationId xmlns:a16="http://schemas.microsoft.com/office/drawing/2014/main" id="{03F75834-6332-C23D-3E03-040D9D9188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377" y="436420"/>
            <a:ext cx="1273683" cy="341605"/>
          </a:xfrm>
          <a:prstGeom prst="rect">
            <a:avLst/>
          </a:prstGeom>
        </p:spPr>
      </p:pic>
    </p:spTree>
    <p:extLst>
      <p:ext uri="{BB962C8B-B14F-4D97-AF65-F5344CB8AC3E}">
        <p14:creationId xmlns:p14="http://schemas.microsoft.com/office/powerpoint/2010/main" val="29787481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0B062AA-643B-1AEC-EDBC-6C0A8571F18B}"/>
            </a:ext>
          </a:extLst>
        </p:cNvPr>
        <p:cNvGrpSpPr/>
        <p:nvPr/>
      </p:nvGrpSpPr>
      <p:grpSpPr>
        <a:xfrm>
          <a:off x="0" y="0"/>
          <a:ext cx="0" cy="0"/>
          <a:chOff x="0" y="0"/>
          <a:chExt cx="0" cy="0"/>
        </a:xfrm>
      </p:grpSpPr>
      <p:sp>
        <p:nvSpPr>
          <p:cNvPr id="3" name="Rectangle">
            <a:extLst>
              <a:ext uri="{FF2B5EF4-FFF2-40B4-BE49-F238E27FC236}">
                <a16:creationId xmlns:a16="http://schemas.microsoft.com/office/drawing/2014/main" id="{122A84B4-9558-6696-5E96-8A3A66EB4C3E}"/>
              </a:ext>
            </a:extLst>
          </p:cNvPr>
          <p:cNvSpPr/>
          <p:nvPr/>
        </p:nvSpPr>
        <p:spPr>
          <a:xfrm>
            <a:off x="0" y="-106108"/>
            <a:ext cx="12192000" cy="2847903"/>
          </a:xfrm>
          <a:prstGeom prst="rect">
            <a:avLst/>
          </a:prstGeom>
          <a:gradFill>
            <a:gsLst>
              <a:gs pos="7000">
                <a:srgbClr val="016B76"/>
              </a:gs>
              <a:gs pos="100000">
                <a:schemeClr val="accent1">
                  <a:lumMod val="30000"/>
                  <a:lumOff val="70000"/>
                  <a:alpha val="0"/>
                </a:schemeClr>
              </a:gs>
            </a:gsLst>
            <a:lin ang="5400000" scaled="1"/>
          </a:gradFill>
          <a:ln w="12700">
            <a:noFill/>
            <a:miter lim="400000"/>
          </a:ln>
        </p:spPr>
        <p:txBody>
          <a:bodyPr lIns="71433" tIns="71433" rIns="71433" bIns="71433" anchor="ctr"/>
          <a:lstStyle/>
          <a:p>
            <a:pPr defTabSz="609585">
              <a:defRPr/>
            </a:pPr>
            <a:endParaRPr sz="2400" dirty="0">
              <a:solidFill>
                <a:srgbClr val="000000"/>
              </a:solidFill>
              <a:ea typeface="Verdana" panose="020B0604030504040204" pitchFamily="34" charset="0"/>
              <a:cs typeface="Arial" panose="020B0604020202020204" pitchFamily="34" charset="0"/>
            </a:endParaRPr>
          </a:p>
        </p:txBody>
      </p:sp>
      <p:sp>
        <p:nvSpPr>
          <p:cNvPr id="10" name="Rectangle">
            <a:extLst>
              <a:ext uri="{FF2B5EF4-FFF2-40B4-BE49-F238E27FC236}">
                <a16:creationId xmlns:a16="http://schemas.microsoft.com/office/drawing/2014/main" id="{943DEA4C-E170-6C9F-254B-D02C5F498256}"/>
              </a:ext>
            </a:extLst>
          </p:cNvPr>
          <p:cNvSpPr/>
          <p:nvPr/>
        </p:nvSpPr>
        <p:spPr>
          <a:xfrm>
            <a:off x="0" y="71635"/>
            <a:ext cx="7629527" cy="6223819"/>
          </a:xfrm>
          <a:prstGeom prst="rect">
            <a:avLst/>
          </a:prstGeom>
          <a:solidFill>
            <a:srgbClr val="016B76"/>
          </a:solidFill>
          <a:ln w="12700">
            <a:noFill/>
            <a:miter lim="400000"/>
          </a:ln>
        </p:spPr>
        <p:txBody>
          <a:bodyPr lIns="71433" tIns="71433" rIns="71433" bIns="71433" anchor="ctr"/>
          <a:lstStyle/>
          <a:p>
            <a:pPr defTabSz="609585">
              <a:defRPr/>
            </a:pPr>
            <a:endParaRPr sz="2400" dirty="0">
              <a:solidFill>
                <a:srgbClr val="000000"/>
              </a:solidFill>
              <a:ea typeface="Verdana" panose="020B0604030504040204" pitchFamily="34" charset="0"/>
              <a:cs typeface="Arial" panose="020B0604020202020204" pitchFamily="34" charset="0"/>
            </a:endParaRPr>
          </a:p>
        </p:txBody>
      </p:sp>
      <p:sp>
        <p:nvSpPr>
          <p:cNvPr id="8" name="TextBox 7">
            <a:extLst>
              <a:ext uri="{FF2B5EF4-FFF2-40B4-BE49-F238E27FC236}">
                <a16:creationId xmlns:a16="http://schemas.microsoft.com/office/drawing/2014/main" id="{D2B145FE-592D-A112-7022-BD1F3F63590F}"/>
              </a:ext>
            </a:extLst>
          </p:cNvPr>
          <p:cNvSpPr txBox="1"/>
          <p:nvPr/>
        </p:nvSpPr>
        <p:spPr>
          <a:xfrm>
            <a:off x="568936" y="619126"/>
            <a:ext cx="6950429" cy="646331"/>
          </a:xfrm>
          <a:prstGeom prst="rect">
            <a:avLst/>
          </a:prstGeom>
          <a:noFill/>
        </p:spPr>
        <p:txBody>
          <a:bodyPr wrap="square" rtlCol="0">
            <a:spAutoFit/>
          </a:bodyPr>
          <a:lstStyle/>
          <a:p>
            <a:pPr defTabSz="609585">
              <a:defRPr/>
            </a:pPr>
            <a:r>
              <a:rPr lang="en-AU" altLang="en-US" sz="3600" b="1" dirty="0">
                <a:solidFill>
                  <a:prstClr val="white"/>
                </a:solidFill>
                <a:ea typeface="Verdana" panose="020B0604030504040204" pitchFamily="34" charset="0"/>
                <a:cs typeface="Arial" panose="020B0604020202020204" pitchFamily="34" charset="0"/>
              </a:rPr>
              <a:t>Why Sumo?</a:t>
            </a:r>
            <a:endParaRPr lang="en-AU" sz="3600" b="1" dirty="0">
              <a:solidFill>
                <a:prstClr val="white"/>
              </a:solidFill>
              <a:ea typeface="Verdana" panose="020B060403050404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7F5DDB9-C8BA-F259-5193-9D880B6C472F}"/>
              </a:ext>
            </a:extLst>
          </p:cNvPr>
          <p:cNvSpPr txBox="1"/>
          <p:nvPr/>
        </p:nvSpPr>
        <p:spPr>
          <a:xfrm>
            <a:off x="568936" y="1317844"/>
            <a:ext cx="6950429" cy="4869709"/>
          </a:xfrm>
          <a:prstGeom prst="rect">
            <a:avLst/>
          </a:prstGeom>
          <a:noFill/>
        </p:spPr>
        <p:txBody>
          <a:bodyPr wrap="square" rtlCol="0">
            <a:noAutofit/>
          </a:bodyPr>
          <a:lstStyle/>
          <a:p>
            <a:pPr defTabSz="609585">
              <a:spcBef>
                <a:spcPts val="600"/>
              </a:spcBef>
              <a:spcAft>
                <a:spcPts val="600"/>
              </a:spcAft>
            </a:pPr>
            <a:r>
              <a:rPr lang="en-AU" sz="2400" dirty="0">
                <a:solidFill>
                  <a:prstClr val="white"/>
                </a:solidFill>
              </a:rPr>
              <a:t>Refer your residential or small business customers in NSW, QLD and SA to Sumo’s competitive energy plans!</a:t>
            </a:r>
          </a:p>
          <a:p>
            <a:pPr marL="457189" indent="-457189" defTabSz="609585">
              <a:spcBef>
                <a:spcPts val="600"/>
              </a:spcBef>
              <a:spcAft>
                <a:spcPts val="600"/>
              </a:spcAft>
              <a:buFont typeface="Arial" panose="020B0604020202020204" pitchFamily="34" charset="0"/>
              <a:buChar char="•"/>
            </a:pPr>
            <a:r>
              <a:rPr lang="en-AU" sz="2400" dirty="0">
                <a:solidFill>
                  <a:prstClr val="white"/>
                </a:solidFill>
              </a:rPr>
              <a:t>Sumo is </a:t>
            </a:r>
            <a:r>
              <a:rPr lang="en-AU" sz="2400" b="1" dirty="0">
                <a:solidFill>
                  <a:schemeClr val="accent1">
                    <a:lumMod val="60000"/>
                    <a:lumOff val="40000"/>
                  </a:schemeClr>
                </a:solidFill>
              </a:rPr>
              <a:t>local</a:t>
            </a:r>
            <a:r>
              <a:rPr lang="en-AU" sz="2400" dirty="0">
                <a:solidFill>
                  <a:schemeClr val="accent1">
                    <a:lumMod val="60000"/>
                    <a:lumOff val="40000"/>
                  </a:schemeClr>
                </a:solidFill>
              </a:rPr>
              <a:t> </a:t>
            </a:r>
            <a:r>
              <a:rPr lang="en-AU" sz="2400" dirty="0">
                <a:solidFill>
                  <a:prstClr val="white"/>
                </a:solidFill>
              </a:rPr>
              <a:t>– Australian-owned and operated</a:t>
            </a:r>
          </a:p>
          <a:p>
            <a:pPr marL="457189" indent="-457189" defTabSz="609585">
              <a:spcBef>
                <a:spcPts val="600"/>
              </a:spcBef>
              <a:spcAft>
                <a:spcPts val="600"/>
              </a:spcAft>
              <a:buFont typeface="Arial" panose="020B0604020202020204" pitchFamily="34" charset="0"/>
              <a:buChar char="•"/>
            </a:pPr>
            <a:r>
              <a:rPr lang="en-AU" sz="2400" dirty="0">
                <a:solidFill>
                  <a:prstClr val="white"/>
                </a:solidFill>
              </a:rPr>
              <a:t>Sumo is </a:t>
            </a:r>
            <a:r>
              <a:rPr lang="en-AU" sz="2400" b="1" dirty="0">
                <a:solidFill>
                  <a:schemeClr val="accent1">
                    <a:lumMod val="60000"/>
                    <a:lumOff val="40000"/>
                  </a:schemeClr>
                </a:solidFill>
              </a:rPr>
              <a:t>flexible</a:t>
            </a:r>
            <a:r>
              <a:rPr lang="en-AU" sz="2400" dirty="0">
                <a:solidFill>
                  <a:prstClr val="white"/>
                </a:solidFill>
              </a:rPr>
              <a:t> – No lock-in contracts and no exit fees</a:t>
            </a:r>
          </a:p>
          <a:p>
            <a:pPr marL="457189" indent="-457189" defTabSz="609585">
              <a:spcBef>
                <a:spcPts val="600"/>
              </a:spcBef>
              <a:spcAft>
                <a:spcPts val="600"/>
              </a:spcAft>
              <a:buFont typeface="Arial" panose="020B0604020202020204" pitchFamily="34" charset="0"/>
              <a:buChar char="•"/>
            </a:pPr>
            <a:r>
              <a:rPr lang="en-AU" sz="2400" dirty="0">
                <a:solidFill>
                  <a:prstClr val="white"/>
                </a:solidFill>
              </a:rPr>
              <a:t>Sumo is </a:t>
            </a:r>
            <a:r>
              <a:rPr lang="en-AU" sz="2400" b="1" dirty="0">
                <a:solidFill>
                  <a:schemeClr val="accent1">
                    <a:lumMod val="60000"/>
                    <a:lumOff val="40000"/>
                  </a:schemeClr>
                </a:solidFill>
              </a:rPr>
              <a:t>highly rated </a:t>
            </a:r>
            <a:r>
              <a:rPr lang="en-AU" sz="2400" dirty="0">
                <a:solidFill>
                  <a:prstClr val="white"/>
                </a:solidFill>
              </a:rPr>
              <a:t>– Rated ‘Excellent’ by customers on </a:t>
            </a:r>
            <a:r>
              <a:rPr lang="en-AU" sz="2400" dirty="0">
                <a:solidFill>
                  <a:schemeClr val="accent1">
                    <a:lumMod val="60000"/>
                    <a:lumOff val="40000"/>
                  </a:schemeClr>
                </a:solidFill>
                <a:hlinkClick r:id="rId4">
                  <a:extLst>
                    <a:ext uri="{A12FA001-AC4F-418D-AE19-62706E023703}">
                      <ahyp:hlinkClr xmlns:ahyp="http://schemas.microsoft.com/office/drawing/2018/hyperlinkcolor" val="tx"/>
                    </a:ext>
                  </a:extLst>
                </a:hlinkClick>
              </a:rPr>
              <a:t>Trustpilot </a:t>
            </a:r>
            <a:endParaRPr lang="en-AU" sz="2400" dirty="0">
              <a:solidFill>
                <a:schemeClr val="accent1">
                  <a:lumMod val="60000"/>
                  <a:lumOff val="40000"/>
                </a:schemeClr>
              </a:solidFill>
            </a:endParaRPr>
          </a:p>
          <a:p>
            <a:pPr marL="457189" indent="-457189" defTabSz="609585">
              <a:spcBef>
                <a:spcPts val="600"/>
              </a:spcBef>
              <a:spcAft>
                <a:spcPts val="600"/>
              </a:spcAft>
              <a:buFont typeface="Arial" panose="020B0604020202020204" pitchFamily="34" charset="0"/>
              <a:buChar char="•"/>
            </a:pPr>
            <a:r>
              <a:rPr lang="en-AU" sz="2400" dirty="0">
                <a:solidFill>
                  <a:prstClr val="white"/>
                </a:solidFill>
              </a:rPr>
              <a:t>Sumo is all about </a:t>
            </a:r>
            <a:r>
              <a:rPr lang="en-AU" sz="2400" b="1" dirty="0">
                <a:solidFill>
                  <a:schemeClr val="accent1">
                    <a:lumMod val="60000"/>
                    <a:lumOff val="40000"/>
                  </a:schemeClr>
                </a:solidFill>
              </a:rPr>
              <a:t>choice</a:t>
            </a:r>
            <a:r>
              <a:rPr lang="en-AU" sz="2400" dirty="0">
                <a:solidFill>
                  <a:prstClr val="white"/>
                </a:solidFill>
              </a:rPr>
              <a:t> – Choose e-billing or paper billing</a:t>
            </a:r>
          </a:p>
        </p:txBody>
      </p:sp>
      <p:pic>
        <p:nvPicPr>
          <p:cNvPr id="2" name="Picture 1" descr="A picture containing icon&#10;&#10;Description automatically generated">
            <a:extLst>
              <a:ext uri="{FF2B5EF4-FFF2-40B4-BE49-F238E27FC236}">
                <a16:creationId xmlns:a16="http://schemas.microsoft.com/office/drawing/2014/main" id="{935337E8-8B05-EAAF-E245-C64E1AC415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68525" y="371106"/>
            <a:ext cx="1273683" cy="341605"/>
          </a:xfrm>
          <a:prstGeom prst="rect">
            <a:avLst/>
          </a:prstGeom>
        </p:spPr>
      </p:pic>
    </p:spTree>
    <p:extLst>
      <p:ext uri="{BB962C8B-B14F-4D97-AF65-F5344CB8AC3E}">
        <p14:creationId xmlns:p14="http://schemas.microsoft.com/office/powerpoint/2010/main" val="39735578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2E66FBB-6781-5056-6AC3-7EDCF1FA0ED7}"/>
            </a:ext>
          </a:extLst>
        </p:cNvPr>
        <p:cNvGrpSpPr/>
        <p:nvPr/>
      </p:nvGrpSpPr>
      <p:grpSpPr>
        <a:xfrm>
          <a:off x="0" y="0"/>
          <a:ext cx="0" cy="0"/>
          <a:chOff x="0" y="0"/>
          <a:chExt cx="0" cy="0"/>
        </a:xfrm>
      </p:grpSpPr>
      <p:sp>
        <p:nvSpPr>
          <p:cNvPr id="3" name="Rectangle">
            <a:extLst>
              <a:ext uri="{FF2B5EF4-FFF2-40B4-BE49-F238E27FC236}">
                <a16:creationId xmlns:a16="http://schemas.microsoft.com/office/drawing/2014/main" id="{19AA1855-78A1-0473-A110-6DBDB71407E7}"/>
              </a:ext>
            </a:extLst>
          </p:cNvPr>
          <p:cNvSpPr/>
          <p:nvPr/>
        </p:nvSpPr>
        <p:spPr>
          <a:xfrm>
            <a:off x="-8283" y="-48298"/>
            <a:ext cx="12192000" cy="1925225"/>
          </a:xfrm>
          <a:prstGeom prst="rect">
            <a:avLst/>
          </a:prstGeom>
          <a:gradFill>
            <a:gsLst>
              <a:gs pos="17000">
                <a:schemeClr val="bg1"/>
              </a:gs>
              <a:gs pos="100000">
                <a:schemeClr val="accent1">
                  <a:lumMod val="30000"/>
                  <a:lumOff val="70000"/>
                  <a:alpha val="0"/>
                </a:schemeClr>
              </a:gs>
            </a:gsLst>
            <a:lin ang="5400000" scaled="1"/>
          </a:gradFill>
          <a:ln w="12700">
            <a:noFill/>
            <a:miter lim="400000"/>
          </a:ln>
        </p:spPr>
        <p:txBody>
          <a:bodyPr lIns="71433" tIns="71433" rIns="71433" bIns="71433" anchor="ctr"/>
          <a:lstStyle/>
          <a:p>
            <a:pPr defTabSz="609585">
              <a:defRPr/>
            </a:pPr>
            <a:endParaRPr sz="2400" dirty="0">
              <a:solidFill>
                <a:srgbClr val="000000"/>
              </a:solidFill>
              <a:latin typeface="Aptos" panose="020B0004020202020204" pitchFamily="34" charset="0"/>
              <a:ea typeface="Verdana" panose="020B0604030504040204" pitchFamily="34" charset="0"/>
              <a:cs typeface="Arial" panose="020B0604020202020204" pitchFamily="34" charset="0"/>
            </a:endParaRPr>
          </a:p>
        </p:txBody>
      </p:sp>
      <p:sp>
        <p:nvSpPr>
          <p:cNvPr id="7" name="Rectangle">
            <a:extLst>
              <a:ext uri="{FF2B5EF4-FFF2-40B4-BE49-F238E27FC236}">
                <a16:creationId xmlns:a16="http://schemas.microsoft.com/office/drawing/2014/main" id="{29510E5F-B5D1-24AF-28F4-2F14C62051FF}"/>
              </a:ext>
            </a:extLst>
          </p:cNvPr>
          <p:cNvSpPr/>
          <p:nvPr/>
        </p:nvSpPr>
        <p:spPr>
          <a:xfrm>
            <a:off x="1619251" y="4132386"/>
            <a:ext cx="8934451" cy="1855177"/>
          </a:xfrm>
          <a:prstGeom prst="rect">
            <a:avLst/>
          </a:prstGeom>
          <a:solidFill>
            <a:srgbClr val="016B76">
              <a:alpha val="93000"/>
            </a:srgbClr>
          </a:solidFill>
          <a:ln w="12700">
            <a:noFill/>
            <a:miter lim="400000"/>
          </a:ln>
          <a:effectLst/>
        </p:spPr>
        <p:txBody>
          <a:bodyPr lIns="71433" tIns="71433" rIns="71433" bIns="71433" anchor="ctr"/>
          <a:lstStyle/>
          <a:p>
            <a:pPr defTabSz="609585">
              <a:defRPr/>
            </a:pPr>
            <a:endParaRPr sz="2400" dirty="0">
              <a:solidFill>
                <a:srgbClr val="000000"/>
              </a:solidFill>
              <a:latin typeface="Aptos" panose="020B0004020202020204" pitchFamily="34" charset="0"/>
              <a:ea typeface="Verdana" panose="020B0604030504040204" pitchFamily="34" charset="0"/>
              <a:cs typeface="Arial" panose="020B0604020202020204" pitchFamily="34" charset="0"/>
            </a:endParaRPr>
          </a:p>
        </p:txBody>
      </p:sp>
      <p:sp>
        <p:nvSpPr>
          <p:cNvPr id="8" name="Rectangle">
            <a:extLst>
              <a:ext uri="{FF2B5EF4-FFF2-40B4-BE49-F238E27FC236}">
                <a16:creationId xmlns:a16="http://schemas.microsoft.com/office/drawing/2014/main" id="{9BB76E26-6803-F752-BEFA-32026D5329E3}"/>
              </a:ext>
            </a:extLst>
          </p:cNvPr>
          <p:cNvSpPr/>
          <p:nvPr/>
        </p:nvSpPr>
        <p:spPr>
          <a:xfrm>
            <a:off x="1948071" y="4333899"/>
            <a:ext cx="8279295" cy="1447800"/>
          </a:xfrm>
          <a:prstGeom prst="rect">
            <a:avLst/>
          </a:prstGeom>
          <a:ln w="12700">
            <a:solidFill>
              <a:srgbClr val="FFFFFF"/>
            </a:solidFill>
          </a:ln>
          <a:effectLst/>
        </p:spPr>
        <p:txBody>
          <a:bodyPr lIns="71433" tIns="71433" rIns="71433" bIns="71433" anchor="ctr"/>
          <a:lstStyle/>
          <a:p>
            <a:pPr defTabSz="609585">
              <a:defRPr/>
            </a:pPr>
            <a:endParaRPr sz="2400" dirty="0">
              <a:solidFill>
                <a:srgbClr val="000000"/>
              </a:solidFill>
              <a:latin typeface="Aptos" panose="020B0004020202020204" pitchFamily="34" charset="0"/>
              <a:ea typeface="Verdana" panose="020B0604030504040204" pitchFamily="34" charset="0"/>
              <a:cs typeface="Arial" panose="020B0604020202020204" pitchFamily="34" charset="0"/>
            </a:endParaRPr>
          </a:p>
        </p:txBody>
      </p:sp>
      <p:sp>
        <p:nvSpPr>
          <p:cNvPr id="9" name="TextBox 8">
            <a:extLst>
              <a:ext uri="{FF2B5EF4-FFF2-40B4-BE49-F238E27FC236}">
                <a16:creationId xmlns:a16="http://schemas.microsoft.com/office/drawing/2014/main" id="{7E95F0C4-2374-423C-CF8C-DDF9469E17AF}"/>
              </a:ext>
            </a:extLst>
          </p:cNvPr>
          <p:cNvSpPr txBox="1"/>
          <p:nvPr/>
        </p:nvSpPr>
        <p:spPr>
          <a:xfrm>
            <a:off x="384839" y="4564486"/>
            <a:ext cx="11422323" cy="1015663"/>
          </a:xfrm>
          <a:prstGeom prst="rect">
            <a:avLst/>
          </a:prstGeom>
          <a:noFill/>
        </p:spPr>
        <p:txBody>
          <a:bodyPr wrap="square" rtlCol="0">
            <a:spAutoFit/>
          </a:bodyPr>
          <a:lstStyle/>
          <a:p>
            <a:pPr algn="ctr" defTabSz="825479" hangingPunct="0">
              <a:defRPr/>
            </a:pPr>
            <a:r>
              <a:rPr lang="en-US" sz="3600" b="1" dirty="0">
                <a:solidFill>
                  <a:srgbClr val="FFFFFF"/>
                </a:solidFill>
                <a:latin typeface="Aptos" panose="020B0004020202020204" pitchFamily="34" charset="0"/>
                <a:cs typeface="Arial" panose="020B0604020202020204" pitchFamily="34" charset="0"/>
              </a:rPr>
              <a:t>MATE</a:t>
            </a:r>
          </a:p>
          <a:p>
            <a:pPr algn="ctr" defTabSz="609585"/>
            <a:r>
              <a:rPr lang="en-US" sz="2400" dirty="0">
                <a:solidFill>
                  <a:prstClr val="white"/>
                </a:solidFill>
                <a:latin typeface="Aptos" panose="020B0004020202020204" pitchFamily="34" charset="0"/>
              </a:rPr>
              <a:t>Internet and Mobile</a:t>
            </a:r>
          </a:p>
        </p:txBody>
      </p:sp>
      <p:pic>
        <p:nvPicPr>
          <p:cNvPr id="5" name="Picture 4">
            <a:extLst>
              <a:ext uri="{FF2B5EF4-FFF2-40B4-BE49-F238E27FC236}">
                <a16:creationId xmlns:a16="http://schemas.microsoft.com/office/drawing/2014/main" id="{03DED3A7-7EAC-6F2E-7BC0-07F458E7E4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176" y="227556"/>
            <a:ext cx="2046715" cy="749501"/>
          </a:xfrm>
          <a:prstGeom prst="rect">
            <a:avLst/>
          </a:prstGeom>
        </p:spPr>
      </p:pic>
    </p:spTree>
    <p:extLst>
      <p:ext uri="{BB962C8B-B14F-4D97-AF65-F5344CB8AC3E}">
        <p14:creationId xmlns:p14="http://schemas.microsoft.com/office/powerpoint/2010/main" val="9025812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F3116-22F0-ABCA-C1A1-7074B02D67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1C02C1-359C-CA51-635B-FB5BEB94347C}"/>
              </a:ext>
            </a:extLst>
          </p:cNvPr>
          <p:cNvSpPr>
            <a:spLocks noGrp="1"/>
          </p:cNvSpPr>
          <p:nvPr>
            <p:ph type="title"/>
          </p:nvPr>
        </p:nvSpPr>
        <p:spPr/>
        <p:txBody>
          <a:bodyPr/>
          <a:lstStyle/>
          <a:p>
            <a:r>
              <a:rPr lang="en-AU" dirty="0"/>
              <a:t>Why MATE?</a:t>
            </a:r>
          </a:p>
        </p:txBody>
      </p:sp>
      <p:sp>
        <p:nvSpPr>
          <p:cNvPr id="3" name="Content Placeholder 2">
            <a:extLst>
              <a:ext uri="{FF2B5EF4-FFF2-40B4-BE49-F238E27FC236}">
                <a16:creationId xmlns:a16="http://schemas.microsoft.com/office/drawing/2014/main" id="{300A6204-DD18-9622-9095-06A23EA86C6F}"/>
              </a:ext>
            </a:extLst>
          </p:cNvPr>
          <p:cNvSpPr>
            <a:spLocks noGrp="1"/>
          </p:cNvSpPr>
          <p:nvPr>
            <p:ph sz="quarter" idx="10"/>
          </p:nvPr>
        </p:nvSpPr>
        <p:spPr>
          <a:xfrm>
            <a:off x="612741" y="1340415"/>
            <a:ext cx="7077489" cy="5105400"/>
          </a:xfrm>
        </p:spPr>
        <p:txBody>
          <a:bodyPr>
            <a:noAutofit/>
          </a:bodyPr>
          <a:lstStyle/>
          <a:p>
            <a:pPr>
              <a:spcAft>
                <a:spcPts val="0"/>
              </a:spcAft>
            </a:pPr>
            <a:r>
              <a:rPr lang="en-AU" sz="1867" b="1" dirty="0">
                <a:solidFill>
                  <a:srgbClr val="1AB26B"/>
                </a:solidFill>
              </a:rPr>
              <a:t>AWARD-WINNING</a:t>
            </a:r>
            <a:r>
              <a:rPr lang="en-AU" sz="1867" dirty="0"/>
              <a:t> company – Winner of the 2020 International Service Excellence Award for Customer Service Team of the Year!</a:t>
            </a:r>
          </a:p>
          <a:p>
            <a:pPr>
              <a:spcAft>
                <a:spcPts val="0"/>
              </a:spcAft>
            </a:pPr>
            <a:r>
              <a:rPr lang="en-AU" sz="1867" dirty="0"/>
              <a:t>Best in class process for switching customers – </a:t>
            </a:r>
            <a:r>
              <a:rPr lang="en-AU" sz="1867" dirty="0">
                <a:solidFill>
                  <a:srgbClr val="1AB26B"/>
                </a:solidFill>
                <a:hlinkClick r:id="rId3">
                  <a:extLst>
                    <a:ext uri="{A12FA001-AC4F-418D-AE19-62706E023703}">
                      <ahyp:hlinkClr xmlns:ahyp="http://schemas.microsoft.com/office/drawing/2018/hyperlinkcolor" val="tx"/>
                    </a:ext>
                  </a:extLst>
                </a:hlinkClick>
              </a:rPr>
              <a:t>check out what MATE customers are saying here</a:t>
            </a:r>
            <a:r>
              <a:rPr lang="en-AU" sz="1867" dirty="0">
                <a:solidFill>
                  <a:srgbClr val="1AB26B"/>
                </a:solidFill>
              </a:rPr>
              <a:t>!</a:t>
            </a:r>
          </a:p>
          <a:p>
            <a:pPr>
              <a:spcAft>
                <a:spcPts val="0"/>
              </a:spcAft>
            </a:pPr>
            <a:r>
              <a:rPr lang="en-AU" sz="1867" dirty="0"/>
              <a:t>The official GOLD WINNER of the </a:t>
            </a:r>
            <a:r>
              <a:rPr lang="en-AU" sz="1867" b="1" dirty="0">
                <a:solidFill>
                  <a:srgbClr val="1AB26B"/>
                </a:solidFill>
              </a:rPr>
              <a:t>'Best Value Premium nbn™ Broadband Plan'</a:t>
            </a:r>
            <a:r>
              <a:rPr lang="en-AU" sz="1867" dirty="0"/>
              <a:t> in Money Magazine Australia’s Best of the Best 2021 Awards</a:t>
            </a:r>
          </a:p>
          <a:p>
            <a:pPr>
              <a:spcAft>
                <a:spcPts val="0"/>
              </a:spcAft>
            </a:pPr>
            <a:r>
              <a:rPr lang="en-AU" sz="1867" b="1" dirty="0">
                <a:solidFill>
                  <a:srgbClr val="1AB26B"/>
                </a:solidFill>
              </a:rPr>
              <a:t>100% Aussie </a:t>
            </a:r>
            <a:r>
              <a:rPr lang="en-AU" sz="1867" dirty="0"/>
              <a:t>customer service</a:t>
            </a:r>
          </a:p>
          <a:p>
            <a:pPr>
              <a:spcAft>
                <a:spcPts val="0"/>
              </a:spcAft>
            </a:pPr>
            <a:r>
              <a:rPr lang="en-AU" sz="1867" dirty="0"/>
              <a:t>No </a:t>
            </a:r>
            <a:r>
              <a:rPr lang="en-AU" sz="1867" b="1" dirty="0">
                <a:solidFill>
                  <a:srgbClr val="1AB26B"/>
                </a:solidFill>
              </a:rPr>
              <a:t>lock-in contracts</a:t>
            </a:r>
          </a:p>
          <a:p>
            <a:pPr>
              <a:spcAft>
                <a:spcPts val="0"/>
              </a:spcAft>
            </a:pPr>
            <a:r>
              <a:rPr lang="en-AU" sz="1867" dirty="0"/>
              <a:t>Uses parts of the </a:t>
            </a:r>
            <a:r>
              <a:rPr lang="en-AU" sz="1867" b="1" dirty="0">
                <a:solidFill>
                  <a:srgbClr val="1AB26B"/>
                </a:solidFill>
              </a:rPr>
              <a:t>Telstra Mobile Network,</a:t>
            </a:r>
            <a:r>
              <a:rPr lang="en-AU" sz="1867" dirty="0"/>
              <a:t> which covers more than 98.8% of the Australian population with 4G and provides coverage to at least 75% with 5G.</a:t>
            </a:r>
          </a:p>
          <a:p>
            <a:pPr>
              <a:spcAft>
                <a:spcPts val="0"/>
              </a:spcAft>
            </a:pPr>
            <a:r>
              <a:rPr lang="en-AU" sz="1867" b="1" dirty="0">
                <a:solidFill>
                  <a:srgbClr val="1AB26B"/>
                </a:solidFill>
              </a:rPr>
              <a:t>Bundle</a:t>
            </a:r>
            <a:r>
              <a:rPr lang="en-AU" sz="1867" dirty="0">
                <a:solidFill>
                  <a:srgbClr val="1AB26B"/>
                </a:solidFill>
              </a:rPr>
              <a:t> </a:t>
            </a:r>
            <a:r>
              <a:rPr lang="en-AU" sz="1867" dirty="0"/>
              <a:t>internet with mobile and get </a:t>
            </a:r>
            <a:r>
              <a:rPr lang="en-AU" sz="1867" b="1" dirty="0">
                <a:solidFill>
                  <a:srgbClr val="1AB26B"/>
                </a:solidFill>
              </a:rPr>
              <a:t>$10 off every month</a:t>
            </a:r>
            <a:r>
              <a:rPr lang="en-AU" sz="1867" dirty="0">
                <a:solidFill>
                  <a:srgbClr val="1AB26B"/>
                </a:solidFill>
              </a:rPr>
              <a:t>!</a:t>
            </a:r>
          </a:p>
          <a:p>
            <a:pPr>
              <a:spcAft>
                <a:spcPts val="0"/>
              </a:spcAft>
            </a:pPr>
            <a:r>
              <a:rPr lang="en-AU" sz="1867" dirty="0"/>
              <a:t>Some of the most </a:t>
            </a:r>
            <a:r>
              <a:rPr lang="en-AU" sz="1867" b="1" dirty="0">
                <a:solidFill>
                  <a:srgbClr val="1AB26B"/>
                </a:solidFill>
              </a:rPr>
              <a:t>competitive pricing </a:t>
            </a:r>
            <a:r>
              <a:rPr lang="en-AU" sz="1867" dirty="0"/>
              <a:t>available</a:t>
            </a:r>
          </a:p>
        </p:txBody>
      </p:sp>
      <p:pic>
        <p:nvPicPr>
          <p:cNvPr id="8" name="Picture 7">
            <a:extLst>
              <a:ext uri="{FF2B5EF4-FFF2-40B4-BE49-F238E27FC236}">
                <a16:creationId xmlns:a16="http://schemas.microsoft.com/office/drawing/2014/main" id="{3F792644-3BC3-DE5C-9CE6-7950AFC11B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10412" y="217049"/>
            <a:ext cx="1050288" cy="384615"/>
          </a:xfrm>
          <a:prstGeom prst="rect">
            <a:avLst/>
          </a:prstGeom>
        </p:spPr>
      </p:pic>
      <p:pic>
        <p:nvPicPr>
          <p:cNvPr id="12" name="Picture 11">
            <a:extLst>
              <a:ext uri="{FF2B5EF4-FFF2-40B4-BE49-F238E27FC236}">
                <a16:creationId xmlns:a16="http://schemas.microsoft.com/office/drawing/2014/main" id="{5BE4CA9E-BBE3-334F-B179-747337CAED5F}"/>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949831" y="4236504"/>
            <a:ext cx="3629428" cy="2043646"/>
          </a:xfrm>
          <a:prstGeom prst="rect">
            <a:avLst/>
          </a:prstGeom>
        </p:spPr>
      </p:pic>
      <p:pic>
        <p:nvPicPr>
          <p:cNvPr id="13" name="Picture 2">
            <a:extLst>
              <a:ext uri="{FF2B5EF4-FFF2-40B4-BE49-F238E27FC236}">
                <a16:creationId xmlns:a16="http://schemas.microsoft.com/office/drawing/2014/main" id="{B1097105-C6C2-F7D7-AEA2-028FC9425E7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p:blipFill>
        <p:spPr bwMode="auto">
          <a:xfrm>
            <a:off x="9276064" y="1312999"/>
            <a:ext cx="1090649" cy="1090649"/>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A273ED4E-56DB-E4B2-256C-63EAF613675A}"/>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10583924" y="1203073"/>
            <a:ext cx="1126165" cy="1126165"/>
          </a:xfrm>
          <a:prstGeom prst="rect">
            <a:avLst/>
          </a:prstGeom>
        </p:spPr>
      </p:pic>
      <p:pic>
        <p:nvPicPr>
          <p:cNvPr id="15" name="Picture 2">
            <a:extLst>
              <a:ext uri="{FF2B5EF4-FFF2-40B4-BE49-F238E27FC236}">
                <a16:creationId xmlns:a16="http://schemas.microsoft.com/office/drawing/2014/main" id="{782E1AD3-8780-285F-DE57-499C65DBE565}"/>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p:blipFill>
        <p:spPr bwMode="auto">
          <a:xfrm>
            <a:off x="7765723" y="1312999"/>
            <a:ext cx="1090649" cy="1090649"/>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2029372-9465-3CD2-39AA-8ECEEB646A5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856372" y="2733093"/>
            <a:ext cx="2013398" cy="1391813"/>
          </a:xfrm>
          <a:prstGeom prst="rect">
            <a:avLst/>
          </a:prstGeom>
        </p:spPr>
      </p:pic>
    </p:spTree>
    <p:extLst>
      <p:ext uri="{BB962C8B-B14F-4D97-AF65-F5344CB8AC3E}">
        <p14:creationId xmlns:p14="http://schemas.microsoft.com/office/powerpoint/2010/main" val="1672879020"/>
      </p:ext>
    </p:extLst>
  </p:cSld>
  <p:clrMapOvr>
    <a:masterClrMapping/>
  </p:clrMapOvr>
</p:sld>
</file>

<file path=ppt/theme/theme1.xml><?xml version="1.0" encoding="utf-8"?>
<a:theme xmlns:a="http://schemas.openxmlformats.org/drawingml/2006/main" name="Office Theme">
  <a:themeElements>
    <a:clrScheme name="Custom 8">
      <a:dk1>
        <a:srgbClr val="000000"/>
      </a:dk1>
      <a:lt1>
        <a:srgbClr val="FFFFFF"/>
      </a:lt1>
      <a:dk2>
        <a:srgbClr val="44546A"/>
      </a:dk2>
      <a:lt2>
        <a:srgbClr val="E7E6E6"/>
      </a:lt2>
      <a:accent1>
        <a:srgbClr val="01C6FC"/>
      </a:accent1>
      <a:accent2>
        <a:srgbClr val="0DA9E2"/>
      </a:accent2>
      <a:accent3>
        <a:srgbClr val="A5A5A5"/>
      </a:accent3>
      <a:accent4>
        <a:srgbClr val="7E7F7E"/>
      </a:accent4>
      <a:accent5>
        <a:srgbClr val="4472C4"/>
      </a:accent5>
      <a:accent6>
        <a:srgbClr val="585958"/>
      </a:accent6>
      <a:hlink>
        <a:srgbClr val="4E7BBA"/>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0">
      <a:dk1>
        <a:srgbClr val="000000"/>
      </a:dk1>
      <a:lt1>
        <a:srgbClr val="FFFFFF"/>
      </a:lt1>
      <a:dk2>
        <a:srgbClr val="44546A"/>
      </a:dk2>
      <a:lt2>
        <a:srgbClr val="E7E6E6"/>
      </a:lt2>
      <a:accent1>
        <a:srgbClr val="01C6FC"/>
      </a:accent1>
      <a:accent2>
        <a:srgbClr val="0DA9E2"/>
      </a:accent2>
      <a:accent3>
        <a:srgbClr val="A5A5A5"/>
      </a:accent3>
      <a:accent4>
        <a:srgbClr val="7E7F7E"/>
      </a:accent4>
      <a:accent5>
        <a:srgbClr val="4472C4"/>
      </a:accent5>
      <a:accent6>
        <a:srgbClr val="585958"/>
      </a:accent6>
      <a:hlink>
        <a:srgbClr val="0938B2"/>
      </a:hlink>
      <a:folHlink>
        <a:srgbClr val="954F72"/>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xxion 2 theme">
  <a:themeElements>
    <a:clrScheme name="Conxxion">
      <a:dk1>
        <a:sysClr val="windowText" lastClr="000000"/>
      </a:dk1>
      <a:lt1>
        <a:sysClr val="window" lastClr="FFFFFF"/>
      </a:lt1>
      <a:dk2>
        <a:srgbClr val="293737"/>
      </a:dk2>
      <a:lt2>
        <a:srgbClr val="EEF2F0"/>
      </a:lt2>
      <a:accent1>
        <a:srgbClr val="006B76"/>
      </a:accent1>
      <a:accent2>
        <a:srgbClr val="06354D"/>
      </a:accent2>
      <a:accent3>
        <a:srgbClr val="00A2C3"/>
      </a:accent3>
      <a:accent4>
        <a:srgbClr val="A9A698"/>
      </a:accent4>
      <a:accent5>
        <a:srgbClr val="A2A79A"/>
      </a:accent5>
      <a:accent6>
        <a:srgbClr val="C2A02E"/>
      </a:accent6>
      <a:hlink>
        <a:srgbClr val="006B76"/>
      </a:hlink>
      <a:folHlink>
        <a:srgbClr val="00A2C3"/>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xxion 2 theme" id="{127C2E86-DA63-4B6A-8BE8-DD80ACAB2777}" vid="{23CE4960-219B-4E7A-A384-2A7EF009F0A6}"/>
    </a:ext>
  </a:extLst>
</a:theme>
</file>

<file path=ppt/theme/theme4.xml><?xml version="1.0" encoding="utf-8"?>
<a:theme xmlns:a="http://schemas.openxmlformats.org/drawingml/2006/main" name="3_Office Theme">
  <a:themeElements>
    <a:clrScheme name="Custom 8">
      <a:dk1>
        <a:srgbClr val="000000"/>
      </a:dk1>
      <a:lt1>
        <a:srgbClr val="FFFFFF"/>
      </a:lt1>
      <a:dk2>
        <a:srgbClr val="44546A"/>
      </a:dk2>
      <a:lt2>
        <a:srgbClr val="E7E6E6"/>
      </a:lt2>
      <a:accent1>
        <a:srgbClr val="01C6FC"/>
      </a:accent1>
      <a:accent2>
        <a:srgbClr val="0DA9E2"/>
      </a:accent2>
      <a:accent3>
        <a:srgbClr val="A5A5A5"/>
      </a:accent3>
      <a:accent4>
        <a:srgbClr val="7E7F7E"/>
      </a:accent4>
      <a:accent5>
        <a:srgbClr val="4472C4"/>
      </a:accent5>
      <a:accent6>
        <a:srgbClr val="585958"/>
      </a:accent6>
      <a:hlink>
        <a:srgbClr val="4E7BBA"/>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C64970890E1347BA4A9771C514140C" ma:contentTypeVersion="15" ma:contentTypeDescription="Create a new document." ma:contentTypeScope="" ma:versionID="f9208da385529d2bc4d54a460a17e5e8">
  <xsd:schema xmlns:xsd="http://www.w3.org/2001/XMLSchema" xmlns:xs="http://www.w3.org/2001/XMLSchema" xmlns:p="http://schemas.microsoft.com/office/2006/metadata/properties" xmlns:ns2="317fee1f-55ea-46db-87a7-45e1e5177bf8" xmlns:ns3="fbab14ec-3c68-49ab-892a-f9c4d792924e" targetNamespace="http://schemas.microsoft.com/office/2006/metadata/properties" ma:root="true" ma:fieldsID="0900c533736af56d02167d80fe181cf6" ns2:_="" ns3:_="">
    <xsd:import namespace="317fee1f-55ea-46db-87a7-45e1e5177bf8"/>
    <xsd:import namespace="fbab14ec-3c68-49ab-892a-f9c4d792924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MediaServiceBillingMetadata" minOccurs="0"/>
                <xsd:element ref="ns3:TaxCatchAll"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7fee1f-55ea-46db-87a7-45e1e5177b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MediaServiceBillingMetadata" ma:index="16" nillable="true" ma:displayName="MediaServiceBillingMetadata" ma:hidden="true" ma:internalName="MediaServiceBillingMetadata"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bfc7c60e-21a8-4e7a-8837-f9dbf9a72226"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ab14ec-3c68-49ab-892a-f9c4d792924e"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f1bb777-5566-45be-850f-c40d90c234e8}" ma:internalName="TaxCatchAll" ma:showField="CatchAllData" ma:web="fbab14ec-3c68-49ab-892a-f9c4d792924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bab14ec-3c68-49ab-892a-f9c4d792924e" xsi:nil="true"/>
    <lcf76f155ced4ddcb4097134ff3c332f xmlns="317fee1f-55ea-46db-87a7-45e1e5177bf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219A022-5879-48DE-9212-26365D17FBF6}"/>
</file>

<file path=customXml/itemProps2.xml><?xml version="1.0" encoding="utf-8"?>
<ds:datastoreItem xmlns:ds="http://schemas.openxmlformats.org/officeDocument/2006/customXml" ds:itemID="{E4767F41-E71B-4F39-9294-1E2F0F2435B7}"/>
</file>

<file path=customXml/itemProps3.xml><?xml version="1.0" encoding="utf-8"?>
<ds:datastoreItem xmlns:ds="http://schemas.openxmlformats.org/officeDocument/2006/customXml" ds:itemID="{360693CB-97A2-4476-BFDC-381ADDC40D6E}"/>
</file>

<file path=docProps/app.xml><?xml version="1.0" encoding="utf-8"?>
<Properties xmlns="http://schemas.openxmlformats.org/officeDocument/2006/extended-properties" xmlns:vt="http://schemas.openxmlformats.org/officeDocument/2006/docPropsVTypes">
  <Template>Office Theme</Template>
  <TotalTime>27828</TotalTime>
  <Words>2308</Words>
  <Application>Microsoft Macintosh PowerPoint</Application>
  <PresentationFormat>Widescreen</PresentationFormat>
  <Paragraphs>506</Paragraphs>
  <Slides>39</Slides>
  <Notes>14</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39</vt:i4>
      </vt:variant>
    </vt:vector>
  </HeadingPairs>
  <TitlesOfParts>
    <vt:vector size="55" baseType="lpstr">
      <vt:lpstr>ＭＳ Ｐゴシック</vt:lpstr>
      <vt:lpstr>Aptos</vt:lpstr>
      <vt:lpstr>Aptos Display</vt:lpstr>
      <vt:lpstr>Arial</vt:lpstr>
      <vt:lpstr>Calibri</vt:lpstr>
      <vt:lpstr>Candara</vt:lpstr>
      <vt:lpstr>Gill Sans MT</vt:lpstr>
      <vt:lpstr>Helvetica Light</vt:lpstr>
      <vt:lpstr>Montserrat</vt:lpstr>
      <vt:lpstr>Montserrat Bold</vt:lpstr>
      <vt:lpstr>Myriad Pro Light</vt:lpstr>
      <vt:lpstr>Verdana</vt:lpstr>
      <vt:lpstr>Office Theme</vt:lpstr>
      <vt:lpstr>1_Office Theme</vt:lpstr>
      <vt:lpstr>Conxxion 2 theme</vt:lpstr>
      <vt:lpstr>3_Office Theme</vt:lpstr>
      <vt:lpstr>PowerPoint Presentation</vt:lpstr>
      <vt:lpstr>PowerPoint Presentation</vt:lpstr>
      <vt:lpstr>Why Alinta Energy?</vt:lpstr>
      <vt:lpstr>Alinta Energy New Mobile App - Managing your energy just got easier</vt:lpstr>
      <vt:lpstr>Customers can upgrade via Conxxion Storefronts</vt:lpstr>
      <vt:lpstr>PowerPoint Presentation</vt:lpstr>
      <vt:lpstr>PowerPoint Presentation</vt:lpstr>
      <vt:lpstr>PowerPoint Presentation</vt:lpstr>
      <vt:lpstr>Why MATE?</vt:lpstr>
      <vt:lpstr>MATE Products</vt:lpstr>
      <vt:lpstr>Standout Offers</vt:lpstr>
      <vt:lpstr>Standout Offers</vt:lpstr>
      <vt:lpstr>PowerPoint Presentation</vt:lpstr>
      <vt:lpstr>NBN Plans</vt:lpstr>
      <vt:lpstr>Mobile Plans</vt:lpstr>
      <vt:lpstr>PowerPoint Presentation</vt:lpstr>
      <vt:lpstr>PowerPoint Presentation</vt:lpstr>
      <vt:lpstr>PowerPoint Presentation</vt:lpstr>
      <vt:lpstr>amaysim Products</vt:lpstr>
      <vt:lpstr>Standout Offers</vt:lpstr>
      <vt:lpstr>28 Days SIM Plans</vt:lpstr>
      <vt:lpstr>Long Expiry SIM Plans</vt:lpstr>
      <vt:lpstr>7 Days SIM Plans</vt:lpstr>
      <vt:lpstr>Data Only SIM Plans</vt:lpstr>
      <vt:lpstr>PowerPoint Presentation</vt:lpstr>
      <vt:lpstr>PowerPoint Presentation</vt:lpstr>
      <vt:lpstr>Why NMI?</vt:lpstr>
      <vt:lpstr>Who to Target</vt:lpstr>
      <vt:lpstr>How it Works</vt:lpstr>
      <vt:lpstr>No Cost EFTPOS w/ Tyro Pro</vt:lpstr>
      <vt:lpstr>PowerPoint Presentation</vt:lpstr>
      <vt:lpstr>PowerPoint Presentation</vt:lpstr>
      <vt:lpstr>How it Works</vt:lpstr>
      <vt:lpstr>PowerPoint Presentation</vt:lpstr>
      <vt:lpstr>Why Honey?</vt:lpstr>
      <vt:lpstr>Honey Insurance Products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Riz</dc:creator>
  <cp:lastModifiedBy>Walid Zahab</cp:lastModifiedBy>
  <cp:revision>1826</cp:revision>
  <cp:lastPrinted>2019-02-01T12:14:13Z</cp:lastPrinted>
  <dcterms:created xsi:type="dcterms:W3CDTF">2014-10-14T06:21:58Z</dcterms:created>
  <dcterms:modified xsi:type="dcterms:W3CDTF">2025-07-31T07:06:12Z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0x01010082C64970890E1347BA4A9771C514140C</vt:lpwstr>
  </property>
</Properties>
</file>