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7" r:id="rId4"/>
  </p:sldMasterIdLst>
  <p:notesMasterIdLst>
    <p:notesMasterId r:id="rId18"/>
  </p:notesMasterIdLst>
  <p:handoutMasterIdLst>
    <p:handoutMasterId r:id="rId19"/>
  </p:handoutMasterIdLst>
  <p:sldIdLst>
    <p:sldId id="4693" r:id="rId5"/>
    <p:sldId id="279" r:id="rId6"/>
    <p:sldId id="397" r:id="rId7"/>
    <p:sldId id="4709" r:id="rId8"/>
    <p:sldId id="269" r:id="rId9"/>
    <p:sldId id="4694" r:id="rId10"/>
    <p:sldId id="261" r:id="rId11"/>
    <p:sldId id="4695" r:id="rId12"/>
    <p:sldId id="4696" r:id="rId13"/>
    <p:sldId id="4697" r:id="rId14"/>
    <p:sldId id="4698" r:id="rId15"/>
    <p:sldId id="4699" r:id="rId16"/>
    <p:sldId id="4700" r:id="rId1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A12E"/>
    <a:srgbClr val="016B76"/>
    <a:srgbClr val="63C7C8"/>
    <a:srgbClr val="06354C"/>
    <a:srgbClr val="00B088"/>
    <a:srgbClr val="01A2C3"/>
    <a:srgbClr val="C49A6C"/>
    <a:srgbClr val="F1732B"/>
    <a:srgbClr val="002B52"/>
    <a:srgbClr val="63C8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575009-1680-E44C-9549-DE3377BCFC33}" v="1" dt="2026-05-28T02:03:19.0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13"/>
    <p:restoredTop sz="94658"/>
  </p:normalViewPr>
  <p:slideViewPr>
    <p:cSldViewPr snapToGrid="0">
      <p:cViewPr varScale="1">
        <p:scale>
          <a:sx n="160" d="100"/>
          <a:sy n="160" d="100"/>
        </p:scale>
        <p:origin x="1256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lid Zahab" userId="b319b8f4-1c45-467e-93b9-030871f9fe49" providerId="ADAL" clId="{82C4042F-4496-55D7-8FC6-751B1FF53241}"/>
    <pc:docChg chg="undo custSel modSld">
      <pc:chgData name="Walid Zahab" userId="b319b8f4-1c45-467e-93b9-030871f9fe49" providerId="ADAL" clId="{82C4042F-4496-55D7-8FC6-751B1FF53241}" dt="2026-05-31T23:37:21.409" v="302" actId="20577"/>
      <pc:docMkLst>
        <pc:docMk/>
      </pc:docMkLst>
      <pc:sldChg chg="addSp delSp modSp mod">
        <pc:chgData name="Walid Zahab" userId="b319b8f4-1c45-467e-93b9-030871f9fe49" providerId="ADAL" clId="{82C4042F-4496-55D7-8FC6-751B1FF53241}" dt="2026-05-25T06:00:33.051" v="225" actId="21"/>
        <pc:sldMkLst>
          <pc:docMk/>
          <pc:sldMk cId="1712827288" sldId="397"/>
        </pc:sldMkLst>
      </pc:sldChg>
      <pc:sldChg chg="modSp mod">
        <pc:chgData name="Walid Zahab" userId="b319b8f4-1c45-467e-93b9-030871f9fe49" providerId="ADAL" clId="{82C4042F-4496-55D7-8FC6-751B1FF53241}" dt="2026-05-31T23:37:21.409" v="302" actId="20577"/>
        <pc:sldMkLst>
          <pc:docMk/>
          <pc:sldMk cId="1956191403" sldId="4693"/>
        </pc:sldMkLst>
        <pc:spChg chg="mod">
          <ac:chgData name="Walid Zahab" userId="b319b8f4-1c45-467e-93b9-030871f9fe49" providerId="ADAL" clId="{82C4042F-4496-55D7-8FC6-751B1FF53241}" dt="2026-05-31T23:37:21.409" v="302" actId="20577"/>
          <ac:spMkLst>
            <pc:docMk/>
            <pc:sldMk cId="1956191403" sldId="4693"/>
            <ac:spMk id="3" creationId="{FFC5DA61-BCF6-0796-7F50-DF0E4AC1E53B}"/>
          </ac:spMkLst>
        </pc:spChg>
      </pc:sldChg>
      <pc:sldChg chg="addSp delSp modSp mod">
        <pc:chgData name="Walid Zahab" userId="b319b8f4-1c45-467e-93b9-030871f9fe49" providerId="ADAL" clId="{82C4042F-4496-55D7-8FC6-751B1FF53241}" dt="2026-05-29T00:11:41.039" v="298" actId="1076"/>
        <pc:sldMkLst>
          <pc:docMk/>
          <pc:sldMk cId="2264792657" sldId="4694"/>
        </pc:sldMkLst>
        <pc:spChg chg="mod">
          <ac:chgData name="Walid Zahab" userId="b319b8f4-1c45-467e-93b9-030871f9fe49" providerId="ADAL" clId="{82C4042F-4496-55D7-8FC6-751B1FF53241}" dt="2026-05-27T00:06:57.564" v="238" actId="12788"/>
          <ac:spMkLst>
            <pc:docMk/>
            <pc:sldMk cId="2264792657" sldId="4694"/>
            <ac:spMk id="3" creationId="{C23A029A-87A1-53C0-5FB8-5FD57F5A3116}"/>
          </ac:spMkLst>
        </pc:spChg>
        <pc:spChg chg="mod">
          <ac:chgData name="Walid Zahab" userId="b319b8f4-1c45-467e-93b9-030871f9fe49" providerId="ADAL" clId="{82C4042F-4496-55D7-8FC6-751B1FF53241}" dt="2026-05-27T00:06:45.183" v="237" actId="12788"/>
          <ac:spMkLst>
            <pc:docMk/>
            <pc:sldMk cId="2264792657" sldId="4694"/>
            <ac:spMk id="9" creationId="{66B1E0D8-37C8-1799-7ACE-53115C080FD4}"/>
          </ac:spMkLst>
        </pc:spChg>
        <pc:spChg chg="mod">
          <ac:chgData name="Walid Zahab" userId="b319b8f4-1c45-467e-93b9-030871f9fe49" providerId="ADAL" clId="{82C4042F-4496-55D7-8FC6-751B1FF53241}" dt="2026-05-27T00:06:57.564" v="238" actId="12788"/>
          <ac:spMkLst>
            <pc:docMk/>
            <pc:sldMk cId="2264792657" sldId="4694"/>
            <ac:spMk id="10" creationId="{8FE2FA4C-D06F-3168-1C9A-95D3BABC7BBE}"/>
          </ac:spMkLst>
        </pc:spChg>
        <pc:spChg chg="mod">
          <ac:chgData name="Walid Zahab" userId="b319b8f4-1c45-467e-93b9-030871f9fe49" providerId="ADAL" clId="{82C4042F-4496-55D7-8FC6-751B1FF53241}" dt="2026-05-27T00:06:45.183" v="237" actId="12788"/>
          <ac:spMkLst>
            <pc:docMk/>
            <pc:sldMk cId="2264792657" sldId="4694"/>
            <ac:spMk id="11" creationId="{0D6187E3-542A-87FC-FE93-15DFA5836110}"/>
          </ac:spMkLst>
        </pc:spChg>
        <pc:spChg chg="mod">
          <ac:chgData name="Walid Zahab" userId="b319b8f4-1c45-467e-93b9-030871f9fe49" providerId="ADAL" clId="{82C4042F-4496-55D7-8FC6-751B1FF53241}" dt="2026-05-28T02:04:39.745" v="284" actId="1035"/>
          <ac:spMkLst>
            <pc:docMk/>
            <pc:sldMk cId="2264792657" sldId="4694"/>
            <ac:spMk id="12" creationId="{2EFF2C6C-1DC9-7148-6F7B-9067BD871AF1}"/>
          </ac:spMkLst>
        </pc:spChg>
        <pc:spChg chg="mod">
          <ac:chgData name="Walid Zahab" userId="b319b8f4-1c45-467e-93b9-030871f9fe49" providerId="ADAL" clId="{82C4042F-4496-55D7-8FC6-751B1FF53241}" dt="2026-05-29T00:11:41.039" v="298" actId="1076"/>
          <ac:spMkLst>
            <pc:docMk/>
            <pc:sldMk cId="2264792657" sldId="4694"/>
            <ac:spMk id="13" creationId="{0C74EE9D-4F50-8069-BC99-E5865077B474}"/>
          </ac:spMkLst>
        </pc:spChg>
        <pc:picChg chg="mod">
          <ac:chgData name="Walid Zahab" userId="b319b8f4-1c45-467e-93b9-030871f9fe49" providerId="ADAL" clId="{82C4042F-4496-55D7-8FC6-751B1FF53241}" dt="2026-05-27T00:06:57.564" v="238" actId="12788"/>
          <ac:picMkLst>
            <pc:docMk/>
            <pc:sldMk cId="2264792657" sldId="4694"/>
            <ac:picMk id="15" creationId="{855BCB65-9A8C-8A6C-EF57-B5CBA1859F19}"/>
          </ac:picMkLst>
        </pc:picChg>
        <pc:picChg chg="mod">
          <ac:chgData name="Walid Zahab" userId="b319b8f4-1c45-467e-93b9-030871f9fe49" providerId="ADAL" clId="{82C4042F-4496-55D7-8FC6-751B1FF53241}" dt="2026-05-27T00:06:45.183" v="237" actId="12788"/>
          <ac:picMkLst>
            <pc:docMk/>
            <pc:sldMk cId="2264792657" sldId="4694"/>
            <ac:picMk id="19" creationId="{439CDBBA-6F46-6BB9-1D30-3E3CE41E9AAD}"/>
          </ac:picMkLst>
        </pc:picChg>
        <pc:picChg chg="mod">
          <ac:chgData name="Walid Zahab" userId="b319b8f4-1c45-467e-93b9-030871f9fe49" providerId="ADAL" clId="{82C4042F-4496-55D7-8FC6-751B1FF53241}" dt="2026-05-27T00:06:57.564" v="238" actId="12788"/>
          <ac:picMkLst>
            <pc:docMk/>
            <pc:sldMk cId="2264792657" sldId="4694"/>
            <ac:picMk id="21" creationId="{FF4E3C72-26C1-A9BA-E13F-2F29B04E9594}"/>
          </ac:picMkLst>
        </pc:picChg>
        <pc:picChg chg="mod">
          <ac:chgData name="Walid Zahab" userId="b319b8f4-1c45-467e-93b9-030871f9fe49" providerId="ADAL" clId="{82C4042F-4496-55D7-8FC6-751B1FF53241}" dt="2026-05-27T00:06:45.183" v="237" actId="12788"/>
          <ac:picMkLst>
            <pc:docMk/>
            <pc:sldMk cId="2264792657" sldId="4694"/>
            <ac:picMk id="24" creationId="{A45C638E-35F3-79DE-334A-0C7944342042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b="1">
              <a:latin typeface="Myriad Pro Light" panose="020B0603030403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0385A9-19D8-454E-881B-EC9DC2CA071D}" type="datetimeFigureOut">
              <a:rPr lang="en-US" b="1" smtClean="0">
                <a:latin typeface="Myriad Pro Light" panose="020B0603030403020204" pitchFamily="34" charset="0"/>
              </a:rPr>
              <a:t>8/18/26</a:t>
            </a:fld>
            <a:endParaRPr lang="en-US" b="1">
              <a:latin typeface="Myriad Pro Light" panose="020B0603030403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b="1">
              <a:latin typeface="Myriad Pro Light" panose="020B0603030403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10298A-A03F-418F-998A-F7CA54F8BFE9}" type="slidenum">
              <a:rPr lang="en-US" b="1" smtClean="0">
                <a:latin typeface="Myriad Pro Light" panose="020B0603030403020204" pitchFamily="34" charset="0"/>
              </a:rPr>
              <a:t>‹#›</a:t>
            </a:fld>
            <a:endParaRPr lang="en-US" b="1">
              <a:latin typeface="Myriad Pro Light" panose="020B06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4894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ptos" panose="020B0004020202020204" pitchFamily="34" charset="0"/>
              </a:defRPr>
            </a:lvl1pPr>
          </a:lstStyle>
          <a:p>
            <a:fld id="{9CCBFCDA-31AB-2045-BFF1-A4EAA4ED94AB}" type="datetimeFigureOut">
              <a:rPr lang="en-US" smtClean="0"/>
              <a:pPr/>
              <a:t>8/18/26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ptos" panose="020B0004020202020204" pitchFamily="34" charset="0"/>
              </a:defRPr>
            </a:lvl1pPr>
          </a:lstStyle>
          <a:p>
            <a:fld id="{4B046C15-D264-D248-97BB-DD0DFD1AA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972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b="0" i="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1pPr>
    <a:lvl2pPr marL="342900" algn="l" defTabSz="685800" rtl="0" eaLnBrk="1" latinLnBrk="0" hangingPunct="1">
      <a:defRPr sz="900" b="0" i="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2pPr>
    <a:lvl3pPr marL="685800" algn="l" defTabSz="685800" rtl="0" eaLnBrk="1" latinLnBrk="0" hangingPunct="1">
      <a:defRPr sz="900" b="0" i="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3pPr>
    <a:lvl4pPr marL="1028700" algn="l" defTabSz="685800" rtl="0" eaLnBrk="1" latinLnBrk="0" hangingPunct="1">
      <a:defRPr sz="900" b="0" i="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4pPr>
    <a:lvl5pPr marL="1371600" algn="l" defTabSz="685800" rtl="0" eaLnBrk="1" latinLnBrk="0" hangingPunct="1">
      <a:defRPr sz="900" b="0" i="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6332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B04FE2-4591-C48F-DCA3-ACF2F508A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AF0E11-17D6-A808-241A-940CF3CAAF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A31184-01CF-0BE4-275D-D16D7E07C1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84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046C15-D264-D248-97BB-DD0DFD1AAAA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3805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046C15-D264-D248-97BB-DD0DFD1AAAAC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5908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1478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5AA3B-24B0-0C9E-4F93-C871DBC11A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7E61FF-FDB9-9E86-9C12-7EE98EEB4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C3C508-F364-782D-B00E-1E9D443B3F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1832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33EE02-2889-3728-C511-332E30705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B55572-82D6-74A6-64FA-C997F9B50E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00C3AC-FF5C-E987-8E16-F2E229BDB9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313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989ECF-FB15-B937-C49E-D2E24CE45E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CCD34A-925D-2593-A93F-742FE3BAEC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988D90-6115-83A5-919F-EA49D4C50C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2980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F9D81-A3BE-F8F0-1B47-9AB21C607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5355EC-8CB1-2B63-BB18-285DE09E7F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47B7DA-1F13-30F2-62B1-98A550A102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5745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DC691-EE85-AC4F-8401-030802474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85992C-08EB-ED2A-536A-43B7C52231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34767D-4C40-F8BA-578D-244CB5161E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425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P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EA450D9D-7C27-8F1F-C403-5CA508C8FA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18297" y="2112166"/>
            <a:ext cx="6385892" cy="62653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4050"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  <a:lvl2pPr marL="342905" indent="0" algn="ctr">
              <a:buNone/>
              <a:defRPr/>
            </a:lvl2pPr>
            <a:lvl3pPr marL="685809" indent="0" algn="ctr">
              <a:buNone/>
              <a:defRPr/>
            </a:lvl3pPr>
            <a:lvl4pPr marL="1028713" indent="0" algn="ctr">
              <a:buNone/>
              <a:defRPr/>
            </a:lvl4pPr>
            <a:lvl5pPr marL="1371617" indent="0" algn="ctr">
              <a:buNone/>
              <a:defRPr/>
            </a:lvl5pPr>
          </a:lstStyle>
          <a:p>
            <a:pPr lvl="0"/>
            <a:r>
              <a:rPr lang="en-US"/>
              <a:t>Heading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833A82-4502-D364-FA83-2AD97C45BF1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2050" y="2805199"/>
            <a:ext cx="6385189" cy="4651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5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  <a:lvl2pPr marL="342905" indent="0" algn="ctr">
              <a:buNone/>
              <a:defRPr sz="1800">
                <a:solidFill>
                  <a:srgbClr val="251675"/>
                </a:solidFill>
              </a:defRPr>
            </a:lvl2pPr>
            <a:lvl3pPr marL="685809" indent="0" algn="ctr">
              <a:buNone/>
              <a:defRPr sz="1800">
                <a:solidFill>
                  <a:srgbClr val="251675"/>
                </a:solidFill>
              </a:defRPr>
            </a:lvl3pPr>
            <a:lvl4pPr marL="1028713" indent="0" algn="ctr">
              <a:buNone/>
              <a:defRPr sz="1800">
                <a:solidFill>
                  <a:srgbClr val="251675"/>
                </a:solidFill>
              </a:defRPr>
            </a:lvl4pPr>
            <a:lvl5pPr marL="1371617" indent="0" algn="ctr">
              <a:buNone/>
              <a:defRPr sz="1800">
                <a:solidFill>
                  <a:srgbClr val="251675"/>
                </a:solidFill>
              </a:defRPr>
            </a:lvl5pPr>
          </a:lstStyle>
          <a:p>
            <a:pPr lvl="0"/>
            <a:r>
              <a:rPr lang="en-US"/>
              <a:t>Name and title</a:t>
            </a:r>
          </a:p>
        </p:txBody>
      </p:sp>
      <p:pic>
        <p:nvPicPr>
          <p:cNvPr id="8" name="Picture 7" descr="A logo with white text&#10;&#10;Description automatically generated">
            <a:extLst>
              <a:ext uri="{FF2B5EF4-FFF2-40B4-BE49-F238E27FC236}">
                <a16:creationId xmlns:a16="http://schemas.microsoft.com/office/drawing/2014/main" id="{C46BA6DB-EEEF-BA99-E44D-286E5FE5480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5686" y="-989736"/>
            <a:ext cx="1561369" cy="780686"/>
          </a:xfrm>
          <a:prstGeom prst="rect">
            <a:avLst/>
          </a:prstGeom>
        </p:spPr>
      </p:pic>
      <p:pic>
        <p:nvPicPr>
          <p:cNvPr id="5" name="Picture 4" descr="A yellow and black logo&#10;&#10;AI-generated content may be incorrect.">
            <a:extLst>
              <a:ext uri="{FF2B5EF4-FFF2-40B4-BE49-F238E27FC236}">
                <a16:creationId xmlns:a16="http://schemas.microsoft.com/office/drawing/2014/main" id="{11134AAE-119C-A5B8-FF18-778F0E5DAB5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3243" y="365082"/>
            <a:ext cx="2297281" cy="620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341867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460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2132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3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3"/>
            <a:ext cx="5800725" cy="435887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8224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6A93B3A-4DC5-DC6F-041D-74026C2907FC}"/>
              </a:ext>
            </a:extLst>
          </p:cNvPr>
          <p:cNvCxnSpPr>
            <a:cxnSpLocks/>
          </p:cNvCxnSpPr>
          <p:nvPr userDrawn="1"/>
        </p:nvCxnSpPr>
        <p:spPr>
          <a:xfrm>
            <a:off x="120316" y="1959139"/>
            <a:ext cx="8885321" cy="0"/>
          </a:xfrm>
          <a:prstGeom prst="line">
            <a:avLst/>
          </a:prstGeom>
          <a:ln>
            <a:solidFill>
              <a:srgbClr val="63C8C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4BD4F68-F158-13A8-A280-B695B67C6C7F}"/>
              </a:ext>
            </a:extLst>
          </p:cNvPr>
          <p:cNvCxnSpPr>
            <a:cxnSpLocks/>
          </p:cNvCxnSpPr>
          <p:nvPr userDrawn="1"/>
        </p:nvCxnSpPr>
        <p:spPr>
          <a:xfrm>
            <a:off x="120316" y="2371889"/>
            <a:ext cx="8885321" cy="0"/>
          </a:xfrm>
          <a:prstGeom prst="line">
            <a:avLst/>
          </a:prstGeom>
          <a:ln>
            <a:solidFill>
              <a:srgbClr val="63C8C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8B762FBA-9DE3-E5A4-8F71-1AD840555D14}"/>
              </a:ext>
            </a:extLst>
          </p:cNvPr>
          <p:cNvGrpSpPr/>
          <p:nvPr userDrawn="1"/>
        </p:nvGrpSpPr>
        <p:grpSpPr>
          <a:xfrm>
            <a:off x="6352793" y="1037505"/>
            <a:ext cx="2248221" cy="2271218"/>
            <a:chOff x="1518834" y="1672860"/>
            <a:chExt cx="3642914" cy="3680178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34775BC7-78C5-BDF8-428E-31E0A6FA4579}"/>
                </a:ext>
              </a:extLst>
            </p:cNvPr>
            <p:cNvSpPr/>
            <p:nvPr userDrawn="1"/>
          </p:nvSpPr>
          <p:spPr>
            <a:xfrm>
              <a:off x="1588815" y="1780105"/>
              <a:ext cx="3572933" cy="3572933"/>
            </a:xfrm>
            <a:prstGeom prst="ellipse">
              <a:avLst/>
            </a:prstGeom>
            <a:solidFill>
              <a:srgbClr val="C49A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>
                <a:latin typeface="Candara" panose="020E0502030303020204" pitchFamily="34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120E938-DF33-1528-DAE1-558E1EFA5F20}"/>
                </a:ext>
              </a:extLst>
            </p:cNvPr>
            <p:cNvSpPr/>
            <p:nvPr userDrawn="1"/>
          </p:nvSpPr>
          <p:spPr>
            <a:xfrm>
              <a:off x="1518834" y="1672860"/>
              <a:ext cx="3566715" cy="35949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>
                <a:latin typeface="Candara" panose="020E0502030303020204" pitchFamily="34" charset="0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BD928D63-B89D-C6A3-7D41-EDE0F2AF500B}"/>
                </a:ext>
              </a:extLst>
            </p:cNvPr>
            <p:cNvSpPr/>
            <p:nvPr userDrawn="1"/>
          </p:nvSpPr>
          <p:spPr>
            <a:xfrm>
              <a:off x="1603024" y="1772356"/>
              <a:ext cx="3420533" cy="3420533"/>
            </a:xfrm>
            <a:prstGeom prst="ellipse">
              <a:avLst/>
            </a:prstGeom>
            <a:solidFill>
              <a:srgbClr val="016B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>
                <a:latin typeface="Candara" panose="020E050203030302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72D3A99-8A8C-C4BD-C997-FE0D316EC906}"/>
              </a:ext>
            </a:extLst>
          </p:cNvPr>
          <p:cNvGrpSpPr/>
          <p:nvPr userDrawn="1"/>
        </p:nvGrpSpPr>
        <p:grpSpPr>
          <a:xfrm>
            <a:off x="3371691" y="1037505"/>
            <a:ext cx="2248221" cy="2271218"/>
            <a:chOff x="1518834" y="1672860"/>
            <a:chExt cx="3642914" cy="368017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53197FE-2C33-1E31-6A2F-C97D2A5776B2}"/>
                </a:ext>
              </a:extLst>
            </p:cNvPr>
            <p:cNvSpPr/>
            <p:nvPr userDrawn="1"/>
          </p:nvSpPr>
          <p:spPr>
            <a:xfrm>
              <a:off x="1588815" y="1780105"/>
              <a:ext cx="3572933" cy="3572933"/>
            </a:xfrm>
            <a:prstGeom prst="ellipse">
              <a:avLst/>
            </a:prstGeom>
            <a:solidFill>
              <a:srgbClr val="C49A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b="0" i="0">
                  <a:latin typeface="Candara" panose="020E0502030303020204" pitchFamily="34" charset="0"/>
                </a:rPr>
                <a:t>¥</a:t>
              </a: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5B8A512-C6AA-061B-5B01-7362BE0AFBE8}"/>
                </a:ext>
              </a:extLst>
            </p:cNvPr>
            <p:cNvSpPr/>
            <p:nvPr userDrawn="1"/>
          </p:nvSpPr>
          <p:spPr>
            <a:xfrm>
              <a:off x="1518834" y="1672860"/>
              <a:ext cx="3566715" cy="35949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>
                <a:latin typeface="Candara" panose="020E0502030303020204" pitchFamily="34" charset="0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10780A9-8B61-C625-CAD1-F73EF59902F3}"/>
                </a:ext>
              </a:extLst>
            </p:cNvPr>
            <p:cNvSpPr/>
            <p:nvPr userDrawn="1"/>
          </p:nvSpPr>
          <p:spPr>
            <a:xfrm>
              <a:off x="1603024" y="1772356"/>
              <a:ext cx="3420533" cy="3420533"/>
            </a:xfrm>
            <a:prstGeom prst="ellipse">
              <a:avLst/>
            </a:prstGeom>
            <a:solidFill>
              <a:srgbClr val="016B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>
                <a:latin typeface="Candara" panose="020E0502030303020204" pitchFamily="34" charset="0"/>
              </a:endParaRPr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DB309B8A-A5A5-A465-F71D-1576A19EB03D}"/>
              </a:ext>
            </a:extLst>
          </p:cNvPr>
          <p:cNvSpPr/>
          <p:nvPr userDrawn="1"/>
        </p:nvSpPr>
        <p:spPr>
          <a:xfrm>
            <a:off x="547506" y="1103692"/>
            <a:ext cx="2205032" cy="2205032"/>
          </a:xfrm>
          <a:prstGeom prst="ellipse">
            <a:avLst/>
          </a:prstGeom>
          <a:solidFill>
            <a:srgbClr val="C49A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>
              <a:latin typeface="Candara" panose="020E0502030303020204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B04091C-D2DD-9615-BCB7-99860F70A29D}"/>
              </a:ext>
            </a:extLst>
          </p:cNvPr>
          <p:cNvSpPr/>
          <p:nvPr userDrawn="1"/>
        </p:nvSpPr>
        <p:spPr>
          <a:xfrm>
            <a:off x="504316" y="1037506"/>
            <a:ext cx="2201195" cy="22186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>
              <a:latin typeface="Candara" panose="020E050203030302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EC5CAF6-B736-B088-1BA3-0DB4FA6DB398}"/>
              </a:ext>
            </a:extLst>
          </p:cNvPr>
          <p:cNvSpPr/>
          <p:nvPr userDrawn="1"/>
        </p:nvSpPr>
        <p:spPr>
          <a:xfrm>
            <a:off x="549424" y="1103691"/>
            <a:ext cx="2110979" cy="2110979"/>
          </a:xfrm>
          <a:prstGeom prst="ellipse">
            <a:avLst/>
          </a:prstGeom>
          <a:solidFill>
            <a:srgbClr val="016B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>
              <a:latin typeface="Candara" panose="020E0502030303020204" pitchFamily="34" charset="0"/>
            </a:endParaRPr>
          </a:p>
        </p:txBody>
      </p:sp>
      <p:sp>
        <p:nvSpPr>
          <p:cNvPr id="18" name="Text Placeholder 33">
            <a:extLst>
              <a:ext uri="{FF2B5EF4-FFF2-40B4-BE49-F238E27FC236}">
                <a16:creationId xmlns:a16="http://schemas.microsoft.com/office/drawing/2014/main" id="{DD41E879-9BED-9322-13A5-D74999D2252A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6864960" y="3442472"/>
            <a:ext cx="1301228" cy="14444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800" b="0" i="0" baseline="0">
                <a:solidFill>
                  <a:srgbClr val="06354C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PART THREE TOPIC</a:t>
            </a:r>
          </a:p>
        </p:txBody>
      </p:sp>
      <p:sp>
        <p:nvSpPr>
          <p:cNvPr id="19" name="Text Placeholder 33">
            <a:extLst>
              <a:ext uri="{FF2B5EF4-FFF2-40B4-BE49-F238E27FC236}">
                <a16:creationId xmlns:a16="http://schemas.microsoft.com/office/drawing/2014/main" id="{A12A2C3D-9CEF-E2AB-066E-1AD260AD745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3845188" y="3436164"/>
            <a:ext cx="1301228" cy="14444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800" b="0" i="0" baseline="0">
                <a:solidFill>
                  <a:srgbClr val="06354C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PART TWO TOPIC</a:t>
            </a:r>
          </a:p>
        </p:txBody>
      </p:sp>
      <p:sp>
        <p:nvSpPr>
          <p:cNvPr id="20" name="Text Placeholder 33">
            <a:extLst>
              <a:ext uri="{FF2B5EF4-FFF2-40B4-BE49-F238E27FC236}">
                <a16:creationId xmlns:a16="http://schemas.microsoft.com/office/drawing/2014/main" id="{2E718F0A-4A95-984D-4C00-54DA7F9E5B94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977814" y="3450953"/>
            <a:ext cx="1301228" cy="14444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800" b="0" i="0" baseline="0">
                <a:solidFill>
                  <a:srgbClr val="06354C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PART ONE TOPIC</a:t>
            </a:r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557685A5-A4F8-11FE-8BCE-21CCD50EE6AA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1188487" y="1699867"/>
            <a:ext cx="923068" cy="94649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>
              <a:buNone/>
              <a:defRPr sz="825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DC896C34-E9DD-2494-2691-378D19F13E8A}"/>
              </a:ext>
            </a:extLst>
          </p:cNvPr>
          <p:cNvSpPr>
            <a:spLocks noGrp="1" noChangeAspect="1"/>
          </p:cNvSpPr>
          <p:nvPr>
            <p:ph type="body" sz="quarter" idx="18" hasCustomPrompt="1"/>
          </p:nvPr>
        </p:nvSpPr>
        <p:spPr>
          <a:xfrm>
            <a:off x="4055862" y="1699867"/>
            <a:ext cx="923068" cy="94649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>
              <a:buNone/>
              <a:defRPr sz="825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A62D9139-3E6D-5DC1-BB27-9920759DF8C8}"/>
              </a:ext>
            </a:extLst>
          </p:cNvPr>
          <p:cNvSpPr>
            <a:spLocks noGrp="1" noChangeAspect="1"/>
          </p:cNvSpPr>
          <p:nvPr>
            <p:ph type="body" sz="quarter" idx="19" hasCustomPrompt="1"/>
          </p:nvPr>
        </p:nvSpPr>
        <p:spPr>
          <a:xfrm>
            <a:off x="7054039" y="1699866"/>
            <a:ext cx="923068" cy="94649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>
              <a:buNone/>
              <a:defRPr sz="825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8857088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>
            <a:extLst>
              <a:ext uri="{FF2B5EF4-FFF2-40B4-BE49-F238E27FC236}">
                <a16:creationId xmlns:a16="http://schemas.microsoft.com/office/drawing/2014/main" id="{92F120E9-3843-19BB-4BB7-EAF05C194EAC}"/>
              </a:ext>
            </a:extLst>
          </p:cNvPr>
          <p:cNvGrpSpPr/>
          <p:nvPr userDrawn="1"/>
        </p:nvGrpSpPr>
        <p:grpSpPr>
          <a:xfrm>
            <a:off x="1139125" y="1254645"/>
            <a:ext cx="2732186" cy="2760134"/>
            <a:chOff x="1518834" y="1672860"/>
            <a:chExt cx="3642914" cy="368017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9AF8FCBD-BC02-FD9D-9F2F-2EE99F37A4B5}"/>
                </a:ext>
              </a:extLst>
            </p:cNvPr>
            <p:cNvSpPr/>
            <p:nvPr userDrawn="1"/>
          </p:nvSpPr>
          <p:spPr>
            <a:xfrm>
              <a:off x="1588815" y="1780105"/>
              <a:ext cx="3572933" cy="3572933"/>
            </a:xfrm>
            <a:prstGeom prst="ellipse">
              <a:avLst/>
            </a:prstGeom>
            <a:solidFill>
              <a:srgbClr val="C49A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>
                <a:latin typeface="Candara" panose="020E0502030303020204" pitchFamily="34" charset="0"/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50FB8D7A-B4ED-8079-6DB1-10B1C3A3D788}"/>
                </a:ext>
              </a:extLst>
            </p:cNvPr>
            <p:cNvSpPr/>
            <p:nvPr userDrawn="1"/>
          </p:nvSpPr>
          <p:spPr>
            <a:xfrm>
              <a:off x="1518834" y="1672860"/>
              <a:ext cx="3566715" cy="35949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>
                <a:latin typeface="Candara" panose="020E0502030303020204" pitchFamily="34" charset="0"/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73314B11-016A-EE24-3181-DF16997D18C8}"/>
                </a:ext>
              </a:extLst>
            </p:cNvPr>
            <p:cNvSpPr/>
            <p:nvPr userDrawn="1"/>
          </p:nvSpPr>
          <p:spPr>
            <a:xfrm>
              <a:off x="1603024" y="1772356"/>
              <a:ext cx="3420533" cy="3420533"/>
            </a:xfrm>
            <a:prstGeom prst="ellipse">
              <a:avLst/>
            </a:prstGeom>
            <a:solidFill>
              <a:srgbClr val="016B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>
                <a:latin typeface="Candara" panose="020E0502030303020204" pitchFamily="34" charset="0"/>
              </a:endParaRPr>
            </a:p>
          </p:txBody>
        </p:sp>
      </p:grpSp>
      <p:sp>
        <p:nvSpPr>
          <p:cNvPr id="45" name="Text Placeholder 14">
            <a:extLst>
              <a:ext uri="{FF2B5EF4-FFF2-40B4-BE49-F238E27FC236}">
                <a16:creationId xmlns:a16="http://schemas.microsoft.com/office/drawing/2014/main" id="{E24BFFD2-9219-F746-5750-84E357C9EEE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98257" y="1947797"/>
            <a:ext cx="4394669" cy="76809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rgbClr val="06354C"/>
                </a:solidFill>
              </a:defRPr>
            </a:lvl1pPr>
            <a:lvl2pPr marL="342892" indent="0">
              <a:buNone/>
              <a:defRPr sz="2400" b="1">
                <a:solidFill>
                  <a:srgbClr val="251675"/>
                </a:solidFill>
              </a:defRPr>
            </a:lvl2pPr>
            <a:lvl3pPr marL="685783" indent="0">
              <a:buNone/>
              <a:defRPr sz="2400" b="1">
                <a:solidFill>
                  <a:srgbClr val="251675"/>
                </a:solidFill>
              </a:defRPr>
            </a:lvl3pPr>
            <a:lvl4pPr marL="1028675" indent="0">
              <a:buNone/>
              <a:defRPr sz="2400" b="1">
                <a:solidFill>
                  <a:srgbClr val="251675"/>
                </a:solidFill>
              </a:defRPr>
            </a:lvl4pPr>
            <a:lvl5pPr marL="1371566" indent="0">
              <a:buNone/>
              <a:defRPr sz="2400" b="1">
                <a:solidFill>
                  <a:srgbClr val="251675"/>
                </a:solidFill>
              </a:defRPr>
            </a:lvl5pPr>
          </a:lstStyle>
          <a:p>
            <a:pPr lvl="0"/>
            <a:r>
              <a:rPr lang="en-US"/>
              <a:t>Section title</a:t>
            </a:r>
          </a:p>
          <a:p>
            <a:pPr lvl="0"/>
            <a:r>
              <a:rPr lang="en-US"/>
              <a:t>here</a:t>
            </a:r>
          </a:p>
        </p:txBody>
      </p:sp>
      <p:sp>
        <p:nvSpPr>
          <p:cNvPr id="46" name="Text Placeholder 16">
            <a:extLst>
              <a:ext uri="{FF2B5EF4-FFF2-40B4-BE49-F238E27FC236}">
                <a16:creationId xmlns:a16="http://schemas.microsoft.com/office/drawing/2014/main" id="{69E2559E-9BC5-CB9E-A587-C6E766CEE0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98258" y="2858792"/>
            <a:ext cx="4150327" cy="7680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Sub title</a:t>
            </a:r>
          </a:p>
        </p:txBody>
      </p:sp>
      <p:sp>
        <p:nvSpPr>
          <p:cNvPr id="47" name="Text Placeholder 20">
            <a:extLst>
              <a:ext uri="{FF2B5EF4-FFF2-40B4-BE49-F238E27FC236}">
                <a16:creationId xmlns:a16="http://schemas.microsoft.com/office/drawing/2014/main" id="{21B2B68C-B0FF-62A8-980A-EA64038A1DA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2268" y="1955054"/>
            <a:ext cx="2565401" cy="123507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>
              <a:buNone/>
              <a:defRPr sz="1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1BDD28E5-4399-470F-735E-FB9255D0BEBE}"/>
              </a:ext>
            </a:extLst>
          </p:cNvPr>
          <p:cNvCxnSpPr>
            <a:cxnSpLocks/>
          </p:cNvCxnSpPr>
          <p:nvPr userDrawn="1"/>
        </p:nvCxnSpPr>
        <p:spPr>
          <a:xfrm>
            <a:off x="4591251" y="2790031"/>
            <a:ext cx="4157333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66255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 Blue AC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yellow logo with black background&#10;&#10;Description automatically generated">
            <a:extLst>
              <a:ext uri="{FF2B5EF4-FFF2-40B4-BE49-F238E27FC236}">
                <a16:creationId xmlns:a16="http://schemas.microsoft.com/office/drawing/2014/main" id="{A2998796-70A8-9DFB-CA97-C2F62AA6A9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8100" y="4760934"/>
            <a:ext cx="1110871" cy="30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563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8515350" cy="68954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061357"/>
            <a:ext cx="8335736" cy="35713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3153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26891"/>
            <a:ext cx="8515350" cy="99417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76764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353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43718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8325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7852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0946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662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fld id="{C764DE79-268F-4C1A-8933-263129D2AF90}" type="datetimeFigureOut">
              <a:rPr lang="en-US" smtClean="0"/>
              <a:pPr/>
              <a:t>8/18/26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87A53B-A8F8-4772-F211-8F90A414D91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4756066"/>
            <a:ext cx="9144000" cy="449778"/>
          </a:xfrm>
          <a:prstGeom prst="rect">
            <a:avLst/>
          </a:prstGeom>
          <a:solidFill>
            <a:srgbClr val="016B76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sz="1013" b="0" i="0">
              <a:solidFill>
                <a:schemeClr val="lt1"/>
              </a:solidFill>
              <a:latin typeface="Aptos" panose="020B0004020202020204" pitchFamily="34" charset="0"/>
              <a:ea typeface="+mn-e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58245398-1251-A355-9570-260128D7BC5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29241" y="4866004"/>
            <a:ext cx="586171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eaLnBrk="1" hangingPunct="1"/>
            <a:r>
              <a:rPr lang="en-US" altLang="en-US" sz="900" b="0" i="0" baseline="0">
                <a:solidFill>
                  <a:schemeClr val="bg1"/>
                </a:solidFill>
                <a:latin typeface="Aptos" panose="020B0004020202020204" pitchFamily="34" charset="0"/>
              </a:rPr>
              <a:t>Nhà bán hàng trực tiếp dịch vụ viễn thông và các dịch vụ thiết yếu lớn nhất nước Úc</a:t>
            </a:r>
          </a:p>
        </p:txBody>
      </p:sp>
      <p:sp>
        <p:nvSpPr>
          <p:cNvPr id="9" name="Title Placeholder 5">
            <a:extLst>
              <a:ext uri="{FF2B5EF4-FFF2-40B4-BE49-F238E27FC236}">
                <a16:creationId xmlns:a16="http://schemas.microsoft.com/office/drawing/2014/main" id="{4B6E6804-54BB-8F65-2D45-AA82623B0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926" y="89127"/>
            <a:ext cx="8620984" cy="7215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900B9035-9D3E-4105-8523-28F9ACC25B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5926" y="939998"/>
            <a:ext cx="8666100" cy="37341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pic>
        <p:nvPicPr>
          <p:cNvPr id="12" name="Picture 11" descr="A yellow and black logo&#10;&#10;AI-generated content may be incorrect.">
            <a:extLst>
              <a:ext uri="{FF2B5EF4-FFF2-40B4-BE49-F238E27FC236}">
                <a16:creationId xmlns:a16="http://schemas.microsoft.com/office/drawing/2014/main" id="{CF3CCCFA-F9C5-22BC-B924-7A9C11871825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150" y="4867259"/>
            <a:ext cx="805183" cy="21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79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789" r:id="rId2"/>
    <p:sldLayoutId id="2147483793" r:id="rId3"/>
    <p:sldLayoutId id="2147483804" r:id="rId4"/>
    <p:sldLayoutId id="2147483788" r:id="rId5"/>
    <p:sldLayoutId id="2147483790" r:id="rId6"/>
    <p:sldLayoutId id="2147483791" r:id="rId7"/>
    <p:sldLayoutId id="2147483792" r:id="rId8"/>
    <p:sldLayoutId id="2147483795" r:id="rId9"/>
    <p:sldLayoutId id="2147483796" r:id="rId10"/>
    <p:sldLayoutId id="2147483797" r:id="rId11"/>
    <p:sldLayoutId id="2147483798" r:id="rId12"/>
    <p:sldLayoutId id="2147483778" r:id="rId13"/>
    <p:sldLayoutId id="2147483779" r:id="rId14"/>
    <p:sldLayoutId id="2147483786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6.sv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13" Type="http://schemas.openxmlformats.org/officeDocument/2006/relationships/image" Target="../media/image22.png"/><Relationship Id="rId18" Type="http://schemas.openxmlformats.org/officeDocument/2006/relationships/image" Target="../media/image27.svg"/><Relationship Id="rId3" Type="http://schemas.openxmlformats.org/officeDocument/2006/relationships/image" Target="../media/image12.emf"/><Relationship Id="rId7" Type="http://schemas.openxmlformats.org/officeDocument/2006/relationships/image" Target="../media/image16.emf"/><Relationship Id="rId12" Type="http://schemas.openxmlformats.org/officeDocument/2006/relationships/image" Target="../media/image21.png"/><Relationship Id="rId17" Type="http://schemas.openxmlformats.org/officeDocument/2006/relationships/image" Target="../media/image26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5.sv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emf"/><Relationship Id="rId15" Type="http://schemas.openxmlformats.org/officeDocument/2006/relationships/image" Target="../media/image24.png"/><Relationship Id="rId10" Type="http://schemas.openxmlformats.org/officeDocument/2006/relationships/image" Target="../media/image19.emf"/><Relationship Id="rId19" Type="http://schemas.openxmlformats.org/officeDocument/2006/relationships/image" Target="../media/image28.sv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svg"/><Relationship Id="rId5" Type="http://schemas.openxmlformats.org/officeDocument/2006/relationships/image" Target="../media/image33.svg"/><Relationship Id="rId4" Type="http://schemas.openxmlformats.org/officeDocument/2006/relationships/image" Target="../media/image3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svg"/><Relationship Id="rId5" Type="http://schemas.openxmlformats.org/officeDocument/2006/relationships/image" Target="../media/image37.svg"/><Relationship Id="rId4" Type="http://schemas.openxmlformats.org/officeDocument/2006/relationships/image" Target="../media/image3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BFD90DD-E225-CD55-2117-35F2F065F9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AU"/>
              <a:t>Tổng Quan Cơ Hội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C5DA61-BCF6-0796-7F50-DF0E4AC1E5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AU">
                <a:latin typeface="Aptos Light" panose="020B0004020202020204" pitchFamily="34" charset="0"/>
              </a:rPr>
              <a:t>Có hiệu lực từ tháng 6 năm </a:t>
            </a:r>
            <a:r>
              <a:rPr lang="en-AU" dirty="0">
                <a:latin typeface="Aptos Light" panose="020B0004020202020204" pitchFamily="34" charset="0"/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1956191403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12BED-DC33-26F6-F513-3F0741779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AFEA2BB-FC4F-0B83-3E18-947DE8EF4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2700" dirty="0" err="1"/>
              <a:t>Thưởng</a:t>
            </a:r>
            <a:r>
              <a:rPr lang="en-AU" sz="2700" dirty="0"/>
              <a:t> Thu </a:t>
            </a:r>
            <a:r>
              <a:rPr lang="en-AU" sz="2700" dirty="0" err="1"/>
              <a:t>Hút</a:t>
            </a:r>
            <a:r>
              <a:rPr lang="en-AU" sz="2700" dirty="0"/>
              <a:t> </a:t>
            </a:r>
            <a:r>
              <a:rPr lang="en-AU" sz="2700" dirty="0" err="1"/>
              <a:t>Khách</a:t>
            </a:r>
            <a:r>
              <a:rPr lang="en-AU" sz="2700" dirty="0"/>
              <a:t> </a:t>
            </a:r>
            <a:r>
              <a:rPr lang="en-AU" sz="2700" dirty="0" err="1"/>
              <a:t>Hàng</a:t>
            </a:r>
            <a:r>
              <a:rPr lang="en-AU" sz="2700" dirty="0"/>
              <a:t> </a:t>
            </a:r>
            <a:r>
              <a:rPr lang="en-AU" sz="2700" dirty="0" err="1"/>
              <a:t>Đội</a:t>
            </a:r>
            <a:r>
              <a:rPr lang="en-AU" sz="2700" dirty="0"/>
              <a:t> </a:t>
            </a:r>
            <a:r>
              <a:rPr lang="en-AU" sz="2700" dirty="0" err="1"/>
              <a:t>Nhóm</a:t>
            </a:r>
            <a:r>
              <a:rPr lang="en-AU" sz="2700" dirty="0"/>
              <a:t> </a:t>
            </a:r>
            <a:r>
              <a:rPr lang="en-AU" sz="2400" b="0" dirty="0"/>
              <a:t>(CAB)</a:t>
            </a:r>
          </a:p>
        </p:txBody>
      </p:sp>
      <p:sp>
        <p:nvSpPr>
          <p:cNvPr id="4" name="Circle">
            <a:extLst>
              <a:ext uri="{FF2B5EF4-FFF2-40B4-BE49-F238E27FC236}">
                <a16:creationId xmlns:a16="http://schemas.microsoft.com/office/drawing/2014/main" id="{8EBE9F27-87CF-E123-197A-85188FBC16DB}"/>
              </a:ext>
            </a:extLst>
          </p:cNvPr>
          <p:cNvSpPr/>
          <p:nvPr/>
        </p:nvSpPr>
        <p:spPr>
          <a:xfrm>
            <a:off x="209550" y="209550"/>
            <a:ext cx="320093" cy="320093"/>
          </a:xfrm>
          <a:prstGeom prst="ellipse">
            <a:avLst/>
          </a:prstGeom>
          <a:solidFill>
            <a:srgbClr val="016B76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 algn="ctr" defTabSz="308075" hangingPunct="0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125" kern="0">
              <a:solidFill>
                <a:srgbClr val="FFFFFF"/>
              </a:solidFill>
              <a:latin typeface="Aptos" panose="020B0004020202020204" pitchFamily="34" charset="0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6">
            <a:extLst>
              <a:ext uri="{FF2B5EF4-FFF2-40B4-BE49-F238E27FC236}">
                <a16:creationId xmlns:a16="http://schemas.microsoft.com/office/drawing/2014/main" id="{ECDAC2CE-5D17-39CE-59A8-E3898102F997}"/>
              </a:ext>
            </a:extLst>
          </p:cNvPr>
          <p:cNvSpPr txBox="1"/>
          <p:nvPr/>
        </p:nvSpPr>
        <p:spPr>
          <a:xfrm>
            <a:off x="291250" y="227130"/>
            <a:ext cx="156693" cy="2849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4000">
                <a:solidFill>
                  <a:srgbClr val="FFFFFF"/>
                </a:solidFill>
              </a:defRPr>
            </a:lvl1pPr>
          </a:lstStyle>
          <a:p>
            <a:pPr algn="ctr" defTabSz="308075" hangingPunct="0"/>
            <a:r>
              <a:rPr lang="en-AU" sz="1500" kern="0">
                <a:latin typeface="Aptos" panose="020B0004020202020204" pitchFamily="34" charset="0"/>
                <a:ea typeface="Helvetica Neue"/>
                <a:cs typeface="Helvetica Neue"/>
                <a:sym typeface="Helvetica Neue"/>
              </a:rPr>
              <a:t>7</a:t>
            </a:r>
            <a:endParaRPr sz="1500" kern="0">
              <a:latin typeface="Aptos" panose="020B0004020202020204" pitchFamily="34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DDA2496-F57B-C199-6B69-CAC5B94A670F}"/>
              </a:ext>
            </a:extLst>
          </p:cNvPr>
          <p:cNvSpPr/>
          <p:nvPr/>
        </p:nvSpPr>
        <p:spPr>
          <a:xfrm>
            <a:off x="529643" y="1544365"/>
            <a:ext cx="3652065" cy="1470074"/>
          </a:xfrm>
          <a:prstGeom prst="rect">
            <a:avLst/>
          </a:prstGeom>
          <a:solidFill>
            <a:srgbClr val="016B76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300" dirty="0">
                <a:solidFill>
                  <a:schemeClr val="bg1"/>
                </a:solidFill>
                <a:latin typeface="Aptos" panose="020B0004020202020204" pitchFamily="34" charset="0"/>
              </a:rPr>
              <a:t>$50 - $425</a:t>
            </a:r>
          </a:p>
        </p:txBody>
      </p:sp>
      <p:sp>
        <p:nvSpPr>
          <p:cNvPr id="29" name="Refer to the ACN Compensation Plan for Complete Details">
            <a:extLst>
              <a:ext uri="{FF2B5EF4-FFF2-40B4-BE49-F238E27FC236}">
                <a16:creationId xmlns:a16="http://schemas.microsoft.com/office/drawing/2014/main" id="{33F658C3-568E-0E28-5DB1-ABD39815A432}"/>
              </a:ext>
            </a:extLst>
          </p:cNvPr>
          <p:cNvSpPr txBox="1"/>
          <p:nvPr/>
        </p:nvSpPr>
        <p:spPr>
          <a:xfrm>
            <a:off x="492147" y="4469000"/>
            <a:ext cx="3789098" cy="331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 algn="l" defTabSz="457200">
              <a:defRPr b="0" i="1">
                <a:solidFill>
                  <a:srgbClr val="5E5E5E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defTabSz="171452" hangingPunct="0"/>
            <a:r>
              <a:rPr lang="en-AU" sz="900" i="0" kern="0" dirty="0">
                <a:latin typeface="Aptos" panose="020B0004020202020204" pitchFamily="34" charset="0"/>
              </a:rPr>
              <a:t>*Tham </a:t>
            </a:r>
            <a:r>
              <a:rPr lang="en-AU" sz="900" i="0" kern="0" dirty="0" err="1">
                <a:latin typeface="Aptos" panose="020B0004020202020204" pitchFamily="34" charset="0"/>
              </a:rPr>
              <a:t>khảo</a:t>
            </a:r>
            <a:r>
              <a:rPr lang="en-AU"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Kế</a:t>
            </a:r>
            <a:r>
              <a:rPr lang="en-AU"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Hoạch</a:t>
            </a:r>
            <a:r>
              <a:rPr lang="en-AU"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Bồi</a:t>
            </a:r>
            <a:r>
              <a:rPr lang="en-AU" sz="900" i="0" kern="0" dirty="0">
                <a:latin typeface="Aptos" panose="020B0004020202020204" pitchFamily="34" charset="0"/>
              </a:rPr>
              <a:t> Hoàn </a:t>
            </a:r>
            <a:r>
              <a:rPr lang="en-AU" sz="900" i="0" kern="0" dirty="0" err="1">
                <a:latin typeface="Aptos" panose="020B0004020202020204" pitchFamily="34" charset="0"/>
              </a:rPr>
              <a:t>để</a:t>
            </a:r>
            <a:r>
              <a:rPr lang="en-AU"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biết</a:t>
            </a:r>
            <a:r>
              <a:rPr lang="en-AU"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yêu</a:t>
            </a:r>
            <a:r>
              <a:rPr lang="en-AU"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cầu</a:t>
            </a:r>
            <a:r>
              <a:rPr lang="en-AU"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điểm</a:t>
            </a:r>
            <a:r>
              <a:rPr lang="en-AU"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và</a:t>
            </a:r>
            <a:r>
              <a:rPr lang="en-AU"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biết</a:t>
            </a:r>
            <a:r>
              <a:rPr lang="en-AU"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đầy</a:t>
            </a:r>
            <a:r>
              <a:rPr lang="en-AU"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đủ</a:t>
            </a:r>
            <a:r>
              <a:rPr lang="en-AU" sz="900" i="0" kern="0" dirty="0">
                <a:latin typeface="Aptos" panose="020B0004020202020204" pitchFamily="34" charset="0"/>
              </a:rPr>
              <a:t> chi </a:t>
            </a:r>
            <a:r>
              <a:rPr lang="en-AU" sz="900" i="0" kern="0" dirty="0" err="1">
                <a:latin typeface="Aptos" panose="020B0004020202020204" pitchFamily="34" charset="0"/>
              </a:rPr>
              <a:t>tiết</a:t>
            </a:r>
            <a:r>
              <a:rPr lang="en-AU" sz="900" i="0" kern="0" dirty="0">
                <a:latin typeface="Aptos" panose="020B0004020202020204" pitchFamily="34" charset="0"/>
              </a:rPr>
              <a:t>.</a:t>
            </a:r>
          </a:p>
          <a:p>
            <a:pPr defTabSz="171452" hangingPunct="0"/>
            <a:endParaRPr sz="900" i="0" kern="0" dirty="0">
              <a:latin typeface="Aptos" panose="020B0004020202020204" pitchFamily="34" charset="0"/>
            </a:endParaRPr>
          </a:p>
        </p:txBody>
      </p:sp>
      <p:pic>
        <p:nvPicPr>
          <p:cNvPr id="8" name="Graphic 7" descr="Users outline">
            <a:extLst>
              <a:ext uri="{FF2B5EF4-FFF2-40B4-BE49-F238E27FC236}">
                <a16:creationId xmlns:a16="http://schemas.microsoft.com/office/drawing/2014/main" id="{3A0F1FFC-67E0-8239-8F1E-FC4A1DC7AB0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76628" y="2996152"/>
            <a:ext cx="1470074" cy="1470074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7DF2C8EA-21FF-1F51-8E10-5B921BBD19F1}"/>
              </a:ext>
            </a:extLst>
          </p:cNvPr>
          <p:cNvGrpSpPr/>
          <p:nvPr/>
        </p:nvGrpSpPr>
        <p:grpSpPr>
          <a:xfrm>
            <a:off x="511775" y="3079206"/>
            <a:ext cx="1004080" cy="1027332"/>
            <a:chOff x="6616392" y="2644624"/>
            <a:chExt cx="1960098" cy="2005489"/>
          </a:xfrm>
        </p:grpSpPr>
        <p:pic>
          <p:nvPicPr>
            <p:cNvPr id="5" name="Graphic 4" descr="User outline">
              <a:extLst>
                <a:ext uri="{FF2B5EF4-FFF2-40B4-BE49-F238E27FC236}">
                  <a16:creationId xmlns:a16="http://schemas.microsoft.com/office/drawing/2014/main" id="{D392C5BA-D527-746C-F433-6A8B9FCDB15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616392" y="2644624"/>
              <a:ext cx="1960098" cy="1960098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ECEEE1A-59D5-3B14-3563-EB89C940EC32}"/>
                </a:ext>
              </a:extLst>
            </p:cNvPr>
            <p:cNvSpPr txBox="1"/>
            <p:nvPr/>
          </p:nvSpPr>
          <p:spPr>
            <a:xfrm>
              <a:off x="6957924" y="4019252"/>
              <a:ext cx="1277035" cy="6308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50"/>
                </a:spcBef>
                <a:spcAft>
                  <a:spcPts val="450"/>
                </a:spcAft>
              </a:pPr>
              <a:r>
                <a:rPr lang="en-AU" sz="1500">
                  <a:solidFill>
                    <a:srgbClr val="016B76"/>
                  </a:solidFill>
                  <a:latin typeface="Aptos" panose="020B0004020202020204" pitchFamily="34" charset="0"/>
                </a:rPr>
                <a:t>BẠN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1BC51D2-6FCD-62E7-0F4B-70DBED4D5FC1}"/>
              </a:ext>
            </a:extLst>
          </p:cNvPr>
          <p:cNvSpPr txBox="1"/>
          <p:nvPr/>
        </p:nvSpPr>
        <p:spPr>
          <a:xfrm>
            <a:off x="291452" y="976394"/>
            <a:ext cx="420806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450"/>
              </a:spcBef>
              <a:spcAft>
                <a:spcPts val="450"/>
              </a:spcAft>
            </a:pPr>
            <a:r>
              <a:rPr lang="en-AU" sz="1700">
                <a:solidFill>
                  <a:srgbClr val="016B76"/>
                </a:solidFill>
                <a:latin typeface="Aptos" panose="020B0004020202020204" pitchFamily="34" charset="0"/>
              </a:rPr>
              <a:t>Khách Hàng Của ĐỘI NHÓM Bạn</a:t>
            </a:r>
          </a:p>
        </p:txBody>
      </p:sp>
      <p:pic>
        <p:nvPicPr>
          <p:cNvPr id="11" name="Graphic 10" descr="Users outline">
            <a:extLst>
              <a:ext uri="{FF2B5EF4-FFF2-40B4-BE49-F238E27FC236}">
                <a16:creationId xmlns:a16="http://schemas.microsoft.com/office/drawing/2014/main" id="{89383B01-32FF-041B-DFFA-BD8714D3365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07475" y="2996152"/>
            <a:ext cx="1470074" cy="147007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9ED862D-F2AE-C6A8-D3C2-BF086208D17B}"/>
              </a:ext>
            </a:extLst>
          </p:cNvPr>
          <p:cNvSpPr txBox="1"/>
          <p:nvPr/>
        </p:nvSpPr>
        <p:spPr>
          <a:xfrm>
            <a:off x="4915058" y="1544366"/>
            <a:ext cx="31640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450"/>
              </a:spcBef>
              <a:spcAft>
                <a:spcPts val="450"/>
              </a:spcAft>
            </a:pPr>
            <a:r>
              <a:rPr lang="en-AU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Cơ</a:t>
            </a:r>
            <a:r>
              <a:rPr lang="en-A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hội</a:t>
            </a:r>
            <a:r>
              <a:rPr lang="en-A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để</a:t>
            </a:r>
            <a:r>
              <a:rPr lang="en-A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2400" dirty="0" err="1">
                <a:solidFill>
                  <a:srgbClr val="016B76"/>
                </a:solidFill>
                <a:latin typeface="Aptos" panose="020B0004020202020204" pitchFamily="34" charset="0"/>
              </a:rPr>
              <a:t>kiếm</a:t>
            </a:r>
            <a:r>
              <a:rPr lang="en-AU" sz="2400" dirty="0">
                <a:solidFill>
                  <a:srgbClr val="016B76"/>
                </a:solidFill>
                <a:latin typeface="Aptos" panose="020B0004020202020204" pitchFamily="34" charset="0"/>
              </a:rPr>
              <a:t> </a:t>
            </a:r>
            <a:r>
              <a:rPr lang="en-AU" sz="2400" dirty="0" err="1">
                <a:solidFill>
                  <a:srgbClr val="016B76"/>
                </a:solidFill>
                <a:latin typeface="Aptos" panose="020B0004020202020204" pitchFamily="34" charset="0"/>
              </a:rPr>
              <a:t>thưởng</a:t>
            </a:r>
            <a:r>
              <a:rPr lang="en-A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được</a:t>
            </a:r>
            <a:r>
              <a:rPr lang="en-A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trả</a:t>
            </a:r>
            <a:r>
              <a:rPr lang="en-A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hàng</a:t>
            </a:r>
            <a:r>
              <a:rPr lang="en-A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tuần</a:t>
            </a:r>
            <a:r>
              <a:rPr lang="en-A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khi</a:t>
            </a:r>
            <a:r>
              <a:rPr lang="en-A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bạn</a:t>
            </a:r>
            <a:r>
              <a:rPr lang="en-A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và</a:t>
            </a:r>
            <a:r>
              <a:rPr lang="en-A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2400" dirty="0">
                <a:solidFill>
                  <a:srgbClr val="016B76"/>
                </a:solidFill>
                <a:latin typeface="Aptos" panose="020B0004020202020204" pitchFamily="34" charset="0"/>
              </a:rPr>
              <a:t>ĐỘI NHÓM </a:t>
            </a:r>
            <a:r>
              <a:rPr lang="en-AU" sz="2400" dirty="0" err="1">
                <a:solidFill>
                  <a:srgbClr val="016B76"/>
                </a:solidFill>
                <a:latin typeface="Aptos" panose="020B0004020202020204" pitchFamily="34" charset="0"/>
              </a:rPr>
              <a:t>của</a:t>
            </a:r>
            <a:r>
              <a:rPr lang="en-AU" sz="2400" dirty="0">
                <a:solidFill>
                  <a:srgbClr val="016B76"/>
                </a:solidFill>
                <a:latin typeface="Aptos" panose="020B0004020202020204" pitchFamily="34" charset="0"/>
              </a:rPr>
              <a:t> </a:t>
            </a:r>
            <a:r>
              <a:rPr lang="en-AU" sz="2400" dirty="0" err="1">
                <a:solidFill>
                  <a:srgbClr val="016B76"/>
                </a:solidFill>
                <a:latin typeface="Aptos" panose="020B0004020202020204" pitchFamily="34" charset="0"/>
              </a:rPr>
              <a:t>bạn</a:t>
            </a:r>
            <a:r>
              <a:rPr lang="en-AU" sz="2400" dirty="0">
                <a:solidFill>
                  <a:srgbClr val="016B76"/>
                </a:solidFill>
                <a:latin typeface="Aptos" panose="020B0004020202020204" pitchFamily="34" charset="0"/>
              </a:rPr>
              <a:t> </a:t>
            </a:r>
            <a:r>
              <a:rPr lang="en-AU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thu</a:t>
            </a:r>
            <a:r>
              <a:rPr lang="en-A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hút</a:t>
            </a:r>
            <a:r>
              <a:rPr lang="en-A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khách</a:t>
            </a:r>
            <a:r>
              <a:rPr lang="en-A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hàng.*</a:t>
            </a:r>
          </a:p>
        </p:txBody>
      </p:sp>
    </p:spTree>
    <p:extLst>
      <p:ext uri="{BB962C8B-B14F-4D97-AF65-F5344CB8AC3E}">
        <p14:creationId xmlns:p14="http://schemas.microsoft.com/office/powerpoint/2010/main" val="4754996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78839-AA63-1404-C7AD-0157A1BBA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DCBCC30-AE4B-6F65-13DE-F6142567B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Thu Nhập Thường Xuyên Đội Nhóm</a:t>
            </a:r>
          </a:p>
        </p:txBody>
      </p:sp>
      <p:sp>
        <p:nvSpPr>
          <p:cNvPr id="4" name="Circle">
            <a:extLst>
              <a:ext uri="{FF2B5EF4-FFF2-40B4-BE49-F238E27FC236}">
                <a16:creationId xmlns:a16="http://schemas.microsoft.com/office/drawing/2014/main" id="{CCE4B429-F4B7-1F57-156E-5403C700C099}"/>
              </a:ext>
            </a:extLst>
          </p:cNvPr>
          <p:cNvSpPr/>
          <p:nvPr/>
        </p:nvSpPr>
        <p:spPr>
          <a:xfrm>
            <a:off x="209550" y="209550"/>
            <a:ext cx="320093" cy="320093"/>
          </a:xfrm>
          <a:prstGeom prst="ellipse">
            <a:avLst/>
          </a:prstGeom>
          <a:solidFill>
            <a:srgbClr val="016B76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 algn="ctr" defTabSz="308075" hangingPunct="0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125" kern="0">
              <a:solidFill>
                <a:srgbClr val="FFFFFF"/>
              </a:solidFill>
              <a:latin typeface="Aptos" panose="020B0004020202020204" pitchFamily="34" charset="0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6">
            <a:extLst>
              <a:ext uri="{FF2B5EF4-FFF2-40B4-BE49-F238E27FC236}">
                <a16:creationId xmlns:a16="http://schemas.microsoft.com/office/drawing/2014/main" id="{8DFA53D1-6517-DD8A-F2A9-C0B69D79E51A}"/>
              </a:ext>
            </a:extLst>
          </p:cNvPr>
          <p:cNvSpPr txBox="1"/>
          <p:nvPr/>
        </p:nvSpPr>
        <p:spPr>
          <a:xfrm>
            <a:off x="291250" y="227130"/>
            <a:ext cx="156693" cy="2849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4000">
                <a:solidFill>
                  <a:srgbClr val="FFFFFF"/>
                </a:solidFill>
              </a:defRPr>
            </a:lvl1pPr>
          </a:lstStyle>
          <a:p>
            <a:pPr algn="ctr" defTabSz="308075" hangingPunct="0"/>
            <a:r>
              <a:rPr lang="en-AU" sz="1500" kern="0">
                <a:latin typeface="Aptos" panose="020B0004020202020204" pitchFamily="34" charset="0"/>
                <a:ea typeface="Helvetica Neue"/>
                <a:cs typeface="Helvetica Neue"/>
                <a:sym typeface="Helvetica Neue"/>
              </a:rPr>
              <a:t>8</a:t>
            </a:r>
            <a:endParaRPr sz="1500" kern="0">
              <a:latin typeface="Aptos" panose="020B0004020202020204" pitchFamily="34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5254C75-B1AD-456C-739B-7F5120E69FB9}"/>
              </a:ext>
            </a:extLst>
          </p:cNvPr>
          <p:cNvSpPr/>
          <p:nvPr/>
        </p:nvSpPr>
        <p:spPr>
          <a:xfrm>
            <a:off x="2507777" y="1637971"/>
            <a:ext cx="4033066" cy="1348480"/>
          </a:xfrm>
          <a:prstGeom prst="rect">
            <a:avLst/>
          </a:prstGeom>
          <a:solidFill>
            <a:srgbClr val="016B76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300">
                <a:solidFill>
                  <a:schemeClr val="bg1"/>
                </a:solidFill>
                <a:latin typeface="Aptos" panose="020B0004020202020204" pitchFamily="34" charset="0"/>
              </a:rPr>
              <a:t>Lên đến 3%</a:t>
            </a:r>
          </a:p>
          <a:p>
            <a:pPr algn="ctr"/>
            <a:r>
              <a:rPr lang="en-AU" sz="2000">
                <a:solidFill>
                  <a:schemeClr val="bg1"/>
                </a:solidFill>
                <a:latin typeface="Aptos" panose="020B0004020202020204" pitchFamily="34" charset="0"/>
              </a:rPr>
              <a:t>Doanh Thu Tính Hoa Hồng Hàng Tháng*</a:t>
            </a:r>
          </a:p>
        </p:txBody>
      </p:sp>
      <p:sp>
        <p:nvSpPr>
          <p:cNvPr id="29" name="Refer to the ACN Compensation Plan for Complete Details">
            <a:extLst>
              <a:ext uri="{FF2B5EF4-FFF2-40B4-BE49-F238E27FC236}">
                <a16:creationId xmlns:a16="http://schemas.microsoft.com/office/drawing/2014/main" id="{16B23E3F-C98B-2975-F449-5CFA76590746}"/>
              </a:ext>
            </a:extLst>
          </p:cNvPr>
          <p:cNvSpPr txBox="1"/>
          <p:nvPr/>
        </p:nvSpPr>
        <p:spPr>
          <a:xfrm>
            <a:off x="492147" y="4538249"/>
            <a:ext cx="3856424" cy="19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 algn="l" defTabSz="457200">
              <a:defRPr b="0" i="1">
                <a:solidFill>
                  <a:srgbClr val="5E5E5E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defTabSz="171452" hangingPunct="0"/>
            <a:r>
              <a:rPr lang="en-AU" sz="900" i="0" kern="0" dirty="0">
                <a:latin typeface="Aptos" panose="020B0004020202020204" pitchFamily="34" charset="0"/>
              </a:rPr>
              <a:t>*</a:t>
            </a:r>
            <a:r>
              <a:rPr sz="900" i="0" kern="0" dirty="0">
                <a:latin typeface="Aptos" panose="020B0004020202020204" pitchFamily="34" charset="0"/>
              </a:rPr>
              <a:t>Tham </a:t>
            </a:r>
            <a:r>
              <a:rPr sz="900" i="0" kern="0" dirty="0" err="1">
                <a:latin typeface="Aptos" panose="020B0004020202020204" pitchFamily="34" charset="0"/>
              </a:rPr>
              <a:t>khảo</a:t>
            </a:r>
            <a:r>
              <a:rPr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Kế</a:t>
            </a:r>
            <a:r>
              <a:rPr lang="en-AU"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Hoạch</a:t>
            </a:r>
            <a:r>
              <a:rPr lang="en-AU"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Bồi</a:t>
            </a:r>
            <a:r>
              <a:rPr lang="en-AU" sz="900" i="0" kern="0" dirty="0">
                <a:latin typeface="Aptos" panose="020B0004020202020204" pitchFamily="34" charset="0"/>
              </a:rPr>
              <a:t> Hoàn </a:t>
            </a:r>
            <a:r>
              <a:rPr lang="en-AU" sz="900" i="0" kern="0" dirty="0" err="1">
                <a:latin typeface="Aptos" panose="020B0004020202020204" pitchFamily="34" charset="0"/>
              </a:rPr>
              <a:t>để</a:t>
            </a:r>
            <a:r>
              <a:rPr lang="en-AU"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biết</a:t>
            </a:r>
            <a:r>
              <a:rPr lang="en-AU"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yêu</a:t>
            </a:r>
            <a:r>
              <a:rPr lang="en-AU"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cầu</a:t>
            </a:r>
            <a:r>
              <a:rPr lang="en-AU"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điểm</a:t>
            </a:r>
            <a:r>
              <a:rPr lang="en-AU"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và</a:t>
            </a:r>
            <a:r>
              <a:rPr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biết</a:t>
            </a:r>
            <a:r>
              <a:rPr lang="en-AU"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đầy</a:t>
            </a:r>
            <a:r>
              <a:rPr lang="en-AU"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đủ</a:t>
            </a:r>
            <a:r>
              <a:rPr lang="en-AU" sz="900" i="0" kern="0" dirty="0">
                <a:latin typeface="Aptos" panose="020B0004020202020204" pitchFamily="34" charset="0"/>
              </a:rPr>
              <a:t> chi </a:t>
            </a:r>
            <a:r>
              <a:rPr lang="en-AU" sz="900" i="0" kern="0" dirty="0" err="1">
                <a:latin typeface="Aptos" panose="020B0004020202020204" pitchFamily="34" charset="0"/>
              </a:rPr>
              <a:t>tiết</a:t>
            </a:r>
            <a:r>
              <a:rPr lang="en-AU" sz="900" i="0" kern="0" dirty="0">
                <a:latin typeface="Aptos" panose="020B0004020202020204" pitchFamily="34" charset="0"/>
              </a:rPr>
              <a:t>.</a:t>
            </a:r>
            <a:endParaRPr sz="900" i="0" kern="0" dirty="0">
              <a:latin typeface="Aptos" panose="020B0004020202020204" pitchFamily="34" charset="0"/>
            </a:endParaRPr>
          </a:p>
        </p:txBody>
      </p:sp>
      <p:pic>
        <p:nvPicPr>
          <p:cNvPr id="8" name="Graphic 7" descr="Users outline">
            <a:extLst>
              <a:ext uri="{FF2B5EF4-FFF2-40B4-BE49-F238E27FC236}">
                <a16:creationId xmlns:a16="http://schemas.microsoft.com/office/drawing/2014/main" id="{8B7876F6-BAAD-C576-B883-F17F015C33C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92953" y="3068175"/>
            <a:ext cx="1470074" cy="1470074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077D135E-F774-FFBD-158F-E518C8C764A8}"/>
              </a:ext>
            </a:extLst>
          </p:cNvPr>
          <p:cNvGrpSpPr/>
          <p:nvPr/>
        </p:nvGrpSpPr>
        <p:grpSpPr>
          <a:xfrm>
            <a:off x="2728100" y="3151230"/>
            <a:ext cx="1004080" cy="1027332"/>
            <a:chOff x="6616392" y="2644624"/>
            <a:chExt cx="1960098" cy="2005489"/>
          </a:xfrm>
        </p:grpSpPr>
        <p:pic>
          <p:nvPicPr>
            <p:cNvPr id="5" name="Graphic 4" descr="User outline">
              <a:extLst>
                <a:ext uri="{FF2B5EF4-FFF2-40B4-BE49-F238E27FC236}">
                  <a16:creationId xmlns:a16="http://schemas.microsoft.com/office/drawing/2014/main" id="{5B816303-E377-DBD6-1D66-7F30B7387B3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616392" y="2644624"/>
              <a:ext cx="1960098" cy="1960098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0A478A3-9B7F-35B3-58B3-54FFB7E58DF9}"/>
                </a:ext>
              </a:extLst>
            </p:cNvPr>
            <p:cNvSpPr txBox="1"/>
            <p:nvPr/>
          </p:nvSpPr>
          <p:spPr>
            <a:xfrm>
              <a:off x="6957924" y="4019252"/>
              <a:ext cx="1277035" cy="6308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50"/>
                </a:spcBef>
                <a:spcAft>
                  <a:spcPts val="450"/>
                </a:spcAft>
              </a:pPr>
              <a:r>
                <a:rPr lang="en-AU" sz="1500">
                  <a:solidFill>
                    <a:srgbClr val="016B76"/>
                  </a:solidFill>
                  <a:latin typeface="Aptos" panose="020B0004020202020204" pitchFamily="34" charset="0"/>
                </a:rPr>
                <a:t>BẠN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9328A620-2872-9BFB-88B2-ADA49CED181A}"/>
              </a:ext>
            </a:extLst>
          </p:cNvPr>
          <p:cNvSpPr txBox="1"/>
          <p:nvPr/>
        </p:nvSpPr>
        <p:spPr>
          <a:xfrm>
            <a:off x="2507777" y="1048417"/>
            <a:ext cx="420806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450"/>
              </a:spcBef>
              <a:spcAft>
                <a:spcPts val="450"/>
              </a:spcAft>
            </a:pPr>
            <a:r>
              <a:rPr lang="en-AU" sz="1700">
                <a:solidFill>
                  <a:srgbClr val="016B76"/>
                </a:solidFill>
                <a:latin typeface="Aptos" panose="020B0004020202020204" pitchFamily="34" charset="0"/>
              </a:rPr>
              <a:t>Khách Hàng Của ĐỘI NHÓM Bạn</a:t>
            </a:r>
          </a:p>
        </p:txBody>
      </p:sp>
      <p:pic>
        <p:nvPicPr>
          <p:cNvPr id="11" name="Graphic 10" descr="Users outline">
            <a:extLst>
              <a:ext uri="{FF2B5EF4-FFF2-40B4-BE49-F238E27FC236}">
                <a16:creationId xmlns:a16="http://schemas.microsoft.com/office/drawing/2014/main" id="{25597685-9DC0-EDDF-CC64-191928FDF86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23800" y="3068175"/>
            <a:ext cx="1470074" cy="1470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1142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687D0-2CF6-81BD-92F8-D4DA202CB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73F6BA3-E85D-97E0-14A1-5EB553D5D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/>
              <a:t>Cấp</a:t>
            </a:r>
            <a:r>
              <a:rPr lang="en-AU" dirty="0"/>
              <a:t> </a:t>
            </a:r>
            <a:r>
              <a:rPr lang="en-AU" dirty="0" err="1"/>
              <a:t>Bậc</a:t>
            </a:r>
            <a:r>
              <a:rPr lang="en-AU" dirty="0"/>
              <a:t> Đạt </a:t>
            </a:r>
            <a:r>
              <a:rPr lang="en-AU" dirty="0" err="1"/>
              <a:t>Được</a:t>
            </a:r>
            <a:r>
              <a:rPr lang="en-AU" dirty="0"/>
              <a:t> </a:t>
            </a:r>
            <a:r>
              <a:rPr lang="en-AU" dirty="0" err="1"/>
              <a:t>Của</a:t>
            </a:r>
            <a:r>
              <a:rPr lang="en-AU" dirty="0"/>
              <a:t> IBO</a:t>
            </a:r>
          </a:p>
        </p:txBody>
      </p:sp>
      <p:sp>
        <p:nvSpPr>
          <p:cNvPr id="4" name="Circle">
            <a:extLst>
              <a:ext uri="{FF2B5EF4-FFF2-40B4-BE49-F238E27FC236}">
                <a16:creationId xmlns:a16="http://schemas.microsoft.com/office/drawing/2014/main" id="{703B221A-99B1-885B-50E1-81EE1394247A}"/>
              </a:ext>
            </a:extLst>
          </p:cNvPr>
          <p:cNvSpPr/>
          <p:nvPr/>
        </p:nvSpPr>
        <p:spPr>
          <a:xfrm>
            <a:off x="209550" y="209550"/>
            <a:ext cx="320093" cy="320093"/>
          </a:xfrm>
          <a:prstGeom prst="ellipse">
            <a:avLst/>
          </a:prstGeom>
          <a:solidFill>
            <a:srgbClr val="016B76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 algn="ctr" defTabSz="308075" hangingPunct="0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125" kern="0">
              <a:solidFill>
                <a:srgbClr val="FFFFFF"/>
              </a:solidFill>
              <a:latin typeface="Aptos" panose="020B0004020202020204" pitchFamily="34" charset="0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6">
            <a:extLst>
              <a:ext uri="{FF2B5EF4-FFF2-40B4-BE49-F238E27FC236}">
                <a16:creationId xmlns:a16="http://schemas.microsoft.com/office/drawing/2014/main" id="{2E4C827C-03C5-28DC-3E03-BC9532C80BC7}"/>
              </a:ext>
            </a:extLst>
          </p:cNvPr>
          <p:cNvSpPr txBox="1"/>
          <p:nvPr/>
        </p:nvSpPr>
        <p:spPr>
          <a:xfrm>
            <a:off x="291250" y="227130"/>
            <a:ext cx="156693" cy="2849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4000">
                <a:solidFill>
                  <a:srgbClr val="FFFFFF"/>
                </a:solidFill>
              </a:defRPr>
            </a:lvl1pPr>
          </a:lstStyle>
          <a:p>
            <a:pPr algn="ctr" defTabSz="308075" hangingPunct="0"/>
            <a:r>
              <a:rPr lang="en-AU" sz="1500" kern="0">
                <a:latin typeface="Aptos" panose="020B0004020202020204" pitchFamily="34" charset="0"/>
                <a:ea typeface="Helvetica Neue"/>
                <a:cs typeface="Helvetica Neue"/>
                <a:sym typeface="Helvetica Neue"/>
              </a:rPr>
              <a:t>9</a:t>
            </a:r>
            <a:endParaRPr sz="1500" kern="0">
              <a:latin typeface="Aptos" panose="020B0004020202020204" pitchFamily="34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9" name="Refer to the ACN Compensation Plan for Complete Details">
            <a:extLst>
              <a:ext uri="{FF2B5EF4-FFF2-40B4-BE49-F238E27FC236}">
                <a16:creationId xmlns:a16="http://schemas.microsoft.com/office/drawing/2014/main" id="{860F5FA8-C95B-2514-86FE-9F8673C4D455}"/>
              </a:ext>
            </a:extLst>
          </p:cNvPr>
          <p:cNvSpPr txBox="1"/>
          <p:nvPr/>
        </p:nvSpPr>
        <p:spPr>
          <a:xfrm>
            <a:off x="492147" y="4538249"/>
            <a:ext cx="3856424" cy="19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 algn="l" defTabSz="457200">
              <a:defRPr b="0" i="1">
                <a:solidFill>
                  <a:srgbClr val="5E5E5E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defTabSz="171452" hangingPunct="0"/>
            <a:r>
              <a:rPr lang="en-AU" sz="900" i="0" kern="0" dirty="0">
                <a:latin typeface="Aptos" panose="020B0004020202020204" pitchFamily="34" charset="0"/>
              </a:rPr>
              <a:t>*</a:t>
            </a:r>
            <a:r>
              <a:rPr sz="900" i="0" kern="0" dirty="0">
                <a:latin typeface="Aptos" panose="020B0004020202020204" pitchFamily="34" charset="0"/>
              </a:rPr>
              <a:t>Tham </a:t>
            </a:r>
            <a:r>
              <a:rPr sz="900" i="0" kern="0" dirty="0" err="1">
                <a:latin typeface="Aptos" panose="020B0004020202020204" pitchFamily="34" charset="0"/>
              </a:rPr>
              <a:t>khảo</a:t>
            </a:r>
            <a:r>
              <a:rPr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Kế</a:t>
            </a:r>
            <a:r>
              <a:rPr lang="en-AU"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Hoạch</a:t>
            </a:r>
            <a:r>
              <a:rPr lang="en-AU"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Bồi</a:t>
            </a:r>
            <a:r>
              <a:rPr lang="en-AU" sz="900" i="0" kern="0" dirty="0">
                <a:latin typeface="Aptos" panose="020B0004020202020204" pitchFamily="34" charset="0"/>
              </a:rPr>
              <a:t> Hoàn </a:t>
            </a:r>
            <a:r>
              <a:rPr lang="en-AU" sz="900" i="0" kern="0" dirty="0" err="1">
                <a:latin typeface="Aptos" panose="020B0004020202020204" pitchFamily="34" charset="0"/>
              </a:rPr>
              <a:t>để</a:t>
            </a:r>
            <a:r>
              <a:rPr lang="en-AU"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biết</a:t>
            </a:r>
            <a:r>
              <a:rPr lang="en-AU"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yêu</a:t>
            </a:r>
            <a:r>
              <a:rPr lang="en-AU"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cầu</a:t>
            </a:r>
            <a:r>
              <a:rPr lang="en-AU"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điểm</a:t>
            </a:r>
            <a:r>
              <a:rPr lang="en-AU"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và</a:t>
            </a:r>
            <a:r>
              <a:rPr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biết</a:t>
            </a:r>
            <a:r>
              <a:rPr lang="en-AU"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đầy</a:t>
            </a:r>
            <a:r>
              <a:rPr lang="en-AU"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đủ</a:t>
            </a:r>
            <a:r>
              <a:rPr lang="en-AU" sz="900" i="0" kern="0" dirty="0">
                <a:latin typeface="Aptos" panose="020B0004020202020204" pitchFamily="34" charset="0"/>
              </a:rPr>
              <a:t> chi </a:t>
            </a:r>
            <a:r>
              <a:rPr lang="en-AU" sz="900" i="0" kern="0" dirty="0" err="1">
                <a:latin typeface="Aptos" panose="020B0004020202020204" pitchFamily="34" charset="0"/>
              </a:rPr>
              <a:t>tiết</a:t>
            </a:r>
            <a:r>
              <a:rPr lang="en-AU" sz="900" i="0" kern="0" dirty="0">
                <a:latin typeface="Aptos" panose="020B0004020202020204" pitchFamily="34" charset="0"/>
              </a:rPr>
              <a:t>.</a:t>
            </a:r>
            <a:endParaRPr sz="900" i="0" kern="0" dirty="0">
              <a:latin typeface="Aptos" panose="020B0004020202020204" pitchFamily="34" charset="0"/>
            </a:endParaRPr>
          </a:p>
        </p:txBody>
      </p:sp>
      <p:sp>
        <p:nvSpPr>
          <p:cNvPr id="13" name="SVP">
            <a:extLst>
              <a:ext uri="{FF2B5EF4-FFF2-40B4-BE49-F238E27FC236}">
                <a16:creationId xmlns:a16="http://schemas.microsoft.com/office/drawing/2014/main" id="{0BF9600A-D49B-CF79-408E-F3269CBC1D8A}"/>
              </a:ext>
            </a:extLst>
          </p:cNvPr>
          <p:cNvSpPr txBox="1"/>
          <p:nvPr/>
        </p:nvSpPr>
        <p:spPr>
          <a:xfrm>
            <a:off x="7239987" y="1074485"/>
            <a:ext cx="493325" cy="3426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5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algn="ctr" defTabSz="308075" hangingPunct="0"/>
            <a:r>
              <a:rPr sz="1875" b="1" kern="0">
                <a:latin typeface="Aptos" panose="020B0004020202020204" pitchFamily="34" charset="0"/>
              </a:rPr>
              <a:t>SVP</a:t>
            </a:r>
          </a:p>
        </p:txBody>
      </p:sp>
      <p:sp>
        <p:nvSpPr>
          <p:cNvPr id="14" name="Right Arrow 1">
            <a:extLst>
              <a:ext uri="{FF2B5EF4-FFF2-40B4-BE49-F238E27FC236}">
                <a16:creationId xmlns:a16="http://schemas.microsoft.com/office/drawing/2014/main" id="{DA8EED64-97D3-9CB2-868D-2A4318F6865B}"/>
              </a:ext>
            </a:extLst>
          </p:cNvPr>
          <p:cNvSpPr/>
          <p:nvPr/>
        </p:nvSpPr>
        <p:spPr>
          <a:xfrm>
            <a:off x="5213639" y="3487178"/>
            <a:ext cx="3425577" cy="726384"/>
          </a:xfrm>
          <a:prstGeom prst="rightArrow">
            <a:avLst/>
          </a:prstGeom>
          <a:solidFill>
            <a:srgbClr val="016B76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71450">
              <a:defRPr/>
            </a:pPr>
            <a:r>
              <a:rPr lang="en-US" sz="1950" kern="0" dirty="0" err="1">
                <a:solidFill>
                  <a:srgbClr val="FFFFFF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Chuyến</a:t>
            </a:r>
            <a:r>
              <a:rPr lang="en-US" sz="1950" kern="0" dirty="0">
                <a:solidFill>
                  <a:srgbClr val="FFFFFF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950" kern="0" dirty="0" err="1">
                <a:solidFill>
                  <a:srgbClr val="FFFFFF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Đi</a:t>
            </a:r>
            <a:r>
              <a:rPr lang="en-US" sz="1950" kern="0" dirty="0">
                <a:solidFill>
                  <a:srgbClr val="FFFFFF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Khen </a:t>
            </a:r>
            <a:r>
              <a:rPr lang="en-US" sz="1950" kern="0" dirty="0" err="1">
                <a:solidFill>
                  <a:srgbClr val="FFFFFF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Thưởng</a:t>
            </a:r>
            <a:endParaRPr lang="en-US" sz="1950" kern="0" dirty="0">
              <a:solidFill>
                <a:srgbClr val="FFFFFF"/>
              </a:solidFill>
              <a:latin typeface="Aptos" panose="020B0004020202020204" pitchFamily="34" charset="0"/>
              <a:ea typeface="Helvetica Neue"/>
              <a:cs typeface="Helvetica Neue"/>
              <a:sym typeface="Myriad Pro"/>
            </a:endParaRPr>
          </a:p>
        </p:txBody>
      </p:sp>
      <p:sp>
        <p:nvSpPr>
          <p:cNvPr id="15" name="Right Arrow 1">
            <a:extLst>
              <a:ext uri="{FF2B5EF4-FFF2-40B4-BE49-F238E27FC236}">
                <a16:creationId xmlns:a16="http://schemas.microsoft.com/office/drawing/2014/main" id="{C3B9BDD6-909B-E4CB-7FD0-A8ECF4C8465F}"/>
              </a:ext>
            </a:extLst>
          </p:cNvPr>
          <p:cNvSpPr/>
          <p:nvPr/>
        </p:nvSpPr>
        <p:spPr>
          <a:xfrm>
            <a:off x="5229226" y="2734392"/>
            <a:ext cx="3411167" cy="726384"/>
          </a:xfrm>
          <a:prstGeom prst="rightArrow">
            <a:avLst/>
          </a:prstGeom>
          <a:solidFill>
            <a:srgbClr val="016B76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71450">
              <a:defRPr/>
            </a:pPr>
            <a:r>
              <a:rPr lang="en-US" sz="1500" kern="0" dirty="0" err="1">
                <a:solidFill>
                  <a:srgbClr val="FFFFFF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Tăng</a:t>
            </a:r>
            <a:r>
              <a:rPr lang="en-US" sz="1500" kern="0" dirty="0">
                <a:solidFill>
                  <a:srgbClr val="FFFFFF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Thu </a:t>
            </a:r>
            <a:r>
              <a:rPr lang="en-US" sz="1500" kern="0" dirty="0" err="1">
                <a:solidFill>
                  <a:srgbClr val="FFFFFF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Nhập</a:t>
            </a:r>
            <a:r>
              <a:rPr lang="en-US" sz="1500" kern="0" dirty="0">
                <a:solidFill>
                  <a:srgbClr val="FFFFFF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Thường </a:t>
            </a:r>
            <a:r>
              <a:rPr lang="en-US" sz="1500" kern="0" dirty="0" err="1">
                <a:solidFill>
                  <a:srgbClr val="FFFFFF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Xuyên</a:t>
            </a:r>
            <a:endParaRPr lang="en-US" sz="1500" kern="0" dirty="0">
              <a:solidFill>
                <a:srgbClr val="FFFFFF"/>
              </a:solidFill>
              <a:latin typeface="Aptos" panose="020B0004020202020204" pitchFamily="34" charset="0"/>
              <a:ea typeface="Helvetica Neue"/>
              <a:cs typeface="Helvetica Neue"/>
              <a:sym typeface="Myriad Pro"/>
            </a:endParaRPr>
          </a:p>
        </p:txBody>
      </p:sp>
      <p:sp>
        <p:nvSpPr>
          <p:cNvPr id="16" name="Right Arrow 1">
            <a:extLst>
              <a:ext uri="{FF2B5EF4-FFF2-40B4-BE49-F238E27FC236}">
                <a16:creationId xmlns:a16="http://schemas.microsoft.com/office/drawing/2014/main" id="{8A6A4AC5-417E-242F-E7F9-D407285337B5}"/>
              </a:ext>
            </a:extLst>
          </p:cNvPr>
          <p:cNvSpPr/>
          <p:nvPr/>
        </p:nvSpPr>
        <p:spPr>
          <a:xfrm>
            <a:off x="492147" y="1955229"/>
            <a:ext cx="8136784" cy="726384"/>
          </a:xfrm>
          <a:prstGeom prst="rightArrow">
            <a:avLst/>
          </a:prstGeom>
          <a:solidFill>
            <a:srgbClr val="00B088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71450">
              <a:defRPr/>
            </a:pPr>
            <a:r>
              <a:rPr lang="en-US" sz="1950" kern="0" dirty="0" err="1">
                <a:solidFill>
                  <a:srgbClr val="FFFFFF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Tăng</a:t>
            </a:r>
            <a:r>
              <a:rPr lang="en-US" sz="1950" kern="0" dirty="0">
                <a:solidFill>
                  <a:srgbClr val="FFFFFF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950" kern="0" dirty="0" err="1">
                <a:solidFill>
                  <a:srgbClr val="FFFFFF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Thưởng</a:t>
            </a:r>
            <a:r>
              <a:rPr lang="en-US" sz="1950" kern="0" dirty="0">
                <a:solidFill>
                  <a:srgbClr val="FFFFFF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Thu </a:t>
            </a:r>
            <a:r>
              <a:rPr lang="en-US" sz="1950" kern="0" dirty="0" err="1">
                <a:solidFill>
                  <a:srgbClr val="FFFFFF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Hút</a:t>
            </a:r>
            <a:r>
              <a:rPr lang="en-US" sz="1950" kern="0" dirty="0">
                <a:solidFill>
                  <a:srgbClr val="FFFFFF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950" kern="0" dirty="0" err="1">
                <a:solidFill>
                  <a:srgbClr val="FFFFFF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Khách</a:t>
            </a:r>
            <a:r>
              <a:rPr lang="en-US" sz="1950" kern="0" dirty="0">
                <a:solidFill>
                  <a:srgbClr val="FFFFFF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950" kern="0" dirty="0" err="1">
                <a:solidFill>
                  <a:srgbClr val="FFFFFF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Hàng</a:t>
            </a:r>
            <a:r>
              <a:rPr lang="en-US" sz="1950" kern="0" dirty="0">
                <a:solidFill>
                  <a:srgbClr val="FFFFFF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950" kern="0" dirty="0" err="1">
                <a:solidFill>
                  <a:srgbClr val="FFFFFF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Đội</a:t>
            </a:r>
            <a:r>
              <a:rPr lang="en-US" sz="1950" kern="0" dirty="0">
                <a:solidFill>
                  <a:srgbClr val="FFFFFF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950" kern="0" dirty="0" err="1">
                <a:solidFill>
                  <a:srgbClr val="FFFFFF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Nhóm</a:t>
            </a:r>
            <a:r>
              <a:rPr lang="en-US" sz="1950" kern="0" dirty="0">
                <a:solidFill>
                  <a:srgbClr val="FFFFFF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(CAB)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50EA839-CECB-DD00-BFC5-AC5A289FFE8D}"/>
              </a:ext>
            </a:extLst>
          </p:cNvPr>
          <p:cNvSpPr/>
          <p:nvPr/>
        </p:nvSpPr>
        <p:spPr>
          <a:xfrm>
            <a:off x="721984" y="2974398"/>
            <a:ext cx="32430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71450" hangingPunct="0"/>
            <a:r>
              <a:rPr lang="en-US" sz="1800" kern="0">
                <a:solidFill>
                  <a:srgbClr val="D6D5D5">
                    <a:lumMod val="50000"/>
                  </a:srgbClr>
                </a:solidFill>
                <a:latin typeface="Aptos" panose="020B0004020202020204" pitchFamily="34" charset="0"/>
                <a:ea typeface="Calibri" panose="020F0502020204030204" pitchFamily="34" charset="0"/>
                <a:cs typeface="Helvetica Neue"/>
                <a:sym typeface="Myriad Pro"/>
              </a:rPr>
              <a:t>Đạt cấp bậc cao hơn dựa trên số lượng khách hàng cá nhân và đội nhóm*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DC4EA24-7919-6DE3-34AC-A588CFC34034}"/>
              </a:ext>
            </a:extLst>
          </p:cNvPr>
          <p:cNvGrpSpPr/>
          <p:nvPr/>
        </p:nvGrpSpPr>
        <p:grpSpPr>
          <a:xfrm>
            <a:off x="522422" y="1169208"/>
            <a:ext cx="1485001" cy="729500"/>
            <a:chOff x="279467" y="4539890"/>
            <a:chExt cx="2032107" cy="907510"/>
          </a:xfrm>
        </p:grpSpPr>
        <p:sp>
          <p:nvSpPr>
            <p:cNvPr id="19" name="Pentagon 18">
              <a:extLst>
                <a:ext uri="{FF2B5EF4-FFF2-40B4-BE49-F238E27FC236}">
                  <a16:creationId xmlns:a16="http://schemas.microsoft.com/office/drawing/2014/main" id="{BD8B579D-E0C9-6898-BFD0-3F241BACF6E5}"/>
                </a:ext>
              </a:extLst>
            </p:cNvPr>
            <p:cNvSpPr/>
            <p:nvPr/>
          </p:nvSpPr>
          <p:spPr>
            <a:xfrm>
              <a:off x="279467" y="4539890"/>
              <a:ext cx="2032107" cy="873851"/>
            </a:xfrm>
            <a:prstGeom prst="homePlat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8075" hangingPunct="0"/>
              <a:endParaRPr lang="en-US" sz="900" b="1" kern="0">
                <a:solidFill>
                  <a:srgbClr val="F3682A"/>
                </a:solidFill>
                <a:latin typeface="Aptos" panose="020B0004020202020204" pitchFamily="34" charset="0"/>
                <a:ea typeface="Helvetica Neue Medium"/>
                <a:cs typeface="Helvetica Neue Medium"/>
                <a:sym typeface="Helvetica Neue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053CF77-3BD6-FB13-A4B0-F178DCFDD8A3}"/>
                </a:ext>
              </a:extLst>
            </p:cNvPr>
            <p:cNvSpPr txBox="1"/>
            <p:nvPr/>
          </p:nvSpPr>
          <p:spPr>
            <a:xfrm>
              <a:off x="483734" y="4690385"/>
              <a:ext cx="1064061" cy="757015"/>
            </a:xfrm>
            <a:prstGeom prst="rect">
              <a:avLst/>
            </a:prstGeom>
            <a:noFill/>
          </p:spPr>
          <p:txBody>
            <a:bodyPr wrap="square" lIns="27000" tIns="27000" rIns="27000" bIns="27000" rtlCol="0" anchor="ctr" anchorCtr="0">
              <a:spAutoFit/>
            </a:bodyPr>
            <a:lstStyle/>
            <a:p>
              <a:pPr algn="ctr" defTabSz="154029" hangingPunct="0"/>
              <a:r>
                <a:rPr lang="en-US" sz="3600" b="1" kern="0" baseline="30000">
                  <a:solidFill>
                    <a:srgbClr val="FFFFFF"/>
                  </a:solidFill>
                  <a:latin typeface="Aptos" panose="020B0004020202020204" pitchFamily="34" charset="0"/>
                  <a:ea typeface="Helvetica Neue"/>
                  <a:cs typeface="Helvetica Neue"/>
                  <a:sym typeface="Helvetica Neue"/>
                </a:rPr>
                <a:t>CQ</a:t>
              </a:r>
              <a:endParaRPr lang="en-US" sz="3600" b="1" kern="0">
                <a:solidFill>
                  <a:srgbClr val="FFFFFF"/>
                </a:solidFill>
                <a:latin typeface="Aptos" panose="020B0004020202020204" pitchFamily="34" charset="0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4813910-27C5-15FB-5827-6BD24D26F6D2}"/>
              </a:ext>
            </a:extLst>
          </p:cNvPr>
          <p:cNvGrpSpPr/>
          <p:nvPr/>
        </p:nvGrpSpPr>
        <p:grpSpPr>
          <a:xfrm>
            <a:off x="3186359" y="1169206"/>
            <a:ext cx="1485001" cy="731677"/>
            <a:chOff x="4970320" y="4539890"/>
            <a:chExt cx="2032107" cy="910220"/>
          </a:xfrm>
        </p:grpSpPr>
        <p:sp>
          <p:nvSpPr>
            <p:cNvPr id="22" name="Chevron 21">
              <a:extLst>
                <a:ext uri="{FF2B5EF4-FFF2-40B4-BE49-F238E27FC236}">
                  <a16:creationId xmlns:a16="http://schemas.microsoft.com/office/drawing/2014/main" id="{44BF05F0-FD7A-0FB6-D47E-772BC4234100}"/>
                </a:ext>
              </a:extLst>
            </p:cNvPr>
            <p:cNvSpPr/>
            <p:nvPr/>
          </p:nvSpPr>
          <p:spPr>
            <a:xfrm>
              <a:off x="4970320" y="4539890"/>
              <a:ext cx="2032107" cy="874800"/>
            </a:xfrm>
            <a:prstGeom prst="chevron">
              <a:avLst/>
            </a:prstGeom>
            <a:solidFill>
              <a:srgbClr val="016B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8075" hangingPunct="0"/>
              <a:endParaRPr lang="en-US" sz="900" b="1" kern="0">
                <a:solidFill>
                  <a:srgbClr val="000000"/>
                </a:solidFill>
                <a:latin typeface="Aptos" panose="020B0004020202020204" pitchFamily="34" charset="0"/>
                <a:ea typeface="Helvetica Neue Medium"/>
                <a:cs typeface="Helvetica Neue Medium"/>
                <a:sym typeface="Helvetica Neue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2FD9FF9-5CD5-C58F-4BB9-84B43001482E}"/>
                </a:ext>
              </a:extLst>
            </p:cNvPr>
            <p:cNvSpPr txBox="1"/>
            <p:nvPr/>
          </p:nvSpPr>
          <p:spPr>
            <a:xfrm>
              <a:off x="5371027" y="4760926"/>
              <a:ext cx="1190247" cy="689184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 defTabSz="154029" hangingPunct="0"/>
              <a:r>
                <a:rPr lang="en-US" sz="3600" b="1" kern="0" baseline="30000">
                  <a:solidFill>
                    <a:srgbClr val="FFFFFF"/>
                  </a:solidFill>
                  <a:latin typeface="Aptos" panose="020B0004020202020204" pitchFamily="34" charset="0"/>
                  <a:ea typeface="Helvetica Neue"/>
                  <a:cs typeface="Helvetica Neue"/>
                  <a:sym typeface="Helvetica Neue"/>
                </a:rPr>
                <a:t>RC</a:t>
              </a:r>
              <a:endParaRPr lang="en-US" sz="3600" b="1" kern="0">
                <a:solidFill>
                  <a:srgbClr val="FFFFFF"/>
                </a:solidFill>
                <a:latin typeface="Aptos" panose="020B0004020202020204" pitchFamily="34" charset="0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F8570C1-1E4C-0126-FED6-F4F7D9D49817}"/>
              </a:ext>
            </a:extLst>
          </p:cNvPr>
          <p:cNvGrpSpPr/>
          <p:nvPr/>
        </p:nvGrpSpPr>
        <p:grpSpPr>
          <a:xfrm>
            <a:off x="1854389" y="1169210"/>
            <a:ext cx="1485001" cy="710600"/>
            <a:chOff x="2624893" y="4539890"/>
            <a:chExt cx="2032107" cy="883999"/>
          </a:xfrm>
        </p:grpSpPr>
        <p:sp>
          <p:nvSpPr>
            <p:cNvPr id="25" name="Chevron 24">
              <a:extLst>
                <a:ext uri="{FF2B5EF4-FFF2-40B4-BE49-F238E27FC236}">
                  <a16:creationId xmlns:a16="http://schemas.microsoft.com/office/drawing/2014/main" id="{5FDB5D71-2D28-1581-A727-B3CA8259A1A3}"/>
                </a:ext>
              </a:extLst>
            </p:cNvPr>
            <p:cNvSpPr/>
            <p:nvPr/>
          </p:nvSpPr>
          <p:spPr>
            <a:xfrm>
              <a:off x="2624893" y="4539890"/>
              <a:ext cx="2032107" cy="874800"/>
            </a:xfrm>
            <a:prstGeom prst="chevron">
              <a:avLst/>
            </a:prstGeom>
            <a:solidFill>
              <a:srgbClr val="63C7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8075" hangingPunct="0"/>
              <a:endParaRPr lang="en-US" sz="900" b="1" kern="0">
                <a:solidFill>
                  <a:srgbClr val="000000"/>
                </a:solidFill>
                <a:latin typeface="Aptos" panose="020B0004020202020204" pitchFamily="34" charset="0"/>
                <a:ea typeface="Helvetica Neue Medium"/>
                <a:cs typeface="Helvetica Neue Medium"/>
                <a:sym typeface="Helvetica Neue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CD93E49-0949-4C9A-9664-62A765449502}"/>
                </a:ext>
              </a:extLst>
            </p:cNvPr>
            <p:cNvSpPr txBox="1"/>
            <p:nvPr/>
          </p:nvSpPr>
          <p:spPr>
            <a:xfrm>
              <a:off x="3069022" y="4734705"/>
              <a:ext cx="1149815" cy="689184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 defTabSz="154029" hangingPunct="0"/>
              <a:r>
                <a:rPr lang="en-US" sz="3600" b="1" kern="0" baseline="30000">
                  <a:solidFill>
                    <a:srgbClr val="FFFFFF"/>
                  </a:solidFill>
                  <a:latin typeface="Aptos" panose="020B0004020202020204" pitchFamily="34" charset="0"/>
                  <a:ea typeface="Helvetica Neue"/>
                  <a:cs typeface="Helvetica Neue"/>
                  <a:sym typeface="Helvetica Neue"/>
                </a:rPr>
                <a:t>ETL</a:t>
              </a:r>
              <a:endParaRPr lang="en-US" sz="3600" b="1" kern="0">
                <a:solidFill>
                  <a:srgbClr val="FFFFFF"/>
                </a:solidFill>
                <a:latin typeface="Aptos" panose="020B0004020202020204" pitchFamily="34" charset="0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2730F86-B18F-03F5-E2CD-4EB21CFFC1D1}"/>
              </a:ext>
            </a:extLst>
          </p:cNvPr>
          <p:cNvGrpSpPr/>
          <p:nvPr/>
        </p:nvGrpSpPr>
        <p:grpSpPr>
          <a:xfrm>
            <a:off x="4535055" y="1169208"/>
            <a:ext cx="1485001" cy="714364"/>
            <a:chOff x="7315746" y="4539890"/>
            <a:chExt cx="2032107" cy="888682"/>
          </a:xfrm>
        </p:grpSpPr>
        <p:sp>
          <p:nvSpPr>
            <p:cNvPr id="28" name="Chevron 27">
              <a:extLst>
                <a:ext uri="{FF2B5EF4-FFF2-40B4-BE49-F238E27FC236}">
                  <a16:creationId xmlns:a16="http://schemas.microsoft.com/office/drawing/2014/main" id="{41BE889E-64AF-AFDC-8632-4482F69414C1}"/>
                </a:ext>
              </a:extLst>
            </p:cNvPr>
            <p:cNvSpPr/>
            <p:nvPr/>
          </p:nvSpPr>
          <p:spPr>
            <a:xfrm>
              <a:off x="7315746" y="4539890"/>
              <a:ext cx="2032107" cy="874800"/>
            </a:xfrm>
            <a:prstGeom prst="chevron">
              <a:avLst/>
            </a:prstGeom>
            <a:solidFill>
              <a:srgbClr val="01A2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8075" hangingPunct="0"/>
              <a:endParaRPr lang="en-US" sz="900" b="1" kern="0">
                <a:solidFill>
                  <a:srgbClr val="000000"/>
                </a:solidFill>
                <a:latin typeface="Aptos" panose="020B0004020202020204" pitchFamily="34" charset="0"/>
                <a:ea typeface="Helvetica Neue Medium"/>
                <a:cs typeface="Helvetica Neue Medium"/>
                <a:sym typeface="Helvetica Neue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5CEEEE0-F7D6-98BF-4BD3-6427FEB61107}"/>
                </a:ext>
              </a:extLst>
            </p:cNvPr>
            <p:cNvSpPr txBox="1"/>
            <p:nvPr/>
          </p:nvSpPr>
          <p:spPr>
            <a:xfrm>
              <a:off x="7751265" y="4739388"/>
              <a:ext cx="1152447" cy="689184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 defTabSz="154029" hangingPunct="0"/>
              <a:r>
                <a:rPr lang="en-US" sz="3600" b="1" kern="0" baseline="30000">
                  <a:solidFill>
                    <a:srgbClr val="FFFFFF"/>
                  </a:solidFill>
                  <a:latin typeface="Aptos" panose="020B0004020202020204" pitchFamily="34" charset="0"/>
                  <a:ea typeface="Helvetica Neue"/>
                  <a:cs typeface="Helvetica Neue"/>
                  <a:sym typeface="Helvetica Neue"/>
                </a:rPr>
                <a:t>RD</a:t>
              </a:r>
              <a:endParaRPr lang="en-US" sz="3600" b="1" kern="0">
                <a:solidFill>
                  <a:srgbClr val="FFFFFF"/>
                </a:solidFill>
                <a:latin typeface="Aptos" panose="020B0004020202020204" pitchFamily="34" charset="0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AD87EEF-F8E0-D4F9-7743-461EF732648B}"/>
              </a:ext>
            </a:extLst>
          </p:cNvPr>
          <p:cNvGrpSpPr/>
          <p:nvPr/>
        </p:nvGrpSpPr>
        <p:grpSpPr>
          <a:xfrm>
            <a:off x="5850288" y="1169208"/>
            <a:ext cx="1485001" cy="714950"/>
            <a:chOff x="9661172" y="4539890"/>
            <a:chExt cx="2032107" cy="889411"/>
          </a:xfrm>
        </p:grpSpPr>
        <p:sp>
          <p:nvSpPr>
            <p:cNvPr id="32" name="Chevron 31">
              <a:extLst>
                <a:ext uri="{FF2B5EF4-FFF2-40B4-BE49-F238E27FC236}">
                  <a16:creationId xmlns:a16="http://schemas.microsoft.com/office/drawing/2014/main" id="{80C079F6-2687-6E0A-E505-3E1C2BC0A11F}"/>
                </a:ext>
              </a:extLst>
            </p:cNvPr>
            <p:cNvSpPr/>
            <p:nvPr/>
          </p:nvSpPr>
          <p:spPr>
            <a:xfrm>
              <a:off x="9661172" y="4539890"/>
              <a:ext cx="2032107" cy="874800"/>
            </a:xfrm>
            <a:prstGeom prst="chevron">
              <a:avLst>
                <a:gd name="adj" fmla="val 53815"/>
              </a:avLst>
            </a:prstGeom>
            <a:solidFill>
              <a:srgbClr val="063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8075" hangingPunct="0"/>
              <a:endParaRPr lang="en-US" sz="900" b="1" kern="0">
                <a:solidFill>
                  <a:srgbClr val="000000"/>
                </a:solidFill>
                <a:latin typeface="Aptos" panose="020B0004020202020204" pitchFamily="34" charset="0"/>
                <a:ea typeface="Helvetica Neue Medium"/>
                <a:cs typeface="Helvetica Neue Medium"/>
                <a:sym typeface="Helvetica Neue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EDF712E-C07B-2BF7-952E-64DDFFB6A38E}"/>
                </a:ext>
              </a:extLst>
            </p:cNvPr>
            <p:cNvSpPr txBox="1"/>
            <p:nvPr/>
          </p:nvSpPr>
          <p:spPr>
            <a:xfrm>
              <a:off x="10147460" y="4740117"/>
              <a:ext cx="1133024" cy="689184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 defTabSz="154029" hangingPunct="0"/>
              <a:r>
                <a:rPr lang="en-US" sz="3600" b="1" kern="0" baseline="30000">
                  <a:solidFill>
                    <a:srgbClr val="FFFFFF"/>
                  </a:solidFill>
                  <a:latin typeface="Aptos" panose="020B0004020202020204" pitchFamily="34" charset="0"/>
                  <a:ea typeface="Helvetica Neue"/>
                  <a:cs typeface="Helvetica Neue"/>
                  <a:sym typeface="Helvetica Neue"/>
                </a:rPr>
                <a:t>RVP</a:t>
              </a:r>
              <a:endParaRPr lang="en-US" sz="3600" b="1" kern="0">
                <a:solidFill>
                  <a:srgbClr val="FFFFFF"/>
                </a:solidFill>
                <a:latin typeface="Aptos" panose="020B0004020202020204" pitchFamily="34" charset="0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BF8A5D2-A19A-0612-EACE-0F2157E8F9EA}"/>
              </a:ext>
            </a:extLst>
          </p:cNvPr>
          <p:cNvGrpSpPr/>
          <p:nvPr/>
        </p:nvGrpSpPr>
        <p:grpSpPr>
          <a:xfrm>
            <a:off x="7145225" y="1167814"/>
            <a:ext cx="1485001" cy="714950"/>
            <a:chOff x="9661172" y="4539890"/>
            <a:chExt cx="2032107" cy="889411"/>
          </a:xfrm>
        </p:grpSpPr>
        <p:sp>
          <p:nvSpPr>
            <p:cNvPr id="35" name="Chevron 34">
              <a:extLst>
                <a:ext uri="{FF2B5EF4-FFF2-40B4-BE49-F238E27FC236}">
                  <a16:creationId xmlns:a16="http://schemas.microsoft.com/office/drawing/2014/main" id="{40A78DB9-E448-CEDF-DC0E-7BCDCBBD726B}"/>
                </a:ext>
              </a:extLst>
            </p:cNvPr>
            <p:cNvSpPr/>
            <p:nvPr/>
          </p:nvSpPr>
          <p:spPr>
            <a:xfrm>
              <a:off x="9661172" y="4539890"/>
              <a:ext cx="2032107" cy="874800"/>
            </a:xfrm>
            <a:prstGeom prst="chevron">
              <a:avLst>
                <a:gd name="adj" fmla="val 53815"/>
              </a:avLst>
            </a:prstGeom>
            <a:solidFill>
              <a:srgbClr val="C3A1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8075" hangingPunct="0"/>
              <a:endParaRPr lang="en-US" sz="900" b="1" kern="0">
                <a:solidFill>
                  <a:srgbClr val="000000"/>
                </a:solidFill>
                <a:latin typeface="Aptos" panose="020B0004020202020204" pitchFamily="34" charset="0"/>
                <a:ea typeface="Helvetica Neue Medium"/>
                <a:cs typeface="Helvetica Neue Medium"/>
                <a:sym typeface="Helvetica Neue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3878F18-D8A3-5D6B-BE6B-CA73167F6CCA}"/>
                </a:ext>
              </a:extLst>
            </p:cNvPr>
            <p:cNvSpPr txBox="1"/>
            <p:nvPr/>
          </p:nvSpPr>
          <p:spPr>
            <a:xfrm>
              <a:off x="10147460" y="4740117"/>
              <a:ext cx="1133024" cy="689184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 defTabSz="154029" hangingPunct="0"/>
              <a:r>
                <a:rPr lang="en-US" sz="3600" b="1" kern="0" baseline="30000">
                  <a:solidFill>
                    <a:srgbClr val="FFFFFF"/>
                  </a:solidFill>
                  <a:latin typeface="Aptos" panose="020B0004020202020204" pitchFamily="34" charset="0"/>
                  <a:ea typeface="Helvetica Neue"/>
                  <a:cs typeface="Helvetica Neue"/>
                  <a:sym typeface="Helvetica Neue"/>
                </a:rPr>
                <a:t>SVP</a:t>
              </a:r>
              <a:endParaRPr lang="en-US" sz="3600" b="1" kern="0">
                <a:solidFill>
                  <a:srgbClr val="FFFFFF"/>
                </a:solidFill>
                <a:latin typeface="Aptos" panose="020B0004020202020204" pitchFamily="34" charset="0"/>
                <a:ea typeface="Helvetica Neue"/>
                <a:cs typeface="Helvetica Neue"/>
                <a:sym typeface="Helvetica Neue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65515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8ED300-81FC-0349-EF25-1403741BF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EDBB99F-A950-4F35-D1C5-45CBC7FFA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Các </a:t>
            </a:r>
            <a:r>
              <a:rPr lang="en-AU" dirty="0" err="1"/>
              <a:t>Bước</a:t>
            </a:r>
            <a:r>
              <a:rPr lang="en-AU" dirty="0"/>
              <a:t> </a:t>
            </a:r>
            <a:r>
              <a:rPr lang="en-AU" dirty="0" err="1"/>
              <a:t>Tiếp</a:t>
            </a:r>
            <a:r>
              <a:rPr lang="en-AU" dirty="0"/>
              <a:t> Theo</a:t>
            </a:r>
          </a:p>
        </p:txBody>
      </p:sp>
      <p:sp>
        <p:nvSpPr>
          <p:cNvPr id="4" name="Circle">
            <a:extLst>
              <a:ext uri="{FF2B5EF4-FFF2-40B4-BE49-F238E27FC236}">
                <a16:creationId xmlns:a16="http://schemas.microsoft.com/office/drawing/2014/main" id="{EDE21E56-629D-E0B6-CDD9-ADE30FA9A948}"/>
              </a:ext>
            </a:extLst>
          </p:cNvPr>
          <p:cNvSpPr/>
          <p:nvPr/>
        </p:nvSpPr>
        <p:spPr>
          <a:xfrm>
            <a:off x="209550" y="209550"/>
            <a:ext cx="320093" cy="320093"/>
          </a:xfrm>
          <a:prstGeom prst="ellipse">
            <a:avLst/>
          </a:prstGeom>
          <a:solidFill>
            <a:srgbClr val="016B76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 algn="ctr" defTabSz="308075" hangingPunct="0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125" kern="0">
              <a:solidFill>
                <a:srgbClr val="FFFFFF"/>
              </a:solidFill>
              <a:latin typeface="Aptos" panose="020B0004020202020204" pitchFamily="34" charset="0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6">
            <a:extLst>
              <a:ext uri="{FF2B5EF4-FFF2-40B4-BE49-F238E27FC236}">
                <a16:creationId xmlns:a16="http://schemas.microsoft.com/office/drawing/2014/main" id="{66FD4ADE-4E2C-460A-E4CC-4B09855E5492}"/>
              </a:ext>
            </a:extLst>
          </p:cNvPr>
          <p:cNvSpPr txBox="1"/>
          <p:nvPr/>
        </p:nvSpPr>
        <p:spPr>
          <a:xfrm>
            <a:off x="239954" y="227130"/>
            <a:ext cx="259287" cy="2849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4000">
                <a:solidFill>
                  <a:srgbClr val="FFFFFF"/>
                </a:solidFill>
              </a:defRPr>
            </a:lvl1pPr>
          </a:lstStyle>
          <a:p>
            <a:pPr algn="ctr" defTabSz="308075" hangingPunct="0"/>
            <a:r>
              <a:rPr lang="en-AU" sz="1500" kern="0">
                <a:latin typeface="Aptos" panose="020B0004020202020204" pitchFamily="34" charset="0"/>
                <a:ea typeface="Helvetica Neue"/>
                <a:cs typeface="Helvetica Neue"/>
                <a:sym typeface="Helvetica Neue"/>
              </a:rPr>
              <a:t>10</a:t>
            </a:r>
            <a:endParaRPr sz="1500" kern="0">
              <a:latin typeface="Aptos" panose="020B0004020202020204" pitchFamily="34" charset="0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94D2A23-47DB-69A8-D02E-0A524E6A8966}"/>
              </a:ext>
            </a:extLst>
          </p:cNvPr>
          <p:cNvGrpSpPr/>
          <p:nvPr/>
        </p:nvGrpSpPr>
        <p:grpSpPr>
          <a:xfrm>
            <a:off x="1022773" y="1032599"/>
            <a:ext cx="5350148" cy="594424"/>
            <a:chOff x="1363697" y="1376798"/>
            <a:chExt cx="7133531" cy="792565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15D026C3-8C40-14E3-EDA9-D2FE58B01674}"/>
                </a:ext>
              </a:extLst>
            </p:cNvPr>
            <p:cNvSpPr/>
            <p:nvPr/>
          </p:nvSpPr>
          <p:spPr>
            <a:xfrm>
              <a:off x="1449657" y="1449662"/>
              <a:ext cx="7047571" cy="663945"/>
            </a:xfrm>
            <a:prstGeom prst="roundRect">
              <a:avLst>
                <a:gd name="adj" fmla="val 50000"/>
              </a:avLst>
            </a:prstGeom>
            <a:solidFill>
              <a:srgbClr val="016B7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9000" rIns="243000" rtlCol="0" anchor="ctr"/>
            <a:lstStyle/>
            <a:p>
              <a:r>
                <a:rPr lang="en-AU" sz="2100" dirty="0" err="1">
                  <a:latin typeface="Aptos" panose="020B0004020202020204" pitchFamily="34" charset="0"/>
                </a:rPr>
                <a:t>Đăng</a:t>
              </a:r>
              <a:r>
                <a:rPr lang="en-AU" sz="2100" dirty="0">
                  <a:latin typeface="Aptos" panose="020B0004020202020204" pitchFamily="34" charset="0"/>
                </a:rPr>
                <a:t> </a:t>
              </a:r>
              <a:r>
                <a:rPr lang="en-AU" sz="2100" dirty="0" err="1">
                  <a:latin typeface="Aptos" panose="020B0004020202020204" pitchFamily="34" charset="0"/>
                </a:rPr>
                <a:t>ký</a:t>
              </a:r>
              <a:r>
                <a:rPr lang="en-AU" sz="2100" dirty="0">
                  <a:latin typeface="Aptos" panose="020B0004020202020204" pitchFamily="34" charset="0"/>
                </a:rPr>
                <a:t> </a:t>
              </a:r>
              <a:r>
                <a:rPr lang="en-AU" sz="2100" dirty="0" err="1">
                  <a:latin typeface="Aptos" panose="020B0004020202020204" pitchFamily="34" charset="0"/>
                </a:rPr>
                <a:t>làm</a:t>
              </a:r>
              <a:r>
                <a:rPr lang="en-AU" sz="2100" dirty="0">
                  <a:latin typeface="Aptos" panose="020B0004020202020204" pitchFamily="34" charset="0"/>
                </a:rPr>
                <a:t> IBO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8F007141-B8EF-EAEA-5369-AA4F868C7370}"/>
                </a:ext>
              </a:extLst>
            </p:cNvPr>
            <p:cNvSpPr/>
            <p:nvPr/>
          </p:nvSpPr>
          <p:spPr>
            <a:xfrm>
              <a:off x="1363697" y="1376798"/>
              <a:ext cx="792565" cy="792565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016B7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2400">
                  <a:solidFill>
                    <a:srgbClr val="C3A12E"/>
                  </a:solidFill>
                  <a:latin typeface="Aptos" panose="020B0004020202020204" pitchFamily="34" charset="0"/>
                </a:rPr>
                <a:t>1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C21A15D-1FD5-80DD-026B-63A3C45DCE0B}"/>
              </a:ext>
            </a:extLst>
          </p:cNvPr>
          <p:cNvGrpSpPr/>
          <p:nvPr/>
        </p:nvGrpSpPr>
        <p:grpSpPr>
          <a:xfrm>
            <a:off x="1022773" y="1874516"/>
            <a:ext cx="5350148" cy="594424"/>
            <a:chOff x="1363697" y="2499354"/>
            <a:chExt cx="7133531" cy="792565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B276B14C-DD19-84AC-C841-9A6EA65633E6}"/>
                </a:ext>
              </a:extLst>
            </p:cNvPr>
            <p:cNvSpPr/>
            <p:nvPr/>
          </p:nvSpPr>
          <p:spPr>
            <a:xfrm>
              <a:off x="1449657" y="2572218"/>
              <a:ext cx="7047571" cy="663945"/>
            </a:xfrm>
            <a:prstGeom prst="roundRect">
              <a:avLst>
                <a:gd name="adj" fmla="val 50000"/>
              </a:avLst>
            </a:prstGeom>
            <a:solidFill>
              <a:srgbClr val="016B7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9000" rIns="243000" rtlCol="0" anchor="ctr"/>
            <a:lstStyle/>
            <a:p>
              <a:r>
                <a:rPr lang="en-AU" sz="1600" dirty="0" err="1">
                  <a:latin typeface="Aptos" panose="020B0004020202020204" pitchFamily="34" charset="0"/>
                </a:rPr>
                <a:t>Sử</a:t>
              </a:r>
              <a:r>
                <a:rPr lang="en-AU" sz="1600" dirty="0">
                  <a:latin typeface="Aptos" panose="020B0004020202020204" pitchFamily="34" charset="0"/>
                </a:rPr>
                <a:t> </a:t>
              </a:r>
              <a:r>
                <a:rPr lang="en-AU" sz="1600" dirty="0" err="1">
                  <a:latin typeface="Aptos" panose="020B0004020202020204" pitchFamily="34" charset="0"/>
                </a:rPr>
                <a:t>dụng</a:t>
              </a:r>
              <a:r>
                <a:rPr lang="en-AU" sz="1600" dirty="0">
                  <a:latin typeface="Aptos" panose="020B0004020202020204" pitchFamily="34" charset="0"/>
                </a:rPr>
                <a:t> </a:t>
              </a:r>
              <a:r>
                <a:rPr lang="en-AU" sz="1600" dirty="0" err="1">
                  <a:latin typeface="Aptos" panose="020B0004020202020204" pitchFamily="34" charset="0"/>
                </a:rPr>
                <a:t>hệ</a:t>
              </a:r>
              <a:r>
                <a:rPr lang="en-AU" sz="1600" dirty="0">
                  <a:latin typeface="Aptos" panose="020B0004020202020204" pitchFamily="34" charset="0"/>
                </a:rPr>
                <a:t> </a:t>
              </a:r>
              <a:r>
                <a:rPr lang="en-AU" sz="1600" dirty="0" err="1">
                  <a:latin typeface="Aptos" panose="020B0004020202020204" pitchFamily="34" charset="0"/>
                </a:rPr>
                <a:t>thống</a:t>
              </a:r>
              <a:r>
                <a:rPr lang="en-AU" sz="1600" dirty="0">
                  <a:latin typeface="Aptos" panose="020B0004020202020204" pitchFamily="34" charset="0"/>
                </a:rPr>
                <a:t> </a:t>
              </a:r>
              <a:r>
                <a:rPr lang="en-AU" sz="1600" dirty="0" err="1">
                  <a:latin typeface="Aptos" panose="020B0004020202020204" pitchFamily="34" charset="0"/>
                </a:rPr>
                <a:t>hỗ</a:t>
              </a:r>
              <a:r>
                <a:rPr lang="en-AU" sz="1600" dirty="0">
                  <a:latin typeface="Aptos" panose="020B0004020202020204" pitchFamily="34" charset="0"/>
                </a:rPr>
                <a:t> </a:t>
              </a:r>
              <a:r>
                <a:rPr lang="en-AU" sz="1600" dirty="0" err="1">
                  <a:latin typeface="Aptos" panose="020B0004020202020204" pitchFamily="34" charset="0"/>
                </a:rPr>
                <a:t>trợ</a:t>
              </a:r>
              <a:r>
                <a:rPr lang="en-AU" sz="1600" dirty="0">
                  <a:latin typeface="Aptos" panose="020B0004020202020204" pitchFamily="34" charset="0"/>
                </a:rPr>
                <a:t> </a:t>
              </a:r>
              <a:r>
                <a:rPr lang="en-AU" sz="1600" dirty="0" err="1">
                  <a:latin typeface="Aptos" panose="020B0004020202020204" pitchFamily="34" charset="0"/>
                </a:rPr>
                <a:t>Conxxion</a:t>
              </a:r>
              <a:endParaRPr lang="en-AU" sz="1600" dirty="0">
                <a:latin typeface="Aptos" panose="020B0004020202020204" pitchFamily="34" charset="0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55B2B27-B5AA-83E7-7F72-4AAF4837AACB}"/>
                </a:ext>
              </a:extLst>
            </p:cNvPr>
            <p:cNvSpPr/>
            <p:nvPr/>
          </p:nvSpPr>
          <p:spPr>
            <a:xfrm>
              <a:off x="1363697" y="2499354"/>
              <a:ext cx="792565" cy="792565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016B7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2100">
                  <a:solidFill>
                    <a:srgbClr val="C3A12E"/>
                  </a:solidFill>
                  <a:latin typeface="Aptos" panose="020B0004020202020204" pitchFamily="34" charset="0"/>
                </a:rPr>
                <a:t>2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296E7CB-1E1F-BE84-9BD3-D5DA885277AE}"/>
              </a:ext>
            </a:extLst>
          </p:cNvPr>
          <p:cNvGrpSpPr/>
          <p:nvPr/>
        </p:nvGrpSpPr>
        <p:grpSpPr>
          <a:xfrm>
            <a:off x="1022773" y="2729264"/>
            <a:ext cx="5325233" cy="594424"/>
            <a:chOff x="1363697" y="3639018"/>
            <a:chExt cx="7100311" cy="792565"/>
          </a:xfrm>
        </p:grpSpPr>
        <p:sp>
          <p:nvSpPr>
            <p:cNvPr id="39" name="Rounded Rectangle 38">
              <a:extLst>
                <a:ext uri="{FF2B5EF4-FFF2-40B4-BE49-F238E27FC236}">
                  <a16:creationId xmlns:a16="http://schemas.microsoft.com/office/drawing/2014/main" id="{0E8E6E04-4D88-070F-5873-73F80801B445}"/>
                </a:ext>
              </a:extLst>
            </p:cNvPr>
            <p:cNvSpPr/>
            <p:nvPr/>
          </p:nvSpPr>
          <p:spPr>
            <a:xfrm>
              <a:off x="1416437" y="3750530"/>
              <a:ext cx="7047571" cy="663945"/>
            </a:xfrm>
            <a:prstGeom prst="roundRect">
              <a:avLst>
                <a:gd name="adj" fmla="val 50000"/>
              </a:avLst>
            </a:prstGeom>
            <a:solidFill>
              <a:srgbClr val="016B7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9000" rIns="243000" rtlCol="0" anchor="ctr"/>
            <a:lstStyle/>
            <a:p>
              <a:r>
                <a:rPr lang="en-AU" sz="2100" dirty="0">
                  <a:latin typeface="Aptos" panose="020B0004020202020204" pitchFamily="34" charset="0"/>
                </a:rPr>
                <a:t>Tham </a:t>
              </a:r>
              <a:r>
                <a:rPr lang="en-AU" sz="2100" dirty="0" err="1">
                  <a:latin typeface="Aptos" panose="020B0004020202020204" pitchFamily="34" charset="0"/>
                </a:rPr>
                <a:t>gia</a:t>
              </a:r>
              <a:r>
                <a:rPr lang="en-AU" sz="2100" dirty="0">
                  <a:latin typeface="Aptos" panose="020B0004020202020204" pitchFamily="34" charset="0"/>
                </a:rPr>
                <a:t> </a:t>
              </a:r>
              <a:r>
                <a:rPr lang="en-AU" sz="2100" dirty="0" err="1">
                  <a:latin typeface="Aptos" panose="020B0004020202020204" pitchFamily="34" charset="0"/>
                </a:rPr>
                <a:t>đào</a:t>
              </a:r>
              <a:r>
                <a:rPr lang="en-AU" sz="2100" dirty="0">
                  <a:latin typeface="Aptos" panose="020B0004020202020204" pitchFamily="34" charset="0"/>
                </a:rPr>
                <a:t> </a:t>
              </a:r>
              <a:r>
                <a:rPr lang="en-AU" sz="2100" dirty="0" err="1">
                  <a:latin typeface="Aptos" panose="020B0004020202020204" pitchFamily="34" charset="0"/>
                </a:rPr>
                <a:t>tạo</a:t>
              </a:r>
              <a:endParaRPr lang="en-AU" sz="2100" dirty="0">
                <a:latin typeface="Aptos" panose="020B0004020202020204" pitchFamily="34" charset="0"/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87E7E079-F259-5293-9A19-FADF559AC29F}"/>
                </a:ext>
              </a:extLst>
            </p:cNvPr>
            <p:cNvSpPr/>
            <p:nvPr/>
          </p:nvSpPr>
          <p:spPr>
            <a:xfrm>
              <a:off x="1363697" y="3639018"/>
              <a:ext cx="792565" cy="792565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016B7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2100">
                  <a:solidFill>
                    <a:srgbClr val="C3A12E"/>
                  </a:solidFill>
                  <a:latin typeface="Aptos" panose="020B0004020202020204" pitchFamily="34" charset="0"/>
                </a:rPr>
                <a:t>3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E5C19303-CFF0-4E6B-7A93-58CA96B8F1D6}"/>
              </a:ext>
            </a:extLst>
          </p:cNvPr>
          <p:cNvGrpSpPr/>
          <p:nvPr/>
        </p:nvGrpSpPr>
        <p:grpSpPr>
          <a:xfrm>
            <a:off x="1022773" y="3571181"/>
            <a:ext cx="5350148" cy="594424"/>
            <a:chOff x="1363697" y="4761574"/>
            <a:chExt cx="7133531" cy="792565"/>
          </a:xfrm>
        </p:grpSpPr>
        <p:sp>
          <p:nvSpPr>
            <p:cNvPr id="43" name="Rounded Rectangle 42">
              <a:extLst>
                <a:ext uri="{FF2B5EF4-FFF2-40B4-BE49-F238E27FC236}">
                  <a16:creationId xmlns:a16="http://schemas.microsoft.com/office/drawing/2014/main" id="{27BB1666-33B4-D0DD-5C3C-2FAEF345C45F}"/>
                </a:ext>
              </a:extLst>
            </p:cNvPr>
            <p:cNvSpPr/>
            <p:nvPr/>
          </p:nvSpPr>
          <p:spPr>
            <a:xfrm>
              <a:off x="1449657" y="4834438"/>
              <a:ext cx="7047571" cy="663945"/>
            </a:xfrm>
            <a:prstGeom prst="roundRect">
              <a:avLst>
                <a:gd name="adj" fmla="val 50000"/>
              </a:avLst>
            </a:prstGeom>
            <a:solidFill>
              <a:srgbClr val="016B7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9000" rIns="243000" rtlCol="0" anchor="ctr"/>
            <a:lstStyle/>
            <a:p>
              <a:r>
                <a:rPr lang="en-AU" sz="2100" dirty="0" err="1">
                  <a:latin typeface="Aptos" panose="020B0004020202020204" pitchFamily="34" charset="0"/>
                </a:rPr>
                <a:t>Bắt</a:t>
              </a:r>
              <a:r>
                <a:rPr lang="en-AU" sz="2100" dirty="0">
                  <a:latin typeface="Aptos" panose="020B0004020202020204" pitchFamily="34" charset="0"/>
                </a:rPr>
                <a:t> </a:t>
              </a:r>
              <a:r>
                <a:rPr lang="en-AU" sz="2100" dirty="0" err="1">
                  <a:latin typeface="Aptos" panose="020B0004020202020204" pitchFamily="34" charset="0"/>
                </a:rPr>
                <a:t>đầu</a:t>
              </a:r>
              <a:r>
                <a:rPr lang="en-AU" sz="2100" dirty="0">
                  <a:latin typeface="Aptos" panose="020B0004020202020204" pitchFamily="34" charset="0"/>
                </a:rPr>
                <a:t> </a:t>
              </a:r>
              <a:r>
                <a:rPr lang="en-AU" sz="2100" dirty="0" err="1">
                  <a:latin typeface="Aptos" panose="020B0004020202020204" pitchFamily="34" charset="0"/>
                </a:rPr>
                <a:t>thu</a:t>
              </a:r>
              <a:r>
                <a:rPr lang="en-AU" sz="2100" dirty="0">
                  <a:latin typeface="Aptos" panose="020B0004020202020204" pitchFamily="34" charset="0"/>
                </a:rPr>
                <a:t> </a:t>
              </a:r>
              <a:r>
                <a:rPr lang="en-AU" sz="2100" dirty="0" err="1">
                  <a:latin typeface="Aptos" panose="020B0004020202020204" pitchFamily="34" charset="0"/>
                </a:rPr>
                <a:t>hút</a:t>
              </a:r>
              <a:r>
                <a:rPr lang="en-AU" sz="2100" dirty="0">
                  <a:latin typeface="Aptos" panose="020B0004020202020204" pitchFamily="34" charset="0"/>
                </a:rPr>
                <a:t> </a:t>
              </a:r>
              <a:r>
                <a:rPr lang="en-AU" sz="2100" dirty="0" err="1">
                  <a:latin typeface="Aptos" panose="020B0004020202020204" pitchFamily="34" charset="0"/>
                </a:rPr>
                <a:t>khách</a:t>
              </a:r>
              <a:r>
                <a:rPr lang="en-AU" sz="2100" dirty="0">
                  <a:latin typeface="Aptos" panose="020B0004020202020204" pitchFamily="34" charset="0"/>
                </a:rPr>
                <a:t> </a:t>
              </a:r>
              <a:r>
                <a:rPr lang="en-AU" sz="2100" dirty="0" err="1">
                  <a:latin typeface="Aptos" panose="020B0004020202020204" pitchFamily="34" charset="0"/>
                </a:rPr>
                <a:t>hàng</a:t>
              </a:r>
              <a:endParaRPr lang="en-AU" sz="2100" dirty="0">
                <a:latin typeface="Aptos" panose="020B0004020202020204" pitchFamily="34" charset="0"/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3A85BE48-280B-1603-2A39-550779BF95DC}"/>
                </a:ext>
              </a:extLst>
            </p:cNvPr>
            <p:cNvSpPr/>
            <p:nvPr/>
          </p:nvSpPr>
          <p:spPr>
            <a:xfrm>
              <a:off x="1363697" y="4761574"/>
              <a:ext cx="792565" cy="792565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016B7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2100">
                  <a:solidFill>
                    <a:srgbClr val="C3A12E"/>
                  </a:solidFill>
                  <a:latin typeface="Aptos" panose="020B0004020202020204" pitchFamily="34" charset="0"/>
                </a:rPr>
                <a:t>4</a:t>
              </a:r>
            </a:p>
          </p:txBody>
        </p: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AE573D53-2A6B-47DB-E3BD-262E325C3420}"/>
              </a:ext>
            </a:extLst>
          </p:cNvPr>
          <p:cNvSpPr/>
          <p:nvPr/>
        </p:nvSpPr>
        <p:spPr>
          <a:xfrm>
            <a:off x="1022773" y="4336438"/>
            <a:ext cx="63345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6700" cap="all" spc="133">
                <a:solidFill>
                  <a:srgbClr val="102C53"/>
                </a:solidFill>
                <a:latin typeface="Myriad Pro Light"/>
                <a:ea typeface="Myriad Pro Light"/>
                <a:cs typeface="Myriad Pro Light"/>
                <a:sym typeface="Myriad Pro Light"/>
              </a:defRPr>
            </a:pPr>
            <a:r>
              <a:rPr lang="en-AU" sz="1200" b="1" i="1" dirty="0" err="1">
                <a:solidFill>
                  <a:srgbClr val="06354C"/>
                </a:solidFill>
              </a:rPr>
              <a:t>Tự</a:t>
            </a:r>
            <a:r>
              <a:rPr lang="en-AU" sz="1200" b="1" i="1" dirty="0">
                <a:solidFill>
                  <a:srgbClr val="06354C"/>
                </a:solidFill>
              </a:rPr>
              <a:t> Kinh Doanh Cho </a:t>
            </a:r>
            <a:r>
              <a:rPr lang="en-AU" sz="1200" b="1" i="1" dirty="0" err="1">
                <a:solidFill>
                  <a:srgbClr val="06354C"/>
                </a:solidFill>
              </a:rPr>
              <a:t>Chính</a:t>
            </a:r>
            <a:r>
              <a:rPr lang="en-AU" sz="1200" b="1" i="1" dirty="0">
                <a:solidFill>
                  <a:srgbClr val="06354C"/>
                </a:solidFill>
              </a:rPr>
              <a:t> </a:t>
            </a:r>
            <a:r>
              <a:rPr lang="en-AU" sz="1200" b="1" i="1" dirty="0" err="1">
                <a:solidFill>
                  <a:srgbClr val="06354C"/>
                </a:solidFill>
              </a:rPr>
              <a:t>Mình</a:t>
            </a:r>
            <a:r>
              <a:rPr lang="en-AU" sz="1200" b="1" i="1" dirty="0">
                <a:solidFill>
                  <a:srgbClr val="06354C"/>
                </a:solidFill>
              </a:rPr>
              <a:t>, </a:t>
            </a:r>
            <a:r>
              <a:rPr lang="en-AU" sz="1200" b="1" i="1" dirty="0" err="1">
                <a:solidFill>
                  <a:srgbClr val="06354C"/>
                </a:solidFill>
              </a:rPr>
              <a:t>nhưng</a:t>
            </a:r>
            <a:r>
              <a:rPr lang="en-AU" sz="1200" b="1" i="1" dirty="0">
                <a:solidFill>
                  <a:srgbClr val="06354C"/>
                </a:solidFill>
              </a:rPr>
              <a:t> </a:t>
            </a:r>
            <a:r>
              <a:rPr lang="en-AU" sz="1400" b="1" i="1" cap="all" spc="100" dirty="0">
                <a:solidFill>
                  <a:srgbClr val="06354C"/>
                </a:solidFill>
                <a:ea typeface="Myriad Pro Light"/>
                <a:cs typeface="Myriad Pro Light"/>
                <a:sym typeface="Myriad Pro Light"/>
              </a:rPr>
              <a:t>KHÔNG BAO GIỜ</a:t>
            </a:r>
            <a:r>
              <a:rPr lang="en-AU" sz="1200" b="1" i="1" cap="all" spc="100" dirty="0">
                <a:solidFill>
                  <a:srgbClr val="06354C"/>
                </a:solidFill>
                <a:ea typeface="Myriad Pro Light"/>
                <a:cs typeface="Myriad Pro Light"/>
                <a:sym typeface="Myriad Pro Light"/>
              </a:rPr>
              <a:t> </a:t>
            </a:r>
            <a:r>
              <a:rPr lang="en-AU" sz="1200" b="1" i="1" dirty="0" err="1">
                <a:solidFill>
                  <a:srgbClr val="06354C"/>
                </a:solidFill>
              </a:rPr>
              <a:t>Đơn</a:t>
            </a:r>
            <a:r>
              <a:rPr lang="en-AU" sz="1200" b="1" i="1" dirty="0">
                <a:solidFill>
                  <a:srgbClr val="06354C"/>
                </a:solidFill>
              </a:rPr>
              <a:t> </a:t>
            </a:r>
            <a:r>
              <a:rPr lang="en-AU" sz="1200" b="1" i="1" dirty="0" err="1">
                <a:solidFill>
                  <a:srgbClr val="06354C"/>
                </a:solidFill>
              </a:rPr>
              <a:t>Độc</a:t>
            </a:r>
            <a:r>
              <a:rPr lang="en-AU" sz="1200" b="1" i="1" dirty="0">
                <a:solidFill>
                  <a:srgbClr val="06354C"/>
                </a:solidFill>
              </a:rPr>
              <a:t>!</a:t>
            </a:r>
          </a:p>
        </p:txBody>
      </p:sp>
      <p:pic>
        <p:nvPicPr>
          <p:cNvPr id="48" name="Graphic 47" descr="Hero Male with solid fill">
            <a:extLst>
              <a:ext uri="{FF2B5EF4-FFF2-40B4-BE49-F238E27FC236}">
                <a16:creationId xmlns:a16="http://schemas.microsoft.com/office/drawing/2014/main" id="{BFE85EF7-DD88-1DDE-431E-2171AD4C8A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37391" y="1032599"/>
            <a:ext cx="2400298" cy="2400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771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articipating in the trillion-dollar essential services industry (Largest, fastest growing &amp; most progressive in the world)…"/>
          <p:cNvSpPr txBox="1"/>
          <p:nvPr/>
        </p:nvSpPr>
        <p:spPr>
          <a:xfrm>
            <a:off x="694439" y="1039511"/>
            <a:ext cx="7755122" cy="30644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6789" tIns="26789" rIns="26789" bIns="26789">
            <a:spAutoFit/>
          </a:bodyPr>
          <a:lstStyle/>
          <a:p>
            <a:pPr marL="95250" algn="just" defTabSz="171450" hangingPunct="0">
              <a:lnSpc>
                <a:spcPct val="120000"/>
              </a:lnSpc>
              <a:spcBef>
                <a:spcPts val="450"/>
              </a:spcBef>
              <a:buSzPct val="145000"/>
              <a:defRPr sz="5500" spc="-165"/>
            </a:pP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Tham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khảo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Conxxion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Kế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Hoạch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Bồi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Hoàn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để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biết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đầy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đủ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chi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tiết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.  Thu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nhập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với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tư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cách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là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Conxxion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IBO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hoàn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toàn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dựa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trên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việc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bán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thành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công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sản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phẩm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cho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khách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hàng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và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việc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khách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hàng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sử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dụng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các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sản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phẩm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đó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.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Cá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nhân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sẽ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phải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chịu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các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chi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phí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khi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vận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hành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doanh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nghiệp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Conxxion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của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mình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,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chẳng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hạn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như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phí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đăng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ký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và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phí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hỗ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trợ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kinh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doanh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hàng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tháng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,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cùng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các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chi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phí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vận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hành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khác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có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thể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phát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 </a:t>
            </a:r>
            <a:r>
              <a:rPr lang="en-US" sz="1300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sinh</a:t>
            </a:r>
            <a:r>
              <a:rPr lang="en-US" sz="1300" kern="0" spc="-62" dirty="0">
                <a:solidFill>
                  <a:srgbClr val="5E5E5E"/>
                </a:solidFill>
                <a:latin typeface="Aptos" panose="020B0004020202020204" pitchFamily="34" charset="0"/>
                <a:ea typeface="Helvetica Neue"/>
                <a:cs typeface="Helvetica Neue"/>
                <a:sym typeface="Myriad Pro"/>
              </a:rPr>
              <a:t>. 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Cũng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như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bất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kỳ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hoạt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động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kinh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doanh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nào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khác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,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thu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nhập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và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thành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công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tại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Conxxion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không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được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đảm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bảo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mà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chủ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yếu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phụ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thuộc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vào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sự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kiên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trì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,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nỗ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lực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và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kết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quả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thu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hút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khách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hàng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của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mỗi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cá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nhân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,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dù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trực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tiếp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và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/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hoặc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thông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qua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đội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nhóm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của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họ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.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Cá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nhân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sẽ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không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có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thu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nhập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và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sẽ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bị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lỗ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với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tư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cách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là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IBO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nếu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không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thu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hút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được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khách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 </a:t>
            </a:r>
            <a:r>
              <a:rPr lang="en-US" sz="1300" b="1" kern="0" spc="-62" dirty="0" err="1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hàng</a:t>
            </a:r>
            <a:r>
              <a:rPr lang="en-US" sz="1300" b="1" kern="0" spc="-62" dirty="0">
                <a:solidFill>
                  <a:srgbClr val="5E5E5E"/>
                </a:solidFill>
                <a:latin typeface="Aptos" panose="020B0004020202020204" pitchFamily="34" charset="0"/>
                <a:ea typeface="MyriadPro-BoldIt"/>
                <a:cs typeface="MyriadPro-BoldIt"/>
                <a:sym typeface="MyriadPro-BoldIt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17231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World’s Largest Direct Seller of Telecommunications, Energy &amp; Other Essential Services">
            <a:extLst>
              <a:ext uri="{FF2B5EF4-FFF2-40B4-BE49-F238E27FC236}">
                <a16:creationId xmlns:a16="http://schemas.microsoft.com/office/drawing/2014/main" id="{98557B10-3CDA-1244-8CDF-CFCC48880B39}"/>
              </a:ext>
            </a:extLst>
          </p:cNvPr>
          <p:cNvSpPr txBox="1"/>
          <p:nvPr/>
        </p:nvSpPr>
        <p:spPr>
          <a:xfrm>
            <a:off x="773750" y="590438"/>
            <a:ext cx="3555921" cy="292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6789" tIns="26789" rIns="26789" bIns="26789" anchor="ctr"/>
          <a:lstStyle>
            <a:lvl1pPr defTabSz="457200">
              <a:defRPr sz="4000" b="0" i="1" spc="-39">
                <a:solidFill>
                  <a:srgbClr val="102C53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algn="ctr" defTabSz="171450" hangingPunct="0"/>
            <a:r>
              <a:rPr lang="en-AU" sz="2025" i="0" kern="0" spc="-15">
                <a:solidFill>
                  <a:srgbClr val="FFFFFF"/>
                </a:solidFill>
                <a:latin typeface="Aptos" panose="020B0004020202020204" pitchFamily="34" charset="0"/>
              </a:rPr>
              <a:t>LỚN NHẤT NƯỚC ÚC</a:t>
            </a:r>
          </a:p>
          <a:p>
            <a:pPr algn="ctr" defTabSz="171450" hangingPunct="0"/>
            <a:r>
              <a:rPr lang="en-AU" sz="1650" i="0" kern="0" spc="-15">
                <a:solidFill>
                  <a:srgbClr val="FFFFFF"/>
                </a:solidFill>
                <a:latin typeface="Aptos" panose="020B0004020202020204" pitchFamily="34" charset="0"/>
              </a:rPr>
              <a:t>Nhà Bán Hàng Trực Tiếp Dịch Vụ Viễn Thông, Năng Lượng &amp; Các Dịch Vụ Thiết Yếu Khác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BCB8BB1F-7DC3-3F46-AD46-D97EC55AEED3}"/>
              </a:ext>
            </a:extLst>
          </p:cNvPr>
          <p:cNvSpPr/>
          <p:nvPr/>
        </p:nvSpPr>
        <p:spPr>
          <a:xfrm>
            <a:off x="282697" y="4317244"/>
            <a:ext cx="1391120" cy="360000"/>
          </a:xfrm>
          <a:prstGeom prst="round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6789" tIns="26789" rIns="26789" bIns="26789" numCol="1" spcCol="38100" rtlCol="0" anchor="ctr">
            <a:spAutoFit/>
          </a:bodyPr>
          <a:lstStyle/>
          <a:p>
            <a:pPr algn="ctr" defTabSz="308075" hangingPunct="0"/>
            <a:endParaRPr lang="en-US" sz="1013" kern="0">
              <a:solidFill>
                <a:srgbClr val="FFFFFF"/>
              </a:solidFill>
              <a:latin typeface="Aptos" panose="020B0004020202020204" pitchFamily="34" charset="0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13D6C5-B50B-7F6D-2122-6A184397154E}"/>
              </a:ext>
            </a:extLst>
          </p:cNvPr>
          <p:cNvSpPr/>
          <p:nvPr/>
        </p:nvSpPr>
        <p:spPr>
          <a:xfrm>
            <a:off x="4711500" y="904486"/>
            <a:ext cx="4432501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08075" hangingPunct="0"/>
            <a:r>
              <a:rPr lang="en-US" sz="2100" kern="0">
                <a:solidFill>
                  <a:srgbClr val="63C7C8"/>
                </a:solidFill>
                <a:latin typeface="Aptos" panose="020B0004020202020204" pitchFamily="34" charset="0"/>
                <a:ea typeface="Myriad Pro Light"/>
                <a:cs typeface="Myriad Pro Light"/>
                <a:sym typeface="Myriad Pro Light"/>
              </a:rPr>
              <a:t>Hướng Tới Tương Lai</a:t>
            </a:r>
            <a:endParaRPr lang="en-US" sz="2100" kern="0">
              <a:solidFill>
                <a:srgbClr val="63C7C8"/>
              </a:solidFill>
              <a:latin typeface="Aptos" panose="020B0004020202020204" pitchFamily="34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" name="Линия">
            <a:extLst>
              <a:ext uri="{FF2B5EF4-FFF2-40B4-BE49-F238E27FC236}">
                <a16:creationId xmlns:a16="http://schemas.microsoft.com/office/drawing/2014/main" id="{A774E9A6-6161-C54B-5595-A3CAC77807F2}"/>
              </a:ext>
            </a:extLst>
          </p:cNvPr>
          <p:cNvSpPr/>
          <p:nvPr/>
        </p:nvSpPr>
        <p:spPr>
          <a:xfrm>
            <a:off x="5568906" y="826700"/>
            <a:ext cx="2745877" cy="0"/>
          </a:xfrm>
          <a:prstGeom prst="line">
            <a:avLst/>
          </a:prstGeom>
          <a:ln w="12700">
            <a:solidFill>
              <a:srgbClr val="102C53"/>
            </a:solidFill>
            <a:miter lim="400000"/>
          </a:ln>
        </p:spPr>
        <p:txBody>
          <a:bodyPr lIns="53578" tIns="53578" rIns="53578" bIns="53578" anchor="ctr"/>
          <a:lstStyle/>
          <a:p>
            <a:pPr defTabSz="616148"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210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263E731-BADF-F73B-9FD8-11DEB8541D88}"/>
              </a:ext>
            </a:extLst>
          </p:cNvPr>
          <p:cNvGrpSpPr/>
          <p:nvPr/>
        </p:nvGrpSpPr>
        <p:grpSpPr>
          <a:xfrm>
            <a:off x="5848684" y="249397"/>
            <a:ext cx="2094432" cy="483647"/>
            <a:chOff x="7441192" y="530115"/>
            <a:chExt cx="2792576" cy="644862"/>
          </a:xfrm>
        </p:grpSpPr>
        <p:sp>
          <p:nvSpPr>
            <p:cNvPr id="12" name="Company">
              <a:extLst>
                <a:ext uri="{FF2B5EF4-FFF2-40B4-BE49-F238E27FC236}">
                  <a16:creationId xmlns:a16="http://schemas.microsoft.com/office/drawing/2014/main" id="{6FD7F343-7E0E-D56D-56AC-84756205F30B}"/>
                </a:ext>
              </a:extLst>
            </p:cNvPr>
            <p:cNvSpPr txBox="1"/>
            <p:nvPr/>
          </p:nvSpPr>
          <p:spPr>
            <a:xfrm>
              <a:off x="8155293" y="570495"/>
              <a:ext cx="2078475" cy="60448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53578" tIns="53578" rIns="53578" bIns="53578" anchor="ctr">
              <a:spAutoFit/>
            </a:bodyPr>
            <a:lstStyle>
              <a:lvl1pPr>
                <a:lnSpc>
                  <a:spcPct val="80000"/>
                </a:lnSpc>
                <a:defRPr sz="10000" b="1">
                  <a:solidFill>
                    <a:srgbClr val="4F92D3"/>
                  </a:solidFill>
                </a:defRPr>
              </a:lvl1pPr>
            </a:lstStyle>
            <a:p>
              <a:r>
                <a:rPr sz="2700" b="0" dirty="0">
                  <a:solidFill>
                    <a:srgbClr val="016B76"/>
                  </a:solidFill>
                  <a:latin typeface="Aptos" panose="020B0004020202020204" pitchFamily="34" charset="0"/>
                </a:rPr>
                <a:t>Công Ty</a:t>
              </a:r>
            </a:p>
          </p:txBody>
        </p:sp>
        <p:sp>
          <p:nvSpPr>
            <p:cNvPr id="15" name="Кружок">
              <a:extLst>
                <a:ext uri="{FF2B5EF4-FFF2-40B4-BE49-F238E27FC236}">
                  <a16:creationId xmlns:a16="http://schemas.microsoft.com/office/drawing/2014/main" id="{748295CF-84DD-8575-A58C-72DD7521BBAD}"/>
                </a:ext>
              </a:extLst>
            </p:cNvPr>
            <p:cNvSpPr/>
            <p:nvPr/>
          </p:nvSpPr>
          <p:spPr>
            <a:xfrm>
              <a:off x="7441192" y="530115"/>
              <a:ext cx="572641" cy="572641"/>
            </a:xfrm>
            <a:prstGeom prst="ellipse">
              <a:avLst/>
            </a:prstGeom>
            <a:solidFill>
              <a:srgbClr val="016B76"/>
            </a:solidFill>
            <a:ln w="12700" cap="flat">
              <a:noFill/>
              <a:miter lim="400000"/>
            </a:ln>
            <a:effectLst/>
          </p:spPr>
          <p:txBody>
            <a:bodyPr wrap="square" lIns="53578" tIns="53578" rIns="53578" bIns="53578" numCol="1" anchor="ctr">
              <a:noAutofit/>
            </a:bodyPr>
            <a:lstStyle/>
            <a:p>
              <a:pPr algn="ctr" defTabSz="616148">
                <a:defRPr sz="3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r>
                <a:rPr lang="en-AU" sz="2100"/>
                <a:t>1</a:t>
              </a:r>
              <a:endParaRPr sz="210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84AE82F1-B68C-62D4-092D-278FBBA9A635}"/>
              </a:ext>
            </a:extLst>
          </p:cNvPr>
          <p:cNvSpPr txBox="1"/>
          <p:nvPr/>
        </p:nvSpPr>
        <p:spPr>
          <a:xfrm>
            <a:off x="4950553" y="2131319"/>
            <a:ext cx="1597607" cy="688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450"/>
              </a:spcBef>
            </a:pPr>
            <a:r>
              <a:rPr lang="en-AU" sz="1013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Nhà</a:t>
            </a:r>
            <a:r>
              <a:rPr lang="en-AU" sz="1013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Cung </a:t>
            </a:r>
            <a:r>
              <a:rPr lang="en-AU" sz="1013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Cấp</a:t>
            </a:r>
            <a:r>
              <a:rPr lang="en-AU" sz="1013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1013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Dịch</a:t>
            </a:r>
            <a:r>
              <a:rPr lang="en-AU" sz="1013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1013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Vụ</a:t>
            </a:r>
            <a:endParaRPr lang="en-AU" sz="1013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</a:endParaRPr>
          </a:p>
          <a:p>
            <a:pPr algn="ctr">
              <a:spcBef>
                <a:spcPts val="450"/>
              </a:spcBef>
            </a:pPr>
            <a:r>
              <a:rPr lang="en-AU" sz="1013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Chuyên </a:t>
            </a:r>
            <a:r>
              <a:rPr lang="en-AU" sz="1013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Về</a:t>
            </a:r>
            <a:endParaRPr lang="en-AU" sz="1013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</a:endParaRPr>
          </a:p>
          <a:p>
            <a:pPr algn="ctr">
              <a:spcBef>
                <a:spcPts val="450"/>
              </a:spcBef>
            </a:pPr>
            <a:r>
              <a:rPr lang="en-AU" sz="1013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Thu </a:t>
            </a:r>
            <a:r>
              <a:rPr lang="en-AU" sz="1013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Hút</a:t>
            </a:r>
            <a:r>
              <a:rPr lang="en-AU" sz="1013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1013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Khách</a:t>
            </a:r>
            <a:r>
              <a:rPr lang="en-AU" sz="1013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1013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Hàng</a:t>
            </a:r>
            <a:endParaRPr lang="en-AU" sz="1013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EDB2919-2E4A-B254-F1F0-AE0F16225B8C}"/>
              </a:ext>
            </a:extLst>
          </p:cNvPr>
          <p:cNvSpPr txBox="1"/>
          <p:nvPr/>
        </p:nvSpPr>
        <p:spPr>
          <a:xfrm>
            <a:off x="6480894" y="2127960"/>
            <a:ext cx="1108495" cy="559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450"/>
              </a:spcBef>
              <a:spcAft>
                <a:spcPts val="450"/>
              </a:spcAft>
            </a:pPr>
            <a:r>
              <a:rPr lang="en-AU" sz="1013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Sở</a:t>
            </a:r>
            <a:r>
              <a:rPr lang="en-AU" sz="1013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Hữu &amp; </a:t>
            </a:r>
            <a:r>
              <a:rPr lang="en-AU" sz="1013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Vận</a:t>
            </a:r>
            <a:r>
              <a:rPr lang="en-AU" sz="1013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1013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Hành</a:t>
            </a:r>
            <a:r>
              <a:rPr lang="en-AU" sz="1013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1013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Bởi</a:t>
            </a:r>
            <a:r>
              <a:rPr lang="en-AU" sz="1013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1013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Người</a:t>
            </a:r>
            <a:r>
              <a:rPr lang="en-AU" sz="1013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1013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Úc</a:t>
            </a:r>
            <a:endParaRPr lang="en-AU" sz="1013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C45880C-0FE3-416B-62EF-7C089336EACE}"/>
              </a:ext>
            </a:extLst>
          </p:cNvPr>
          <p:cNvSpPr txBox="1"/>
          <p:nvPr/>
        </p:nvSpPr>
        <p:spPr>
          <a:xfrm>
            <a:off x="7614479" y="2127960"/>
            <a:ext cx="1256564" cy="559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450"/>
              </a:spcBef>
              <a:spcAft>
                <a:spcPts val="450"/>
              </a:spcAft>
            </a:pPr>
            <a:r>
              <a:rPr lang="en-AU" sz="1013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Kỷ</a:t>
            </a:r>
            <a:r>
              <a:rPr lang="en-AU" sz="1013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1013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Niệm</a:t>
            </a:r>
            <a:br>
              <a:rPr lang="en-AU" sz="1013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</a:br>
            <a:r>
              <a:rPr lang="en-AU" sz="1013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20 </a:t>
            </a:r>
            <a:r>
              <a:rPr lang="en-AU" sz="1013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Năm</a:t>
            </a:r>
            <a:r>
              <a:rPr lang="en-AU" sz="1013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1013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Tại</a:t>
            </a:r>
            <a:r>
              <a:rPr lang="en-AU" sz="1013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1013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Úc</a:t>
            </a:r>
            <a:endParaRPr lang="en-AU" sz="1013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DE1F846-CE06-BEC8-FE02-5E9A1F6E0F77}"/>
              </a:ext>
            </a:extLst>
          </p:cNvPr>
          <p:cNvSpPr txBox="1"/>
          <p:nvPr/>
        </p:nvSpPr>
        <p:spPr>
          <a:xfrm>
            <a:off x="6032138" y="3808473"/>
            <a:ext cx="2074763" cy="559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450"/>
              </a:spcBef>
              <a:spcAft>
                <a:spcPts val="450"/>
              </a:spcAft>
            </a:pPr>
            <a:r>
              <a:rPr lang="en-AU" sz="1013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Hơn</a:t>
            </a:r>
            <a:r>
              <a:rPr lang="en-AU" sz="1013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1 </a:t>
            </a:r>
            <a:r>
              <a:rPr lang="en-AU" sz="1013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triệu</a:t>
            </a:r>
            <a:r>
              <a:rPr lang="en-AU" sz="1013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1013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dịch</a:t>
            </a:r>
            <a:r>
              <a:rPr lang="en-AU" sz="1013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1013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vụ</a:t>
            </a:r>
            <a:r>
              <a:rPr lang="en-AU" sz="1013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1013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đã</a:t>
            </a:r>
            <a:r>
              <a:rPr lang="en-AU" sz="1013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1013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được</a:t>
            </a:r>
            <a:r>
              <a:rPr lang="en-AU" sz="1013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1013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bán</a:t>
            </a:r>
            <a:r>
              <a:rPr lang="en-AU" sz="1013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1013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tại</a:t>
            </a:r>
            <a:r>
              <a:rPr lang="en-AU" sz="1013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1013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Úc</a:t>
            </a:r>
            <a:r>
              <a:rPr lang="en-AU" sz="1013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&amp; New Zealand </a:t>
            </a:r>
            <a:r>
              <a:rPr lang="en-AU" sz="1013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và</a:t>
            </a:r>
            <a:r>
              <a:rPr lang="en-AU" sz="1013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1013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vẫn</a:t>
            </a:r>
            <a:r>
              <a:rPr lang="en-AU" sz="1013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1013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đang</a:t>
            </a:r>
            <a:r>
              <a:rPr lang="en-AU" sz="1013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1013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tiếp</a:t>
            </a:r>
            <a:r>
              <a:rPr lang="en-AU" sz="1013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1013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tục</a:t>
            </a:r>
            <a:r>
              <a:rPr lang="en-AU" sz="1013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1013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tăng</a:t>
            </a:r>
            <a:r>
              <a:rPr lang="en-AU" sz="1013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…</a:t>
            </a:r>
          </a:p>
        </p:txBody>
      </p:sp>
      <p:pic>
        <p:nvPicPr>
          <p:cNvPr id="30" name="Graphic 29" descr="Target Audience outline">
            <a:extLst>
              <a:ext uri="{FF2B5EF4-FFF2-40B4-BE49-F238E27FC236}">
                <a16:creationId xmlns:a16="http://schemas.microsoft.com/office/drawing/2014/main" id="{80629C48-0C32-BC11-4464-9B5C075FEE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43332" y="1375299"/>
            <a:ext cx="754380" cy="754380"/>
          </a:xfrm>
          <a:prstGeom prst="rect">
            <a:avLst/>
          </a:prstGeom>
        </p:spPr>
      </p:pic>
      <p:pic>
        <p:nvPicPr>
          <p:cNvPr id="33" name="Graphic 32" descr="Earth globe: Asia and Australia with solid fill">
            <a:extLst>
              <a:ext uri="{FF2B5EF4-FFF2-40B4-BE49-F238E27FC236}">
                <a16:creationId xmlns:a16="http://schemas.microsoft.com/office/drawing/2014/main" id="{72C6B85F-1083-7DD9-DC07-1A9D4EEED77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99861" y="1401226"/>
            <a:ext cx="685800" cy="685800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788CC782-8C61-A90C-3AE3-9D021F8907CE}"/>
              </a:ext>
            </a:extLst>
          </p:cNvPr>
          <p:cNvGrpSpPr/>
          <p:nvPr/>
        </p:nvGrpSpPr>
        <p:grpSpPr>
          <a:xfrm>
            <a:off x="6326930" y="3146982"/>
            <a:ext cx="1483690" cy="754380"/>
            <a:chOff x="8512344" y="4204151"/>
            <a:chExt cx="1978253" cy="1005840"/>
          </a:xfrm>
        </p:grpSpPr>
        <p:pic>
          <p:nvPicPr>
            <p:cNvPr id="37" name="Graphic 36" descr="Group outline">
              <a:extLst>
                <a:ext uri="{FF2B5EF4-FFF2-40B4-BE49-F238E27FC236}">
                  <a16:creationId xmlns:a16="http://schemas.microsoft.com/office/drawing/2014/main" id="{C7B69D37-D599-EEC0-2A2E-0F1912AEA27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512344" y="4204151"/>
              <a:ext cx="1005840" cy="1005840"/>
            </a:xfrm>
            <a:prstGeom prst="rect">
              <a:avLst/>
            </a:prstGeom>
          </p:spPr>
        </p:pic>
        <p:pic>
          <p:nvPicPr>
            <p:cNvPr id="38" name="Graphic 37" descr="Group outline">
              <a:extLst>
                <a:ext uri="{FF2B5EF4-FFF2-40B4-BE49-F238E27FC236}">
                  <a16:creationId xmlns:a16="http://schemas.microsoft.com/office/drawing/2014/main" id="{497840D7-9678-944E-764C-1822B026276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484757" y="4204151"/>
              <a:ext cx="1005840" cy="1005840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9ED5028-4E15-CB7A-781A-2D45AF173B37}"/>
              </a:ext>
            </a:extLst>
          </p:cNvPr>
          <p:cNvGrpSpPr/>
          <p:nvPr/>
        </p:nvGrpSpPr>
        <p:grpSpPr>
          <a:xfrm>
            <a:off x="6747933" y="1482007"/>
            <a:ext cx="574416" cy="574416"/>
            <a:chOff x="9787615" y="1858058"/>
            <a:chExt cx="842477" cy="842477"/>
          </a:xfrm>
        </p:grpSpPr>
        <p:pic>
          <p:nvPicPr>
            <p:cNvPr id="6" name="Picture 5" descr="A black circle with a yellow and blue outline and text&#10;&#10;AI-generated content may be incorrect.">
              <a:extLst>
                <a:ext uri="{FF2B5EF4-FFF2-40B4-BE49-F238E27FC236}">
                  <a16:creationId xmlns:a16="http://schemas.microsoft.com/office/drawing/2014/main" id="{8A92B23C-4651-B038-1E1B-9BA40AAB3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87615" y="1858058"/>
              <a:ext cx="842477" cy="842477"/>
            </a:xfrm>
            <a:prstGeom prst="rect">
              <a:avLst/>
            </a:prstGeom>
          </p:spPr>
        </p:pic>
        <p:pic>
          <p:nvPicPr>
            <p:cNvPr id="7" name="Picture 6" descr="A black circle with a yellow and blue outline and text&#10;&#10;AI-generated content may be incorrect.">
              <a:extLst>
                <a:ext uri="{FF2B5EF4-FFF2-40B4-BE49-F238E27FC236}">
                  <a16:creationId xmlns:a16="http://schemas.microsoft.com/office/drawing/2014/main" id="{F10F7A5F-B890-6D61-501B-3DD2FBB41A3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87615" y="1858058"/>
              <a:ext cx="842477" cy="842477"/>
            </a:xfrm>
            <a:prstGeom prst="rect">
              <a:avLst/>
            </a:prstGeom>
          </p:spPr>
        </p:pic>
      </p:grpSp>
      <p:pic>
        <p:nvPicPr>
          <p:cNvPr id="10" name="Picture 9" descr="The image depicts a modern office lobby with a minimalist design, featuring a blue reception counter, greenery hanging from the ceiling, and an open floor plan.&#10;&#10;AI-generated content may be incorrect.">
            <a:extLst>
              <a:ext uri="{FF2B5EF4-FFF2-40B4-BE49-F238E27FC236}">
                <a16:creationId xmlns:a16="http://schemas.microsoft.com/office/drawing/2014/main" id="{72FFE528-77C0-A219-DC17-0B7322FDFF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4815050" cy="4754880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2535323-9B54-5D93-86C9-5FA180DEF3BA}"/>
              </a:ext>
            </a:extLst>
          </p:cNvPr>
          <p:cNvSpPr/>
          <p:nvPr/>
        </p:nvSpPr>
        <p:spPr>
          <a:xfrm>
            <a:off x="155099" y="4300417"/>
            <a:ext cx="1264655" cy="327273"/>
          </a:xfrm>
          <a:prstGeom prst="round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6789" tIns="26789" rIns="26789" bIns="26789" numCol="1" spcCol="38100" rtlCol="0" anchor="ctr">
            <a:spAutoFit/>
          </a:bodyPr>
          <a:lstStyle/>
          <a:p>
            <a:pPr algn="ctr" defTabSz="308075" hangingPunct="0"/>
            <a:endParaRPr lang="en-US" sz="1013" kern="0">
              <a:solidFill>
                <a:srgbClr val="FFFFFF"/>
              </a:solidFill>
              <a:latin typeface="Aptos" panose="020B0004020202020204" pitchFamily="34" charset="0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1237B6-F499-6BD1-5C83-003AF88FFA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6852" y="4368434"/>
            <a:ext cx="1021567" cy="199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827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428A54C-8A5B-0AE2-0964-7358A6652F11}"/>
              </a:ext>
            </a:extLst>
          </p:cNvPr>
          <p:cNvSpPr/>
          <p:nvPr/>
        </p:nvSpPr>
        <p:spPr>
          <a:xfrm>
            <a:off x="4703705" y="3857662"/>
            <a:ext cx="4103591" cy="792000"/>
          </a:xfrm>
          <a:prstGeom prst="rect">
            <a:avLst/>
          </a:prstGeom>
          <a:solidFill>
            <a:schemeClr val="bg1"/>
          </a:solidFill>
          <a:ln w="12700" cap="flat">
            <a:solidFill>
              <a:srgbClr val="7030A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6789" tIns="26789" rIns="26789" bIns="26789" numCol="1" spcCol="38100" rtlCol="0" anchor="ctr">
            <a:spAutoFit/>
          </a:bodyPr>
          <a:lstStyle/>
          <a:p>
            <a:pPr algn="ctr" defTabSz="308075" hangingPunct="0"/>
            <a:endParaRPr lang="en-AU" sz="1125" kern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40EE2D-6B87-796A-321C-A3BDC4CC2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26891"/>
            <a:ext cx="8515350" cy="810159"/>
          </a:xfrm>
        </p:spPr>
        <p:txBody>
          <a:bodyPr/>
          <a:lstStyle/>
          <a:p>
            <a:r>
              <a:rPr lang="en-AU" sz="2800" dirty="0" err="1"/>
              <a:t>Dịch</a:t>
            </a:r>
            <a:r>
              <a:rPr lang="en-AU" sz="2800" dirty="0"/>
              <a:t> </a:t>
            </a:r>
            <a:r>
              <a:rPr lang="en-AU" sz="2800" dirty="0" err="1"/>
              <a:t>Vụ</a:t>
            </a:r>
            <a:r>
              <a:rPr lang="en-AU" sz="2800" dirty="0"/>
              <a:t> </a:t>
            </a:r>
            <a:r>
              <a:rPr lang="en-AU" sz="2800" dirty="0" err="1"/>
              <a:t>Thiết</a:t>
            </a:r>
            <a:r>
              <a:rPr lang="en-AU" sz="2800" dirty="0"/>
              <a:t> </a:t>
            </a:r>
            <a:r>
              <a:rPr lang="en-AU" sz="2800" dirty="0" err="1"/>
              <a:t>Yếu</a:t>
            </a:r>
            <a:r>
              <a:rPr lang="en-AU" sz="2800" dirty="0"/>
              <a:t> Cho </a:t>
            </a:r>
            <a:r>
              <a:rPr lang="en-AU" sz="2800" dirty="0" err="1"/>
              <a:t>Hộ</a:t>
            </a:r>
            <a:r>
              <a:rPr lang="en-AU" sz="2800" dirty="0"/>
              <a:t> Gia </a:t>
            </a:r>
            <a:r>
              <a:rPr lang="en-AU" sz="2800" dirty="0" err="1"/>
              <a:t>Đình</a:t>
            </a:r>
            <a:r>
              <a:rPr lang="en-AU" sz="2800" dirty="0"/>
              <a:t> &amp; Doanh </a:t>
            </a:r>
            <a:r>
              <a:rPr lang="en-AU" sz="2800" dirty="0" err="1"/>
              <a:t>Nghiệp</a:t>
            </a:r>
            <a:endParaRPr lang="en-AU" sz="2800" dirty="0"/>
          </a:p>
        </p:txBody>
      </p:sp>
      <p:sp>
        <p:nvSpPr>
          <p:cNvPr id="6" name="Line">
            <a:extLst>
              <a:ext uri="{FF2B5EF4-FFF2-40B4-BE49-F238E27FC236}">
                <a16:creationId xmlns:a16="http://schemas.microsoft.com/office/drawing/2014/main" id="{A7B93D59-AA03-79BF-3B0B-FDD3E562DDD3}"/>
              </a:ext>
            </a:extLst>
          </p:cNvPr>
          <p:cNvSpPr/>
          <p:nvPr/>
        </p:nvSpPr>
        <p:spPr>
          <a:xfrm flipV="1">
            <a:off x="3102594" y="1345419"/>
            <a:ext cx="8968" cy="2282114"/>
          </a:xfrm>
          <a:prstGeom prst="line">
            <a:avLst/>
          </a:prstGeom>
          <a:ln w="12700">
            <a:solidFill>
              <a:srgbClr val="102C53"/>
            </a:solidFill>
            <a:miter lim="400000"/>
          </a:ln>
        </p:spPr>
        <p:txBody>
          <a:bodyPr lIns="26789" tIns="26789" rIns="26789" bIns="26789" anchor="ctr"/>
          <a:lstStyle/>
          <a:p>
            <a:pPr algn="ctr" defTabSz="308082" hangingPunct="0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125" kern="0">
              <a:solidFill>
                <a:srgbClr val="FFFFFF"/>
              </a:solidFill>
              <a:latin typeface="Aptos" panose="020B0004020202020204" pitchFamily="34" charset="0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7" name="Line">
            <a:extLst>
              <a:ext uri="{FF2B5EF4-FFF2-40B4-BE49-F238E27FC236}">
                <a16:creationId xmlns:a16="http://schemas.microsoft.com/office/drawing/2014/main" id="{3E4463A7-25F4-69F0-8F1A-B2893E21F5FE}"/>
              </a:ext>
            </a:extLst>
          </p:cNvPr>
          <p:cNvSpPr/>
          <p:nvPr/>
        </p:nvSpPr>
        <p:spPr>
          <a:xfrm flipV="1">
            <a:off x="4603846" y="1388241"/>
            <a:ext cx="26513" cy="2256808"/>
          </a:xfrm>
          <a:prstGeom prst="line">
            <a:avLst/>
          </a:prstGeom>
          <a:ln w="12700">
            <a:solidFill>
              <a:srgbClr val="102C53"/>
            </a:solidFill>
            <a:miter lim="400000"/>
          </a:ln>
        </p:spPr>
        <p:txBody>
          <a:bodyPr lIns="26789" tIns="26789" rIns="26789" bIns="26789" anchor="ctr"/>
          <a:lstStyle/>
          <a:p>
            <a:pPr algn="ctr" defTabSz="308082" hangingPunct="0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125" kern="0">
              <a:solidFill>
                <a:srgbClr val="FFFFFF"/>
              </a:solidFill>
              <a:latin typeface="Aptos" panose="020B0004020202020204" pitchFamily="34" charset="0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8" name="Line">
            <a:extLst>
              <a:ext uri="{FF2B5EF4-FFF2-40B4-BE49-F238E27FC236}">
                <a16:creationId xmlns:a16="http://schemas.microsoft.com/office/drawing/2014/main" id="{49F3307A-8B70-74DC-9C50-4624954B7D7A}"/>
              </a:ext>
            </a:extLst>
          </p:cNvPr>
          <p:cNvSpPr/>
          <p:nvPr/>
        </p:nvSpPr>
        <p:spPr>
          <a:xfrm flipV="1">
            <a:off x="6130855" y="1351263"/>
            <a:ext cx="6936" cy="2276270"/>
          </a:xfrm>
          <a:prstGeom prst="line">
            <a:avLst/>
          </a:prstGeom>
          <a:ln w="12700">
            <a:solidFill>
              <a:srgbClr val="102C53"/>
            </a:solidFill>
            <a:miter lim="400000"/>
          </a:ln>
        </p:spPr>
        <p:txBody>
          <a:bodyPr lIns="26789" tIns="26789" rIns="26789" bIns="26789" anchor="ctr"/>
          <a:lstStyle/>
          <a:p>
            <a:pPr algn="ctr" defTabSz="308082" hangingPunct="0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125" kern="0">
              <a:solidFill>
                <a:srgbClr val="FFFFFF"/>
              </a:solidFill>
              <a:latin typeface="Aptos" panose="020B0004020202020204" pitchFamily="34" charset="0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0F9D970-ABB1-5D9F-159F-AC86CE0E9D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0568" y="1429379"/>
            <a:ext cx="452624" cy="41326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2B5CF82-A6E9-8C8D-5CA1-CB7D4FF3895A}"/>
              </a:ext>
            </a:extLst>
          </p:cNvPr>
          <p:cNvSpPr txBox="1"/>
          <p:nvPr/>
        </p:nvSpPr>
        <p:spPr>
          <a:xfrm>
            <a:off x="378243" y="2009992"/>
            <a:ext cx="105697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08082" hangingPunct="0"/>
            <a:r>
              <a:rPr lang="en-US" sz="900" kern="0">
                <a:solidFill>
                  <a:srgbClr val="053268"/>
                </a:solidFill>
                <a:latin typeface="Aptos" panose="020B0004020202020204" pitchFamily="34" charset="0"/>
                <a:ea typeface="Helvetica Neue"/>
                <a:cs typeface="Helvetica Neue"/>
                <a:sym typeface="Helvetica Neue"/>
              </a:rPr>
              <a:t>Di Động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F7B0E9-5A68-0339-57A6-EE3816DD460F}"/>
              </a:ext>
            </a:extLst>
          </p:cNvPr>
          <p:cNvSpPr txBox="1"/>
          <p:nvPr/>
        </p:nvSpPr>
        <p:spPr>
          <a:xfrm>
            <a:off x="1835720" y="2009992"/>
            <a:ext cx="105697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08082" hangingPunct="0"/>
            <a:r>
              <a:rPr lang="en-US" sz="900" kern="0">
                <a:solidFill>
                  <a:srgbClr val="053268"/>
                </a:solidFill>
                <a:latin typeface="Aptos" panose="020B0004020202020204" pitchFamily="34" charset="0"/>
                <a:ea typeface="Helvetica Neue"/>
                <a:cs typeface="Helvetica Neue"/>
                <a:sym typeface="Helvetica Neue"/>
              </a:rPr>
              <a:t>Băng Thông Rộng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E4A660E-FE1B-CA04-DD01-614706402D6E}"/>
              </a:ext>
            </a:extLst>
          </p:cNvPr>
          <p:cNvSpPr txBox="1"/>
          <p:nvPr/>
        </p:nvSpPr>
        <p:spPr>
          <a:xfrm>
            <a:off x="7638401" y="2009992"/>
            <a:ext cx="126103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08082" hangingPunct="0"/>
            <a:r>
              <a:rPr lang="en-US" sz="900" kern="0">
                <a:solidFill>
                  <a:srgbClr val="053268"/>
                </a:solidFill>
                <a:latin typeface="Aptos" panose="020B0004020202020204" pitchFamily="34" charset="0"/>
                <a:ea typeface="Helvetica Neue"/>
                <a:cs typeface="Helvetica Neue"/>
                <a:sym typeface="Helvetica Neue"/>
              </a:rPr>
              <a:t>Điện Thoại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722C147-D9BA-9926-A660-94A3AC207CA3}"/>
              </a:ext>
            </a:extLst>
          </p:cNvPr>
          <p:cNvSpPr txBox="1"/>
          <p:nvPr/>
        </p:nvSpPr>
        <p:spPr>
          <a:xfrm>
            <a:off x="6358395" y="2009992"/>
            <a:ext cx="1056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08082" hangingPunct="0"/>
            <a:r>
              <a:rPr lang="en-US" sz="900" kern="0">
                <a:solidFill>
                  <a:srgbClr val="053268"/>
                </a:solidFill>
                <a:latin typeface="Aptos" panose="020B0004020202020204" pitchFamily="34" charset="0"/>
                <a:ea typeface="Helvetica Neue"/>
                <a:cs typeface="Helvetica Neue"/>
                <a:sym typeface="Helvetica Neue"/>
              </a:rPr>
              <a:t>Thanh Toán</a:t>
            </a:r>
          </a:p>
          <a:p>
            <a:pPr algn="ctr" defTabSz="308082" hangingPunct="0"/>
            <a:r>
              <a:rPr lang="en-US" sz="900" kern="0">
                <a:solidFill>
                  <a:srgbClr val="053268"/>
                </a:solidFill>
                <a:latin typeface="Aptos" panose="020B0004020202020204" pitchFamily="34" charset="0"/>
                <a:ea typeface="Helvetica Neue"/>
                <a:cs typeface="Helvetica Neue"/>
                <a:sym typeface="Helvetica Neue"/>
              </a:rPr>
              <a:t>Xử Lý</a:t>
            </a:r>
          </a:p>
        </p:txBody>
      </p:sp>
      <p:pic>
        <p:nvPicPr>
          <p:cNvPr id="25" name="Picture 24" descr="A picture containing text, tableware, dishware, plate&#10;&#10;Description automatically generated">
            <a:extLst>
              <a:ext uri="{FF2B5EF4-FFF2-40B4-BE49-F238E27FC236}">
                <a16:creationId xmlns:a16="http://schemas.microsoft.com/office/drawing/2014/main" id="{A12BBF95-1E04-7B8F-F2B4-4FCB041D2BF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4190" y="2579728"/>
            <a:ext cx="649460" cy="228763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6089D3C1-FD6B-071E-C0C3-B8EEEEE1A34C}"/>
              </a:ext>
            </a:extLst>
          </p:cNvPr>
          <p:cNvGrpSpPr/>
          <p:nvPr/>
        </p:nvGrpSpPr>
        <p:grpSpPr>
          <a:xfrm>
            <a:off x="696650" y="2529971"/>
            <a:ext cx="416657" cy="621000"/>
            <a:chOff x="21680867" y="4926553"/>
            <a:chExt cx="1222192" cy="1796900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090D5E52-2B37-A73E-FD20-D8F3739CE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680867" y="5288440"/>
              <a:ext cx="1222192" cy="1435013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418B06BA-9609-FE25-E1A1-EB5CCCA9616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808038" y="4926553"/>
              <a:ext cx="926643" cy="246075"/>
            </a:xfrm>
            <a:prstGeom prst="rect">
              <a:avLst/>
            </a:prstGeom>
          </p:spPr>
        </p:pic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A43FAFDD-099C-0E9D-7A76-AE8BB3B2EC9D}"/>
              </a:ext>
            </a:extLst>
          </p:cNvPr>
          <p:cNvSpPr txBox="1"/>
          <p:nvPr/>
        </p:nvSpPr>
        <p:spPr>
          <a:xfrm>
            <a:off x="4819509" y="2009992"/>
            <a:ext cx="1056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08082" hangingPunct="0"/>
            <a:r>
              <a:rPr lang="en-US" sz="900" kern="0">
                <a:solidFill>
                  <a:srgbClr val="053268"/>
                </a:solidFill>
                <a:latin typeface="Aptos" panose="020B0004020202020204" pitchFamily="34" charset="0"/>
                <a:ea typeface="Helvetica Neue"/>
                <a:cs typeface="Helvetica Neue"/>
                <a:sym typeface="Helvetica Neue"/>
              </a:rPr>
              <a:t>Bảo Hiểm</a:t>
            </a:r>
            <a:br>
              <a:rPr lang="en-US" sz="900" kern="0">
                <a:solidFill>
                  <a:srgbClr val="053268"/>
                </a:solidFill>
                <a:latin typeface="Aptos" panose="020B0004020202020204" pitchFamily="34" charset="0"/>
                <a:ea typeface="Helvetica Neue"/>
                <a:cs typeface="Helvetica Neue"/>
                <a:sym typeface="Helvetica Neue"/>
              </a:rPr>
            </a:br>
            <a:r>
              <a:rPr lang="en-US" sz="900" kern="0">
                <a:solidFill>
                  <a:srgbClr val="053268"/>
                </a:solidFill>
                <a:latin typeface="Aptos" panose="020B0004020202020204" pitchFamily="34" charset="0"/>
                <a:ea typeface="Helvetica Neue"/>
                <a:cs typeface="Helvetica Neue"/>
                <a:sym typeface="Helvetica Neue"/>
              </a:rPr>
              <a:t>Nhà Ở</a:t>
            </a:r>
          </a:p>
        </p:txBody>
      </p:sp>
      <p:sp>
        <p:nvSpPr>
          <p:cNvPr id="33" name="Line">
            <a:extLst>
              <a:ext uri="{FF2B5EF4-FFF2-40B4-BE49-F238E27FC236}">
                <a16:creationId xmlns:a16="http://schemas.microsoft.com/office/drawing/2014/main" id="{4D1F2D41-512B-9AB1-C372-F7B859D20072}"/>
              </a:ext>
            </a:extLst>
          </p:cNvPr>
          <p:cNvSpPr/>
          <p:nvPr/>
        </p:nvSpPr>
        <p:spPr>
          <a:xfrm flipH="1" flipV="1">
            <a:off x="1595545" y="1345419"/>
            <a:ext cx="8598" cy="2299631"/>
          </a:xfrm>
          <a:prstGeom prst="line">
            <a:avLst/>
          </a:prstGeom>
          <a:ln w="12700">
            <a:solidFill>
              <a:srgbClr val="102C53"/>
            </a:solidFill>
            <a:miter lim="400000"/>
          </a:ln>
        </p:spPr>
        <p:txBody>
          <a:bodyPr lIns="26789" tIns="26789" rIns="26789" bIns="26789" anchor="ctr"/>
          <a:lstStyle/>
          <a:p>
            <a:pPr algn="ctr" defTabSz="308082" hangingPunct="0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125" kern="0">
              <a:solidFill>
                <a:srgbClr val="FFFFFF"/>
              </a:solidFill>
              <a:latin typeface="Aptos" panose="020B0004020202020204" pitchFamily="34" charset="0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4" name="Line">
            <a:extLst>
              <a:ext uri="{FF2B5EF4-FFF2-40B4-BE49-F238E27FC236}">
                <a16:creationId xmlns:a16="http://schemas.microsoft.com/office/drawing/2014/main" id="{D4E162D7-07F1-369E-A4E0-2FBECD9F148A}"/>
              </a:ext>
            </a:extLst>
          </p:cNvPr>
          <p:cNvSpPr/>
          <p:nvPr/>
        </p:nvSpPr>
        <p:spPr>
          <a:xfrm flipH="1" flipV="1">
            <a:off x="7633891" y="1319544"/>
            <a:ext cx="40019" cy="2325505"/>
          </a:xfrm>
          <a:prstGeom prst="line">
            <a:avLst/>
          </a:prstGeom>
          <a:ln w="12700">
            <a:solidFill>
              <a:srgbClr val="102C53"/>
            </a:solidFill>
            <a:miter lim="400000"/>
          </a:ln>
        </p:spPr>
        <p:txBody>
          <a:bodyPr lIns="26789" tIns="26789" rIns="26789" bIns="26789" anchor="ctr"/>
          <a:lstStyle/>
          <a:p>
            <a:pPr algn="ctr" defTabSz="308082" hangingPunct="0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125" kern="0">
              <a:solidFill>
                <a:srgbClr val="FFFFFF"/>
              </a:solidFill>
              <a:latin typeface="Aptos" panose="020B0004020202020204" pitchFamily="34" charset="0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E4447D1B-4CD6-A4D0-9995-60E39DF8F4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00270" y="1345747"/>
            <a:ext cx="495449" cy="58431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BC170230-89CA-167F-1695-4CA099588B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47049" y="2579728"/>
            <a:ext cx="601890" cy="210056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72069539-E6D5-B558-A65F-9003A609A8E6}"/>
              </a:ext>
            </a:extLst>
          </p:cNvPr>
          <p:cNvSpPr txBox="1"/>
          <p:nvPr/>
        </p:nvSpPr>
        <p:spPr>
          <a:xfrm>
            <a:off x="3362134" y="2009992"/>
            <a:ext cx="105697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08078" hangingPunct="0"/>
            <a:r>
              <a:rPr lang="en-US" sz="900" kern="0">
                <a:solidFill>
                  <a:srgbClr val="053268"/>
                </a:solidFill>
                <a:latin typeface="Aptos" panose="020B0004020202020204" pitchFamily="34" charset="0"/>
                <a:ea typeface="Helvetica Neue"/>
                <a:cs typeface="Helvetica Neue"/>
                <a:sym typeface="Helvetica Neue"/>
              </a:rPr>
              <a:t>Năng Lượng</a:t>
            </a:r>
          </a:p>
        </p:txBody>
      </p:sp>
      <p:pic>
        <p:nvPicPr>
          <p:cNvPr id="41" name="Picture 40" descr="Logo&#10;&#10;Description automatically generated">
            <a:extLst>
              <a:ext uri="{FF2B5EF4-FFF2-40B4-BE49-F238E27FC236}">
                <a16:creationId xmlns:a16="http://schemas.microsoft.com/office/drawing/2014/main" id="{5095B248-5A4C-6D5D-A6CC-DE9CED99251F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5185" y="3095969"/>
            <a:ext cx="930869" cy="222374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F6B42412-61A7-24B6-01B6-CDBB7952822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56003" y="2579728"/>
            <a:ext cx="469233" cy="125318"/>
          </a:xfrm>
          <a:prstGeom prst="rect">
            <a:avLst/>
          </a:prstGeom>
        </p:spPr>
      </p:pic>
      <p:pic>
        <p:nvPicPr>
          <p:cNvPr id="43" name="Picture 42" descr="A purple and green letter on a black background&#10;&#10;Description automatically generated">
            <a:extLst>
              <a:ext uri="{FF2B5EF4-FFF2-40B4-BE49-F238E27FC236}">
                <a16:creationId xmlns:a16="http://schemas.microsoft.com/office/drawing/2014/main" id="{45A37712-6946-297D-14F8-C0F49C04DEA4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8008" y="2579728"/>
            <a:ext cx="697744" cy="225895"/>
          </a:xfrm>
          <a:prstGeom prst="rect">
            <a:avLst/>
          </a:prstGeom>
        </p:spPr>
      </p:pic>
      <p:pic>
        <p:nvPicPr>
          <p:cNvPr id="44" name="Picture 43" descr="A computer with a wifi symbol&#10;&#10;AI-generated content may be incorrect.">
            <a:extLst>
              <a:ext uri="{FF2B5EF4-FFF2-40B4-BE49-F238E27FC236}">
                <a16:creationId xmlns:a16="http://schemas.microsoft.com/office/drawing/2014/main" id="{AAFBA630-904E-E814-B6FF-F63C8C987111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0449" y="1480628"/>
            <a:ext cx="566769" cy="398837"/>
          </a:xfrm>
          <a:prstGeom prst="rect">
            <a:avLst/>
          </a:prstGeom>
        </p:spPr>
      </p:pic>
      <p:pic>
        <p:nvPicPr>
          <p:cNvPr id="45" name="Picture 44" descr="A light bulb and fire flame logo&#10;&#10;AI-generated content may be incorrect.">
            <a:extLst>
              <a:ext uri="{FF2B5EF4-FFF2-40B4-BE49-F238E27FC236}">
                <a16:creationId xmlns:a16="http://schemas.microsoft.com/office/drawing/2014/main" id="{64D37B02-7802-D761-77F4-84F183C6B79D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0766" y="1434272"/>
            <a:ext cx="1478570" cy="887141"/>
          </a:xfrm>
          <a:prstGeom prst="rect">
            <a:avLst/>
          </a:prstGeom>
        </p:spPr>
      </p:pic>
      <p:pic>
        <p:nvPicPr>
          <p:cNvPr id="46" name="Picture 45" descr="A blue phone with black background&#10;&#10;AI-generated content may be incorrect.">
            <a:extLst>
              <a:ext uri="{FF2B5EF4-FFF2-40B4-BE49-F238E27FC236}">
                <a16:creationId xmlns:a16="http://schemas.microsoft.com/office/drawing/2014/main" id="{E135DDCA-47E7-C0CA-04EF-2EF34C168A95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9906" y="1422606"/>
            <a:ext cx="416457" cy="527078"/>
          </a:xfrm>
          <a:prstGeom prst="rect">
            <a:avLst/>
          </a:prstGeom>
        </p:spPr>
      </p:pic>
      <p:pic>
        <p:nvPicPr>
          <p:cNvPr id="48" name="Picture 47" descr="A purple sign with black background&#10;&#10;AI-generated content may be incorrect.">
            <a:extLst>
              <a:ext uri="{FF2B5EF4-FFF2-40B4-BE49-F238E27FC236}">
                <a16:creationId xmlns:a16="http://schemas.microsoft.com/office/drawing/2014/main" id="{912669EA-46C5-E36F-37DC-CDA91969F9D5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7061" y="3988036"/>
            <a:ext cx="758103" cy="543038"/>
          </a:xfrm>
          <a:prstGeom prst="rect">
            <a:avLst/>
          </a:prstGeom>
        </p:spPr>
      </p:pic>
      <p:grpSp>
        <p:nvGrpSpPr>
          <p:cNvPr id="61" name="Group 60">
            <a:extLst>
              <a:ext uri="{FF2B5EF4-FFF2-40B4-BE49-F238E27FC236}">
                <a16:creationId xmlns:a16="http://schemas.microsoft.com/office/drawing/2014/main" id="{1EF73969-40BB-AA74-0678-FC9EB0E99A60}"/>
              </a:ext>
            </a:extLst>
          </p:cNvPr>
          <p:cNvGrpSpPr/>
          <p:nvPr/>
        </p:nvGrpSpPr>
        <p:grpSpPr>
          <a:xfrm>
            <a:off x="8050578" y="3980351"/>
            <a:ext cx="393937" cy="444713"/>
            <a:chOff x="8636559" y="3595726"/>
            <a:chExt cx="1338773" cy="1662467"/>
          </a:xfrm>
          <a:solidFill>
            <a:srgbClr val="671E75"/>
          </a:solidFill>
        </p:grpSpPr>
        <p:pic>
          <p:nvPicPr>
            <p:cNvPr id="62" name="Graphic 61" descr="Open hand outline">
              <a:extLst>
                <a:ext uri="{FF2B5EF4-FFF2-40B4-BE49-F238E27FC236}">
                  <a16:creationId xmlns:a16="http://schemas.microsoft.com/office/drawing/2014/main" id="{85C610F0-CB2B-E5C2-0730-A8A55EFAAE5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8636559" y="3919420"/>
              <a:ext cx="1338773" cy="1338773"/>
            </a:xfrm>
            <a:prstGeom prst="rect">
              <a:avLst/>
            </a:prstGeom>
          </p:spPr>
        </p:pic>
        <p:pic>
          <p:nvPicPr>
            <p:cNvPr id="63" name="Graphic 62" descr="Lunch Box with solid fill">
              <a:extLst>
                <a:ext uri="{FF2B5EF4-FFF2-40B4-BE49-F238E27FC236}">
                  <a16:creationId xmlns:a16="http://schemas.microsoft.com/office/drawing/2014/main" id="{5A0FFCA9-3E07-0DD7-B269-14C5E51124F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8928093" y="3595726"/>
              <a:ext cx="755703" cy="755703"/>
            </a:xfrm>
            <a:prstGeom prst="rect">
              <a:avLst/>
            </a:prstGeom>
          </p:spPr>
        </p:pic>
      </p:grpSp>
      <p:pic>
        <p:nvPicPr>
          <p:cNvPr id="64" name="Graphic 63" descr="User outline">
            <a:extLst>
              <a:ext uri="{FF2B5EF4-FFF2-40B4-BE49-F238E27FC236}">
                <a16:creationId xmlns:a16="http://schemas.microsoft.com/office/drawing/2014/main" id="{789CE87B-E8E4-D79B-DB2C-6EDC17058A3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004623" y="3930746"/>
            <a:ext cx="401297" cy="401297"/>
          </a:xfrm>
          <a:prstGeom prst="rect">
            <a:avLst/>
          </a:prstGeom>
        </p:spPr>
      </p:pic>
      <p:grpSp>
        <p:nvGrpSpPr>
          <p:cNvPr id="65" name="Group 64">
            <a:extLst>
              <a:ext uri="{FF2B5EF4-FFF2-40B4-BE49-F238E27FC236}">
                <a16:creationId xmlns:a16="http://schemas.microsoft.com/office/drawing/2014/main" id="{09B5D7E8-E125-54D4-582C-1139A0A96C5C}"/>
              </a:ext>
            </a:extLst>
          </p:cNvPr>
          <p:cNvGrpSpPr/>
          <p:nvPr/>
        </p:nvGrpSpPr>
        <p:grpSpPr>
          <a:xfrm>
            <a:off x="6040101" y="3984710"/>
            <a:ext cx="410303" cy="366883"/>
            <a:chOff x="6934790" y="3197081"/>
            <a:chExt cx="1281985" cy="1146319"/>
          </a:xfrm>
        </p:grpSpPr>
        <p:pic>
          <p:nvPicPr>
            <p:cNvPr id="66" name="Graphic 65" descr="Right pointing backhand index outline">
              <a:extLst>
                <a:ext uri="{FF2B5EF4-FFF2-40B4-BE49-F238E27FC236}">
                  <a16:creationId xmlns:a16="http://schemas.microsoft.com/office/drawing/2014/main" id="{6444A02A-97BE-0472-E56D-8C08917CEF7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 rot="16200000">
              <a:off x="6934790" y="3429000"/>
              <a:ext cx="914400" cy="914400"/>
            </a:xfrm>
            <a:prstGeom prst="rect">
              <a:avLst/>
            </a:prstGeom>
          </p:spPr>
        </p:pic>
        <p:sp>
          <p:nvSpPr>
            <p:cNvPr id="67" name="Rounded Rectangle 66">
              <a:extLst>
                <a:ext uri="{FF2B5EF4-FFF2-40B4-BE49-F238E27FC236}">
                  <a16:creationId xmlns:a16="http://schemas.microsoft.com/office/drawing/2014/main" id="{01E6649B-808B-4FA0-292F-33A9754092DE}"/>
                </a:ext>
              </a:extLst>
            </p:cNvPr>
            <p:cNvSpPr/>
            <p:nvPr/>
          </p:nvSpPr>
          <p:spPr>
            <a:xfrm>
              <a:off x="6977092" y="3197081"/>
              <a:ext cx="1239683" cy="384352"/>
            </a:xfrm>
            <a:prstGeom prst="roundRect">
              <a:avLst/>
            </a:prstGeom>
            <a:noFill/>
            <a:ln w="12700"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1013">
                <a:latin typeface="Aptos" panose="020B0004020202020204" pitchFamily="34" charset="0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BBCDA4A9-ED12-2A79-D01F-EF3937AA54E5}"/>
                </a:ext>
              </a:extLst>
            </p:cNvPr>
            <p:cNvSpPr/>
            <p:nvPr/>
          </p:nvSpPr>
          <p:spPr>
            <a:xfrm>
              <a:off x="7270750" y="3561921"/>
              <a:ext cx="73025" cy="956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1013">
                <a:latin typeface="Aptos" panose="020B0004020202020204" pitchFamily="34" charset="0"/>
              </a:endParaRPr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A311FD55-3E35-6DCA-5E26-598C97369847}"/>
              </a:ext>
            </a:extLst>
          </p:cNvPr>
          <p:cNvSpPr txBox="1"/>
          <p:nvPr/>
        </p:nvSpPr>
        <p:spPr>
          <a:xfrm>
            <a:off x="6793315" y="4336555"/>
            <a:ext cx="82391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en-AU" sz="550">
                <a:solidFill>
                  <a:srgbClr val="333E48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1 IBO mới gia nhập doanh nghiệp của bạn</a:t>
            </a:r>
            <a:endParaRPr lang="en-001" sz="550">
              <a:solidFill>
                <a:srgbClr val="333E48"/>
              </a:solidFill>
              <a:latin typeface="Aptos" panose="020B00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EFACDE78-CF92-9B1C-DC2D-438F2A49C03C}"/>
              </a:ext>
            </a:extLst>
          </p:cNvPr>
          <p:cNvSpPr txBox="1"/>
          <p:nvPr/>
        </p:nvSpPr>
        <p:spPr>
          <a:xfrm>
            <a:off x="7763960" y="4336555"/>
            <a:ext cx="104333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en-AU" sz="550" dirty="0" err="1">
                <a:solidFill>
                  <a:srgbClr val="333E48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Conxxion</a:t>
            </a:r>
            <a:r>
              <a:rPr lang="en-AU" sz="550" dirty="0">
                <a:solidFill>
                  <a:srgbClr val="333E48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 </a:t>
            </a:r>
            <a:r>
              <a:rPr lang="en-AU" sz="550" dirty="0" err="1">
                <a:solidFill>
                  <a:srgbClr val="333E48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tặng</a:t>
            </a:r>
            <a:r>
              <a:rPr lang="en-AU" sz="550" dirty="0">
                <a:solidFill>
                  <a:srgbClr val="333E48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 </a:t>
            </a:r>
            <a:r>
              <a:rPr lang="en-AU" sz="550" dirty="0" err="1">
                <a:solidFill>
                  <a:srgbClr val="333E48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một</a:t>
            </a:r>
            <a:r>
              <a:rPr lang="en-AU" sz="550" dirty="0">
                <a:solidFill>
                  <a:srgbClr val="333E48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 </a:t>
            </a:r>
            <a:r>
              <a:rPr lang="en-AU" sz="550" dirty="0" err="1">
                <a:solidFill>
                  <a:srgbClr val="333E48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bữa</a:t>
            </a:r>
            <a:r>
              <a:rPr lang="en-AU" sz="550" dirty="0">
                <a:solidFill>
                  <a:srgbClr val="333E48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 </a:t>
            </a:r>
            <a:r>
              <a:rPr lang="en-AU" sz="550" dirty="0" err="1">
                <a:solidFill>
                  <a:srgbClr val="333E48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ăn</a:t>
            </a:r>
            <a:r>
              <a:rPr lang="en-AU" sz="550" dirty="0">
                <a:solidFill>
                  <a:srgbClr val="333E48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 </a:t>
            </a:r>
            <a:r>
              <a:rPr lang="en-AU" sz="550" dirty="0" err="1">
                <a:solidFill>
                  <a:srgbClr val="333E48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cho</a:t>
            </a:r>
            <a:r>
              <a:rPr lang="en-AU" sz="550" dirty="0">
                <a:solidFill>
                  <a:srgbClr val="333E48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 Foodbank</a:t>
            </a:r>
            <a:endParaRPr lang="en-001" sz="550" dirty="0">
              <a:solidFill>
                <a:srgbClr val="333E48"/>
              </a:solidFill>
              <a:latin typeface="Aptos" panose="020B00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7A924B7C-AB32-6079-93AE-00126B165072}"/>
              </a:ext>
            </a:extLst>
          </p:cNvPr>
          <p:cNvSpPr txBox="1"/>
          <p:nvPr/>
        </p:nvSpPr>
        <p:spPr>
          <a:xfrm>
            <a:off x="5866201" y="4336555"/>
            <a:ext cx="75810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en-AU" sz="550">
                <a:solidFill>
                  <a:srgbClr val="333E48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1 dịch vụ mới được đăng ký</a:t>
            </a:r>
            <a:endParaRPr lang="en-001" sz="550">
              <a:solidFill>
                <a:srgbClr val="333E48"/>
              </a:solidFill>
              <a:latin typeface="Aptos" panose="020B00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EB108FA-7C24-9346-1FF5-9913E0EF5041}"/>
              </a:ext>
            </a:extLst>
          </p:cNvPr>
          <p:cNvSpPr txBox="1"/>
          <p:nvPr/>
        </p:nvSpPr>
        <p:spPr>
          <a:xfrm>
            <a:off x="6525812" y="4167222"/>
            <a:ext cx="459378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en-AU" sz="600">
                <a:solidFill>
                  <a:srgbClr val="333E48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HOẶC</a:t>
            </a:r>
            <a:endParaRPr lang="en-001" sz="600">
              <a:solidFill>
                <a:srgbClr val="333E48"/>
              </a:solidFill>
              <a:latin typeface="Aptos" panose="020B00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78E343E-3D21-BB5D-7ADD-8E62269BAA26}"/>
              </a:ext>
            </a:extLst>
          </p:cNvPr>
          <p:cNvSpPr txBox="1"/>
          <p:nvPr/>
        </p:nvSpPr>
        <p:spPr>
          <a:xfrm>
            <a:off x="7444467" y="4129030"/>
            <a:ext cx="4593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en-AU" sz="1200">
                <a:solidFill>
                  <a:srgbClr val="333E48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=</a:t>
            </a:r>
            <a:endParaRPr lang="en-001" sz="1200">
              <a:solidFill>
                <a:srgbClr val="333E48"/>
              </a:solidFill>
              <a:latin typeface="Aptos" panose="020B00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3" name="Circle">
            <a:extLst>
              <a:ext uri="{FF2B5EF4-FFF2-40B4-BE49-F238E27FC236}">
                <a16:creationId xmlns:a16="http://schemas.microsoft.com/office/drawing/2014/main" id="{5B4780FF-45C9-CF56-61B3-A71FACE91659}"/>
              </a:ext>
            </a:extLst>
          </p:cNvPr>
          <p:cNvSpPr/>
          <p:nvPr/>
        </p:nvSpPr>
        <p:spPr>
          <a:xfrm>
            <a:off x="209550" y="209550"/>
            <a:ext cx="320093" cy="320093"/>
          </a:xfrm>
          <a:prstGeom prst="ellipse">
            <a:avLst/>
          </a:prstGeom>
          <a:solidFill>
            <a:srgbClr val="016B76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 algn="ctr" defTabSz="308075" hangingPunct="0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125" kern="0">
              <a:solidFill>
                <a:srgbClr val="FFFFFF"/>
              </a:solidFill>
              <a:latin typeface="Aptos" panose="020B0004020202020204" pitchFamily="34" charset="0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2" name="6">
            <a:extLst>
              <a:ext uri="{FF2B5EF4-FFF2-40B4-BE49-F238E27FC236}">
                <a16:creationId xmlns:a16="http://schemas.microsoft.com/office/drawing/2014/main" id="{EA599D89-0493-41F3-E4D7-ED19405F9D94}"/>
              </a:ext>
            </a:extLst>
          </p:cNvPr>
          <p:cNvSpPr txBox="1"/>
          <p:nvPr/>
        </p:nvSpPr>
        <p:spPr>
          <a:xfrm>
            <a:off x="291250" y="227130"/>
            <a:ext cx="156693" cy="2849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4000">
                <a:solidFill>
                  <a:srgbClr val="FFFFFF"/>
                </a:solidFill>
              </a:defRPr>
            </a:lvl1pPr>
          </a:lstStyle>
          <a:p>
            <a:pPr algn="ctr" defTabSz="308075" hangingPunct="0"/>
            <a:r>
              <a:rPr lang="en-AU" sz="1500" kern="0">
                <a:latin typeface="Aptos" panose="020B0004020202020204" pitchFamily="34" charset="0"/>
                <a:ea typeface="Helvetica Neue"/>
                <a:cs typeface="Helvetica Neue"/>
                <a:sym typeface="Helvetica Neue"/>
              </a:rPr>
              <a:t>2</a:t>
            </a:r>
            <a:endParaRPr sz="1500" kern="0">
              <a:latin typeface="Aptos" panose="020B0004020202020204" pitchFamily="34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3" name="Picture 12" descr="A black rectangular object with blue rectangles&#10;&#10;AI-generated content may be incorrect.">
            <a:extLst>
              <a:ext uri="{FF2B5EF4-FFF2-40B4-BE49-F238E27FC236}">
                <a16:creationId xmlns:a16="http://schemas.microsoft.com/office/drawing/2014/main" id="{8BFED114-738C-30F6-782B-D1E87B9B2D15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855" y="1459060"/>
            <a:ext cx="254167" cy="469232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A42C2D7C-24BF-B948-4329-F948CE8A18DC}"/>
              </a:ext>
            </a:extLst>
          </p:cNvPr>
          <p:cNvGrpSpPr/>
          <p:nvPr/>
        </p:nvGrpSpPr>
        <p:grpSpPr>
          <a:xfrm>
            <a:off x="2124842" y="2529971"/>
            <a:ext cx="416657" cy="621000"/>
            <a:chOff x="21680867" y="4926553"/>
            <a:chExt cx="1222192" cy="1796900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CD95987-4E42-143A-8BDE-D1A487573B4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680867" y="5288440"/>
              <a:ext cx="1222192" cy="1435013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C4279F71-8B2D-B38E-EF98-7A753E1DC95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808038" y="4926553"/>
              <a:ext cx="926643" cy="2460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3559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4549">
              <a:srgbClr val="FFFFFF"/>
            </a:gs>
            <a:gs pos="87307">
              <a:srgbClr val="FFFFFF"/>
            </a:gs>
            <a:gs pos="100000">
              <a:srgbClr val="FFFF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6D13F-CD9D-6E67-EF6B-24E749CAC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/>
              <a:t>Mô</a:t>
            </a:r>
            <a:r>
              <a:rPr lang="en-AU" dirty="0"/>
              <a:t> </a:t>
            </a:r>
            <a:r>
              <a:rPr lang="en-AU" dirty="0" err="1"/>
              <a:t>Hình</a:t>
            </a:r>
            <a:r>
              <a:rPr lang="en-AU" dirty="0"/>
              <a:t> Kinh Doanh </a:t>
            </a:r>
            <a:r>
              <a:rPr lang="en-AU" dirty="0" err="1"/>
              <a:t>Của</a:t>
            </a:r>
            <a:r>
              <a:rPr lang="en-AU" dirty="0"/>
              <a:t> </a:t>
            </a:r>
            <a:r>
              <a:rPr lang="en-AU" dirty="0" err="1"/>
              <a:t>Chúng</a:t>
            </a:r>
            <a:r>
              <a:rPr lang="en-AU" dirty="0"/>
              <a:t> </a:t>
            </a:r>
            <a:r>
              <a:rPr lang="en-AU" dirty="0" err="1"/>
              <a:t>Tôi</a:t>
            </a:r>
            <a:r>
              <a:rPr lang="en-AU" dirty="0"/>
              <a:t> </a:t>
            </a:r>
          </a:p>
        </p:txBody>
      </p:sp>
      <p:sp>
        <p:nvSpPr>
          <p:cNvPr id="26" name="Circle">
            <a:extLst>
              <a:ext uri="{FF2B5EF4-FFF2-40B4-BE49-F238E27FC236}">
                <a16:creationId xmlns:a16="http://schemas.microsoft.com/office/drawing/2014/main" id="{8404D387-AC25-A54A-8F40-0B52FBB1D272}"/>
              </a:ext>
            </a:extLst>
          </p:cNvPr>
          <p:cNvSpPr/>
          <p:nvPr/>
        </p:nvSpPr>
        <p:spPr>
          <a:xfrm>
            <a:off x="209550" y="209550"/>
            <a:ext cx="320093" cy="320093"/>
          </a:xfrm>
          <a:prstGeom prst="ellipse">
            <a:avLst/>
          </a:prstGeom>
          <a:solidFill>
            <a:srgbClr val="016B76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 algn="ctr" defTabSz="308075" hangingPunct="0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125" kern="0">
              <a:solidFill>
                <a:srgbClr val="FFFFFF"/>
              </a:solidFill>
              <a:latin typeface="Aptos" panose="020B0004020202020204" pitchFamily="34" charset="0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7" name="6">
            <a:extLst>
              <a:ext uri="{FF2B5EF4-FFF2-40B4-BE49-F238E27FC236}">
                <a16:creationId xmlns:a16="http://schemas.microsoft.com/office/drawing/2014/main" id="{03ABA1B1-6A76-B842-A66E-2AA0F2D869D1}"/>
              </a:ext>
            </a:extLst>
          </p:cNvPr>
          <p:cNvSpPr txBox="1"/>
          <p:nvPr/>
        </p:nvSpPr>
        <p:spPr>
          <a:xfrm>
            <a:off x="291250" y="227130"/>
            <a:ext cx="156693" cy="2849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4000">
                <a:solidFill>
                  <a:srgbClr val="FFFFFF"/>
                </a:solidFill>
              </a:defRPr>
            </a:lvl1pPr>
          </a:lstStyle>
          <a:p>
            <a:pPr algn="ctr" defTabSz="308075" hangingPunct="0"/>
            <a:r>
              <a:rPr lang="en-AU" sz="1500" kern="0">
                <a:latin typeface="Aptos" panose="020B0004020202020204" pitchFamily="34" charset="0"/>
                <a:ea typeface="Helvetica Neue"/>
                <a:cs typeface="Helvetica Neue"/>
                <a:sym typeface="Helvetica Neue"/>
              </a:rPr>
              <a:t>3</a:t>
            </a:r>
            <a:endParaRPr sz="1500" kern="0">
              <a:latin typeface="Aptos" panose="020B0004020202020204" pitchFamily="34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" name="Picture 6" descr="A yellow logo with black background&#10;&#10;Description automatically generated">
            <a:extLst>
              <a:ext uri="{FF2B5EF4-FFF2-40B4-BE49-F238E27FC236}">
                <a16:creationId xmlns:a16="http://schemas.microsoft.com/office/drawing/2014/main" id="{78DB9E36-BA7E-C1E9-9FCE-15A42582D9F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2230" y="1122742"/>
            <a:ext cx="2164774" cy="590393"/>
          </a:xfrm>
          <a:prstGeom prst="rect">
            <a:avLst/>
          </a:prstGeom>
        </p:spPr>
      </p:pic>
      <p:grpSp>
        <p:nvGrpSpPr>
          <p:cNvPr id="53" name="Group 52">
            <a:extLst>
              <a:ext uri="{FF2B5EF4-FFF2-40B4-BE49-F238E27FC236}">
                <a16:creationId xmlns:a16="http://schemas.microsoft.com/office/drawing/2014/main" id="{9A245241-75F1-F277-0AEC-26DE7061D135}"/>
              </a:ext>
            </a:extLst>
          </p:cNvPr>
          <p:cNvGrpSpPr/>
          <p:nvPr/>
        </p:nvGrpSpPr>
        <p:grpSpPr>
          <a:xfrm>
            <a:off x="2068200" y="1802032"/>
            <a:ext cx="2788156" cy="594424"/>
            <a:chOff x="2757600" y="2402709"/>
            <a:chExt cx="3717541" cy="792565"/>
          </a:xfrm>
        </p:grpSpPr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5D3E6ED8-CA49-D5B5-6A17-5F2728C676A3}"/>
                </a:ext>
              </a:extLst>
            </p:cNvPr>
            <p:cNvSpPr/>
            <p:nvPr/>
          </p:nvSpPr>
          <p:spPr>
            <a:xfrm>
              <a:off x="2843561" y="2475573"/>
              <a:ext cx="3631580" cy="663945"/>
            </a:xfrm>
            <a:prstGeom prst="roundRect">
              <a:avLst>
                <a:gd name="adj" fmla="val 50000"/>
              </a:avLst>
            </a:prstGeom>
            <a:solidFill>
              <a:srgbClr val="016B7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243000" rtlCol="0" anchor="ctr"/>
            <a:lstStyle/>
            <a:p>
              <a:pPr algn="r"/>
              <a:r>
                <a:rPr lang="en-AU" sz="750" dirty="0" err="1">
                  <a:latin typeface="Aptos" panose="020B0004020202020204" pitchFamily="34" charset="0"/>
                </a:rPr>
                <a:t>Hầu</a:t>
              </a:r>
              <a:r>
                <a:rPr lang="en-AU" sz="750" dirty="0">
                  <a:latin typeface="Aptos" panose="020B0004020202020204" pitchFamily="34" charset="0"/>
                </a:rPr>
                <a:t> </a:t>
              </a:r>
              <a:r>
                <a:rPr lang="en-AU" sz="750" dirty="0" err="1">
                  <a:latin typeface="Aptos" panose="020B0004020202020204" pitchFamily="34" charset="0"/>
                </a:rPr>
                <a:t>Hết</a:t>
              </a:r>
              <a:r>
                <a:rPr lang="en-AU" sz="750" dirty="0">
                  <a:latin typeface="Aptos" panose="020B0004020202020204" pitchFamily="34" charset="0"/>
                </a:rPr>
                <a:t> Các </a:t>
              </a:r>
              <a:r>
                <a:rPr lang="en-AU" sz="750" dirty="0" err="1">
                  <a:latin typeface="Aptos" panose="020B0004020202020204" pitchFamily="34" charset="0"/>
                </a:rPr>
                <a:t>Nhà</a:t>
              </a:r>
              <a:r>
                <a:rPr lang="en-AU" sz="750" dirty="0">
                  <a:latin typeface="Aptos" panose="020B0004020202020204" pitchFamily="34" charset="0"/>
                </a:rPr>
                <a:t> Cung </a:t>
              </a:r>
              <a:r>
                <a:rPr lang="en-AU" sz="750" dirty="0" err="1">
                  <a:latin typeface="Aptos" panose="020B0004020202020204" pitchFamily="34" charset="0"/>
                </a:rPr>
                <a:t>Cấp</a:t>
              </a:r>
              <a:r>
                <a:rPr lang="en-AU" sz="750" dirty="0">
                  <a:latin typeface="Aptos" panose="020B0004020202020204" pitchFamily="34" charset="0"/>
                </a:rPr>
                <a:t> </a:t>
              </a:r>
              <a:r>
                <a:rPr lang="en-AU" sz="750" dirty="0" err="1">
                  <a:latin typeface="Aptos" panose="020B0004020202020204" pitchFamily="34" charset="0"/>
                </a:rPr>
                <a:t>Dịch</a:t>
              </a:r>
              <a:r>
                <a:rPr lang="en-AU" sz="750" dirty="0">
                  <a:latin typeface="Aptos" panose="020B0004020202020204" pitchFamily="34" charset="0"/>
                </a:rPr>
                <a:t> </a:t>
              </a:r>
              <a:r>
                <a:rPr lang="en-AU" sz="750" dirty="0" err="1">
                  <a:latin typeface="Aptos" panose="020B0004020202020204" pitchFamily="34" charset="0"/>
                </a:rPr>
                <a:t>Vụ</a:t>
              </a:r>
              <a:endParaRPr lang="en-AU" sz="750" dirty="0">
                <a:latin typeface="Aptos" panose="020B0004020202020204" pitchFamily="34" charset="0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90682EBA-7D4E-21CF-5AEF-043F816ADC00}"/>
                </a:ext>
              </a:extLst>
            </p:cNvPr>
            <p:cNvSpPr/>
            <p:nvPr/>
          </p:nvSpPr>
          <p:spPr>
            <a:xfrm>
              <a:off x="2757600" y="2402709"/>
              <a:ext cx="792565" cy="792565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016B7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1013">
                <a:latin typeface="Aptos" panose="020B0004020202020204" pitchFamily="34" charset="0"/>
              </a:endParaRPr>
            </a:p>
          </p:txBody>
        </p:sp>
        <p:pic>
          <p:nvPicPr>
            <p:cNvPr id="34" name="Graphic 33" descr="Covered plate outline">
              <a:extLst>
                <a:ext uri="{FF2B5EF4-FFF2-40B4-BE49-F238E27FC236}">
                  <a16:creationId xmlns:a16="http://schemas.microsoft.com/office/drawing/2014/main" id="{5030C300-873A-EBFD-3495-08934251FE9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917502" y="2558189"/>
              <a:ext cx="469232" cy="469232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7408B0A2-6321-578A-DCC1-2F568271237C}"/>
              </a:ext>
            </a:extLst>
          </p:cNvPr>
          <p:cNvGrpSpPr/>
          <p:nvPr/>
        </p:nvGrpSpPr>
        <p:grpSpPr>
          <a:xfrm>
            <a:off x="2068200" y="2731615"/>
            <a:ext cx="2788156" cy="594424"/>
            <a:chOff x="2757600" y="3642153"/>
            <a:chExt cx="3717541" cy="792565"/>
          </a:xfrm>
        </p:grpSpPr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13ABD44A-57E2-FD25-BFEB-E982756F83B4}"/>
                </a:ext>
              </a:extLst>
            </p:cNvPr>
            <p:cNvSpPr/>
            <p:nvPr/>
          </p:nvSpPr>
          <p:spPr>
            <a:xfrm>
              <a:off x="2843561" y="3715017"/>
              <a:ext cx="3631580" cy="663945"/>
            </a:xfrm>
            <a:prstGeom prst="roundRect">
              <a:avLst>
                <a:gd name="adj" fmla="val 50000"/>
              </a:avLst>
            </a:prstGeom>
            <a:solidFill>
              <a:srgbClr val="016B7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135000" rtlCol="0" anchor="ctr"/>
            <a:lstStyle/>
            <a:p>
              <a:pPr algn="r"/>
              <a:r>
                <a:rPr lang="en-AU" sz="750">
                  <a:latin typeface="Aptos" panose="020B0004020202020204" pitchFamily="34" charset="0"/>
                </a:rPr>
                <a:t>Truyền Thông &amp; Tiếp Thị Kỹ Thuật Số</a:t>
              </a: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D7427242-620A-D538-CFB8-4027C152C147}"/>
                </a:ext>
              </a:extLst>
            </p:cNvPr>
            <p:cNvSpPr/>
            <p:nvPr/>
          </p:nvSpPr>
          <p:spPr>
            <a:xfrm>
              <a:off x="2757600" y="3642153"/>
              <a:ext cx="792565" cy="792565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016B7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1013">
                <a:latin typeface="Aptos" panose="020B0004020202020204" pitchFamily="34" charset="0"/>
              </a:endParaRPr>
            </a:p>
          </p:txBody>
        </p:sp>
        <p:pic>
          <p:nvPicPr>
            <p:cNvPr id="36" name="Graphic 35" descr="Marketing outline">
              <a:extLst>
                <a:ext uri="{FF2B5EF4-FFF2-40B4-BE49-F238E27FC236}">
                  <a16:creationId xmlns:a16="http://schemas.microsoft.com/office/drawing/2014/main" id="{E82073CF-29E7-AC4E-415C-731F9895098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7044" y="3753626"/>
              <a:ext cx="624548" cy="624548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380343E-A5D2-BA9A-6518-4BFDE9B4ABC2}"/>
              </a:ext>
            </a:extLst>
          </p:cNvPr>
          <p:cNvGrpSpPr/>
          <p:nvPr/>
        </p:nvGrpSpPr>
        <p:grpSpPr>
          <a:xfrm>
            <a:off x="2068200" y="3705228"/>
            <a:ext cx="2788156" cy="594424"/>
            <a:chOff x="2757600" y="4940304"/>
            <a:chExt cx="3717541" cy="792565"/>
          </a:xfrm>
        </p:grpSpPr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B98BFCF5-3A22-5148-5C48-026841775B6B}"/>
                </a:ext>
              </a:extLst>
            </p:cNvPr>
            <p:cNvSpPr/>
            <p:nvPr/>
          </p:nvSpPr>
          <p:spPr>
            <a:xfrm>
              <a:off x="2843561" y="5013168"/>
              <a:ext cx="3631580" cy="663945"/>
            </a:xfrm>
            <a:prstGeom prst="roundRect">
              <a:avLst>
                <a:gd name="adj" fmla="val 50000"/>
              </a:avLst>
            </a:prstGeom>
            <a:solidFill>
              <a:srgbClr val="016B7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0000" rIns="0" rtlCol="0" anchor="ctr"/>
            <a:lstStyle/>
            <a:p>
              <a:pPr algn="ctr"/>
              <a:r>
                <a:rPr lang="en-AU" sz="750" dirty="0" err="1">
                  <a:latin typeface="Aptos" panose="020B0004020202020204" pitchFamily="34" charset="0"/>
                </a:rPr>
                <a:t>Khách</a:t>
              </a:r>
              <a:r>
                <a:rPr lang="en-AU" sz="750" dirty="0">
                  <a:latin typeface="Aptos" panose="020B0004020202020204" pitchFamily="34" charset="0"/>
                </a:rPr>
                <a:t> </a:t>
              </a:r>
              <a:r>
                <a:rPr lang="en-AU" sz="750" dirty="0" err="1">
                  <a:latin typeface="Aptos" panose="020B0004020202020204" pitchFamily="34" charset="0"/>
                </a:rPr>
                <a:t>Hàng</a:t>
              </a:r>
              <a:endParaRPr lang="en-AU" sz="750" dirty="0">
                <a:latin typeface="Aptos" panose="020B0004020202020204" pitchFamily="34" charset="0"/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035FD61A-7B96-D450-D5E8-2D2791EFB6B1}"/>
                </a:ext>
              </a:extLst>
            </p:cNvPr>
            <p:cNvSpPr/>
            <p:nvPr/>
          </p:nvSpPr>
          <p:spPr>
            <a:xfrm>
              <a:off x="2757600" y="4940304"/>
              <a:ext cx="792565" cy="792565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016B7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1013">
                <a:latin typeface="Aptos" panose="020B0004020202020204" pitchFamily="34" charset="0"/>
              </a:endParaRPr>
            </a:p>
          </p:txBody>
        </p:sp>
        <p:pic>
          <p:nvPicPr>
            <p:cNvPr id="38" name="Graphic 37" descr="Users outline">
              <a:extLst>
                <a:ext uri="{FF2B5EF4-FFF2-40B4-BE49-F238E27FC236}">
                  <a16:creationId xmlns:a16="http://schemas.microsoft.com/office/drawing/2014/main" id="{06459A55-896B-8A59-2161-6097BD20C22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863130" y="5075002"/>
              <a:ext cx="567771" cy="567771"/>
            </a:xfrm>
            <a:prstGeom prst="rect">
              <a:avLst/>
            </a:prstGeom>
          </p:spPr>
        </p:pic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9A24424-7B11-D8C5-F9BC-5CFE4DA69ABE}"/>
              </a:ext>
            </a:extLst>
          </p:cNvPr>
          <p:cNvGrpSpPr/>
          <p:nvPr/>
        </p:nvGrpSpPr>
        <p:grpSpPr>
          <a:xfrm>
            <a:off x="4920826" y="1303652"/>
            <a:ext cx="1541924" cy="2928428"/>
            <a:chOff x="6561101" y="1738202"/>
            <a:chExt cx="2055898" cy="3904571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7120EC4F-43B4-2295-F02F-A1EF7ED63222}"/>
                </a:ext>
              </a:extLst>
            </p:cNvPr>
            <p:cNvSpPr/>
            <p:nvPr/>
          </p:nvSpPr>
          <p:spPr>
            <a:xfrm>
              <a:off x="7227757" y="3101046"/>
              <a:ext cx="1389242" cy="1389242"/>
            </a:xfrm>
            <a:prstGeom prst="ellipse">
              <a:avLst/>
            </a:prstGeom>
            <a:solidFill>
              <a:srgbClr val="C3A12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1013">
                <a:latin typeface="Aptos" panose="020B0004020202020204" pitchFamily="34" charset="0"/>
              </a:endParaRPr>
            </a:p>
          </p:txBody>
        </p:sp>
        <p:pic>
          <p:nvPicPr>
            <p:cNvPr id="43" name="Graphic 42" descr="User outline">
              <a:extLst>
                <a:ext uri="{FF2B5EF4-FFF2-40B4-BE49-F238E27FC236}">
                  <a16:creationId xmlns:a16="http://schemas.microsoft.com/office/drawing/2014/main" id="{5E212D0D-FF48-7EFB-474B-97F42D61556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465178" y="3101046"/>
              <a:ext cx="914400" cy="914400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5082D98-8FF1-D699-CC20-DE0B2AC86A3A}"/>
                </a:ext>
              </a:extLst>
            </p:cNvPr>
            <p:cNvSpPr txBox="1"/>
            <p:nvPr/>
          </p:nvSpPr>
          <p:spPr>
            <a:xfrm>
              <a:off x="7345258" y="3986869"/>
              <a:ext cx="1154241" cy="330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1013" dirty="0">
                  <a:solidFill>
                    <a:schemeClr val="bg1"/>
                  </a:solidFill>
                  <a:latin typeface="Aptos" panose="020B0004020202020204" pitchFamily="34" charset="0"/>
                </a:rPr>
                <a:t>BẠN</a:t>
              </a:r>
            </a:p>
          </p:txBody>
        </p:sp>
        <p:sp>
          <p:nvSpPr>
            <p:cNvPr id="46" name="Bent Arrow 45">
              <a:extLst>
                <a:ext uri="{FF2B5EF4-FFF2-40B4-BE49-F238E27FC236}">
                  <a16:creationId xmlns:a16="http://schemas.microsoft.com/office/drawing/2014/main" id="{AB68D851-F9AA-5146-587E-3DC2574DA945}"/>
                </a:ext>
              </a:extLst>
            </p:cNvPr>
            <p:cNvSpPr/>
            <p:nvPr/>
          </p:nvSpPr>
          <p:spPr>
            <a:xfrm rot="10800000">
              <a:off x="6561102" y="4649684"/>
              <a:ext cx="1538867" cy="993089"/>
            </a:xfrm>
            <a:prstGeom prst="bentArrow">
              <a:avLst>
                <a:gd name="adj1" fmla="val 25900"/>
                <a:gd name="adj2" fmla="val 25362"/>
                <a:gd name="adj3" fmla="val 25000"/>
                <a:gd name="adj4" fmla="val 43750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1013">
                <a:solidFill>
                  <a:schemeClr val="tx1"/>
                </a:solidFill>
                <a:latin typeface="Aptos" panose="020B0004020202020204" pitchFamily="34" charset="0"/>
              </a:endParaRPr>
            </a:p>
          </p:txBody>
        </p:sp>
        <p:sp>
          <p:nvSpPr>
            <p:cNvPr id="48" name="Bent Arrow 47">
              <a:extLst>
                <a:ext uri="{FF2B5EF4-FFF2-40B4-BE49-F238E27FC236}">
                  <a16:creationId xmlns:a16="http://schemas.microsoft.com/office/drawing/2014/main" id="{052DE987-3AEC-13C9-9632-9ACF0BAC75E6}"/>
                </a:ext>
              </a:extLst>
            </p:cNvPr>
            <p:cNvSpPr/>
            <p:nvPr/>
          </p:nvSpPr>
          <p:spPr>
            <a:xfrm rot="5400000">
              <a:off x="6745878" y="1553425"/>
              <a:ext cx="1244198" cy="1613752"/>
            </a:xfrm>
            <a:prstGeom prst="bentArrow">
              <a:avLst>
                <a:gd name="adj1" fmla="val 25900"/>
                <a:gd name="adj2" fmla="val 20881"/>
                <a:gd name="adj3" fmla="val 25000"/>
                <a:gd name="adj4" fmla="val 32995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1013">
                <a:solidFill>
                  <a:schemeClr val="tx1"/>
                </a:solidFill>
                <a:latin typeface="Aptos" panose="020B0004020202020204" pitchFamily="34" charset="0"/>
              </a:endParaRPr>
            </a:p>
          </p:txBody>
        </p:sp>
      </p:grp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68D78C16-EB3E-3BE1-B170-B5ED19C34E39}"/>
              </a:ext>
            </a:extLst>
          </p:cNvPr>
          <p:cNvCxnSpPr>
            <a:cxnSpLocks/>
          </p:cNvCxnSpPr>
          <p:nvPr/>
        </p:nvCxnSpPr>
        <p:spPr>
          <a:xfrm>
            <a:off x="3562979" y="2419937"/>
            <a:ext cx="0" cy="303627"/>
          </a:xfrm>
          <a:prstGeom prst="straightConnector1">
            <a:avLst/>
          </a:prstGeom>
          <a:ln w="571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E6A6B788-35EC-6208-4BDC-7F07FB1782E7}"/>
              </a:ext>
            </a:extLst>
          </p:cNvPr>
          <p:cNvCxnSpPr>
            <a:cxnSpLocks/>
          </p:cNvCxnSpPr>
          <p:nvPr/>
        </p:nvCxnSpPr>
        <p:spPr>
          <a:xfrm>
            <a:off x="3562979" y="3367716"/>
            <a:ext cx="0" cy="303627"/>
          </a:xfrm>
          <a:prstGeom prst="straightConnector1">
            <a:avLst/>
          </a:prstGeom>
          <a:ln w="571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61" name="Group 60">
            <a:extLst>
              <a:ext uri="{FF2B5EF4-FFF2-40B4-BE49-F238E27FC236}">
                <a16:creationId xmlns:a16="http://schemas.microsoft.com/office/drawing/2014/main" id="{DDA3D210-504C-4541-F0B8-2711E02C3B04}"/>
              </a:ext>
            </a:extLst>
          </p:cNvPr>
          <p:cNvGrpSpPr/>
          <p:nvPr/>
        </p:nvGrpSpPr>
        <p:grpSpPr>
          <a:xfrm>
            <a:off x="2634894" y="2571749"/>
            <a:ext cx="1856678" cy="974339"/>
            <a:chOff x="8727444" y="2927813"/>
            <a:chExt cx="2475571" cy="1428680"/>
          </a:xfrm>
        </p:grpSpPr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213BDA2B-EABC-F1CF-109B-C9994D5995C2}"/>
                </a:ext>
              </a:extLst>
            </p:cNvPr>
            <p:cNvCxnSpPr>
              <a:cxnSpLocks/>
            </p:cNvCxnSpPr>
            <p:nvPr/>
          </p:nvCxnSpPr>
          <p:spPr>
            <a:xfrm>
              <a:off x="8727444" y="2927813"/>
              <a:ext cx="2475571" cy="1428680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41B24BA5-DAC1-22A2-21E3-F41CDBDD35D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727444" y="2927813"/>
              <a:ext cx="2475571" cy="1428680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32719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4549">
              <a:srgbClr val="FFFFFF"/>
            </a:gs>
            <a:gs pos="87307">
              <a:srgbClr val="FFFFFF"/>
            </a:gs>
            <a:gs pos="100000">
              <a:srgbClr val="FFFFFF"/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5FAC32-A408-8862-4718-B9E57495F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76092-E310-B420-787E-BF755DC60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399" y="157313"/>
            <a:ext cx="8515350" cy="994172"/>
          </a:xfrm>
        </p:spPr>
        <p:txBody>
          <a:bodyPr/>
          <a:lstStyle/>
          <a:p>
            <a:r>
              <a:rPr lang="en-AU" sz="3000"/>
              <a:t>   Trở Thành Chủ Doanh Nghiệp Độc Lập </a:t>
            </a:r>
            <a:r>
              <a:rPr lang="en-AU" sz="3000" b="0"/>
              <a:t>(IBO)</a:t>
            </a:r>
          </a:p>
        </p:txBody>
      </p:sp>
      <p:sp>
        <p:nvSpPr>
          <p:cNvPr id="26" name="Circle">
            <a:extLst>
              <a:ext uri="{FF2B5EF4-FFF2-40B4-BE49-F238E27FC236}">
                <a16:creationId xmlns:a16="http://schemas.microsoft.com/office/drawing/2014/main" id="{59B6D3BA-6792-64E3-3F48-9DC5193C685F}"/>
              </a:ext>
            </a:extLst>
          </p:cNvPr>
          <p:cNvSpPr/>
          <p:nvPr/>
        </p:nvSpPr>
        <p:spPr>
          <a:xfrm>
            <a:off x="209550" y="209550"/>
            <a:ext cx="320093" cy="320093"/>
          </a:xfrm>
          <a:prstGeom prst="ellipse">
            <a:avLst/>
          </a:prstGeom>
          <a:solidFill>
            <a:srgbClr val="016B76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 algn="ctr" defTabSz="308075" hangingPunct="0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125" kern="0">
              <a:solidFill>
                <a:srgbClr val="FFFFFF"/>
              </a:solidFill>
              <a:latin typeface="Aptos" panose="020B0004020202020204" pitchFamily="34" charset="0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7" name="6">
            <a:extLst>
              <a:ext uri="{FF2B5EF4-FFF2-40B4-BE49-F238E27FC236}">
                <a16:creationId xmlns:a16="http://schemas.microsoft.com/office/drawing/2014/main" id="{08C5B92E-FAA1-71C0-29E8-7AC741FF56BB}"/>
              </a:ext>
            </a:extLst>
          </p:cNvPr>
          <p:cNvSpPr txBox="1"/>
          <p:nvPr/>
        </p:nvSpPr>
        <p:spPr>
          <a:xfrm>
            <a:off x="291251" y="227130"/>
            <a:ext cx="156693" cy="2849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4000">
                <a:solidFill>
                  <a:srgbClr val="FFFFFF"/>
                </a:solidFill>
              </a:defRPr>
            </a:lvl1pPr>
          </a:lstStyle>
          <a:p>
            <a:pPr algn="ctr" defTabSz="308075" hangingPunct="0"/>
            <a:r>
              <a:rPr lang="en-AU" sz="1500" kern="0">
                <a:latin typeface="Aptos" panose="020B0004020202020204" pitchFamily="34" charset="0"/>
                <a:ea typeface="Helvetica Neue"/>
                <a:cs typeface="Helvetica Neue"/>
                <a:sym typeface="Helvetica Neue"/>
              </a:rPr>
              <a:t>4</a:t>
            </a:r>
            <a:endParaRPr sz="1500" kern="0">
              <a:latin typeface="Aptos" panose="020B0004020202020204" pitchFamily="34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3A029A-87A1-53C0-5FB8-5FD57F5A3116}"/>
              </a:ext>
            </a:extLst>
          </p:cNvPr>
          <p:cNvSpPr txBox="1"/>
          <p:nvPr/>
        </p:nvSpPr>
        <p:spPr>
          <a:xfrm>
            <a:off x="1810017" y="2241054"/>
            <a:ext cx="18562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450"/>
              </a:spcBef>
              <a:spcAft>
                <a:spcPts val="450"/>
              </a:spcAft>
            </a:pPr>
            <a:r>
              <a:rPr lang="en-A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Trang Web Cá Nhân Hóa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0FA9074-7404-F379-68F3-B161D33D66CD}"/>
              </a:ext>
            </a:extLst>
          </p:cNvPr>
          <p:cNvCxnSpPr>
            <a:cxnSpLocks/>
          </p:cNvCxnSpPr>
          <p:nvPr/>
        </p:nvCxnSpPr>
        <p:spPr>
          <a:xfrm flipH="1">
            <a:off x="1247789" y="2902446"/>
            <a:ext cx="6229105" cy="0"/>
          </a:xfrm>
          <a:prstGeom prst="line">
            <a:avLst/>
          </a:prstGeom>
          <a:ln>
            <a:solidFill>
              <a:srgbClr val="016B7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A9A00FE-4D80-B56F-23A8-44A9F1B50BD9}"/>
              </a:ext>
            </a:extLst>
          </p:cNvPr>
          <p:cNvCxnSpPr>
            <a:cxnSpLocks/>
          </p:cNvCxnSpPr>
          <p:nvPr/>
        </p:nvCxnSpPr>
        <p:spPr>
          <a:xfrm>
            <a:off x="4362341" y="1311701"/>
            <a:ext cx="0" cy="3181492"/>
          </a:xfrm>
          <a:prstGeom prst="line">
            <a:avLst/>
          </a:prstGeom>
          <a:ln>
            <a:solidFill>
              <a:srgbClr val="016B7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6B1E0D8-37C8-1799-7ACE-53115C080FD4}"/>
              </a:ext>
            </a:extLst>
          </p:cNvPr>
          <p:cNvSpPr txBox="1"/>
          <p:nvPr/>
        </p:nvSpPr>
        <p:spPr>
          <a:xfrm>
            <a:off x="4797270" y="2241054"/>
            <a:ext cx="21177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450"/>
              </a:spcBef>
              <a:spcAft>
                <a:spcPts val="450"/>
              </a:spcAft>
            </a:pPr>
            <a:r>
              <a:rPr lang="en-AU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Hỗ</a:t>
            </a:r>
            <a:r>
              <a:rPr lang="en-A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Trợ</a:t>
            </a:r>
            <a:r>
              <a:rPr lang="en-A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Khách</a:t>
            </a:r>
            <a:r>
              <a:rPr lang="en-A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Hàng</a:t>
            </a:r>
            <a:r>
              <a:rPr lang="en-A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Toàn</a:t>
            </a:r>
            <a:r>
              <a:rPr lang="en-A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Diện</a:t>
            </a:r>
            <a:endParaRPr lang="en-AU" sz="1500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E2FA4C-D06F-3168-1C9A-95D3BABC7BBE}"/>
              </a:ext>
            </a:extLst>
          </p:cNvPr>
          <p:cNvSpPr txBox="1"/>
          <p:nvPr/>
        </p:nvSpPr>
        <p:spPr>
          <a:xfrm>
            <a:off x="1649357" y="3878035"/>
            <a:ext cx="21776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450"/>
              </a:spcBef>
              <a:spcAft>
                <a:spcPts val="450"/>
              </a:spcAft>
            </a:pPr>
            <a:r>
              <a:rPr lang="en-A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Theo </a:t>
            </a:r>
            <a:r>
              <a:rPr lang="en-AU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Dõi</a:t>
            </a:r>
            <a:r>
              <a:rPr lang="en-A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&amp; Báo Cáo</a:t>
            </a:r>
            <a:br>
              <a:rPr lang="en-A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</a:br>
            <a:r>
              <a:rPr lang="en-A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Kinh Doanh </a:t>
            </a:r>
            <a:r>
              <a:rPr lang="en-AU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Toàn</a:t>
            </a:r>
            <a:r>
              <a:rPr lang="en-A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Diện</a:t>
            </a:r>
            <a:endParaRPr lang="en-AU" sz="1500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6187E3-542A-87FC-FE93-15DFA5836110}"/>
              </a:ext>
            </a:extLst>
          </p:cNvPr>
          <p:cNvSpPr txBox="1"/>
          <p:nvPr/>
        </p:nvSpPr>
        <p:spPr>
          <a:xfrm>
            <a:off x="4796883" y="3878035"/>
            <a:ext cx="21185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450"/>
              </a:spcBef>
              <a:spcAft>
                <a:spcPts val="450"/>
              </a:spcAft>
            </a:pPr>
            <a:r>
              <a:rPr lang="en-A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Compass Online &amp; </a:t>
            </a:r>
            <a:br>
              <a:rPr lang="en-A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</a:br>
            <a:r>
              <a:rPr lang="en-A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Công Cụ Tiếp Thị</a:t>
            </a:r>
          </a:p>
        </p:txBody>
      </p:sp>
      <p:sp>
        <p:nvSpPr>
          <p:cNvPr id="12" name="Circle">
            <a:extLst>
              <a:ext uri="{FF2B5EF4-FFF2-40B4-BE49-F238E27FC236}">
                <a16:creationId xmlns:a16="http://schemas.microsoft.com/office/drawing/2014/main" id="{2EFF2C6C-1DC9-7148-6F7B-9067BD871AF1}"/>
              </a:ext>
            </a:extLst>
          </p:cNvPr>
          <p:cNvSpPr/>
          <p:nvPr/>
        </p:nvSpPr>
        <p:spPr>
          <a:xfrm rot="499010">
            <a:off x="7069821" y="1154562"/>
            <a:ext cx="1778391" cy="1695214"/>
          </a:xfrm>
          <a:prstGeom prst="ellipse">
            <a:avLst/>
          </a:prstGeom>
          <a:noFill/>
          <a:ln w="38100" cap="flat">
            <a:solidFill>
              <a:srgbClr val="C3A12E"/>
            </a:solidFill>
            <a:prstDash val="solid"/>
            <a:miter lim="400000"/>
          </a:ln>
          <a:effectLst/>
        </p:spPr>
        <p:txBody>
          <a:bodyPr wrap="square" lIns="26789" tIns="26789" rIns="26789" bIns="26789" numCol="1" anchor="ctr">
            <a:noAutofit/>
          </a:bodyPr>
          <a:lstStyle/>
          <a:p>
            <a:pPr algn="ctr" defTabSz="308075" hangingPunct="0">
              <a:defRPr sz="3000" b="0">
                <a:solidFill>
                  <a:srgbClr val="67C8C6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125" kern="0">
              <a:solidFill>
                <a:srgbClr val="67C8C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3" name="$499">
            <a:extLst>
              <a:ext uri="{FF2B5EF4-FFF2-40B4-BE49-F238E27FC236}">
                <a16:creationId xmlns:a16="http://schemas.microsoft.com/office/drawing/2014/main" id="{0C74EE9D-4F50-8069-BC99-E5865077B474}"/>
              </a:ext>
            </a:extLst>
          </p:cNvPr>
          <p:cNvSpPr txBox="1"/>
          <p:nvPr/>
        </p:nvSpPr>
        <p:spPr>
          <a:xfrm rot="861600">
            <a:off x="7108209" y="1407524"/>
            <a:ext cx="1701614" cy="110823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6789" tIns="26789" rIns="26789" bIns="26789" numCol="1" anchor="ctr">
            <a:spAutoFit/>
          </a:bodyPr>
          <a:lstStyle>
            <a:lvl1pPr>
              <a:defRPr sz="8900">
                <a:solidFill>
                  <a:srgbClr val="5079BC"/>
                </a:solidFill>
              </a:defRPr>
            </a:lvl1pPr>
          </a:lstStyle>
          <a:p>
            <a:pPr marL="27000" algn="ctr" defTabSz="308075" hangingPunct="0"/>
            <a:r>
              <a:rPr lang="en-AU" sz="2800" b="1" kern="0" baseline="30000" dirty="0">
                <a:solidFill>
                  <a:srgbClr val="06354C"/>
                </a:solidFill>
                <a:latin typeface="Aptos" panose="020B0004020202020204" pitchFamily="34" charset="0"/>
                <a:ea typeface="Helvetica Neue"/>
                <a:cs typeface="Helvetica Neue"/>
                <a:sym typeface="Helvetica Neue"/>
              </a:rPr>
              <a:t>$</a:t>
            </a:r>
            <a:r>
              <a:rPr lang="en-AU" sz="2800" b="1" kern="0" dirty="0">
                <a:solidFill>
                  <a:srgbClr val="06354C"/>
                </a:solidFill>
                <a:latin typeface="Aptos" panose="020B0004020202020204" pitchFamily="34" charset="0"/>
                <a:ea typeface="Helvetica Neue"/>
                <a:cs typeface="Helvetica Neue"/>
                <a:sym typeface="Helvetica Neue"/>
              </a:rPr>
              <a:t>399</a:t>
            </a:r>
            <a:br>
              <a:rPr lang="en-AU" sz="2000" b="1" kern="0" dirty="0">
                <a:solidFill>
                  <a:srgbClr val="06354C"/>
                </a:solidFill>
                <a:latin typeface="Aptos" panose="020B0004020202020204" pitchFamily="34" charset="0"/>
                <a:ea typeface="Helvetica Neue"/>
                <a:cs typeface="Helvetica Neue"/>
                <a:sym typeface="Helvetica Neue"/>
              </a:rPr>
            </a:br>
            <a:r>
              <a:rPr lang="en-AU" sz="1350" kern="0" dirty="0">
                <a:solidFill>
                  <a:srgbClr val="06354C"/>
                </a:solidFill>
                <a:latin typeface="Aptos" panose="020B0004020202020204" pitchFamily="34" charset="0"/>
                <a:ea typeface="Helvetica Neue"/>
                <a:cs typeface="Helvetica Neue"/>
                <a:sym typeface="Helvetica Neue"/>
              </a:rPr>
              <a:t>Phí Ban Đầu</a:t>
            </a:r>
            <a:br>
              <a:rPr lang="en-AU" sz="1350" kern="0" dirty="0">
                <a:solidFill>
                  <a:srgbClr val="06354C"/>
                </a:solidFill>
                <a:latin typeface="Aptos" panose="020B0004020202020204" pitchFamily="34" charset="0"/>
                <a:ea typeface="Helvetica Neue"/>
                <a:cs typeface="Helvetica Neue"/>
                <a:sym typeface="Helvetica Neue"/>
              </a:rPr>
            </a:br>
            <a:r>
              <a:rPr lang="en-AU" sz="1350" kern="0" dirty="0">
                <a:solidFill>
                  <a:srgbClr val="06354C"/>
                </a:solidFill>
                <a:latin typeface="Aptos" panose="020B0004020202020204" pitchFamily="34" charset="0"/>
                <a:ea typeface="Helvetica Neue"/>
                <a:cs typeface="Helvetica Neue"/>
                <a:sym typeface="Helvetica Neue"/>
              </a:rPr>
              <a:t>+ $29 Phí Giấy Phép Mỗi Tháng	</a:t>
            </a:r>
            <a:endParaRPr lang="en-AU" sz="1050" kern="0" dirty="0">
              <a:solidFill>
                <a:srgbClr val="06354C"/>
              </a:solidFill>
              <a:latin typeface="Aptos" panose="020B0004020202020204" pitchFamily="34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5" name="Graphic 14" descr="Television outline">
            <a:extLst>
              <a:ext uri="{FF2B5EF4-FFF2-40B4-BE49-F238E27FC236}">
                <a16:creationId xmlns:a16="http://schemas.microsoft.com/office/drawing/2014/main" id="{855BCB65-9A8C-8A6C-EF57-B5CBA1859F1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81759" y="1396606"/>
            <a:ext cx="912800" cy="912800"/>
          </a:xfrm>
          <a:prstGeom prst="rect">
            <a:avLst/>
          </a:prstGeom>
        </p:spPr>
      </p:pic>
      <p:pic>
        <p:nvPicPr>
          <p:cNvPr id="19" name="Graphic 18" descr="Chat bubble outline">
            <a:extLst>
              <a:ext uri="{FF2B5EF4-FFF2-40B4-BE49-F238E27FC236}">
                <a16:creationId xmlns:a16="http://schemas.microsoft.com/office/drawing/2014/main" id="{439CDBBA-6F46-6BB9-1D30-3E3CE41E9A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03908" y="1310323"/>
            <a:ext cx="1104488" cy="1104488"/>
          </a:xfrm>
          <a:prstGeom prst="rect">
            <a:avLst/>
          </a:prstGeom>
        </p:spPr>
      </p:pic>
      <p:pic>
        <p:nvPicPr>
          <p:cNvPr id="21" name="Graphic 20" descr="Blog outline">
            <a:extLst>
              <a:ext uri="{FF2B5EF4-FFF2-40B4-BE49-F238E27FC236}">
                <a16:creationId xmlns:a16="http://schemas.microsoft.com/office/drawing/2014/main" id="{FF4E3C72-26C1-A9BA-E13F-2F29B04E95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81759" y="3010810"/>
            <a:ext cx="912800" cy="912800"/>
          </a:xfrm>
          <a:prstGeom prst="rect">
            <a:avLst/>
          </a:prstGeom>
        </p:spPr>
      </p:pic>
      <p:pic>
        <p:nvPicPr>
          <p:cNvPr id="24" name="Graphic 23" descr="Map compass outline">
            <a:extLst>
              <a:ext uri="{FF2B5EF4-FFF2-40B4-BE49-F238E27FC236}">
                <a16:creationId xmlns:a16="http://schemas.microsoft.com/office/drawing/2014/main" id="{A45C638E-35F3-79DE-334A-0C79443420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99752" y="3010810"/>
            <a:ext cx="912800" cy="9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92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F12B90C-5B66-18C0-8413-03E08A792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41220"/>
            <a:ext cx="8515350" cy="994172"/>
          </a:xfrm>
        </p:spPr>
        <p:txBody>
          <a:bodyPr/>
          <a:lstStyle/>
          <a:p>
            <a:pPr algn="ctr"/>
            <a:r>
              <a:rPr lang="en-AU" dirty="0" err="1"/>
              <a:t>Bạn</a:t>
            </a:r>
            <a:r>
              <a:rPr lang="en-AU" dirty="0"/>
              <a:t> </a:t>
            </a:r>
            <a:r>
              <a:rPr lang="en-AU" dirty="0" err="1"/>
              <a:t>Sở</a:t>
            </a:r>
            <a:r>
              <a:rPr lang="en-AU" dirty="0"/>
              <a:t> Hữu Doanh </a:t>
            </a:r>
            <a:r>
              <a:rPr lang="en-AU" dirty="0" err="1"/>
              <a:t>Nghiệp</a:t>
            </a:r>
            <a:r>
              <a:rPr lang="en-AU" dirty="0"/>
              <a:t> </a:t>
            </a:r>
            <a:r>
              <a:rPr lang="en-AU" dirty="0" err="1"/>
              <a:t>Trực</a:t>
            </a:r>
            <a:r>
              <a:rPr lang="en-AU" dirty="0"/>
              <a:t> Tuyến </a:t>
            </a:r>
            <a:r>
              <a:rPr lang="en-AU" dirty="0" err="1"/>
              <a:t>Của</a:t>
            </a:r>
            <a:r>
              <a:rPr lang="en-AU" dirty="0"/>
              <a:t> </a:t>
            </a:r>
            <a:r>
              <a:rPr lang="en-AU" dirty="0" err="1"/>
              <a:t>Riêng</a:t>
            </a:r>
            <a:r>
              <a:rPr lang="en-AU" dirty="0"/>
              <a:t> </a:t>
            </a:r>
            <a:r>
              <a:rPr lang="en-AU" dirty="0" err="1"/>
              <a:t>Mình</a:t>
            </a:r>
            <a:r>
              <a:rPr lang="en-AU" dirty="0"/>
              <a:t>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C1FD44-536C-7841-9DA5-15F40CEC4B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57350" y="1271872"/>
            <a:ext cx="5829299" cy="3328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911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A1C5E-629D-AA97-662C-14A6D5DB7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EDC124A-137A-8568-8A81-4EA9B44DD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/>
              <a:t>Thưởng</a:t>
            </a:r>
            <a:r>
              <a:rPr lang="en-AU" dirty="0"/>
              <a:t> </a:t>
            </a:r>
            <a:r>
              <a:rPr lang="en-AU" dirty="0" err="1"/>
              <a:t>Khách</a:t>
            </a:r>
            <a:r>
              <a:rPr lang="en-AU" dirty="0"/>
              <a:t> </a:t>
            </a:r>
            <a:r>
              <a:rPr lang="en-AU" dirty="0" err="1"/>
              <a:t>Hàng</a:t>
            </a:r>
            <a:r>
              <a:rPr lang="en-AU" dirty="0"/>
              <a:t> </a:t>
            </a:r>
            <a:r>
              <a:rPr lang="en-AU" dirty="0" err="1"/>
              <a:t>Cá</a:t>
            </a:r>
            <a:r>
              <a:rPr lang="en-AU" dirty="0"/>
              <a:t> </a:t>
            </a:r>
            <a:r>
              <a:rPr lang="en-AU" dirty="0" err="1"/>
              <a:t>Nhân</a:t>
            </a:r>
            <a:r>
              <a:rPr lang="en-AU" dirty="0"/>
              <a:t> </a:t>
            </a:r>
            <a:r>
              <a:rPr lang="en-AU" dirty="0" err="1"/>
              <a:t>Hàng</a:t>
            </a:r>
            <a:r>
              <a:rPr lang="en-AU" dirty="0"/>
              <a:t> </a:t>
            </a:r>
            <a:r>
              <a:rPr lang="en-AU" dirty="0" err="1"/>
              <a:t>Tháng</a:t>
            </a:r>
            <a:endParaRPr lang="en-AU" dirty="0"/>
          </a:p>
        </p:txBody>
      </p:sp>
      <p:sp>
        <p:nvSpPr>
          <p:cNvPr id="4" name="Circle">
            <a:extLst>
              <a:ext uri="{FF2B5EF4-FFF2-40B4-BE49-F238E27FC236}">
                <a16:creationId xmlns:a16="http://schemas.microsoft.com/office/drawing/2014/main" id="{4261D93B-5768-DF91-6202-703190B21AAD}"/>
              </a:ext>
            </a:extLst>
          </p:cNvPr>
          <p:cNvSpPr/>
          <p:nvPr/>
        </p:nvSpPr>
        <p:spPr>
          <a:xfrm>
            <a:off x="209550" y="209550"/>
            <a:ext cx="320093" cy="320093"/>
          </a:xfrm>
          <a:prstGeom prst="ellipse">
            <a:avLst/>
          </a:prstGeom>
          <a:solidFill>
            <a:srgbClr val="016B76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 algn="ctr" defTabSz="308075" hangingPunct="0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125" kern="0">
              <a:solidFill>
                <a:srgbClr val="FFFFFF"/>
              </a:solidFill>
              <a:latin typeface="Aptos" panose="020B0004020202020204" pitchFamily="34" charset="0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6">
            <a:extLst>
              <a:ext uri="{FF2B5EF4-FFF2-40B4-BE49-F238E27FC236}">
                <a16:creationId xmlns:a16="http://schemas.microsoft.com/office/drawing/2014/main" id="{60314A7B-9F07-8539-0786-25C117123890}"/>
              </a:ext>
            </a:extLst>
          </p:cNvPr>
          <p:cNvSpPr txBox="1"/>
          <p:nvPr/>
        </p:nvSpPr>
        <p:spPr>
          <a:xfrm>
            <a:off x="291251" y="227130"/>
            <a:ext cx="156693" cy="2849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4000">
                <a:solidFill>
                  <a:srgbClr val="FFFFFF"/>
                </a:solidFill>
              </a:defRPr>
            </a:lvl1pPr>
          </a:lstStyle>
          <a:p>
            <a:pPr algn="ctr" defTabSz="308075" hangingPunct="0"/>
            <a:r>
              <a:rPr lang="en-AU" sz="1500" kern="0">
                <a:latin typeface="Aptos" panose="020B0004020202020204" pitchFamily="34" charset="0"/>
                <a:ea typeface="Helvetica Neue"/>
                <a:cs typeface="Helvetica Neue"/>
                <a:sym typeface="Helvetica Neue"/>
              </a:rPr>
              <a:t>5</a:t>
            </a:r>
            <a:endParaRPr sz="1500" kern="0">
              <a:latin typeface="Aptos" panose="020B0004020202020204" pitchFamily="34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2E7998-6FD7-B179-C8FD-864BEC4C4577}"/>
              </a:ext>
            </a:extLst>
          </p:cNvPr>
          <p:cNvSpPr txBox="1"/>
          <p:nvPr/>
        </p:nvSpPr>
        <p:spPr>
          <a:xfrm>
            <a:off x="3003671" y="757581"/>
            <a:ext cx="3136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450"/>
              </a:spcBef>
              <a:spcAft>
                <a:spcPts val="450"/>
              </a:spcAft>
            </a:pPr>
            <a:r>
              <a:rPr lang="en-A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Thu </a:t>
            </a:r>
            <a:r>
              <a:rPr lang="en-AU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hút</a:t>
            </a:r>
            <a:r>
              <a:rPr lang="en-A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Khách</a:t>
            </a:r>
            <a:r>
              <a:rPr lang="en-A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hàng</a:t>
            </a:r>
            <a:r>
              <a:rPr lang="en-A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đạt</a:t>
            </a:r>
            <a:r>
              <a:rPr lang="en-A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tổng</a:t>
            </a:r>
            <a:r>
              <a:rPr lang="en-A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cộng</a:t>
            </a:r>
            <a:r>
              <a:rPr lang="en-A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: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9DEA649-94C2-72CD-E17C-08568FF61F8B}"/>
              </a:ext>
            </a:extLst>
          </p:cNvPr>
          <p:cNvSpPr/>
          <p:nvPr/>
        </p:nvSpPr>
        <p:spPr>
          <a:xfrm>
            <a:off x="529643" y="3538280"/>
            <a:ext cx="3652065" cy="857876"/>
          </a:xfrm>
          <a:prstGeom prst="rect">
            <a:avLst/>
          </a:prstGeom>
          <a:solidFill>
            <a:srgbClr val="016B76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350"/>
              </a:spcBef>
              <a:spcAft>
                <a:spcPts val="1350"/>
              </a:spcAft>
            </a:pPr>
            <a:r>
              <a:rPr lang="en-AU" sz="1800" dirty="0" err="1">
                <a:solidFill>
                  <a:schemeClr val="bg1"/>
                </a:solidFill>
                <a:latin typeface="Aptos" panose="020B0004020202020204" pitchFamily="34" charset="0"/>
              </a:rPr>
              <a:t>Cộng</a:t>
            </a:r>
            <a:r>
              <a:rPr lang="en-AU" sz="18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n-AU" sz="1800" dirty="0" err="1">
                <a:solidFill>
                  <a:schemeClr val="bg1"/>
                </a:solidFill>
                <a:latin typeface="Aptos" panose="020B0004020202020204" pitchFamily="34" charset="0"/>
              </a:rPr>
              <a:t>thêm</a:t>
            </a:r>
            <a:r>
              <a:rPr lang="en-AU" sz="18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n-AU" sz="2100" dirty="0">
                <a:solidFill>
                  <a:schemeClr val="bg1"/>
                </a:solidFill>
                <a:latin typeface="Aptos" panose="020B0004020202020204" pitchFamily="34" charset="0"/>
              </a:rPr>
              <a:t>$75 </a:t>
            </a:r>
            <a:r>
              <a:rPr lang="en-AU" sz="1800" dirty="0" err="1">
                <a:solidFill>
                  <a:schemeClr val="bg1"/>
                </a:solidFill>
                <a:latin typeface="Aptos" panose="020B0004020202020204" pitchFamily="34" charset="0"/>
              </a:rPr>
              <a:t>cho</a:t>
            </a:r>
            <a:r>
              <a:rPr lang="en-AU" sz="18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n-AU" sz="1800" dirty="0" err="1">
                <a:solidFill>
                  <a:schemeClr val="bg1"/>
                </a:solidFill>
                <a:latin typeface="Aptos" panose="020B0004020202020204" pitchFamily="34" charset="0"/>
              </a:rPr>
              <a:t>mỗi</a:t>
            </a:r>
            <a:r>
              <a:rPr lang="en-AU" sz="18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br>
              <a:rPr lang="en-AU" sz="1800" dirty="0">
                <a:solidFill>
                  <a:schemeClr val="bg1"/>
                </a:solidFill>
                <a:latin typeface="Aptos" panose="020B0004020202020204" pitchFamily="34" charset="0"/>
              </a:rPr>
            </a:br>
            <a:r>
              <a:rPr lang="en-AU" sz="1800" dirty="0">
                <a:solidFill>
                  <a:schemeClr val="bg1"/>
                </a:solidFill>
                <a:latin typeface="Aptos" panose="020B0004020202020204" pitchFamily="34" charset="0"/>
              </a:rPr>
              <a:t>3 </a:t>
            </a:r>
            <a:r>
              <a:rPr lang="en-AU" sz="1800" dirty="0" err="1">
                <a:solidFill>
                  <a:schemeClr val="bg1"/>
                </a:solidFill>
                <a:latin typeface="Aptos" panose="020B0004020202020204" pitchFamily="34" charset="0"/>
              </a:rPr>
              <a:t>Dịch</a:t>
            </a:r>
            <a:r>
              <a:rPr lang="en-AU" sz="18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n-AU" sz="1800" dirty="0" err="1">
                <a:solidFill>
                  <a:schemeClr val="bg1"/>
                </a:solidFill>
                <a:latin typeface="Aptos" panose="020B0004020202020204" pitchFamily="34" charset="0"/>
              </a:rPr>
              <a:t>vụ</a:t>
            </a:r>
            <a:r>
              <a:rPr lang="en-AU" sz="18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n-AU" sz="1800" dirty="0" err="1">
                <a:solidFill>
                  <a:schemeClr val="bg1"/>
                </a:solidFill>
                <a:latin typeface="Aptos" panose="020B0004020202020204" pitchFamily="34" charset="0"/>
              </a:rPr>
              <a:t>bổ</a:t>
            </a:r>
            <a:r>
              <a:rPr lang="en-AU" sz="1800" dirty="0">
                <a:solidFill>
                  <a:schemeClr val="bg1"/>
                </a:solidFill>
                <a:latin typeface="Aptos" panose="020B0004020202020204" pitchFamily="34" charset="0"/>
              </a:rPr>
              <a:t> sung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0B571C9-C364-B65D-B910-0157210B1EDF}"/>
              </a:ext>
            </a:extLst>
          </p:cNvPr>
          <p:cNvSpPr/>
          <p:nvPr/>
        </p:nvSpPr>
        <p:spPr>
          <a:xfrm>
            <a:off x="529643" y="1447701"/>
            <a:ext cx="3652065" cy="2005841"/>
          </a:xfrm>
          <a:prstGeom prst="rect">
            <a:avLst/>
          </a:prstGeom>
          <a:solidFill>
            <a:srgbClr val="016B76">
              <a:alpha val="1083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350"/>
              </a:spcBef>
              <a:spcAft>
                <a:spcPts val="1350"/>
              </a:spcAft>
            </a:pPr>
            <a:r>
              <a:rPr lang="en-A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3 </a:t>
            </a:r>
            <a:r>
              <a:rPr lang="en-AU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Dịch</a:t>
            </a:r>
            <a:r>
              <a:rPr lang="en-A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vụ</a:t>
            </a:r>
            <a:r>
              <a:rPr lang="en-A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* =	$75</a:t>
            </a:r>
          </a:p>
          <a:p>
            <a:pPr>
              <a:spcBef>
                <a:spcPts val="1350"/>
              </a:spcBef>
              <a:spcAft>
                <a:spcPts val="1350"/>
              </a:spcAft>
            </a:pPr>
            <a:r>
              <a:rPr lang="en-A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6 </a:t>
            </a:r>
            <a:r>
              <a:rPr lang="en-AU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Dịch</a:t>
            </a:r>
            <a:r>
              <a:rPr lang="en-A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vụ</a:t>
            </a:r>
            <a:r>
              <a:rPr lang="en-A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	=	$150</a:t>
            </a:r>
          </a:p>
          <a:p>
            <a:pPr>
              <a:spcBef>
                <a:spcPts val="1350"/>
              </a:spcBef>
              <a:spcAft>
                <a:spcPts val="1350"/>
              </a:spcAft>
            </a:pPr>
            <a:r>
              <a:rPr lang="en-A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9 </a:t>
            </a:r>
            <a:r>
              <a:rPr lang="en-AU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Dịch</a:t>
            </a:r>
            <a:r>
              <a:rPr lang="en-A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AU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vụ</a:t>
            </a:r>
            <a:r>
              <a:rPr lang="en-A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	=	$225</a:t>
            </a:r>
          </a:p>
        </p:txBody>
      </p:sp>
      <p:pic>
        <p:nvPicPr>
          <p:cNvPr id="20" name="Graphic 19" descr="Users outline">
            <a:extLst>
              <a:ext uri="{FF2B5EF4-FFF2-40B4-BE49-F238E27FC236}">
                <a16:creationId xmlns:a16="http://schemas.microsoft.com/office/drawing/2014/main" id="{EA0A3703-0998-E251-7844-7DC13F3842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34619" y="1405336"/>
            <a:ext cx="1956668" cy="1956668"/>
          </a:xfrm>
          <a:prstGeom prst="rect">
            <a:avLst/>
          </a:prstGeom>
        </p:spPr>
      </p:pic>
      <p:pic>
        <p:nvPicPr>
          <p:cNvPr id="22" name="Graphic 21" descr="User outline">
            <a:extLst>
              <a:ext uri="{FF2B5EF4-FFF2-40B4-BE49-F238E27FC236}">
                <a16:creationId xmlns:a16="http://schemas.microsoft.com/office/drawing/2014/main" id="{11C5CD0C-D51D-F6E5-8035-79905832C92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2294" y="1983468"/>
            <a:ext cx="1470074" cy="1470074"/>
          </a:xfrm>
          <a:prstGeom prst="rect">
            <a:avLst/>
          </a:prstGeom>
        </p:spPr>
      </p:pic>
      <p:pic>
        <p:nvPicPr>
          <p:cNvPr id="27" name="Graphic 26" descr="Users outline">
            <a:extLst>
              <a:ext uri="{FF2B5EF4-FFF2-40B4-BE49-F238E27FC236}">
                <a16:creationId xmlns:a16="http://schemas.microsoft.com/office/drawing/2014/main" id="{E4C12ABA-C0A2-FBBC-2A4D-634350CD133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34620" y="2500918"/>
            <a:ext cx="1956668" cy="1956668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DFC47B6A-816B-C0C3-C83D-33037B1E882B}"/>
              </a:ext>
            </a:extLst>
          </p:cNvPr>
          <p:cNvSpPr txBox="1"/>
          <p:nvPr/>
        </p:nvSpPr>
        <p:spPr>
          <a:xfrm>
            <a:off x="5218443" y="3014439"/>
            <a:ext cx="957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450"/>
              </a:spcBef>
              <a:spcAft>
                <a:spcPts val="450"/>
              </a:spcAft>
            </a:pPr>
            <a:r>
              <a:rPr lang="en-AU" sz="1800">
                <a:solidFill>
                  <a:srgbClr val="016B76"/>
                </a:solidFill>
                <a:latin typeface="Aptos" panose="020B0004020202020204" pitchFamily="34" charset="0"/>
              </a:rPr>
              <a:t>BẠN</a:t>
            </a:r>
          </a:p>
        </p:txBody>
      </p:sp>
      <p:sp>
        <p:nvSpPr>
          <p:cNvPr id="29" name="Refer to the ACN Compensation Plan for Complete Details">
            <a:extLst>
              <a:ext uri="{FF2B5EF4-FFF2-40B4-BE49-F238E27FC236}">
                <a16:creationId xmlns:a16="http://schemas.microsoft.com/office/drawing/2014/main" id="{6722B8D0-FDA5-3C45-8415-1296B9D1FC7D}"/>
              </a:ext>
            </a:extLst>
          </p:cNvPr>
          <p:cNvSpPr txBox="1"/>
          <p:nvPr/>
        </p:nvSpPr>
        <p:spPr>
          <a:xfrm>
            <a:off x="482687" y="4522858"/>
            <a:ext cx="3372317" cy="2233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 algn="l" defTabSz="457200">
              <a:defRPr b="0" i="1">
                <a:solidFill>
                  <a:srgbClr val="5E5E5E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defTabSz="171452" hangingPunct="0"/>
            <a:r>
              <a:rPr lang="en-AU" sz="800" i="0" kern="0" dirty="0">
                <a:latin typeface="Aptos" panose="020B0004020202020204" pitchFamily="34" charset="0"/>
              </a:rPr>
              <a:t>*Tham </a:t>
            </a:r>
            <a:r>
              <a:rPr lang="en-AU" sz="800" i="0" kern="0" dirty="0" err="1">
                <a:latin typeface="Aptos" panose="020B0004020202020204" pitchFamily="34" charset="0"/>
              </a:rPr>
              <a:t>khảo</a:t>
            </a:r>
            <a:r>
              <a:rPr lang="en-AU" sz="800" i="0" kern="0" dirty="0">
                <a:latin typeface="Aptos" panose="020B0004020202020204" pitchFamily="34" charset="0"/>
              </a:rPr>
              <a:t> </a:t>
            </a:r>
            <a:r>
              <a:rPr lang="en-AU" sz="800" i="0" kern="0" dirty="0" err="1">
                <a:latin typeface="Aptos" panose="020B0004020202020204" pitchFamily="34" charset="0"/>
              </a:rPr>
              <a:t>Kế</a:t>
            </a:r>
            <a:r>
              <a:rPr lang="en-AU" sz="800" i="0" kern="0" dirty="0">
                <a:latin typeface="Aptos" panose="020B0004020202020204" pitchFamily="34" charset="0"/>
              </a:rPr>
              <a:t> </a:t>
            </a:r>
            <a:r>
              <a:rPr lang="en-AU" sz="800" i="0" kern="0" dirty="0" err="1">
                <a:latin typeface="Aptos" panose="020B0004020202020204" pitchFamily="34" charset="0"/>
              </a:rPr>
              <a:t>Hoạch</a:t>
            </a:r>
            <a:r>
              <a:rPr lang="en-AU" sz="800" i="0" kern="0" dirty="0">
                <a:latin typeface="Aptos" panose="020B0004020202020204" pitchFamily="34" charset="0"/>
              </a:rPr>
              <a:t> </a:t>
            </a:r>
            <a:r>
              <a:rPr lang="en-AU" sz="800" i="0" kern="0" dirty="0" err="1">
                <a:latin typeface="Aptos" panose="020B0004020202020204" pitchFamily="34" charset="0"/>
              </a:rPr>
              <a:t>Bồi</a:t>
            </a:r>
            <a:r>
              <a:rPr lang="en-AU" sz="800" i="0" kern="0" dirty="0">
                <a:latin typeface="Aptos" panose="020B0004020202020204" pitchFamily="34" charset="0"/>
              </a:rPr>
              <a:t> Hoàn </a:t>
            </a:r>
            <a:r>
              <a:rPr lang="en-AU" sz="800" i="0" kern="0" dirty="0" err="1">
                <a:latin typeface="Aptos" panose="020B0004020202020204" pitchFamily="34" charset="0"/>
              </a:rPr>
              <a:t>để</a:t>
            </a:r>
            <a:r>
              <a:rPr lang="en-AU" sz="800" i="0" kern="0" dirty="0">
                <a:latin typeface="Aptos" panose="020B0004020202020204" pitchFamily="34" charset="0"/>
              </a:rPr>
              <a:t> </a:t>
            </a:r>
            <a:r>
              <a:rPr lang="en-AU" sz="800" i="0" kern="0" dirty="0" err="1">
                <a:latin typeface="Aptos" panose="020B0004020202020204" pitchFamily="34" charset="0"/>
              </a:rPr>
              <a:t>biết</a:t>
            </a:r>
            <a:r>
              <a:rPr lang="en-AU" sz="800" i="0" kern="0" dirty="0">
                <a:latin typeface="Aptos" panose="020B0004020202020204" pitchFamily="34" charset="0"/>
              </a:rPr>
              <a:t> </a:t>
            </a:r>
            <a:r>
              <a:rPr lang="en-AU" sz="800" i="0" kern="0" dirty="0" err="1">
                <a:latin typeface="Aptos" panose="020B0004020202020204" pitchFamily="34" charset="0"/>
              </a:rPr>
              <a:t>yêu</a:t>
            </a:r>
            <a:r>
              <a:rPr lang="en-AU" sz="800" i="0" kern="0" dirty="0">
                <a:latin typeface="Aptos" panose="020B0004020202020204" pitchFamily="34" charset="0"/>
              </a:rPr>
              <a:t> </a:t>
            </a:r>
            <a:r>
              <a:rPr lang="en-AU" sz="800" i="0" kern="0" dirty="0" err="1">
                <a:latin typeface="Aptos" panose="020B0004020202020204" pitchFamily="34" charset="0"/>
              </a:rPr>
              <a:t>cầu</a:t>
            </a:r>
            <a:r>
              <a:rPr lang="en-AU" sz="800" i="0" kern="0" dirty="0">
                <a:latin typeface="Aptos" panose="020B0004020202020204" pitchFamily="34" charset="0"/>
              </a:rPr>
              <a:t> </a:t>
            </a:r>
            <a:r>
              <a:rPr lang="en-AU" sz="800" i="0" kern="0" dirty="0" err="1">
                <a:latin typeface="Aptos" panose="020B0004020202020204" pitchFamily="34" charset="0"/>
              </a:rPr>
              <a:t>điểm</a:t>
            </a:r>
            <a:r>
              <a:rPr lang="en-AU" sz="800" i="0" kern="0" dirty="0">
                <a:latin typeface="Aptos" panose="020B0004020202020204" pitchFamily="34" charset="0"/>
              </a:rPr>
              <a:t> </a:t>
            </a:r>
            <a:r>
              <a:rPr lang="en-AU" sz="800" i="0" kern="0" dirty="0" err="1">
                <a:latin typeface="Aptos" panose="020B0004020202020204" pitchFamily="34" charset="0"/>
              </a:rPr>
              <a:t>và</a:t>
            </a:r>
            <a:r>
              <a:rPr lang="en-AU" sz="800" i="0" kern="0" dirty="0">
                <a:latin typeface="Aptos" panose="020B0004020202020204" pitchFamily="34" charset="0"/>
              </a:rPr>
              <a:t> </a:t>
            </a:r>
            <a:r>
              <a:rPr lang="en-AU" sz="800" i="0" kern="0" dirty="0" err="1">
                <a:latin typeface="Aptos" panose="020B0004020202020204" pitchFamily="34" charset="0"/>
              </a:rPr>
              <a:t>biết</a:t>
            </a:r>
            <a:r>
              <a:rPr lang="en-AU" sz="800" i="0" kern="0" dirty="0">
                <a:latin typeface="Aptos" panose="020B0004020202020204" pitchFamily="34" charset="0"/>
              </a:rPr>
              <a:t> </a:t>
            </a:r>
            <a:r>
              <a:rPr lang="en-AU" sz="800" i="0" kern="0" dirty="0" err="1">
                <a:latin typeface="Aptos" panose="020B0004020202020204" pitchFamily="34" charset="0"/>
              </a:rPr>
              <a:t>đầy</a:t>
            </a:r>
            <a:r>
              <a:rPr lang="en-AU" sz="800" i="0" kern="0" dirty="0">
                <a:latin typeface="Aptos" panose="020B0004020202020204" pitchFamily="34" charset="0"/>
              </a:rPr>
              <a:t> </a:t>
            </a:r>
            <a:r>
              <a:rPr lang="en-AU" sz="800" i="0" kern="0" dirty="0" err="1">
                <a:latin typeface="Aptos" panose="020B0004020202020204" pitchFamily="34" charset="0"/>
              </a:rPr>
              <a:t>đủ</a:t>
            </a:r>
            <a:r>
              <a:rPr lang="en-AU" sz="800" i="0" kern="0" dirty="0">
                <a:latin typeface="Aptos" panose="020B0004020202020204" pitchFamily="34" charset="0"/>
              </a:rPr>
              <a:t> chi </a:t>
            </a:r>
            <a:r>
              <a:rPr lang="en-AU" sz="800" i="0" kern="0" dirty="0" err="1">
                <a:latin typeface="Aptos" panose="020B0004020202020204" pitchFamily="34" charset="0"/>
              </a:rPr>
              <a:t>tiết</a:t>
            </a:r>
            <a:r>
              <a:rPr lang="en-AU" sz="800" i="0" kern="0" dirty="0">
                <a:latin typeface="Aptos" panose="020B0004020202020204" pitchFamily="34" charset="0"/>
              </a:rPr>
              <a:t>.</a:t>
            </a:r>
          </a:p>
          <a:p>
            <a:pPr defTabSz="171452" hangingPunct="0"/>
            <a:endParaRPr sz="300" i="0" kern="0" dirty="0">
              <a:latin typeface="Aptos" panose="020B0004020202020204" pitchFamily="34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DBF5A17-5D08-1DA4-CF3C-366412B738AB}"/>
              </a:ext>
            </a:extLst>
          </p:cNvPr>
          <p:cNvCxnSpPr>
            <a:cxnSpLocks/>
          </p:cNvCxnSpPr>
          <p:nvPr/>
        </p:nvCxnSpPr>
        <p:spPr>
          <a:xfrm>
            <a:off x="529642" y="2090854"/>
            <a:ext cx="3718973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8D53D5D-2755-1590-58B6-4C0DCAE3CB59}"/>
              </a:ext>
            </a:extLst>
          </p:cNvPr>
          <p:cNvCxnSpPr>
            <a:cxnSpLocks/>
          </p:cNvCxnSpPr>
          <p:nvPr/>
        </p:nvCxnSpPr>
        <p:spPr>
          <a:xfrm>
            <a:off x="447743" y="2807320"/>
            <a:ext cx="3718973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09070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2F6827-2B42-8CE6-17A2-4A39E8BF2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92BC76D-9C5D-FE46-8D75-4125B1B47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Thu Nhập Thường Xuyên Cá Nhân </a:t>
            </a:r>
          </a:p>
        </p:txBody>
      </p:sp>
      <p:sp>
        <p:nvSpPr>
          <p:cNvPr id="4" name="Circle">
            <a:extLst>
              <a:ext uri="{FF2B5EF4-FFF2-40B4-BE49-F238E27FC236}">
                <a16:creationId xmlns:a16="http://schemas.microsoft.com/office/drawing/2014/main" id="{06565895-7251-C396-5E7F-60A6A1F1882E}"/>
              </a:ext>
            </a:extLst>
          </p:cNvPr>
          <p:cNvSpPr/>
          <p:nvPr/>
        </p:nvSpPr>
        <p:spPr>
          <a:xfrm>
            <a:off x="209550" y="209550"/>
            <a:ext cx="320093" cy="320093"/>
          </a:xfrm>
          <a:prstGeom prst="ellipse">
            <a:avLst/>
          </a:prstGeom>
          <a:solidFill>
            <a:srgbClr val="016B76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 algn="ctr" defTabSz="308075" hangingPunct="0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125" kern="0">
              <a:solidFill>
                <a:srgbClr val="FFFFFF"/>
              </a:solidFill>
              <a:latin typeface="Aptos" panose="020B0004020202020204" pitchFamily="34" charset="0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6">
            <a:extLst>
              <a:ext uri="{FF2B5EF4-FFF2-40B4-BE49-F238E27FC236}">
                <a16:creationId xmlns:a16="http://schemas.microsoft.com/office/drawing/2014/main" id="{A555BD5E-CF4E-5C8C-6329-8E43A754A0C2}"/>
              </a:ext>
            </a:extLst>
          </p:cNvPr>
          <p:cNvSpPr txBox="1"/>
          <p:nvPr/>
        </p:nvSpPr>
        <p:spPr>
          <a:xfrm>
            <a:off x="291251" y="227130"/>
            <a:ext cx="156693" cy="2849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4000">
                <a:solidFill>
                  <a:srgbClr val="FFFFFF"/>
                </a:solidFill>
              </a:defRPr>
            </a:lvl1pPr>
          </a:lstStyle>
          <a:p>
            <a:pPr algn="ctr" defTabSz="308075" hangingPunct="0"/>
            <a:r>
              <a:rPr lang="en-AU" sz="1500" kern="0">
                <a:latin typeface="Aptos" panose="020B0004020202020204" pitchFamily="34" charset="0"/>
                <a:ea typeface="Helvetica Neue"/>
                <a:cs typeface="Helvetica Neue"/>
                <a:sym typeface="Helvetica Neue"/>
              </a:rPr>
              <a:t>6</a:t>
            </a:r>
            <a:endParaRPr sz="1500" kern="0">
              <a:latin typeface="Aptos" panose="020B0004020202020204" pitchFamily="34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1514A7B-7572-36BA-C65F-935299F8853C}"/>
              </a:ext>
            </a:extLst>
          </p:cNvPr>
          <p:cNvSpPr/>
          <p:nvPr/>
        </p:nvSpPr>
        <p:spPr>
          <a:xfrm>
            <a:off x="529641" y="2239816"/>
            <a:ext cx="3652065" cy="1470074"/>
          </a:xfrm>
          <a:prstGeom prst="rect">
            <a:avLst/>
          </a:prstGeom>
          <a:solidFill>
            <a:srgbClr val="016B76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300" dirty="0">
                <a:solidFill>
                  <a:schemeClr val="bg1"/>
                </a:solidFill>
                <a:latin typeface="Aptos" panose="020B0004020202020204" pitchFamily="34" charset="0"/>
              </a:rPr>
              <a:t>3% </a:t>
            </a:r>
            <a:r>
              <a:rPr lang="en-AU" sz="3300" dirty="0" err="1">
                <a:solidFill>
                  <a:schemeClr val="bg1"/>
                </a:solidFill>
                <a:latin typeface="Aptos" panose="020B0004020202020204" pitchFamily="34" charset="0"/>
              </a:rPr>
              <a:t>đến</a:t>
            </a:r>
            <a:r>
              <a:rPr lang="en-AU" sz="3300" dirty="0">
                <a:solidFill>
                  <a:schemeClr val="bg1"/>
                </a:solidFill>
                <a:latin typeface="Aptos" panose="020B0004020202020204" pitchFamily="34" charset="0"/>
              </a:rPr>
              <a:t> 20%</a:t>
            </a:r>
          </a:p>
          <a:p>
            <a:pPr algn="ctr"/>
            <a:r>
              <a:rPr lang="en-AU" sz="1800" dirty="0">
                <a:solidFill>
                  <a:schemeClr val="bg1"/>
                </a:solidFill>
                <a:latin typeface="Aptos" panose="020B0004020202020204" pitchFamily="34" charset="0"/>
              </a:rPr>
              <a:t>Doanh Thu </a:t>
            </a:r>
            <a:r>
              <a:rPr lang="en-AU" sz="1800" dirty="0" err="1">
                <a:solidFill>
                  <a:schemeClr val="bg1"/>
                </a:solidFill>
                <a:latin typeface="Aptos" panose="020B0004020202020204" pitchFamily="34" charset="0"/>
              </a:rPr>
              <a:t>Tính</a:t>
            </a:r>
            <a:r>
              <a:rPr lang="en-AU" sz="1800" dirty="0">
                <a:solidFill>
                  <a:schemeClr val="bg1"/>
                </a:solidFill>
                <a:latin typeface="Aptos" panose="020B0004020202020204" pitchFamily="34" charset="0"/>
              </a:rPr>
              <a:t> Hoa Hồng </a:t>
            </a:r>
            <a:r>
              <a:rPr lang="en-AU" sz="1800" dirty="0" err="1">
                <a:solidFill>
                  <a:schemeClr val="bg1"/>
                </a:solidFill>
                <a:latin typeface="Aptos" panose="020B0004020202020204" pitchFamily="34" charset="0"/>
              </a:rPr>
              <a:t>Hàng</a:t>
            </a:r>
            <a:r>
              <a:rPr lang="en-AU" sz="18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n-AU" sz="1800" dirty="0" err="1">
                <a:solidFill>
                  <a:schemeClr val="bg1"/>
                </a:solidFill>
                <a:latin typeface="Aptos" panose="020B0004020202020204" pitchFamily="34" charset="0"/>
              </a:rPr>
              <a:t>Tháng</a:t>
            </a:r>
            <a:r>
              <a:rPr lang="en-AU" sz="1800" dirty="0">
                <a:solidFill>
                  <a:schemeClr val="bg1"/>
                </a:solidFill>
                <a:latin typeface="Aptos" panose="020B0004020202020204" pitchFamily="34" charset="0"/>
              </a:rPr>
              <a:t>*</a:t>
            </a:r>
          </a:p>
        </p:txBody>
      </p:sp>
      <p:sp>
        <p:nvSpPr>
          <p:cNvPr id="29" name="Refer to the ACN Compensation Plan for Complete Details">
            <a:extLst>
              <a:ext uri="{FF2B5EF4-FFF2-40B4-BE49-F238E27FC236}">
                <a16:creationId xmlns:a16="http://schemas.microsoft.com/office/drawing/2014/main" id="{C9E80F27-365E-F304-B0C8-6205CFFF2FB7}"/>
              </a:ext>
            </a:extLst>
          </p:cNvPr>
          <p:cNvSpPr txBox="1"/>
          <p:nvPr/>
        </p:nvSpPr>
        <p:spPr>
          <a:xfrm>
            <a:off x="492147" y="4469000"/>
            <a:ext cx="3833982" cy="331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 algn="l" defTabSz="457200">
              <a:defRPr b="0" i="1">
                <a:solidFill>
                  <a:srgbClr val="5E5E5E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defTabSz="171452" hangingPunct="0"/>
            <a:r>
              <a:rPr lang="en-AU" sz="900" i="0" kern="0" dirty="0">
                <a:latin typeface="Aptos" panose="020B0004020202020204" pitchFamily="34" charset="0"/>
              </a:rPr>
              <a:t>*Tham </a:t>
            </a:r>
            <a:r>
              <a:rPr lang="en-AU" sz="900" i="0" kern="0" dirty="0" err="1">
                <a:latin typeface="Aptos" panose="020B0004020202020204" pitchFamily="34" charset="0"/>
              </a:rPr>
              <a:t>khảo</a:t>
            </a:r>
            <a:r>
              <a:rPr lang="en-AU"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Kế</a:t>
            </a:r>
            <a:r>
              <a:rPr lang="en-AU"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Hoạch</a:t>
            </a:r>
            <a:r>
              <a:rPr lang="en-AU"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Bồi</a:t>
            </a:r>
            <a:r>
              <a:rPr lang="en-AU" sz="900" i="0" kern="0" dirty="0">
                <a:latin typeface="Aptos" panose="020B0004020202020204" pitchFamily="34" charset="0"/>
              </a:rPr>
              <a:t> Hoàn </a:t>
            </a:r>
            <a:r>
              <a:rPr lang="en-AU" sz="900" i="0" kern="0" dirty="0" err="1">
                <a:latin typeface="Aptos" panose="020B0004020202020204" pitchFamily="34" charset="0"/>
              </a:rPr>
              <a:t>để</a:t>
            </a:r>
            <a:r>
              <a:rPr lang="en-AU"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biết</a:t>
            </a:r>
            <a:r>
              <a:rPr lang="en-AU"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yêu</a:t>
            </a:r>
            <a:r>
              <a:rPr lang="en-AU"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cầu</a:t>
            </a:r>
            <a:r>
              <a:rPr lang="en-AU"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điểm</a:t>
            </a:r>
            <a:r>
              <a:rPr lang="en-AU"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và</a:t>
            </a:r>
            <a:r>
              <a:rPr lang="en-AU"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biết</a:t>
            </a:r>
            <a:r>
              <a:rPr lang="en-AU"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đầy</a:t>
            </a:r>
            <a:r>
              <a:rPr lang="en-AU" sz="900" i="0" kern="0" dirty="0">
                <a:latin typeface="Aptos" panose="020B0004020202020204" pitchFamily="34" charset="0"/>
              </a:rPr>
              <a:t> </a:t>
            </a:r>
            <a:r>
              <a:rPr lang="en-AU" sz="900" i="0" kern="0" dirty="0" err="1">
                <a:latin typeface="Aptos" panose="020B0004020202020204" pitchFamily="34" charset="0"/>
              </a:rPr>
              <a:t>đủ</a:t>
            </a:r>
            <a:r>
              <a:rPr lang="en-AU" sz="900" i="0" kern="0" dirty="0">
                <a:latin typeface="Aptos" panose="020B0004020202020204" pitchFamily="34" charset="0"/>
              </a:rPr>
              <a:t> chi </a:t>
            </a:r>
            <a:r>
              <a:rPr lang="en-AU" sz="900" i="0" kern="0" dirty="0" err="1">
                <a:latin typeface="Aptos" panose="020B0004020202020204" pitchFamily="34" charset="0"/>
              </a:rPr>
              <a:t>tiết</a:t>
            </a:r>
            <a:r>
              <a:rPr lang="en-AU" sz="900" i="0" kern="0" dirty="0">
                <a:latin typeface="Aptos" panose="020B0004020202020204" pitchFamily="34" charset="0"/>
              </a:rPr>
              <a:t>.</a:t>
            </a:r>
          </a:p>
          <a:p>
            <a:pPr defTabSz="171452" hangingPunct="0"/>
            <a:r>
              <a:rPr lang="en-AU" sz="900" i="0" kern="0" dirty="0">
                <a:latin typeface="Aptos" panose="020B0004020202020204" pitchFamily="34" charset="0"/>
              </a:rPr>
              <a:t>.</a:t>
            </a:r>
            <a:endParaRPr sz="900" i="0" kern="0" dirty="0">
              <a:latin typeface="Aptos" panose="020B0004020202020204" pitchFamily="34" charset="0"/>
            </a:endParaRPr>
          </a:p>
        </p:txBody>
      </p:sp>
      <p:pic>
        <p:nvPicPr>
          <p:cNvPr id="2" name="Graphic 1" descr="Users outline">
            <a:extLst>
              <a:ext uri="{FF2B5EF4-FFF2-40B4-BE49-F238E27FC236}">
                <a16:creationId xmlns:a16="http://schemas.microsoft.com/office/drawing/2014/main" id="{91C2A1AD-A516-E796-9DF6-95243BECE9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34619" y="1405336"/>
            <a:ext cx="1956668" cy="1956668"/>
          </a:xfrm>
          <a:prstGeom prst="rect">
            <a:avLst/>
          </a:prstGeom>
        </p:spPr>
      </p:pic>
      <p:pic>
        <p:nvPicPr>
          <p:cNvPr id="5" name="Graphic 4" descr="User outline">
            <a:extLst>
              <a:ext uri="{FF2B5EF4-FFF2-40B4-BE49-F238E27FC236}">
                <a16:creationId xmlns:a16="http://schemas.microsoft.com/office/drawing/2014/main" id="{69DDF9D5-6397-F638-8048-B0EC696DF7A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2294" y="1983468"/>
            <a:ext cx="1470074" cy="1470074"/>
          </a:xfrm>
          <a:prstGeom prst="rect">
            <a:avLst/>
          </a:prstGeom>
        </p:spPr>
      </p:pic>
      <p:pic>
        <p:nvPicPr>
          <p:cNvPr id="8" name="Graphic 7" descr="Users outline">
            <a:extLst>
              <a:ext uri="{FF2B5EF4-FFF2-40B4-BE49-F238E27FC236}">
                <a16:creationId xmlns:a16="http://schemas.microsoft.com/office/drawing/2014/main" id="{F3E5D9C6-82B9-3F06-9911-ED3F9FB86DF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34620" y="2500918"/>
            <a:ext cx="1956668" cy="195666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A21CE3A-FE35-D0FF-470D-0032D3A821A1}"/>
              </a:ext>
            </a:extLst>
          </p:cNvPr>
          <p:cNvSpPr txBox="1"/>
          <p:nvPr/>
        </p:nvSpPr>
        <p:spPr>
          <a:xfrm>
            <a:off x="5218443" y="3014439"/>
            <a:ext cx="957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450"/>
              </a:spcBef>
              <a:spcAft>
                <a:spcPts val="450"/>
              </a:spcAft>
            </a:pPr>
            <a:r>
              <a:rPr lang="en-AU" sz="1800">
                <a:solidFill>
                  <a:srgbClr val="016B76"/>
                </a:solidFill>
                <a:latin typeface="Aptos" panose="020B0004020202020204" pitchFamily="34" charset="0"/>
              </a:rPr>
              <a:t>BẠN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BD59C5D-7711-334D-87A0-502BFA932538}"/>
              </a:ext>
            </a:extLst>
          </p:cNvPr>
          <p:cNvSpPr txBox="1"/>
          <p:nvPr/>
        </p:nvSpPr>
        <p:spPr>
          <a:xfrm>
            <a:off x="529641" y="1671844"/>
            <a:ext cx="365206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450"/>
              </a:spcBef>
              <a:spcAft>
                <a:spcPts val="450"/>
              </a:spcAft>
            </a:pPr>
            <a:r>
              <a:rPr lang="en-AU" sz="1900">
                <a:solidFill>
                  <a:srgbClr val="016B76"/>
                </a:solidFill>
                <a:latin typeface="Aptos" panose="020B0004020202020204" pitchFamily="34" charset="0"/>
              </a:rPr>
              <a:t>Khách Hàng Của Bạn</a:t>
            </a:r>
          </a:p>
        </p:txBody>
      </p:sp>
    </p:spTree>
    <p:extLst>
      <p:ext uri="{BB962C8B-B14F-4D97-AF65-F5344CB8AC3E}">
        <p14:creationId xmlns:p14="http://schemas.microsoft.com/office/powerpoint/2010/main" val="41608372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83906EF773C14980CB2DE74E6A45DF" ma:contentTypeVersion="12" ma:contentTypeDescription="Create a new document." ma:contentTypeScope="" ma:versionID="9f1b2243ef6966810b1e93f4df17a006">
  <xsd:schema xmlns:xsd="http://www.w3.org/2001/XMLSchema" xmlns:xs="http://www.w3.org/2001/XMLSchema" xmlns:p="http://schemas.microsoft.com/office/2006/metadata/properties" xmlns:ns2="a8a3e68c-077a-407e-9505-92d8cf8b8d1f" xmlns:ns3="c269a92b-ace7-4642-a725-36c495d1eeb0" targetNamespace="http://schemas.microsoft.com/office/2006/metadata/properties" ma:root="true" ma:fieldsID="c8c40dc934126a5cb3bbac2db27a199a" ns2:_="" ns3:_="">
    <xsd:import namespace="a8a3e68c-077a-407e-9505-92d8cf8b8d1f"/>
    <xsd:import namespace="c269a92b-ace7-4642-a725-36c495d1eeb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a3e68c-077a-407e-9505-92d8cf8b8d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bfc7c60e-21a8-4e7a-8837-f9dbf9a7222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69a92b-ace7-4642-a725-36c495d1eeb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97c36cb-2d10-449c-ae56-12ec5046d2d8}" ma:internalName="TaxCatchAll" ma:showField="CatchAllData" ma:web="c269a92b-ace7-4642-a725-36c495d1eeb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8a3e68c-077a-407e-9505-92d8cf8b8d1f">
      <Terms xmlns="http://schemas.microsoft.com/office/infopath/2007/PartnerControls"/>
    </lcf76f155ced4ddcb4097134ff3c332f>
    <TaxCatchAll xmlns="c269a92b-ace7-4642-a725-36c495d1eeb0" xsi:nil="true"/>
  </documentManagement>
</p:properties>
</file>

<file path=customXml/itemProps1.xml><?xml version="1.0" encoding="utf-8"?>
<ds:datastoreItem xmlns:ds="http://schemas.openxmlformats.org/officeDocument/2006/customXml" ds:itemID="{003DDD92-138B-44B7-8C44-6DE817CE9B6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46AF009-5C7E-4DF3-8860-632488D94E5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8a3e68c-077a-407e-9505-92d8cf8b8d1f"/>
    <ds:schemaRef ds:uri="c269a92b-ace7-4642-a725-36c495d1eeb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3B29AB7-B2E5-4CF6-B098-65077DB3F064}">
  <ds:schemaRefs>
    <ds:schemaRef ds:uri="http://schemas.microsoft.com/office/infopath/2007/PartnerControls"/>
    <ds:schemaRef ds:uri="317fee1f-55ea-46db-87a7-45e1e5177bf8"/>
    <ds:schemaRef ds:uri="http://purl.org/dc/dcmitype/"/>
    <ds:schemaRef ds:uri="http://purl.org/dc/terms/"/>
    <ds:schemaRef ds:uri="fbab14ec-3c68-49ab-892a-f9c4d792924e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a8a3e68c-077a-407e-9505-92d8cf8b8d1f"/>
    <ds:schemaRef ds:uri="c269a92b-ace7-4642-a725-36c495d1eeb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42</TotalTime>
  <Words>752</Words>
  <Application>Microsoft Macintosh PowerPoint</Application>
  <PresentationFormat>On-screen Show (16:9)</PresentationFormat>
  <Paragraphs>100</Paragraphs>
  <Slides>13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Aptos</vt:lpstr>
      <vt:lpstr>Aptos Light</vt:lpstr>
      <vt:lpstr>Arial</vt:lpstr>
      <vt:lpstr>Candara</vt:lpstr>
      <vt:lpstr>Helvetica Neue Medium</vt:lpstr>
      <vt:lpstr>Myriad Pro Light</vt:lpstr>
      <vt:lpstr>Office 2013 - 2022 Theme</vt:lpstr>
      <vt:lpstr>PowerPoint Presentation</vt:lpstr>
      <vt:lpstr>PowerPoint Presentation</vt:lpstr>
      <vt:lpstr>PowerPoint Presentation</vt:lpstr>
      <vt:lpstr>Dịch Vụ Thiết Yếu Cho Hộ Gia Đình &amp; Doanh Nghiệp</vt:lpstr>
      <vt:lpstr>Mô Hình Kinh Doanh Của Chúng Tôi </vt:lpstr>
      <vt:lpstr>   Trở Thành Chủ Doanh Nghiệp Độc Lập (IBO)</vt:lpstr>
      <vt:lpstr>Bạn Sở Hữu Doanh Nghiệp Trực Tuyến Của Riêng Mình!</vt:lpstr>
      <vt:lpstr>Thưởng Khách Hàng Cá Nhân Hàng Tháng</vt:lpstr>
      <vt:lpstr>Thu Nhập Thường Xuyên Cá Nhân </vt:lpstr>
      <vt:lpstr>Thưởng Thu Hút Khách Hàng Đội Nhóm (CAB)</vt:lpstr>
      <vt:lpstr>Thu Nhập Thường Xuyên Đội Nhóm</vt:lpstr>
      <vt:lpstr>Cấp Bậc Đạt Được Của IBO</vt:lpstr>
      <vt:lpstr>Các Bước Tiếp Theo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Riz</dc:creator>
  <cp:lastModifiedBy>Walid Zahab</cp:lastModifiedBy>
  <cp:revision>5</cp:revision>
  <cp:lastPrinted>2019-02-01T12:14:13Z</cp:lastPrinted>
  <dcterms:created xsi:type="dcterms:W3CDTF">2014-10-14T06:21:58Z</dcterms:created>
  <dcterms:modified xsi:type="dcterms:W3CDTF">2026-08-17T23:53:19Z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0x010100B683906EF773C14980CB2DE74E6A45DF</vt:lpwstr>
  </property>
  <property fmtid="{D5CDD505-2E9C-101B-9397-08002B2CF9AE}" pid="3" name="MediaServiceImageTags">
    <vt:lpwstr/>
  </property>
</Properties>
</file>