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2"/>
  </p:notesMasterIdLst>
  <p:handoutMasterIdLst>
    <p:handoutMasterId r:id="rId43"/>
  </p:handoutMasterIdLst>
  <p:sldIdLst>
    <p:sldId id="310" r:id="rId5"/>
    <p:sldId id="690" r:id="rId6"/>
    <p:sldId id="726" r:id="rId7"/>
    <p:sldId id="694" r:id="rId8"/>
    <p:sldId id="695" r:id="rId9"/>
    <p:sldId id="696" r:id="rId10"/>
    <p:sldId id="697" r:id="rId11"/>
    <p:sldId id="698" r:id="rId12"/>
    <p:sldId id="699" r:id="rId13"/>
    <p:sldId id="739" r:id="rId14"/>
    <p:sldId id="727" r:id="rId15"/>
    <p:sldId id="701" r:id="rId16"/>
    <p:sldId id="703" r:id="rId17"/>
    <p:sldId id="704" r:id="rId18"/>
    <p:sldId id="742" r:id="rId19"/>
    <p:sldId id="728" r:id="rId20"/>
    <p:sldId id="706" r:id="rId21"/>
    <p:sldId id="707" r:id="rId22"/>
    <p:sldId id="732" r:id="rId23"/>
    <p:sldId id="709" r:id="rId24"/>
    <p:sldId id="731" r:id="rId25"/>
    <p:sldId id="733" r:id="rId26"/>
    <p:sldId id="734" r:id="rId27"/>
    <p:sldId id="735" r:id="rId28"/>
    <p:sldId id="736" r:id="rId29"/>
    <p:sldId id="715" r:id="rId30"/>
    <p:sldId id="741" r:id="rId31"/>
    <p:sldId id="729" r:id="rId32"/>
    <p:sldId id="717" r:id="rId33"/>
    <p:sldId id="718" r:id="rId34"/>
    <p:sldId id="719" r:id="rId35"/>
    <p:sldId id="720" r:id="rId36"/>
    <p:sldId id="740" r:id="rId37"/>
    <p:sldId id="730" r:id="rId38"/>
    <p:sldId id="722" r:id="rId39"/>
    <p:sldId id="724" r:id="rId40"/>
    <p:sldId id="73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E79"/>
    <a:srgbClr val="323F48"/>
    <a:srgbClr val="056B75"/>
    <a:srgbClr val="00AED1"/>
    <a:srgbClr val="076B74"/>
    <a:srgbClr val="A1ED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6" autoAdjust="0"/>
    <p:restoredTop sz="94521"/>
  </p:normalViewPr>
  <p:slideViewPr>
    <p:cSldViewPr snapToGrid="0">
      <p:cViewPr varScale="1">
        <p:scale>
          <a:sx n="120" d="100"/>
          <a:sy n="120" d="100"/>
        </p:scale>
        <p:origin x="1000" y="184"/>
      </p:cViewPr>
      <p:guideLst/>
    </p:cSldViewPr>
  </p:slideViewPr>
  <p:notesTextViewPr>
    <p:cViewPr>
      <p:scale>
        <a:sx n="1" d="1"/>
        <a:sy n="1" d="1"/>
      </p:scale>
      <p:origin x="0" y="0"/>
    </p:cViewPr>
  </p:notesTextViewPr>
  <p:notesViewPr>
    <p:cSldViewPr snapToGrid="0">
      <p:cViewPr varScale="1">
        <p:scale>
          <a:sx n="135" d="100"/>
          <a:sy n="135" d="100"/>
        </p:scale>
        <p:origin x="4336"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EAFFAE-DBBD-99B8-4D5E-5749D0AFCD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84A7BC45-0211-2ADB-F347-E3C08B7BBF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10AD6A-32E2-5842-BB04-F79D0160C494}" type="datetimeFigureOut">
              <a:rPr lang="en-AU" smtClean="0"/>
              <a:t>19/8/2026</a:t>
            </a:fld>
            <a:endParaRPr lang="en-AU"/>
          </a:p>
        </p:txBody>
      </p:sp>
      <p:sp>
        <p:nvSpPr>
          <p:cNvPr id="4" name="Footer Placeholder 3">
            <a:extLst>
              <a:ext uri="{FF2B5EF4-FFF2-40B4-BE49-F238E27FC236}">
                <a16:creationId xmlns:a16="http://schemas.microsoft.com/office/drawing/2014/main" id="{F74DE097-2D5F-F5DC-FFF1-2F70185DF2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8E2B16E0-E3F5-C6D3-1DD0-30402DBD08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461A5F-DF34-3646-9EA9-F2920270AA6B}" type="slidenum">
              <a:rPr lang="en-AU" smtClean="0"/>
              <a:t>‹#›</a:t>
            </a:fld>
            <a:endParaRPr lang="en-AU"/>
          </a:p>
        </p:txBody>
      </p:sp>
    </p:spTree>
    <p:extLst>
      <p:ext uri="{BB962C8B-B14F-4D97-AF65-F5344CB8AC3E}">
        <p14:creationId xmlns:p14="http://schemas.microsoft.com/office/powerpoint/2010/main" val="2338115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B1F3A4-6A2D-44A9-BE55-603FDC107E47}" type="datetimeFigureOut">
              <a:rPr lang="en-AU" smtClean="0"/>
              <a:t>19/8/2026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C6CE77-584C-40FE-97D7-A071B0836F10}" type="slidenum">
              <a:rPr lang="en-AU" smtClean="0"/>
              <a:t>‹#›</a:t>
            </a:fld>
            <a:endParaRPr lang="en-AU"/>
          </a:p>
        </p:txBody>
      </p:sp>
    </p:spTree>
    <p:extLst>
      <p:ext uri="{BB962C8B-B14F-4D97-AF65-F5344CB8AC3E}">
        <p14:creationId xmlns:p14="http://schemas.microsoft.com/office/powerpoint/2010/main" val="1984081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124924D-8356-45E8-9D28-715AE3EDEB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9159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3C6CE77-584C-40FE-97D7-A071B0836F10}" type="slidenum">
              <a:rPr lang="en-AU" smtClean="0"/>
              <a:t>17</a:t>
            </a:fld>
            <a:endParaRPr lang="en-AU"/>
          </a:p>
        </p:txBody>
      </p:sp>
    </p:spTree>
    <p:extLst>
      <p:ext uri="{BB962C8B-B14F-4D97-AF65-F5344CB8AC3E}">
        <p14:creationId xmlns:p14="http://schemas.microsoft.com/office/powerpoint/2010/main" val="2443745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B764C-5E28-0D3D-8651-89B5316531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65169-8DD7-E486-2299-5806B83DA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2DCD0-A90B-A8D0-3AB3-A8EB737AA1B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221D1EA-FF2C-D218-B4DE-1A09C6FABE5D}"/>
              </a:ext>
            </a:extLst>
          </p:cNvPr>
          <p:cNvSpPr>
            <a:spLocks noGrp="1"/>
          </p:cNvSpPr>
          <p:nvPr>
            <p:ph type="sldNum" sz="quarter" idx="5"/>
          </p:nvPr>
        </p:nvSpPr>
        <p:spPr/>
        <p:txBody>
          <a:bodyPr/>
          <a:lstStyle/>
          <a:p>
            <a:fld id="{43C6CE77-584C-40FE-97D7-A071B0836F10}" type="slidenum">
              <a:rPr lang="en-AU" smtClean="0"/>
              <a:t>27</a:t>
            </a:fld>
            <a:endParaRPr lang="en-AU"/>
          </a:p>
        </p:txBody>
      </p:sp>
    </p:spTree>
    <p:extLst>
      <p:ext uri="{BB962C8B-B14F-4D97-AF65-F5344CB8AC3E}">
        <p14:creationId xmlns:p14="http://schemas.microsoft.com/office/powerpoint/2010/main" val="2472199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42DB9-25C7-0ADB-684B-92FFCAEC7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581273-53E6-CCA0-6552-89A1BEBF39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3CD1FE-A4EA-8CEC-7875-939C9B51A20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00CE103-343A-FFE0-E2FE-A851E5B53EB8}"/>
              </a:ext>
            </a:extLst>
          </p:cNvPr>
          <p:cNvSpPr>
            <a:spLocks noGrp="1"/>
          </p:cNvSpPr>
          <p:nvPr>
            <p:ph type="sldNum" sz="quarter" idx="5"/>
          </p:nvPr>
        </p:nvSpPr>
        <p:spPr/>
        <p:txBody>
          <a:bodyPr/>
          <a:lstStyle/>
          <a:p>
            <a:fld id="{43C6CE77-584C-40FE-97D7-A071B0836F10}" type="slidenum">
              <a:rPr lang="en-AU" smtClean="0"/>
              <a:t>33</a:t>
            </a:fld>
            <a:endParaRPr lang="en-AU"/>
          </a:p>
        </p:txBody>
      </p:sp>
    </p:spTree>
    <p:extLst>
      <p:ext uri="{BB962C8B-B14F-4D97-AF65-F5344CB8AC3E}">
        <p14:creationId xmlns:p14="http://schemas.microsoft.com/office/powerpoint/2010/main" val="2834040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C6CE77-584C-40FE-97D7-A071B0836F10}" type="slidenum">
              <a:rPr lang="en-AU" smtClean="0"/>
              <a:t>2</a:t>
            </a:fld>
            <a:endParaRPr lang="en-AU"/>
          </a:p>
        </p:txBody>
      </p:sp>
    </p:spTree>
    <p:extLst>
      <p:ext uri="{BB962C8B-B14F-4D97-AF65-F5344CB8AC3E}">
        <p14:creationId xmlns:p14="http://schemas.microsoft.com/office/powerpoint/2010/main" val="2331143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C6CE77-584C-40FE-97D7-A071B0836F10}" type="slidenum">
              <a:rPr lang="en-AU" smtClean="0"/>
              <a:t>4</a:t>
            </a:fld>
            <a:endParaRPr lang="en-AU"/>
          </a:p>
        </p:txBody>
      </p:sp>
    </p:spTree>
    <p:extLst>
      <p:ext uri="{BB962C8B-B14F-4D97-AF65-F5344CB8AC3E}">
        <p14:creationId xmlns:p14="http://schemas.microsoft.com/office/powerpoint/2010/main" val="3128614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3C6CE77-584C-40FE-97D7-A071B0836F10}" type="slidenum">
              <a:rPr lang="en-AU" smtClean="0"/>
              <a:t>5</a:t>
            </a:fld>
            <a:endParaRPr lang="en-AU"/>
          </a:p>
        </p:txBody>
      </p:sp>
    </p:spTree>
    <p:extLst>
      <p:ext uri="{BB962C8B-B14F-4D97-AF65-F5344CB8AC3E}">
        <p14:creationId xmlns:p14="http://schemas.microsoft.com/office/powerpoint/2010/main" val="599951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C6CE77-584C-40FE-97D7-A071B0836F10}" type="slidenum">
              <a:rPr lang="en-AU" smtClean="0"/>
              <a:t>6</a:t>
            </a:fld>
            <a:endParaRPr lang="en-AU"/>
          </a:p>
        </p:txBody>
      </p:sp>
    </p:spTree>
    <p:extLst>
      <p:ext uri="{BB962C8B-B14F-4D97-AF65-F5344CB8AC3E}">
        <p14:creationId xmlns:p14="http://schemas.microsoft.com/office/powerpoint/2010/main" val="4038100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C6CE77-584C-40FE-97D7-A071B0836F10}" type="slidenum">
              <a:rPr lang="en-AU" smtClean="0"/>
              <a:t>7</a:t>
            </a:fld>
            <a:endParaRPr lang="en-AU"/>
          </a:p>
        </p:txBody>
      </p:sp>
    </p:spTree>
    <p:extLst>
      <p:ext uri="{BB962C8B-B14F-4D97-AF65-F5344CB8AC3E}">
        <p14:creationId xmlns:p14="http://schemas.microsoft.com/office/powerpoint/2010/main" val="2398726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3C6CE77-584C-40FE-97D7-A071B0836F10}" type="slidenum">
              <a:rPr lang="en-AU" smtClean="0"/>
              <a:t>10</a:t>
            </a:fld>
            <a:endParaRPr lang="en-AU"/>
          </a:p>
        </p:txBody>
      </p:sp>
    </p:spTree>
    <p:extLst>
      <p:ext uri="{BB962C8B-B14F-4D97-AF65-F5344CB8AC3E}">
        <p14:creationId xmlns:p14="http://schemas.microsoft.com/office/powerpoint/2010/main" val="3902229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3C6CE77-584C-40FE-97D7-A071B0836F10}" type="slidenum">
              <a:rPr lang="en-AU" smtClean="0"/>
              <a:t>13</a:t>
            </a:fld>
            <a:endParaRPr lang="en-AU"/>
          </a:p>
        </p:txBody>
      </p:sp>
    </p:spTree>
    <p:extLst>
      <p:ext uri="{BB962C8B-B14F-4D97-AF65-F5344CB8AC3E}">
        <p14:creationId xmlns:p14="http://schemas.microsoft.com/office/powerpoint/2010/main" val="3496236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BCEE0-626C-1CCC-C6E8-C50CB1534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9126B-27CA-A925-262C-43656DC73A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D5043-523B-B618-F293-DC538CA62A5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A29F707-79D9-AF53-6C75-A660D45213DF}"/>
              </a:ext>
            </a:extLst>
          </p:cNvPr>
          <p:cNvSpPr>
            <a:spLocks noGrp="1"/>
          </p:cNvSpPr>
          <p:nvPr>
            <p:ph type="sldNum" sz="quarter" idx="5"/>
          </p:nvPr>
        </p:nvSpPr>
        <p:spPr/>
        <p:txBody>
          <a:bodyPr/>
          <a:lstStyle/>
          <a:p>
            <a:fld id="{43C6CE77-584C-40FE-97D7-A071B0836F10}" type="slidenum">
              <a:rPr lang="en-AU" smtClean="0"/>
              <a:t>15</a:t>
            </a:fld>
            <a:endParaRPr lang="en-AU"/>
          </a:p>
        </p:txBody>
      </p:sp>
    </p:spTree>
    <p:extLst>
      <p:ext uri="{BB962C8B-B14F-4D97-AF65-F5344CB8AC3E}">
        <p14:creationId xmlns:p14="http://schemas.microsoft.com/office/powerpoint/2010/main" val="2556390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header and Content">
    <p:spTree>
      <p:nvGrpSpPr>
        <p:cNvPr id="1" name=""/>
        <p:cNvGrpSpPr/>
        <p:nvPr/>
      </p:nvGrpSpPr>
      <p:grpSpPr>
        <a:xfrm>
          <a:off x="0" y="0"/>
          <a:ext cx="0" cy="0"/>
          <a:chOff x="0" y="0"/>
          <a:chExt cx="0" cy="0"/>
        </a:xfrm>
      </p:grpSpPr>
      <p:sp>
        <p:nvSpPr>
          <p:cNvPr id="6" name="Title Placeholder 5">
            <a:extLst>
              <a:ext uri="{FF2B5EF4-FFF2-40B4-BE49-F238E27FC236}">
                <a16:creationId xmlns:a16="http://schemas.microsoft.com/office/drawing/2014/main" id="{D12C9624-628D-9ADD-D5D2-2E816400EE30}"/>
              </a:ext>
            </a:extLst>
          </p:cNvPr>
          <p:cNvSpPr>
            <a:spLocks noGrp="1"/>
          </p:cNvSpPr>
          <p:nvPr>
            <p:ph type="title"/>
          </p:nvPr>
        </p:nvSpPr>
        <p:spPr>
          <a:xfrm>
            <a:off x="662940" y="118835"/>
            <a:ext cx="11359606" cy="962025"/>
          </a:xfrm>
          <a:prstGeom prst="rect">
            <a:avLst/>
          </a:prstGeom>
        </p:spPr>
        <p:txBody>
          <a:bodyPr vert="horz" lIns="91440" tIns="45720" rIns="91440" bIns="45720" rtlCol="0" anchor="ctr">
            <a:noAutofit/>
          </a:bodyPr>
          <a:lstStyle/>
          <a:p>
            <a:r>
              <a:rPr lang="en-US" dirty="0"/>
              <a:t>Click to edit Master title style</a:t>
            </a:r>
            <a:endParaRPr lang="en-AU" dirty="0"/>
          </a:p>
        </p:txBody>
      </p:sp>
      <p:sp>
        <p:nvSpPr>
          <p:cNvPr id="7" name="Text Placeholder 6">
            <a:extLst>
              <a:ext uri="{FF2B5EF4-FFF2-40B4-BE49-F238E27FC236}">
                <a16:creationId xmlns:a16="http://schemas.microsoft.com/office/drawing/2014/main" id="{87B3EA95-ABB4-5B23-3F78-68896695D964}"/>
              </a:ext>
            </a:extLst>
          </p:cNvPr>
          <p:cNvSpPr>
            <a:spLocks noGrp="1"/>
          </p:cNvSpPr>
          <p:nvPr>
            <p:ph idx="1"/>
          </p:nvPr>
        </p:nvSpPr>
        <p:spPr>
          <a:xfrm>
            <a:off x="662940" y="1273429"/>
            <a:ext cx="11210460" cy="4978919"/>
          </a:xfrm>
          <a:prstGeom prst="rect">
            <a:avLst/>
          </a:prstGeom>
        </p:spPr>
        <p:txBody>
          <a:bodyPr vert="horz" lIns="91440" tIns="45720" rIns="91440" bIns="45720" rtlCol="0">
            <a:noAutofit/>
          </a:bodyPr>
          <a:lstStyle>
            <a:lvl1pPr>
              <a:defRPr sz="20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547131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F9BBC74-EB51-49D7-B971-ECEF9CF61D41}"/>
              </a:ext>
              <a:ext uri="{C183D7F6-B498-43B3-948B-1728B52AA6E4}">
                <adec:decorative xmlns:adec="http://schemas.microsoft.com/office/drawing/2017/decorative" val="1"/>
              </a:ext>
            </a:extLst>
          </p:cNvPr>
          <p:cNvSpPr/>
          <p:nvPr/>
        </p:nvSpPr>
        <p:spPr>
          <a:xfrm>
            <a:off x="685801" y="685801"/>
            <a:ext cx="7467601" cy="5486400"/>
          </a:xfrm>
          <a:prstGeom prst="rect">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2" name="Title 1">
            <a:extLst>
              <a:ext uri="{FF2B5EF4-FFF2-40B4-BE49-F238E27FC236}">
                <a16:creationId xmlns:a16="http://schemas.microsoft.com/office/drawing/2014/main" id="{D47112E3-539C-42BB-BF3C-5D45BF2D8E61}"/>
              </a:ext>
            </a:extLst>
          </p:cNvPr>
          <p:cNvSpPr>
            <a:spLocks noGrp="1"/>
          </p:cNvSpPr>
          <p:nvPr>
            <p:ph type="title" hasCustomPrompt="1"/>
          </p:nvPr>
        </p:nvSpPr>
        <p:spPr>
          <a:xfrm>
            <a:off x="1360714" y="944565"/>
            <a:ext cx="6106887" cy="873351"/>
          </a:xfrm>
          <a:prstGeom prst="rect">
            <a:avLst/>
          </a:prstGeom>
        </p:spPr>
        <p:txBody>
          <a:bodyPr>
            <a:noAutofit/>
          </a:bodyPr>
          <a:lstStyle>
            <a:lvl1pPr algn="ctr">
              <a:lnSpc>
                <a:spcPct val="100000"/>
              </a:lnSpc>
              <a:spcBef>
                <a:spcPts val="1000"/>
              </a:spcBef>
              <a:defRPr sz="2667" spc="0" baseline="0">
                <a:solidFill>
                  <a:schemeClr val="bg1"/>
                </a:solidFill>
                <a:latin typeface="Montserrat" pitchFamily="2" charset="77"/>
              </a:defRPr>
            </a:lvl1pPr>
          </a:lstStyle>
          <a:p>
            <a:r>
              <a:rPr lang="en-US" dirty="0"/>
              <a:t>Click To Edit Master Title Style</a:t>
            </a:r>
          </a:p>
        </p:txBody>
      </p:sp>
      <p:sp>
        <p:nvSpPr>
          <p:cNvPr id="14" name="Content Placeholder 13">
            <a:extLst>
              <a:ext uri="{FF2B5EF4-FFF2-40B4-BE49-F238E27FC236}">
                <a16:creationId xmlns:a16="http://schemas.microsoft.com/office/drawing/2014/main" id="{4CFE5E1A-5CA9-4FF2-949E-A804EA05C22E}"/>
              </a:ext>
            </a:extLst>
          </p:cNvPr>
          <p:cNvSpPr>
            <a:spLocks noGrp="1"/>
          </p:cNvSpPr>
          <p:nvPr>
            <p:ph sz="quarter" idx="14"/>
          </p:nvPr>
        </p:nvSpPr>
        <p:spPr>
          <a:xfrm>
            <a:off x="1371600" y="2057400"/>
            <a:ext cx="6096000" cy="3429000"/>
          </a:xfrm>
          <a:prstGeom prst="rect">
            <a:avLst/>
          </a:prstGeom>
        </p:spPr>
        <p:txBody>
          <a:bodyPr/>
          <a:lstStyle>
            <a:lvl1pPr>
              <a:defRPr>
                <a:solidFill>
                  <a:schemeClr val="bg1"/>
                </a:solidFill>
                <a:latin typeface="Montserrat" pitchFamily="2" charset="77"/>
              </a:defRPr>
            </a:lvl1pPr>
            <a:lvl2pPr>
              <a:defRPr>
                <a:solidFill>
                  <a:schemeClr val="bg1"/>
                </a:solidFill>
                <a:latin typeface="Montserrat" pitchFamily="2" charset="77"/>
              </a:defRPr>
            </a:lvl2pPr>
            <a:lvl3pPr>
              <a:defRPr>
                <a:solidFill>
                  <a:schemeClr val="bg1"/>
                </a:solidFill>
                <a:latin typeface="Montserrat" pitchFamily="2" charset="77"/>
              </a:defRPr>
            </a:lvl3pPr>
            <a:lvl4pPr>
              <a:defRPr>
                <a:solidFill>
                  <a:schemeClr val="bg1"/>
                </a:solidFill>
                <a:latin typeface="Montserrat" pitchFamily="2" charset="77"/>
              </a:defRPr>
            </a:lvl4pPr>
            <a:lvl5pPr>
              <a:defRPr>
                <a:solidFill>
                  <a:schemeClr val="bg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F1503E13-8CCB-4B44-A160-FE91FECE41EA}"/>
              </a:ext>
            </a:extLst>
          </p:cNvPr>
          <p:cNvSpPr>
            <a:spLocks noGrp="1"/>
          </p:cNvSpPr>
          <p:nvPr>
            <p:ph type="pic" sz="quarter" idx="13"/>
          </p:nvPr>
        </p:nvSpPr>
        <p:spPr>
          <a:xfrm>
            <a:off x="8153400" y="685801"/>
            <a:ext cx="3397251" cy="5486401"/>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4721B3EE-D7F0-4A71-9772-C0AF1B317788}"/>
              </a:ext>
            </a:extLst>
          </p:cNvPr>
          <p:cNvSpPr>
            <a:spLocks noGrp="1"/>
          </p:cNvSpPr>
          <p:nvPr>
            <p:ph type="sldNum" sz="quarter" idx="12"/>
          </p:nvPr>
        </p:nvSpPr>
        <p:spPr>
          <a:xfrm>
            <a:off x="11116341" y="6356351"/>
            <a:ext cx="871868" cy="365125"/>
          </a:xfrm>
          <a:prstGeom prst="rect">
            <a:avLst/>
          </a:prstGeom>
        </p:spPr>
        <p:txBody>
          <a:bodyPr/>
          <a:lstStyle>
            <a:lvl1pPr>
              <a:defRPr>
                <a:latin typeface="Montserrat" pitchFamily="2" charset="77"/>
              </a:defRPr>
            </a:lvl1p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661547867"/>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hart and Table">
    <p:bg>
      <p:bgPr>
        <a:solidFill>
          <a:srgbClr val="016B76"/>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73F58B-87D8-0F01-D11E-86DC520C6C7F}"/>
              </a:ext>
            </a:extLst>
          </p:cNvPr>
          <p:cNvSpPr/>
          <p:nvPr userDrawn="1"/>
        </p:nvSpPr>
        <p:spPr>
          <a:xfrm>
            <a:off x="685800" y="540327"/>
            <a:ext cx="10758055" cy="57704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FA49B412-EBAB-4569-B3D9-6B346BF837B2}"/>
              </a:ext>
            </a:extLst>
          </p:cNvPr>
          <p:cNvSpPr>
            <a:spLocks noGrp="1"/>
          </p:cNvSpPr>
          <p:nvPr>
            <p:ph type="title" hasCustomPrompt="1"/>
          </p:nvPr>
        </p:nvSpPr>
        <p:spPr>
          <a:xfrm>
            <a:off x="1052945" y="795251"/>
            <a:ext cx="10086110" cy="725119"/>
          </a:xfrm>
          <a:prstGeom prst="rect">
            <a:avLst/>
          </a:prstGeom>
        </p:spPr>
        <p:txBody>
          <a:bodyPr anchor="ctr" anchorCtr="0">
            <a:normAutofit/>
          </a:bodyPr>
          <a:lstStyle>
            <a:lvl1pPr algn="l">
              <a:defRPr sz="3200" cap="none" spc="0" baseline="0">
                <a:latin typeface="Montserrat"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a:xfrm>
            <a:off x="1052945" y="1625601"/>
            <a:ext cx="10086110" cy="4339772"/>
          </a:xfrm>
          <a:prstGeom prst="rect">
            <a:avLst/>
          </a:prstGeom>
        </p:spPr>
        <p:txBody>
          <a:bodyP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7578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E8906FF-1D77-4726-A367-2D8934B1C65B}"/>
              </a:ext>
              <a:ext uri="{C183D7F6-B498-43B3-948B-1728B52AA6E4}">
                <adec:decorative xmlns:adec="http://schemas.microsoft.com/office/drawing/2017/decorative" val="1"/>
              </a:ext>
            </a:extLst>
          </p:cNvPr>
          <p:cNvSpPr/>
          <p:nvPr/>
        </p:nvSpPr>
        <p:spPr>
          <a:xfrm>
            <a:off x="685800" y="685801"/>
            <a:ext cx="10820400" cy="1469571"/>
          </a:xfrm>
          <a:prstGeom prst="rect">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1301830" y="1109663"/>
            <a:ext cx="9588343" cy="615316"/>
          </a:xfrm>
          <a:prstGeom prst="rect">
            <a:avLst/>
          </a:prstGeom>
        </p:spPr>
        <p:txBody>
          <a:bodyPr>
            <a:normAutofit/>
          </a:bodyPr>
          <a:lstStyle>
            <a:lvl1pPr algn="ctr">
              <a:defRPr sz="3200" cap="all" spc="0" baseline="0">
                <a:solidFill>
                  <a:schemeClr val="bg1"/>
                </a:solidFill>
                <a:latin typeface="Montserrat" pitchFamily="2" charset="77"/>
              </a:defRPr>
            </a:lvl1pPr>
          </a:lstStyle>
          <a:p>
            <a:r>
              <a:rPr lang="en-US" dirty="0"/>
              <a:t>Click to edit Master title style</a:t>
            </a:r>
          </a:p>
        </p:txBody>
      </p:sp>
      <p:sp>
        <p:nvSpPr>
          <p:cNvPr id="25" name="Text Placeholder 4">
            <a:extLst>
              <a:ext uri="{FF2B5EF4-FFF2-40B4-BE49-F238E27FC236}">
                <a16:creationId xmlns:a16="http://schemas.microsoft.com/office/drawing/2014/main" id="{57667C45-3976-4FB9-8AA2-CEEA54F478FC}"/>
              </a:ext>
            </a:extLst>
          </p:cNvPr>
          <p:cNvSpPr>
            <a:spLocks noGrp="1"/>
          </p:cNvSpPr>
          <p:nvPr>
            <p:ph type="body" sz="quarter" idx="14"/>
          </p:nvPr>
        </p:nvSpPr>
        <p:spPr>
          <a:xfrm>
            <a:off x="1301829" y="2353491"/>
            <a:ext cx="4614023" cy="683565"/>
          </a:xfrm>
          <a:prstGeom prst="rect">
            <a:avLst/>
          </a:prstGeom>
        </p:spPr>
        <p:txBody>
          <a:bodyPr anchor="t" anchorCtr="0">
            <a:normAutofit/>
          </a:bodyPr>
          <a:lstStyle>
            <a:lvl1pPr marL="0" indent="0" algn="ctr">
              <a:buNone/>
              <a:defRPr sz="1867" b="1">
                <a:latin typeface="Montserrat" pitchFamily="2" charset="77"/>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24" name="Content Placeholder 5">
            <a:extLst>
              <a:ext uri="{FF2B5EF4-FFF2-40B4-BE49-F238E27FC236}">
                <a16:creationId xmlns:a16="http://schemas.microsoft.com/office/drawing/2014/main" id="{582862EF-36C2-4067-B4E9-46075763FE5D}"/>
              </a:ext>
            </a:extLst>
          </p:cNvPr>
          <p:cNvSpPr>
            <a:spLocks noGrp="1"/>
          </p:cNvSpPr>
          <p:nvPr>
            <p:ph sz="quarter" idx="13"/>
          </p:nvPr>
        </p:nvSpPr>
        <p:spPr>
          <a:xfrm>
            <a:off x="1301829" y="3152911"/>
            <a:ext cx="4614023" cy="2607811"/>
          </a:xfrm>
          <a:prstGeom prst="rect">
            <a:avLst/>
          </a:prstGeom>
        </p:spPr>
        <p:txBody>
          <a:bodyPr/>
          <a:lstStyle>
            <a:lvl1pPr>
              <a:defRPr lang="en-US" sz="1800" kern="1200" dirty="0">
                <a:solidFill>
                  <a:schemeClr val="tx2"/>
                </a:solidFill>
                <a:latin typeface="Montserrat" pitchFamily="2" charset="77"/>
                <a:ea typeface="+mn-ea"/>
                <a:cs typeface="+mn-cs"/>
              </a:defRPr>
            </a:lvl1pPr>
            <a:lvl2pPr>
              <a:defRPr lang="en-US" sz="1800" kern="1200" dirty="0">
                <a:solidFill>
                  <a:schemeClr val="tx2"/>
                </a:solidFill>
                <a:latin typeface="Montserrat" pitchFamily="2" charset="77"/>
                <a:ea typeface="+mn-ea"/>
                <a:cs typeface="+mn-cs"/>
              </a:defRPr>
            </a:lvl2pPr>
            <a:lvl3pPr>
              <a:defRPr lang="en-US" sz="1800" kern="1200" dirty="0">
                <a:solidFill>
                  <a:schemeClr val="tx2"/>
                </a:solidFill>
                <a:latin typeface="Montserrat" pitchFamily="2" charset="77"/>
                <a:ea typeface="+mn-ea"/>
                <a:cs typeface="+mn-cs"/>
              </a:defRPr>
            </a:lvl3pPr>
            <a:lvl4pPr>
              <a:defRPr lang="en-US" sz="1800" kern="1200" dirty="0">
                <a:solidFill>
                  <a:schemeClr val="tx2"/>
                </a:solidFill>
                <a:latin typeface="Montserrat" pitchFamily="2" charset="77"/>
                <a:ea typeface="+mn-ea"/>
                <a:cs typeface="+mn-cs"/>
              </a:defRPr>
            </a:lvl4pPr>
            <a:lvl5pPr>
              <a:defRPr lang="en-US" sz="1800" kern="1200" dirty="0">
                <a:solidFill>
                  <a:schemeClr val="tx2"/>
                </a:solidFill>
                <a:latin typeface="Montserrat"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276150" y="2351314"/>
            <a:ext cx="4614023" cy="683565"/>
          </a:xfrm>
          <a:prstGeom prst="rect">
            <a:avLst/>
          </a:prstGeom>
        </p:spPr>
        <p:txBody>
          <a:bodyPr anchor="t" anchorCtr="0">
            <a:normAutofit/>
          </a:bodyPr>
          <a:lstStyle>
            <a:lvl1pPr marL="0" indent="0" algn="ctr">
              <a:buNone/>
              <a:defRPr sz="1867" b="1">
                <a:latin typeface="Montserrat" pitchFamily="2" charset="77"/>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276150" y="3150733"/>
            <a:ext cx="4614023" cy="2607811"/>
          </a:xfrm>
          <a:prstGeom prst="rect">
            <a:avLst/>
          </a:prstGeom>
        </p:spPr>
        <p:txBody>
          <a:bodyPr/>
          <a:lstStyle>
            <a:lvl1pPr>
              <a:defRPr lang="en-US" sz="1800" kern="1200" dirty="0">
                <a:solidFill>
                  <a:schemeClr val="tx2"/>
                </a:solidFill>
                <a:latin typeface="Montserrat" pitchFamily="2" charset="77"/>
                <a:ea typeface="+mn-ea"/>
                <a:cs typeface="+mn-cs"/>
              </a:defRPr>
            </a:lvl1pPr>
            <a:lvl2pPr>
              <a:defRPr lang="en-US" sz="1800" kern="1200" dirty="0">
                <a:solidFill>
                  <a:schemeClr val="tx2"/>
                </a:solidFill>
                <a:latin typeface="Montserrat" pitchFamily="2" charset="77"/>
                <a:ea typeface="+mn-ea"/>
                <a:cs typeface="+mn-cs"/>
              </a:defRPr>
            </a:lvl2pPr>
            <a:lvl3pPr>
              <a:defRPr lang="en-US" sz="1800" kern="1200" dirty="0">
                <a:solidFill>
                  <a:schemeClr val="tx2"/>
                </a:solidFill>
                <a:latin typeface="Montserrat" pitchFamily="2" charset="77"/>
                <a:ea typeface="+mn-ea"/>
                <a:cs typeface="+mn-cs"/>
              </a:defRPr>
            </a:lvl3pPr>
            <a:lvl4pPr>
              <a:defRPr lang="en-US" sz="1800" kern="1200" dirty="0">
                <a:solidFill>
                  <a:schemeClr val="tx2"/>
                </a:solidFill>
                <a:latin typeface="Montserrat" pitchFamily="2" charset="77"/>
                <a:ea typeface="+mn-ea"/>
                <a:cs typeface="+mn-cs"/>
              </a:defRPr>
            </a:lvl4pPr>
            <a:lvl5pPr>
              <a:defRPr lang="en-US" sz="1800" kern="1200" dirty="0">
                <a:solidFill>
                  <a:schemeClr val="tx2"/>
                </a:solidFill>
                <a:latin typeface="Montserrat"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a:xfrm>
            <a:off x="11116341" y="6356351"/>
            <a:ext cx="871868" cy="365125"/>
          </a:xfrm>
          <a:prstGeom prst="rect">
            <a:avLst/>
          </a:prstGeom>
        </p:spPr>
        <p:txBody>
          <a:bodyPr/>
          <a:lstStyle>
            <a:lvl1pPr>
              <a:defRPr>
                <a:latin typeface="Montserrat" pitchFamily="2" charset="77"/>
              </a:defRPr>
            </a:lvl1p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3172863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E8906FF-1D77-4726-A367-2D8934B1C65B}"/>
              </a:ext>
              <a:ext uri="{C183D7F6-B498-43B3-948B-1728B52AA6E4}">
                <adec:decorative xmlns:adec="http://schemas.microsoft.com/office/drawing/2017/decorative" val="1"/>
              </a:ext>
            </a:extLst>
          </p:cNvPr>
          <p:cNvSpPr/>
          <p:nvPr/>
        </p:nvSpPr>
        <p:spPr>
          <a:xfrm>
            <a:off x="685800" y="685801"/>
            <a:ext cx="10820400" cy="1469571"/>
          </a:xfrm>
          <a:prstGeom prst="rect">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1301830" y="1109663"/>
            <a:ext cx="9588343" cy="615316"/>
          </a:xfrm>
          <a:prstGeom prst="rect">
            <a:avLst/>
          </a:prstGeom>
        </p:spPr>
        <p:txBody>
          <a:bodyPr>
            <a:normAutofit/>
          </a:bodyPr>
          <a:lstStyle>
            <a:lvl1pPr algn="ctr">
              <a:defRPr sz="3200" cap="all" spc="0" baseline="0">
                <a:solidFill>
                  <a:schemeClr val="bg1"/>
                </a:solidFill>
                <a:latin typeface="Montserrat" pitchFamily="2" charset="77"/>
              </a:defRPr>
            </a:lvl1pPr>
          </a:lstStyle>
          <a:p>
            <a:r>
              <a:rPr lang="en-US" dirty="0"/>
              <a:t>Click to edit Master title style</a:t>
            </a:r>
          </a:p>
        </p:txBody>
      </p:sp>
      <p:sp>
        <p:nvSpPr>
          <p:cNvPr id="25" name="Text Placeholder 4">
            <a:extLst>
              <a:ext uri="{FF2B5EF4-FFF2-40B4-BE49-F238E27FC236}">
                <a16:creationId xmlns:a16="http://schemas.microsoft.com/office/drawing/2014/main" id="{57667C45-3976-4FB9-8AA2-CEEA54F478FC}"/>
              </a:ext>
            </a:extLst>
          </p:cNvPr>
          <p:cNvSpPr>
            <a:spLocks noGrp="1"/>
          </p:cNvSpPr>
          <p:nvPr>
            <p:ph type="body" sz="quarter" idx="14"/>
          </p:nvPr>
        </p:nvSpPr>
        <p:spPr>
          <a:xfrm>
            <a:off x="1301830" y="2353491"/>
            <a:ext cx="2888156" cy="683565"/>
          </a:xfrm>
          <a:prstGeom prst="rect">
            <a:avLst/>
          </a:prstGeom>
        </p:spPr>
        <p:txBody>
          <a:bodyPr anchor="b">
            <a:noAutofit/>
          </a:bodyPr>
          <a:lstStyle>
            <a:lvl1pPr marL="0" indent="0" algn="ctr">
              <a:buNone/>
              <a:defRPr sz="1867" b="1">
                <a:latin typeface="Montserrat" pitchFamily="2" charset="77"/>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24" name="Content Placeholder 5">
            <a:extLst>
              <a:ext uri="{FF2B5EF4-FFF2-40B4-BE49-F238E27FC236}">
                <a16:creationId xmlns:a16="http://schemas.microsoft.com/office/drawing/2014/main" id="{582862EF-36C2-4067-B4E9-46075763FE5D}"/>
              </a:ext>
            </a:extLst>
          </p:cNvPr>
          <p:cNvSpPr>
            <a:spLocks noGrp="1"/>
          </p:cNvSpPr>
          <p:nvPr>
            <p:ph sz="quarter" idx="13"/>
          </p:nvPr>
        </p:nvSpPr>
        <p:spPr>
          <a:xfrm>
            <a:off x="1301829" y="3152911"/>
            <a:ext cx="2888155" cy="2607811"/>
          </a:xfrm>
          <a:prstGeom prst="rect">
            <a:avLst/>
          </a:prstGeom>
        </p:spPr>
        <p:txBody>
          <a:bodyPr>
            <a:normAutofit/>
          </a:bodyPr>
          <a:lstStyle>
            <a:lvl1pPr>
              <a:defRPr lang="en-US" sz="1600" kern="1200" dirty="0">
                <a:solidFill>
                  <a:schemeClr val="tx2"/>
                </a:solidFill>
                <a:latin typeface="Montserrat" pitchFamily="2" charset="77"/>
                <a:ea typeface="+mn-ea"/>
                <a:cs typeface="+mn-cs"/>
              </a:defRPr>
            </a:lvl1pPr>
            <a:lvl2pPr>
              <a:defRPr lang="en-US" sz="1600" kern="1200" dirty="0">
                <a:solidFill>
                  <a:schemeClr val="tx2"/>
                </a:solidFill>
                <a:latin typeface="Montserrat" pitchFamily="2" charset="77"/>
                <a:ea typeface="+mn-ea"/>
                <a:cs typeface="+mn-cs"/>
              </a:defRPr>
            </a:lvl2pPr>
            <a:lvl3pPr>
              <a:defRPr lang="en-US" sz="1600" kern="1200" dirty="0">
                <a:solidFill>
                  <a:schemeClr val="tx2"/>
                </a:solidFill>
                <a:latin typeface="Montserrat" pitchFamily="2" charset="77"/>
                <a:ea typeface="+mn-ea"/>
                <a:cs typeface="+mn-cs"/>
              </a:defRPr>
            </a:lvl3pPr>
            <a:lvl4pPr>
              <a:defRPr lang="en-US" sz="1600" kern="1200" dirty="0">
                <a:solidFill>
                  <a:schemeClr val="tx2"/>
                </a:solidFill>
                <a:latin typeface="Montserrat" pitchFamily="2" charset="77"/>
                <a:ea typeface="+mn-ea"/>
                <a:cs typeface="+mn-cs"/>
              </a:defRPr>
            </a:lvl4pPr>
            <a:lvl5pPr>
              <a:defRPr lang="en-US" sz="1600" kern="1200" dirty="0">
                <a:solidFill>
                  <a:schemeClr val="tx2"/>
                </a:solidFill>
                <a:latin typeface="Montserrat"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4651923" y="2351314"/>
            <a:ext cx="2888156" cy="683565"/>
          </a:xfrm>
          <a:prstGeom prst="rect">
            <a:avLst/>
          </a:prstGeom>
        </p:spPr>
        <p:txBody>
          <a:bodyPr anchor="b">
            <a:noAutofit/>
          </a:bodyPr>
          <a:lstStyle>
            <a:lvl1pPr marL="0" indent="0" algn="ctr">
              <a:buNone/>
              <a:defRPr sz="1867" b="1">
                <a:latin typeface="Montserrat" pitchFamily="2" charset="77"/>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4651924" y="3150733"/>
            <a:ext cx="2888155" cy="2607811"/>
          </a:xfrm>
          <a:prstGeom prst="rect">
            <a:avLst/>
          </a:prstGeom>
        </p:spPr>
        <p:txBody>
          <a:bodyPr>
            <a:normAutofit/>
          </a:bodyPr>
          <a:lstStyle>
            <a:lvl1pPr>
              <a:defRPr lang="en-US" sz="1600" kern="1200" dirty="0">
                <a:solidFill>
                  <a:schemeClr val="tx2"/>
                </a:solidFill>
                <a:latin typeface="Montserrat" pitchFamily="2" charset="77"/>
                <a:ea typeface="+mn-ea"/>
                <a:cs typeface="+mn-cs"/>
              </a:defRPr>
            </a:lvl1pPr>
            <a:lvl2pPr>
              <a:defRPr lang="en-US" sz="1600" kern="1200" dirty="0">
                <a:solidFill>
                  <a:schemeClr val="tx2"/>
                </a:solidFill>
                <a:latin typeface="Montserrat" pitchFamily="2" charset="77"/>
                <a:ea typeface="+mn-ea"/>
                <a:cs typeface="+mn-cs"/>
              </a:defRPr>
            </a:lvl2pPr>
            <a:lvl3pPr>
              <a:defRPr lang="en-US" sz="1600" kern="1200" dirty="0">
                <a:solidFill>
                  <a:schemeClr val="tx2"/>
                </a:solidFill>
                <a:latin typeface="Montserrat" pitchFamily="2" charset="77"/>
                <a:ea typeface="+mn-ea"/>
                <a:cs typeface="+mn-cs"/>
              </a:defRPr>
            </a:lvl3pPr>
            <a:lvl4pPr>
              <a:defRPr lang="en-US" sz="1600" kern="1200" dirty="0">
                <a:solidFill>
                  <a:schemeClr val="tx2"/>
                </a:solidFill>
                <a:latin typeface="Montserrat" pitchFamily="2" charset="77"/>
                <a:ea typeface="+mn-ea"/>
                <a:cs typeface="+mn-cs"/>
              </a:defRPr>
            </a:lvl4pPr>
            <a:lvl5pPr>
              <a:defRPr lang="en-US" sz="1600" kern="1200" dirty="0">
                <a:solidFill>
                  <a:schemeClr val="tx2"/>
                </a:solidFill>
                <a:latin typeface="Montserrat"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4">
            <a:extLst>
              <a:ext uri="{FF2B5EF4-FFF2-40B4-BE49-F238E27FC236}">
                <a16:creationId xmlns:a16="http://schemas.microsoft.com/office/drawing/2014/main" id="{4F2BCF44-5B58-4008-96D3-D0C4D218812B}"/>
              </a:ext>
            </a:extLst>
          </p:cNvPr>
          <p:cNvSpPr>
            <a:spLocks noGrp="1"/>
          </p:cNvSpPr>
          <p:nvPr>
            <p:ph type="body" sz="quarter" idx="16"/>
          </p:nvPr>
        </p:nvSpPr>
        <p:spPr>
          <a:xfrm>
            <a:off x="8002017" y="2351314"/>
            <a:ext cx="2888156" cy="683565"/>
          </a:xfrm>
          <a:prstGeom prst="rect">
            <a:avLst/>
          </a:prstGeom>
        </p:spPr>
        <p:txBody>
          <a:bodyPr anchor="b">
            <a:noAutofit/>
          </a:bodyPr>
          <a:lstStyle>
            <a:lvl1pPr marL="0" indent="0" algn="ctr">
              <a:buNone/>
              <a:defRPr sz="1867" b="1">
                <a:latin typeface="Montserrat" pitchFamily="2" charset="77"/>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2" name="Content Placeholder 5">
            <a:extLst>
              <a:ext uri="{FF2B5EF4-FFF2-40B4-BE49-F238E27FC236}">
                <a16:creationId xmlns:a16="http://schemas.microsoft.com/office/drawing/2014/main" id="{B61BF555-E826-4753-AE48-390B0774D551}"/>
              </a:ext>
            </a:extLst>
          </p:cNvPr>
          <p:cNvSpPr>
            <a:spLocks noGrp="1"/>
          </p:cNvSpPr>
          <p:nvPr>
            <p:ph sz="quarter" idx="15"/>
          </p:nvPr>
        </p:nvSpPr>
        <p:spPr>
          <a:xfrm>
            <a:off x="8002017" y="3150733"/>
            <a:ext cx="2888155" cy="2607811"/>
          </a:xfrm>
          <a:prstGeom prst="rect">
            <a:avLst/>
          </a:prstGeom>
        </p:spPr>
        <p:txBody>
          <a:bodyPr>
            <a:normAutofit/>
          </a:bodyPr>
          <a:lstStyle>
            <a:lvl1pPr>
              <a:defRPr lang="en-US" sz="1600" kern="1200" dirty="0">
                <a:solidFill>
                  <a:schemeClr val="tx2"/>
                </a:solidFill>
                <a:latin typeface="Montserrat" pitchFamily="2" charset="77"/>
                <a:ea typeface="+mn-ea"/>
                <a:cs typeface="+mn-cs"/>
              </a:defRPr>
            </a:lvl1pPr>
            <a:lvl2pPr>
              <a:defRPr lang="en-US" sz="1600" kern="1200" dirty="0">
                <a:solidFill>
                  <a:schemeClr val="tx2"/>
                </a:solidFill>
                <a:latin typeface="Montserrat" pitchFamily="2" charset="77"/>
                <a:ea typeface="+mn-ea"/>
                <a:cs typeface="+mn-cs"/>
              </a:defRPr>
            </a:lvl2pPr>
            <a:lvl3pPr>
              <a:defRPr lang="en-US" sz="1600" kern="1200" dirty="0">
                <a:solidFill>
                  <a:schemeClr val="tx2"/>
                </a:solidFill>
                <a:latin typeface="Montserrat" pitchFamily="2" charset="77"/>
                <a:ea typeface="+mn-ea"/>
                <a:cs typeface="+mn-cs"/>
              </a:defRPr>
            </a:lvl3pPr>
            <a:lvl4pPr>
              <a:defRPr lang="en-US" sz="1600" kern="1200" dirty="0">
                <a:solidFill>
                  <a:schemeClr val="tx2"/>
                </a:solidFill>
                <a:latin typeface="Montserrat" pitchFamily="2" charset="77"/>
                <a:ea typeface="+mn-ea"/>
                <a:cs typeface="+mn-cs"/>
              </a:defRPr>
            </a:lvl4pPr>
            <a:lvl5pPr>
              <a:defRPr lang="en-US" sz="1600" kern="1200" dirty="0">
                <a:solidFill>
                  <a:schemeClr val="tx2"/>
                </a:solidFill>
                <a:latin typeface="Montserrat"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a:xfrm>
            <a:off x="11116341" y="6356351"/>
            <a:ext cx="871868" cy="365125"/>
          </a:xfrm>
          <a:prstGeom prst="rect">
            <a:avLst/>
          </a:prstGeom>
        </p:spPr>
        <p:txBody>
          <a:bodyPr/>
          <a:lstStyle>
            <a:lvl1pPr>
              <a:defRPr>
                <a:latin typeface="Montserrat" pitchFamily="2" charset="77"/>
              </a:defRPr>
            </a:lvl1p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3339929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ummary">
    <p:bg>
      <p:bgPr>
        <a:solidFill>
          <a:srgbClr val="016B76"/>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40C0CE-8B55-4CBA-AE06-9ED15632B930}"/>
              </a:ext>
              <a:ext uri="{C183D7F6-B498-43B3-948B-1728B52AA6E4}">
                <adec:decorative xmlns:adec="http://schemas.microsoft.com/office/drawing/2017/decorative" val="1"/>
              </a:ext>
            </a:extLst>
          </p:cNvPr>
          <p:cNvSpPr/>
          <p:nvPr/>
        </p:nvSpPr>
        <p:spPr>
          <a:xfrm>
            <a:off x="685799" y="556181"/>
            <a:ext cx="7564583" cy="575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2" name="Title 1">
            <a:extLst>
              <a:ext uri="{FF2B5EF4-FFF2-40B4-BE49-F238E27FC236}">
                <a16:creationId xmlns:a16="http://schemas.microsoft.com/office/drawing/2014/main" id="{510365F8-0F13-4B54-ADBB-26C1C19B2F39}"/>
              </a:ext>
            </a:extLst>
          </p:cNvPr>
          <p:cNvSpPr>
            <a:spLocks noGrp="1"/>
          </p:cNvSpPr>
          <p:nvPr>
            <p:ph type="title" hasCustomPrompt="1"/>
          </p:nvPr>
        </p:nvSpPr>
        <p:spPr>
          <a:xfrm>
            <a:off x="1059873" y="676969"/>
            <a:ext cx="6733308" cy="919287"/>
          </a:xfrm>
          <a:prstGeom prst="rect">
            <a:avLst/>
          </a:prstGeom>
        </p:spPr>
        <p:txBody>
          <a:bodyPr>
            <a:noAutofit/>
          </a:bodyPr>
          <a:lstStyle>
            <a:lvl1pPr algn="l">
              <a:lnSpc>
                <a:spcPct val="100000"/>
              </a:lnSpc>
              <a:spcBef>
                <a:spcPts val="1000"/>
              </a:spcBef>
              <a:defRPr sz="2600" spc="0" baseline="0">
                <a:latin typeface="Montserrat" pitchFamily="2" charset="77"/>
              </a:defRPr>
            </a:lvl1pPr>
          </a:lstStyle>
          <a:p>
            <a:r>
              <a:rPr lang="en-US" dirty="0"/>
              <a:t>Click To Edit Master Title Style</a:t>
            </a:r>
          </a:p>
        </p:txBody>
      </p:sp>
      <p:sp>
        <p:nvSpPr>
          <p:cNvPr id="14" name="Text Placeholder 13">
            <a:extLst>
              <a:ext uri="{FF2B5EF4-FFF2-40B4-BE49-F238E27FC236}">
                <a16:creationId xmlns:a16="http://schemas.microsoft.com/office/drawing/2014/main" id="{DA9E4BC6-069A-4142-84EF-9F8AAB5D64B3}"/>
              </a:ext>
            </a:extLst>
          </p:cNvPr>
          <p:cNvSpPr>
            <a:spLocks noGrp="1"/>
          </p:cNvSpPr>
          <p:nvPr>
            <p:ph type="body" sz="quarter" idx="16"/>
          </p:nvPr>
        </p:nvSpPr>
        <p:spPr>
          <a:xfrm>
            <a:off x="1059872" y="1717044"/>
            <a:ext cx="6733309" cy="4455153"/>
          </a:xfrm>
          <a:prstGeom prst="rect">
            <a:avLst/>
          </a:prstGeom>
        </p:spPr>
        <p:txBody>
          <a:bodyPr/>
          <a:lstStyle>
            <a:lvl1pPr marL="0" indent="0">
              <a:buNone/>
              <a:defRPr lang="en-US" sz="2000" kern="1200" dirty="0" smtClean="0">
                <a:solidFill>
                  <a:schemeClr val="tx2"/>
                </a:solidFill>
                <a:latin typeface="Montserrat" pitchFamily="2" charset="77"/>
                <a:ea typeface="+mn-ea"/>
                <a:cs typeface="+mn-cs"/>
              </a:defRPr>
            </a:lvl1pPr>
            <a:lvl2pPr marL="180000" indent="-180000">
              <a:defRPr>
                <a:latin typeface="Montserrat" pitchFamily="2" charset="77"/>
              </a:defRPr>
            </a:lvl2pPr>
          </a:lstStyle>
          <a:p>
            <a:pPr lvl="0"/>
            <a:r>
              <a:rPr lang="en-US" dirty="0"/>
              <a:t>Click to edit Master text styles</a:t>
            </a:r>
          </a:p>
          <a:p>
            <a:pPr lvl="1"/>
            <a:r>
              <a:rPr lang="en-US" dirty="0"/>
              <a:t>Second level</a:t>
            </a:r>
          </a:p>
        </p:txBody>
      </p:sp>
      <p:sp>
        <p:nvSpPr>
          <p:cNvPr id="15" name="Picture Placeholder 14">
            <a:extLst>
              <a:ext uri="{FF2B5EF4-FFF2-40B4-BE49-F238E27FC236}">
                <a16:creationId xmlns:a16="http://schemas.microsoft.com/office/drawing/2014/main" id="{8D3C0F9A-7C3B-499A-93CA-2E4EADF03B29}"/>
              </a:ext>
            </a:extLst>
          </p:cNvPr>
          <p:cNvSpPr>
            <a:spLocks noGrp="1"/>
          </p:cNvSpPr>
          <p:nvPr>
            <p:ph type="pic" sz="quarter" idx="13"/>
          </p:nvPr>
        </p:nvSpPr>
        <p:spPr>
          <a:xfrm>
            <a:off x="8839200" y="685801"/>
            <a:ext cx="2667000" cy="2400300"/>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24" name="Picture Placeholder 14">
            <a:extLst>
              <a:ext uri="{FF2B5EF4-FFF2-40B4-BE49-F238E27FC236}">
                <a16:creationId xmlns:a16="http://schemas.microsoft.com/office/drawing/2014/main" id="{D9B38155-012A-4A0C-9324-88206D0D0237}"/>
              </a:ext>
            </a:extLst>
          </p:cNvPr>
          <p:cNvSpPr>
            <a:spLocks noGrp="1"/>
          </p:cNvSpPr>
          <p:nvPr>
            <p:ph type="pic" sz="quarter" idx="14"/>
          </p:nvPr>
        </p:nvSpPr>
        <p:spPr>
          <a:xfrm>
            <a:off x="8839200" y="3726638"/>
            <a:ext cx="2667000" cy="2445559"/>
          </a:xfrm>
          <a:prstGeom prst="rect">
            <a:avLst/>
          </a:prstGeom>
        </p:spPr>
        <p:txBody>
          <a:bodyPr/>
          <a:lstStyle>
            <a:lvl1pPr>
              <a:defRPr>
                <a:latin typeface="Montserrat" pitchFamily="2" charset="77"/>
              </a:defRPr>
            </a:lvl1pPr>
          </a:lstStyle>
          <a:p>
            <a:r>
              <a:rPr lang="en-US"/>
              <a:t>Click icon to add picture</a:t>
            </a:r>
            <a:endParaRPr lang="en-US" dirty="0"/>
          </a:p>
        </p:txBody>
      </p:sp>
    </p:spTree>
    <p:extLst>
      <p:ext uri="{BB962C8B-B14F-4D97-AF65-F5344CB8AC3E}">
        <p14:creationId xmlns:p14="http://schemas.microsoft.com/office/powerpoint/2010/main" val="1877023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ummary">
    <p:bg>
      <p:bgPr>
        <a:solidFill>
          <a:srgbClr val="056B7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40C0CE-8B55-4CBA-AE06-9ED15632B930}"/>
              </a:ext>
              <a:ext uri="{C183D7F6-B498-43B3-948B-1728B52AA6E4}">
                <adec:decorative xmlns:adec="http://schemas.microsoft.com/office/drawing/2017/decorative" val="1"/>
              </a:ext>
            </a:extLst>
          </p:cNvPr>
          <p:cNvSpPr/>
          <p:nvPr/>
        </p:nvSpPr>
        <p:spPr>
          <a:xfrm>
            <a:off x="685800" y="550415"/>
            <a:ext cx="6967330" cy="5749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2" name="Title 1">
            <a:extLst>
              <a:ext uri="{FF2B5EF4-FFF2-40B4-BE49-F238E27FC236}">
                <a16:creationId xmlns:a16="http://schemas.microsoft.com/office/drawing/2014/main" id="{510365F8-0F13-4B54-ADBB-26C1C19B2F39}"/>
              </a:ext>
            </a:extLst>
          </p:cNvPr>
          <p:cNvSpPr>
            <a:spLocks noGrp="1"/>
          </p:cNvSpPr>
          <p:nvPr>
            <p:ph type="title" hasCustomPrompt="1"/>
          </p:nvPr>
        </p:nvSpPr>
        <p:spPr>
          <a:xfrm>
            <a:off x="1056442" y="667295"/>
            <a:ext cx="6459986" cy="919287"/>
          </a:xfrm>
          <a:prstGeom prst="rect">
            <a:avLst/>
          </a:prstGeom>
        </p:spPr>
        <p:txBody>
          <a:bodyPr>
            <a:noAutofit/>
          </a:bodyPr>
          <a:lstStyle>
            <a:lvl1pPr algn="l">
              <a:lnSpc>
                <a:spcPct val="100000"/>
              </a:lnSpc>
              <a:spcBef>
                <a:spcPts val="1000"/>
              </a:spcBef>
              <a:defRPr sz="2600" spc="0" baseline="0">
                <a:latin typeface="Montserrat" pitchFamily="2" charset="77"/>
              </a:defRPr>
            </a:lvl1pPr>
          </a:lstStyle>
          <a:p>
            <a:r>
              <a:rPr lang="en-US" dirty="0"/>
              <a:t>Click To Edit Master Title Style</a:t>
            </a:r>
          </a:p>
        </p:txBody>
      </p:sp>
      <p:sp>
        <p:nvSpPr>
          <p:cNvPr id="14" name="Text Placeholder 13">
            <a:extLst>
              <a:ext uri="{FF2B5EF4-FFF2-40B4-BE49-F238E27FC236}">
                <a16:creationId xmlns:a16="http://schemas.microsoft.com/office/drawing/2014/main" id="{DA9E4BC6-069A-4142-84EF-9F8AAB5D64B3}"/>
              </a:ext>
            </a:extLst>
          </p:cNvPr>
          <p:cNvSpPr>
            <a:spLocks noGrp="1"/>
          </p:cNvSpPr>
          <p:nvPr>
            <p:ph type="body" sz="quarter" idx="16"/>
          </p:nvPr>
        </p:nvSpPr>
        <p:spPr>
          <a:xfrm>
            <a:off x="1056442" y="1703462"/>
            <a:ext cx="6459986" cy="4487243"/>
          </a:xfrm>
          <a:prstGeom prst="rect">
            <a:avLst/>
          </a:prstGeom>
        </p:spPr>
        <p:txBody>
          <a:bodyPr/>
          <a:lstStyle>
            <a:lvl1pPr marL="0" indent="0">
              <a:buNone/>
              <a:defRPr lang="en-US" sz="2000" kern="1200" dirty="0" smtClean="0">
                <a:solidFill>
                  <a:schemeClr val="tx2"/>
                </a:solidFill>
                <a:latin typeface="Montserrat" pitchFamily="2" charset="77"/>
                <a:ea typeface="+mn-ea"/>
                <a:cs typeface="+mn-cs"/>
              </a:defRPr>
            </a:lvl1pPr>
            <a:lvl2pPr marL="180000" indent="-180000">
              <a:defRPr>
                <a:latin typeface="Montserrat" pitchFamily="2" charset="77"/>
              </a:defRPr>
            </a:lvl2pPr>
          </a:lstStyle>
          <a:p>
            <a:pPr lvl="0"/>
            <a:r>
              <a:rPr lang="en-US" dirty="0"/>
              <a:t>Click to edit Master text styles</a:t>
            </a:r>
          </a:p>
          <a:p>
            <a:pPr lvl="1"/>
            <a:r>
              <a:rPr lang="en-US" dirty="0"/>
              <a:t>Second level</a:t>
            </a:r>
          </a:p>
        </p:txBody>
      </p:sp>
      <p:sp>
        <p:nvSpPr>
          <p:cNvPr id="15" name="Picture Placeholder 14">
            <a:extLst>
              <a:ext uri="{FF2B5EF4-FFF2-40B4-BE49-F238E27FC236}">
                <a16:creationId xmlns:a16="http://schemas.microsoft.com/office/drawing/2014/main" id="{8D3C0F9A-7C3B-499A-93CA-2E4EADF03B29}"/>
              </a:ext>
            </a:extLst>
          </p:cNvPr>
          <p:cNvSpPr>
            <a:spLocks noGrp="1"/>
          </p:cNvSpPr>
          <p:nvPr>
            <p:ph type="pic" sz="quarter" idx="13"/>
          </p:nvPr>
        </p:nvSpPr>
        <p:spPr>
          <a:xfrm>
            <a:off x="7838983" y="550414"/>
            <a:ext cx="4030462" cy="5749799"/>
          </a:xfrm>
          <a:prstGeom prst="rect">
            <a:avLst/>
          </a:prstGeom>
        </p:spPr>
        <p:txBody>
          <a:bodyPr/>
          <a:lstStyle>
            <a:lvl1pPr>
              <a:defRPr>
                <a:latin typeface="Montserrat" pitchFamily="2" charset="77"/>
              </a:defRPr>
            </a:lvl1pPr>
          </a:lstStyle>
          <a:p>
            <a:r>
              <a:rPr lang="en-US" dirty="0"/>
              <a:t>Click icon to add picture</a:t>
            </a:r>
          </a:p>
        </p:txBody>
      </p:sp>
    </p:spTree>
    <p:extLst>
      <p:ext uri="{BB962C8B-B14F-4D97-AF65-F5344CB8AC3E}">
        <p14:creationId xmlns:p14="http://schemas.microsoft.com/office/powerpoint/2010/main" val="2399780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0C0AD0-C0C6-4753-98B3-7372479C8DB5}"/>
              </a:ext>
              <a:ext uri="{C183D7F6-B498-43B3-948B-1728B52AA6E4}">
                <adec:decorative xmlns:adec="http://schemas.microsoft.com/office/drawing/2017/decorative" val="1"/>
              </a:ext>
            </a:extLst>
          </p:cNvPr>
          <p:cNvSpPr/>
          <p:nvPr/>
        </p:nvSpPr>
        <p:spPr>
          <a:xfrm>
            <a:off x="7467600" y="685800"/>
            <a:ext cx="4038600" cy="5486400"/>
          </a:xfrm>
          <a:prstGeom prst="rect">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2" name="Title 1">
            <a:extLst>
              <a:ext uri="{FF2B5EF4-FFF2-40B4-BE49-F238E27FC236}">
                <a16:creationId xmlns:a16="http://schemas.microsoft.com/office/drawing/2014/main" id="{11FD5A13-435A-49E7-ACBD-C522443F9163}"/>
              </a:ext>
            </a:extLst>
          </p:cNvPr>
          <p:cNvSpPr>
            <a:spLocks noGrp="1"/>
          </p:cNvSpPr>
          <p:nvPr>
            <p:ph type="title" hasCustomPrompt="1"/>
          </p:nvPr>
        </p:nvSpPr>
        <p:spPr>
          <a:xfrm>
            <a:off x="7858124" y="1112836"/>
            <a:ext cx="3221037" cy="2011363"/>
          </a:xfrm>
          <a:prstGeom prst="rect">
            <a:avLst/>
          </a:prstGeom>
        </p:spPr>
        <p:txBody>
          <a:bodyPr>
            <a:noAutofit/>
          </a:bodyPr>
          <a:lstStyle>
            <a:lvl1pPr algn="ctr">
              <a:lnSpc>
                <a:spcPct val="125000"/>
              </a:lnSpc>
              <a:spcBef>
                <a:spcPts val="1000"/>
              </a:spcBef>
              <a:spcAft>
                <a:spcPts val="1200"/>
              </a:spcAft>
              <a:defRPr sz="2400" spc="0" baseline="0">
                <a:solidFill>
                  <a:schemeClr val="bg1"/>
                </a:solidFill>
                <a:latin typeface="Montserrat" pitchFamily="2" charset="77"/>
              </a:defRPr>
            </a:lvl1pPr>
          </a:lstStyle>
          <a:p>
            <a:r>
              <a:rPr lang="en-US" dirty="0"/>
              <a:t>CLICK TO EDIT MASTER TITLE STYLE</a:t>
            </a:r>
          </a:p>
        </p:txBody>
      </p:sp>
      <p:sp>
        <p:nvSpPr>
          <p:cNvPr id="15" name="Picture Placeholder 14">
            <a:extLst>
              <a:ext uri="{FF2B5EF4-FFF2-40B4-BE49-F238E27FC236}">
                <a16:creationId xmlns:a16="http://schemas.microsoft.com/office/drawing/2014/main" id="{66849A51-7BB5-4AC4-9826-3E40239DDC95}"/>
              </a:ext>
            </a:extLst>
          </p:cNvPr>
          <p:cNvSpPr>
            <a:spLocks noGrp="1"/>
          </p:cNvSpPr>
          <p:nvPr>
            <p:ph type="pic" sz="quarter" idx="13"/>
          </p:nvPr>
        </p:nvSpPr>
        <p:spPr>
          <a:xfrm>
            <a:off x="0" y="-1"/>
            <a:ext cx="6781800" cy="6446143"/>
          </a:xfrm>
          <a:prstGeom prst="rect">
            <a:avLst/>
          </a:prstGeom>
          <a:solidFill>
            <a:schemeClr val="tx2"/>
          </a:solidFill>
        </p:spPr>
        <p:txBody>
          <a:bodyPr/>
          <a:lstStyle>
            <a:lvl1pPr>
              <a:defRPr>
                <a:latin typeface="Montserrat" pitchFamily="2" charset="77"/>
              </a:defRPr>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D61D3ED1-1003-44C1-AEAC-7217554CAB77}"/>
              </a:ext>
            </a:extLst>
          </p:cNvPr>
          <p:cNvSpPr>
            <a:spLocks noGrp="1"/>
          </p:cNvSpPr>
          <p:nvPr>
            <p:ph type="body" sz="quarter" idx="15"/>
          </p:nvPr>
        </p:nvSpPr>
        <p:spPr>
          <a:xfrm>
            <a:off x="7895432" y="3429001"/>
            <a:ext cx="3221037" cy="2316163"/>
          </a:xfrm>
          <a:prstGeom prst="rect">
            <a:avLst/>
          </a:prstGeom>
        </p:spPr>
        <p:txBody>
          <a:bodyPr/>
          <a:lstStyle>
            <a:lvl1pPr algn="ctr">
              <a:buNone/>
              <a:defRPr lang="en-US" sz="2000" i="1" kern="1200" dirty="0" smtClean="0">
                <a:solidFill>
                  <a:schemeClr val="bg1"/>
                </a:solidFill>
                <a:latin typeface="Montserrat" pitchFamily="2" charset="77"/>
                <a:ea typeface="+mn-ea"/>
                <a:cs typeface="+mn-cs"/>
              </a:defRPr>
            </a:lvl1pPr>
            <a:lvl2pPr>
              <a:defRPr lang="en-US" sz="2000" i="1" kern="1200" dirty="0" smtClean="0">
                <a:solidFill>
                  <a:schemeClr val="bg1"/>
                </a:solidFill>
                <a:latin typeface="+mj-lt"/>
                <a:ea typeface="+mn-ea"/>
                <a:cs typeface="+mn-cs"/>
              </a:defRPr>
            </a:lvl2pPr>
            <a:lvl3pPr>
              <a:defRPr lang="en-US" sz="2000" i="1" kern="1200" dirty="0" smtClean="0">
                <a:solidFill>
                  <a:schemeClr val="bg1"/>
                </a:solidFill>
                <a:latin typeface="+mj-lt"/>
                <a:ea typeface="+mn-ea"/>
                <a:cs typeface="+mn-cs"/>
              </a:defRPr>
            </a:lvl3pPr>
            <a:lvl4pPr>
              <a:defRPr lang="en-US" sz="2000" i="1" kern="1200" dirty="0" smtClean="0">
                <a:solidFill>
                  <a:schemeClr val="bg1"/>
                </a:solidFill>
                <a:latin typeface="+mj-lt"/>
                <a:ea typeface="+mn-ea"/>
                <a:cs typeface="+mn-cs"/>
              </a:defRPr>
            </a:lvl4pPr>
            <a:lvl5pPr>
              <a:defRPr lang="en-US" sz="2000" i="1" kern="1200" dirty="0">
                <a:solidFill>
                  <a:schemeClr val="bg1"/>
                </a:solidFill>
                <a:latin typeface="+mj-lt"/>
                <a:ea typeface="+mn-ea"/>
                <a:cs typeface="+mn-cs"/>
              </a:defRPr>
            </a:lvl5pPr>
          </a:lstStyle>
          <a:p>
            <a:pPr lvl="0"/>
            <a:r>
              <a:rPr lang="en-US"/>
              <a:t>Click to edit Master text styles</a:t>
            </a:r>
          </a:p>
        </p:txBody>
      </p:sp>
      <p:sp>
        <p:nvSpPr>
          <p:cNvPr id="5" name="Slide Number Placeholder 4">
            <a:extLst>
              <a:ext uri="{FF2B5EF4-FFF2-40B4-BE49-F238E27FC236}">
                <a16:creationId xmlns:a16="http://schemas.microsoft.com/office/drawing/2014/main" id="{21DE78C5-C86D-404C-886C-9B28A5B596E9}"/>
              </a:ext>
            </a:extLst>
          </p:cNvPr>
          <p:cNvSpPr>
            <a:spLocks noGrp="1"/>
          </p:cNvSpPr>
          <p:nvPr>
            <p:ph type="sldNum" sz="quarter" idx="12"/>
          </p:nvPr>
        </p:nvSpPr>
        <p:spPr>
          <a:xfrm>
            <a:off x="11116341" y="6356351"/>
            <a:ext cx="871868" cy="365125"/>
          </a:xfrm>
          <a:prstGeom prst="rect">
            <a:avLst/>
          </a:prstGeom>
        </p:spPr>
        <p:txBody>
          <a:bodyPr/>
          <a:lstStyle>
            <a:lvl1pPr>
              <a:defRPr>
                <a:latin typeface="Montserrat" pitchFamily="2" charset="77"/>
              </a:defRPr>
            </a:lvl1p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2310455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B6A93B3A-4DC5-DC6F-041D-74026C2907FC}"/>
              </a:ext>
            </a:extLst>
          </p:cNvPr>
          <p:cNvCxnSpPr>
            <a:cxnSpLocks/>
          </p:cNvCxnSpPr>
          <p:nvPr userDrawn="1"/>
        </p:nvCxnSpPr>
        <p:spPr>
          <a:xfrm>
            <a:off x="160421" y="2612185"/>
            <a:ext cx="11847095" cy="0"/>
          </a:xfrm>
          <a:prstGeom prst="line">
            <a:avLst/>
          </a:prstGeom>
          <a:ln>
            <a:solidFill>
              <a:srgbClr val="63C8C8"/>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4BD4F68-F158-13A8-A280-B695B67C6C7F}"/>
              </a:ext>
            </a:extLst>
          </p:cNvPr>
          <p:cNvCxnSpPr>
            <a:cxnSpLocks/>
          </p:cNvCxnSpPr>
          <p:nvPr userDrawn="1"/>
        </p:nvCxnSpPr>
        <p:spPr>
          <a:xfrm>
            <a:off x="160421" y="3162518"/>
            <a:ext cx="11847095" cy="0"/>
          </a:xfrm>
          <a:prstGeom prst="line">
            <a:avLst/>
          </a:prstGeom>
          <a:ln>
            <a:solidFill>
              <a:srgbClr val="63C8C8"/>
            </a:solidFill>
          </a:ln>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8B762FBA-9DE3-E5A4-8F71-1AD840555D14}"/>
              </a:ext>
            </a:extLst>
          </p:cNvPr>
          <p:cNvGrpSpPr/>
          <p:nvPr userDrawn="1"/>
        </p:nvGrpSpPr>
        <p:grpSpPr>
          <a:xfrm>
            <a:off x="8470390" y="1383340"/>
            <a:ext cx="2997628" cy="3028291"/>
            <a:chOff x="1518834" y="1672860"/>
            <a:chExt cx="3642914" cy="3680178"/>
          </a:xfrm>
        </p:grpSpPr>
        <p:sp>
          <p:nvSpPr>
            <p:cNvPr id="6" name="Oval 5">
              <a:extLst>
                <a:ext uri="{FF2B5EF4-FFF2-40B4-BE49-F238E27FC236}">
                  <a16:creationId xmlns:a16="http://schemas.microsoft.com/office/drawing/2014/main" id="{34775BC7-78C5-BDF8-428E-31E0A6FA4579}"/>
                </a:ext>
              </a:extLst>
            </p:cNvPr>
            <p:cNvSpPr/>
            <p:nvPr userDrawn="1"/>
          </p:nvSpPr>
          <p:spPr>
            <a:xfrm>
              <a:off x="1588815" y="1780105"/>
              <a:ext cx="3572933" cy="3572933"/>
            </a:xfrm>
            <a:prstGeom prst="ellipse">
              <a:avLst/>
            </a:prstGeom>
            <a:solidFill>
              <a:srgbClr val="C3A1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sp>
          <p:nvSpPr>
            <p:cNvPr id="8" name="Oval 7">
              <a:extLst>
                <a:ext uri="{FF2B5EF4-FFF2-40B4-BE49-F238E27FC236}">
                  <a16:creationId xmlns:a16="http://schemas.microsoft.com/office/drawing/2014/main" id="{A120E938-DF33-1528-DAE1-558E1EFA5F20}"/>
                </a:ext>
              </a:extLst>
            </p:cNvPr>
            <p:cNvSpPr/>
            <p:nvPr userDrawn="1"/>
          </p:nvSpPr>
          <p:spPr>
            <a:xfrm>
              <a:off x="1518834" y="1672860"/>
              <a:ext cx="3566715" cy="35949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sp>
          <p:nvSpPr>
            <p:cNvPr id="9" name="Oval 8">
              <a:extLst>
                <a:ext uri="{FF2B5EF4-FFF2-40B4-BE49-F238E27FC236}">
                  <a16:creationId xmlns:a16="http://schemas.microsoft.com/office/drawing/2014/main" id="{BD928D63-B89D-C6A3-7D41-EDE0F2AF500B}"/>
                </a:ext>
              </a:extLst>
            </p:cNvPr>
            <p:cNvSpPr/>
            <p:nvPr userDrawn="1"/>
          </p:nvSpPr>
          <p:spPr>
            <a:xfrm>
              <a:off x="1603024" y="1772356"/>
              <a:ext cx="3420533" cy="3420533"/>
            </a:xfrm>
            <a:prstGeom prst="ellipse">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grpSp>
      <p:grpSp>
        <p:nvGrpSpPr>
          <p:cNvPr id="10" name="Group 9">
            <a:extLst>
              <a:ext uri="{FF2B5EF4-FFF2-40B4-BE49-F238E27FC236}">
                <a16:creationId xmlns:a16="http://schemas.microsoft.com/office/drawing/2014/main" id="{672D3A99-8A8C-C4BD-C997-FE0D316EC906}"/>
              </a:ext>
            </a:extLst>
          </p:cNvPr>
          <p:cNvGrpSpPr/>
          <p:nvPr userDrawn="1"/>
        </p:nvGrpSpPr>
        <p:grpSpPr>
          <a:xfrm>
            <a:off x="4495588" y="1383340"/>
            <a:ext cx="2997628" cy="3028291"/>
            <a:chOff x="1518834" y="1672860"/>
            <a:chExt cx="3642914" cy="3680178"/>
          </a:xfrm>
        </p:grpSpPr>
        <p:sp>
          <p:nvSpPr>
            <p:cNvPr id="11" name="Oval 10">
              <a:extLst>
                <a:ext uri="{FF2B5EF4-FFF2-40B4-BE49-F238E27FC236}">
                  <a16:creationId xmlns:a16="http://schemas.microsoft.com/office/drawing/2014/main" id="{653197FE-2C33-1E31-6A2F-C97D2A5776B2}"/>
                </a:ext>
              </a:extLst>
            </p:cNvPr>
            <p:cNvSpPr/>
            <p:nvPr userDrawn="1"/>
          </p:nvSpPr>
          <p:spPr>
            <a:xfrm>
              <a:off x="1588815" y="1780105"/>
              <a:ext cx="3572933" cy="3572933"/>
            </a:xfrm>
            <a:prstGeom prst="ellipse">
              <a:avLst/>
            </a:prstGeom>
            <a:solidFill>
              <a:srgbClr val="C3A1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0" i="0" dirty="0">
                  <a:latin typeface="Candara" panose="020E0502030303020204" pitchFamily="34" charset="0"/>
                </a:rPr>
                <a:t>¥</a:t>
              </a:r>
            </a:p>
          </p:txBody>
        </p:sp>
        <p:sp>
          <p:nvSpPr>
            <p:cNvPr id="12" name="Oval 11">
              <a:extLst>
                <a:ext uri="{FF2B5EF4-FFF2-40B4-BE49-F238E27FC236}">
                  <a16:creationId xmlns:a16="http://schemas.microsoft.com/office/drawing/2014/main" id="{85B8A512-C6AA-061B-5B01-7362BE0AFBE8}"/>
                </a:ext>
              </a:extLst>
            </p:cNvPr>
            <p:cNvSpPr/>
            <p:nvPr userDrawn="1"/>
          </p:nvSpPr>
          <p:spPr>
            <a:xfrm>
              <a:off x="1518834" y="1672860"/>
              <a:ext cx="3566715" cy="35949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sp>
          <p:nvSpPr>
            <p:cNvPr id="13" name="Oval 12">
              <a:extLst>
                <a:ext uri="{FF2B5EF4-FFF2-40B4-BE49-F238E27FC236}">
                  <a16:creationId xmlns:a16="http://schemas.microsoft.com/office/drawing/2014/main" id="{A10780A9-8B61-C625-CAD1-F73EF59902F3}"/>
                </a:ext>
              </a:extLst>
            </p:cNvPr>
            <p:cNvSpPr/>
            <p:nvPr userDrawn="1"/>
          </p:nvSpPr>
          <p:spPr>
            <a:xfrm>
              <a:off x="1603024" y="1772356"/>
              <a:ext cx="3420533" cy="3420533"/>
            </a:xfrm>
            <a:prstGeom prst="ellipse">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grpSp>
      <p:sp>
        <p:nvSpPr>
          <p:cNvPr id="15" name="Oval 14">
            <a:extLst>
              <a:ext uri="{FF2B5EF4-FFF2-40B4-BE49-F238E27FC236}">
                <a16:creationId xmlns:a16="http://schemas.microsoft.com/office/drawing/2014/main" id="{DB309B8A-A5A5-A465-F71D-1576A19EB03D}"/>
              </a:ext>
            </a:extLst>
          </p:cNvPr>
          <p:cNvSpPr/>
          <p:nvPr userDrawn="1"/>
        </p:nvSpPr>
        <p:spPr>
          <a:xfrm>
            <a:off x="730007" y="1471588"/>
            <a:ext cx="2940043" cy="2940043"/>
          </a:xfrm>
          <a:prstGeom prst="ellipse">
            <a:avLst/>
          </a:prstGeom>
          <a:solidFill>
            <a:srgbClr val="C3A1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sp>
        <p:nvSpPr>
          <p:cNvPr id="16" name="Oval 15">
            <a:extLst>
              <a:ext uri="{FF2B5EF4-FFF2-40B4-BE49-F238E27FC236}">
                <a16:creationId xmlns:a16="http://schemas.microsoft.com/office/drawing/2014/main" id="{1B04091C-D2DD-9615-BCB7-99860F70A29D}"/>
              </a:ext>
            </a:extLst>
          </p:cNvPr>
          <p:cNvSpPr/>
          <p:nvPr userDrawn="1"/>
        </p:nvSpPr>
        <p:spPr>
          <a:xfrm>
            <a:off x="672422" y="1383340"/>
            <a:ext cx="2934926" cy="2958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sp>
        <p:nvSpPr>
          <p:cNvPr id="17" name="Oval 16">
            <a:extLst>
              <a:ext uri="{FF2B5EF4-FFF2-40B4-BE49-F238E27FC236}">
                <a16:creationId xmlns:a16="http://schemas.microsoft.com/office/drawing/2014/main" id="{BEC5CAF6-B736-B088-1BA3-0DB4FA6DB398}"/>
              </a:ext>
            </a:extLst>
          </p:cNvPr>
          <p:cNvSpPr/>
          <p:nvPr userDrawn="1"/>
        </p:nvSpPr>
        <p:spPr>
          <a:xfrm>
            <a:off x="732566" y="1471588"/>
            <a:ext cx="2814638" cy="2814638"/>
          </a:xfrm>
          <a:prstGeom prst="ellipse">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sp>
        <p:nvSpPr>
          <p:cNvPr id="18" name="Text Placeholder 33">
            <a:extLst>
              <a:ext uri="{FF2B5EF4-FFF2-40B4-BE49-F238E27FC236}">
                <a16:creationId xmlns:a16="http://schemas.microsoft.com/office/drawing/2014/main" id="{DD41E879-9BED-9322-13A5-D74999D2252A}"/>
              </a:ext>
            </a:extLst>
          </p:cNvPr>
          <p:cNvSpPr>
            <a:spLocks noGrp="1"/>
          </p:cNvSpPr>
          <p:nvPr userDrawn="1">
            <p:ph type="body" sz="quarter" idx="13" hasCustomPrompt="1"/>
          </p:nvPr>
        </p:nvSpPr>
        <p:spPr>
          <a:xfrm>
            <a:off x="9153279" y="4589962"/>
            <a:ext cx="1734971" cy="1925995"/>
          </a:xfrm>
          <a:prstGeom prst="rect">
            <a:avLst/>
          </a:prstGeom>
        </p:spPr>
        <p:txBody>
          <a:bodyPr>
            <a:noAutofit/>
          </a:bodyPr>
          <a:lstStyle>
            <a:lvl1pPr marL="0" indent="0" algn="ctr">
              <a:buNone/>
              <a:defRPr sz="2400" b="0" i="0" baseline="0">
                <a:solidFill>
                  <a:srgbClr val="06354C"/>
                </a:solidFill>
                <a:effectLst/>
                <a:latin typeface="Aptos" panose="020B0004020202020204" pitchFamily="34" charset="0"/>
                <a:cs typeface="Arial" panose="020B0604020202020204" pitchFamily="34" charset="0"/>
              </a:defRPr>
            </a:lvl1pPr>
          </a:lstStyle>
          <a:p>
            <a:pPr lvl="0"/>
            <a:r>
              <a:rPr lang="en-US" dirty="0"/>
              <a:t>PART THREE TOPIC</a:t>
            </a:r>
          </a:p>
        </p:txBody>
      </p:sp>
      <p:sp>
        <p:nvSpPr>
          <p:cNvPr id="19" name="Text Placeholder 33">
            <a:extLst>
              <a:ext uri="{FF2B5EF4-FFF2-40B4-BE49-F238E27FC236}">
                <a16:creationId xmlns:a16="http://schemas.microsoft.com/office/drawing/2014/main" id="{A12A2C3D-9CEF-E2AB-066E-1AD260AD745A}"/>
              </a:ext>
            </a:extLst>
          </p:cNvPr>
          <p:cNvSpPr>
            <a:spLocks noGrp="1"/>
          </p:cNvSpPr>
          <p:nvPr userDrawn="1">
            <p:ph type="body" sz="quarter" idx="16" hasCustomPrompt="1"/>
          </p:nvPr>
        </p:nvSpPr>
        <p:spPr>
          <a:xfrm>
            <a:off x="5126917" y="4581552"/>
            <a:ext cx="1734971" cy="1925995"/>
          </a:xfrm>
          <a:prstGeom prst="rect">
            <a:avLst/>
          </a:prstGeom>
        </p:spPr>
        <p:txBody>
          <a:bodyPr>
            <a:noAutofit/>
          </a:bodyPr>
          <a:lstStyle>
            <a:lvl1pPr marL="0" indent="0" algn="ctr">
              <a:buNone/>
              <a:defRPr sz="2400" b="0" i="0" baseline="0">
                <a:solidFill>
                  <a:srgbClr val="06354C"/>
                </a:solidFill>
                <a:effectLst/>
                <a:latin typeface="Aptos" panose="020B0004020202020204" pitchFamily="34" charset="0"/>
                <a:cs typeface="Arial" panose="020B0604020202020204" pitchFamily="34" charset="0"/>
              </a:defRPr>
            </a:lvl1pPr>
          </a:lstStyle>
          <a:p>
            <a:pPr lvl="0"/>
            <a:r>
              <a:rPr lang="en-US" dirty="0"/>
              <a:t>PART TWO TOPIC</a:t>
            </a:r>
          </a:p>
        </p:txBody>
      </p:sp>
      <p:sp>
        <p:nvSpPr>
          <p:cNvPr id="20" name="Text Placeholder 33">
            <a:extLst>
              <a:ext uri="{FF2B5EF4-FFF2-40B4-BE49-F238E27FC236}">
                <a16:creationId xmlns:a16="http://schemas.microsoft.com/office/drawing/2014/main" id="{2E718F0A-4A95-984D-4C00-54DA7F9E5B94}"/>
              </a:ext>
            </a:extLst>
          </p:cNvPr>
          <p:cNvSpPr>
            <a:spLocks noGrp="1"/>
          </p:cNvSpPr>
          <p:nvPr userDrawn="1">
            <p:ph type="body" sz="quarter" idx="17" hasCustomPrompt="1"/>
          </p:nvPr>
        </p:nvSpPr>
        <p:spPr>
          <a:xfrm>
            <a:off x="1303751" y="4601270"/>
            <a:ext cx="1734971" cy="1925995"/>
          </a:xfrm>
          <a:prstGeom prst="rect">
            <a:avLst/>
          </a:prstGeom>
        </p:spPr>
        <p:txBody>
          <a:bodyPr>
            <a:noAutofit/>
          </a:bodyPr>
          <a:lstStyle>
            <a:lvl1pPr marL="0" indent="0" algn="ctr">
              <a:buNone/>
              <a:defRPr sz="2400" b="0" i="0" baseline="0">
                <a:solidFill>
                  <a:srgbClr val="06354C"/>
                </a:solidFill>
                <a:effectLst/>
                <a:latin typeface="Aptos" panose="020B0004020202020204" pitchFamily="34" charset="0"/>
                <a:cs typeface="Arial" panose="020B0604020202020204" pitchFamily="34" charset="0"/>
              </a:defRPr>
            </a:lvl1pPr>
          </a:lstStyle>
          <a:p>
            <a:pPr lvl="0"/>
            <a:r>
              <a:rPr lang="en-US" dirty="0"/>
              <a:t>PART ONE TOPIC</a:t>
            </a:r>
          </a:p>
        </p:txBody>
      </p:sp>
      <p:sp>
        <p:nvSpPr>
          <p:cNvPr id="21" name="Text Placeholder 14">
            <a:extLst>
              <a:ext uri="{FF2B5EF4-FFF2-40B4-BE49-F238E27FC236}">
                <a16:creationId xmlns:a16="http://schemas.microsoft.com/office/drawing/2014/main" id="{557685A5-A4F8-11FE-8BCE-21CCD50EE6AA}"/>
              </a:ext>
            </a:extLst>
          </p:cNvPr>
          <p:cNvSpPr>
            <a:spLocks noGrp="1" noChangeAspect="1"/>
          </p:cNvSpPr>
          <p:nvPr>
            <p:ph type="body" sz="quarter" idx="14" hasCustomPrompt="1"/>
          </p:nvPr>
        </p:nvSpPr>
        <p:spPr>
          <a:xfrm>
            <a:off x="1584649" y="2266488"/>
            <a:ext cx="1230757" cy="1261995"/>
          </a:xfrm>
          <a:prstGeom prst="rect">
            <a:avLst/>
          </a:prstGeom>
        </p:spPr>
        <p:txBody>
          <a:bodyPr anchor="ctr" anchorCtr="0">
            <a:noAutofit/>
          </a:bodyPr>
          <a:lstStyle>
            <a:lvl1pPr marL="0" indent="0" algn="ctr">
              <a:buNone/>
              <a:defRPr sz="11000">
                <a:solidFill>
                  <a:schemeClr val="bg1"/>
                </a:solidFill>
                <a:effectLst/>
              </a:defRPr>
            </a:lvl1pPr>
          </a:lstStyle>
          <a:p>
            <a:pPr lvl="0"/>
            <a:r>
              <a:rPr lang="en-US" dirty="0"/>
              <a:t>#</a:t>
            </a:r>
          </a:p>
        </p:txBody>
      </p:sp>
      <p:sp>
        <p:nvSpPr>
          <p:cNvPr id="22" name="Text Placeholder 14">
            <a:extLst>
              <a:ext uri="{FF2B5EF4-FFF2-40B4-BE49-F238E27FC236}">
                <a16:creationId xmlns:a16="http://schemas.microsoft.com/office/drawing/2014/main" id="{DC896C34-E9DD-2494-2691-378D19F13E8A}"/>
              </a:ext>
            </a:extLst>
          </p:cNvPr>
          <p:cNvSpPr>
            <a:spLocks noGrp="1" noChangeAspect="1"/>
          </p:cNvSpPr>
          <p:nvPr>
            <p:ph type="body" sz="quarter" idx="18" hasCustomPrompt="1"/>
          </p:nvPr>
        </p:nvSpPr>
        <p:spPr>
          <a:xfrm>
            <a:off x="5407815" y="2266488"/>
            <a:ext cx="1230757" cy="1261995"/>
          </a:xfrm>
          <a:prstGeom prst="rect">
            <a:avLst/>
          </a:prstGeom>
        </p:spPr>
        <p:txBody>
          <a:bodyPr anchor="ctr" anchorCtr="0">
            <a:noAutofit/>
          </a:bodyPr>
          <a:lstStyle>
            <a:lvl1pPr marL="0" indent="0" algn="ctr">
              <a:buNone/>
              <a:defRPr sz="11000">
                <a:solidFill>
                  <a:schemeClr val="bg1"/>
                </a:solidFill>
                <a:effectLst/>
              </a:defRPr>
            </a:lvl1pPr>
          </a:lstStyle>
          <a:p>
            <a:pPr lvl="0"/>
            <a:r>
              <a:rPr lang="en-US" dirty="0"/>
              <a:t>#</a:t>
            </a:r>
          </a:p>
        </p:txBody>
      </p:sp>
      <p:sp>
        <p:nvSpPr>
          <p:cNvPr id="23" name="Text Placeholder 14">
            <a:extLst>
              <a:ext uri="{FF2B5EF4-FFF2-40B4-BE49-F238E27FC236}">
                <a16:creationId xmlns:a16="http://schemas.microsoft.com/office/drawing/2014/main" id="{A62D9139-3E6D-5DC1-BB27-9920759DF8C8}"/>
              </a:ext>
            </a:extLst>
          </p:cNvPr>
          <p:cNvSpPr>
            <a:spLocks noGrp="1" noChangeAspect="1"/>
          </p:cNvSpPr>
          <p:nvPr>
            <p:ph type="body" sz="quarter" idx="19" hasCustomPrompt="1"/>
          </p:nvPr>
        </p:nvSpPr>
        <p:spPr>
          <a:xfrm>
            <a:off x="9405385" y="2266487"/>
            <a:ext cx="1230757" cy="1261995"/>
          </a:xfrm>
          <a:prstGeom prst="rect">
            <a:avLst/>
          </a:prstGeom>
        </p:spPr>
        <p:txBody>
          <a:bodyPr anchor="ctr" anchorCtr="0">
            <a:noAutofit/>
          </a:bodyPr>
          <a:lstStyle>
            <a:lvl1pPr marL="0" indent="0" algn="ctr">
              <a:buNone/>
              <a:defRPr sz="11000">
                <a:solidFill>
                  <a:schemeClr val="bg1"/>
                </a:solidFill>
                <a:effectLst/>
              </a:defRPr>
            </a:lvl1pPr>
          </a:lstStyle>
          <a:p>
            <a:pPr lvl="0"/>
            <a:r>
              <a:rPr lang="en-US" dirty="0"/>
              <a:t>#</a:t>
            </a:r>
          </a:p>
        </p:txBody>
      </p:sp>
    </p:spTree>
    <p:extLst>
      <p:ext uri="{BB962C8B-B14F-4D97-AF65-F5344CB8AC3E}">
        <p14:creationId xmlns:p14="http://schemas.microsoft.com/office/powerpoint/2010/main" val="2720972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92F120E9-3843-19BB-4BB7-EAF05C194EAC}"/>
              </a:ext>
            </a:extLst>
          </p:cNvPr>
          <p:cNvGrpSpPr/>
          <p:nvPr userDrawn="1"/>
        </p:nvGrpSpPr>
        <p:grpSpPr>
          <a:xfrm>
            <a:off x="1518834" y="1672860"/>
            <a:ext cx="3642914" cy="3680178"/>
            <a:chOff x="1518834" y="1672860"/>
            <a:chExt cx="3642914" cy="3680178"/>
          </a:xfrm>
        </p:grpSpPr>
        <p:sp>
          <p:nvSpPr>
            <p:cNvPr id="42" name="Oval 41">
              <a:extLst>
                <a:ext uri="{FF2B5EF4-FFF2-40B4-BE49-F238E27FC236}">
                  <a16:creationId xmlns:a16="http://schemas.microsoft.com/office/drawing/2014/main" id="{9AF8FCBD-BC02-FD9D-9F2F-2EE99F37A4B5}"/>
                </a:ext>
              </a:extLst>
            </p:cNvPr>
            <p:cNvSpPr/>
            <p:nvPr userDrawn="1"/>
          </p:nvSpPr>
          <p:spPr>
            <a:xfrm>
              <a:off x="1588815" y="1780105"/>
              <a:ext cx="3572933" cy="3572933"/>
            </a:xfrm>
            <a:prstGeom prst="ellipse">
              <a:avLst/>
            </a:prstGeom>
            <a:solidFill>
              <a:srgbClr val="C3A1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sp>
          <p:nvSpPr>
            <p:cNvPr id="43" name="Oval 42">
              <a:extLst>
                <a:ext uri="{FF2B5EF4-FFF2-40B4-BE49-F238E27FC236}">
                  <a16:creationId xmlns:a16="http://schemas.microsoft.com/office/drawing/2014/main" id="{50FB8D7A-B4ED-8079-6DB1-10B1C3A3D788}"/>
                </a:ext>
              </a:extLst>
            </p:cNvPr>
            <p:cNvSpPr/>
            <p:nvPr userDrawn="1"/>
          </p:nvSpPr>
          <p:spPr>
            <a:xfrm>
              <a:off x="1518834" y="1672860"/>
              <a:ext cx="3566715" cy="35949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sp>
          <p:nvSpPr>
            <p:cNvPr id="44" name="Oval 43">
              <a:extLst>
                <a:ext uri="{FF2B5EF4-FFF2-40B4-BE49-F238E27FC236}">
                  <a16:creationId xmlns:a16="http://schemas.microsoft.com/office/drawing/2014/main" id="{73314B11-016A-EE24-3181-DF16997D18C8}"/>
                </a:ext>
              </a:extLst>
            </p:cNvPr>
            <p:cNvSpPr/>
            <p:nvPr userDrawn="1"/>
          </p:nvSpPr>
          <p:spPr>
            <a:xfrm>
              <a:off x="1603024" y="1772356"/>
              <a:ext cx="3420533" cy="3420533"/>
            </a:xfrm>
            <a:prstGeom prst="ellipse">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0" i="0" dirty="0">
                <a:latin typeface="Candara" panose="020E0502030303020204" pitchFamily="34" charset="0"/>
              </a:endParaRPr>
            </a:p>
          </p:txBody>
        </p:sp>
      </p:grpSp>
      <p:sp>
        <p:nvSpPr>
          <p:cNvPr id="45" name="Text Placeholder 14">
            <a:extLst>
              <a:ext uri="{FF2B5EF4-FFF2-40B4-BE49-F238E27FC236}">
                <a16:creationId xmlns:a16="http://schemas.microsoft.com/office/drawing/2014/main" id="{E24BFFD2-9219-F746-5750-84E357C9EEE7}"/>
              </a:ext>
            </a:extLst>
          </p:cNvPr>
          <p:cNvSpPr>
            <a:spLocks noGrp="1"/>
          </p:cNvSpPr>
          <p:nvPr>
            <p:ph type="body" sz="quarter" idx="12" hasCustomPrompt="1"/>
          </p:nvPr>
        </p:nvSpPr>
        <p:spPr>
          <a:xfrm>
            <a:off x="5678163" y="3024547"/>
            <a:ext cx="5859558" cy="574909"/>
          </a:xfrm>
          <a:prstGeom prst="rect">
            <a:avLst/>
          </a:prstGeom>
        </p:spPr>
        <p:txBody>
          <a:bodyPr>
            <a:noAutofit/>
          </a:bodyPr>
          <a:lstStyle>
            <a:lvl1pPr marL="0" indent="0">
              <a:buNone/>
              <a:defRPr sz="3200" b="1">
                <a:solidFill>
                  <a:srgbClr val="016B76"/>
                </a:solidFill>
              </a:defRPr>
            </a:lvl1pPr>
            <a:lvl2pPr marL="457189" indent="0">
              <a:buNone/>
              <a:defRPr sz="3200" b="1">
                <a:solidFill>
                  <a:srgbClr val="251675"/>
                </a:solidFill>
              </a:defRPr>
            </a:lvl2pPr>
            <a:lvl3pPr marL="914377" indent="0">
              <a:buNone/>
              <a:defRPr sz="3200" b="1">
                <a:solidFill>
                  <a:srgbClr val="251675"/>
                </a:solidFill>
              </a:defRPr>
            </a:lvl3pPr>
            <a:lvl4pPr marL="1371566" indent="0">
              <a:buNone/>
              <a:defRPr sz="3200" b="1">
                <a:solidFill>
                  <a:srgbClr val="251675"/>
                </a:solidFill>
              </a:defRPr>
            </a:lvl4pPr>
            <a:lvl5pPr marL="1828754" indent="0">
              <a:buNone/>
              <a:defRPr sz="3200" b="1">
                <a:solidFill>
                  <a:srgbClr val="251675"/>
                </a:solidFill>
              </a:defRPr>
            </a:lvl5pPr>
          </a:lstStyle>
          <a:p>
            <a:pPr lvl="0"/>
            <a:r>
              <a:rPr lang="en-US" dirty="0"/>
              <a:t>Section title here</a:t>
            </a:r>
          </a:p>
        </p:txBody>
      </p:sp>
      <p:sp>
        <p:nvSpPr>
          <p:cNvPr id="46" name="Text Placeholder 16">
            <a:extLst>
              <a:ext uri="{FF2B5EF4-FFF2-40B4-BE49-F238E27FC236}">
                <a16:creationId xmlns:a16="http://schemas.microsoft.com/office/drawing/2014/main" id="{69E2559E-9BC5-CB9E-A587-C6E766CEE0FC}"/>
              </a:ext>
            </a:extLst>
          </p:cNvPr>
          <p:cNvSpPr>
            <a:spLocks noGrp="1"/>
          </p:cNvSpPr>
          <p:nvPr>
            <p:ph type="body" sz="quarter" idx="13" hasCustomPrompt="1"/>
          </p:nvPr>
        </p:nvSpPr>
        <p:spPr>
          <a:xfrm>
            <a:off x="5678163" y="3795508"/>
            <a:ext cx="5533769" cy="1024124"/>
          </a:xfrm>
          <a:prstGeom prst="rect">
            <a:avLst/>
          </a:prstGeom>
        </p:spPr>
        <p:txBody>
          <a:bodyPr>
            <a:normAutofit/>
          </a:bodyPr>
          <a:lstStyle>
            <a:lvl1pPr marL="0" indent="0">
              <a:buNone/>
              <a:defRPr sz="2400">
                <a:solidFill>
                  <a:schemeClr val="tx1">
                    <a:lumMod val="75000"/>
                    <a:lumOff val="25000"/>
                  </a:schemeClr>
                </a:solidFill>
              </a:defRPr>
            </a:lvl1pPr>
          </a:lstStyle>
          <a:p>
            <a:pPr lvl="0"/>
            <a:r>
              <a:rPr lang="en-US" dirty="0"/>
              <a:t>Sub title</a:t>
            </a:r>
          </a:p>
        </p:txBody>
      </p:sp>
      <p:sp>
        <p:nvSpPr>
          <p:cNvPr id="47" name="Text Placeholder 20">
            <a:extLst>
              <a:ext uri="{FF2B5EF4-FFF2-40B4-BE49-F238E27FC236}">
                <a16:creationId xmlns:a16="http://schemas.microsoft.com/office/drawing/2014/main" id="{21B2B68C-B0FF-62A8-980A-EA64038A1DA1}"/>
              </a:ext>
            </a:extLst>
          </p:cNvPr>
          <p:cNvSpPr>
            <a:spLocks noGrp="1"/>
          </p:cNvSpPr>
          <p:nvPr>
            <p:ph type="body" sz="quarter" idx="14" hasCustomPrompt="1"/>
          </p:nvPr>
        </p:nvSpPr>
        <p:spPr>
          <a:xfrm>
            <a:off x="1603024" y="2606738"/>
            <a:ext cx="3420535" cy="1646767"/>
          </a:xfrm>
          <a:prstGeom prst="rect">
            <a:avLst/>
          </a:prstGeom>
        </p:spPr>
        <p:txBody>
          <a:bodyPr anchor="ctr" anchorCtr="0">
            <a:noAutofit/>
          </a:bodyPr>
          <a:lstStyle>
            <a:lvl1pPr marL="0" indent="0" algn="ctr">
              <a:buNone/>
              <a:defRPr sz="14666">
                <a:solidFill>
                  <a:schemeClr val="bg1"/>
                </a:solidFill>
              </a:defRPr>
            </a:lvl1pPr>
          </a:lstStyle>
          <a:p>
            <a:pPr lvl="0"/>
            <a:r>
              <a:rPr lang="en-US" dirty="0"/>
              <a:t>#</a:t>
            </a:r>
          </a:p>
        </p:txBody>
      </p:sp>
      <p:cxnSp>
        <p:nvCxnSpPr>
          <p:cNvPr id="48" name="Straight Connector 47">
            <a:extLst>
              <a:ext uri="{FF2B5EF4-FFF2-40B4-BE49-F238E27FC236}">
                <a16:creationId xmlns:a16="http://schemas.microsoft.com/office/drawing/2014/main" id="{1BDD28E5-4399-470F-735E-FB9255D0BEBE}"/>
              </a:ext>
            </a:extLst>
          </p:cNvPr>
          <p:cNvCxnSpPr>
            <a:cxnSpLocks/>
          </p:cNvCxnSpPr>
          <p:nvPr userDrawn="1"/>
        </p:nvCxnSpPr>
        <p:spPr>
          <a:xfrm>
            <a:off x="5678163" y="3702624"/>
            <a:ext cx="554311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701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1"/>
        </a:solidFill>
        <a:effectLst/>
      </p:bgPr>
    </p:bg>
    <p:spTree>
      <p:nvGrpSpPr>
        <p:cNvPr id="1" name=""/>
        <p:cNvGrpSpPr/>
        <p:nvPr/>
      </p:nvGrpSpPr>
      <p:grpSpPr>
        <a:xfrm>
          <a:off x="0" y="0"/>
          <a:ext cx="0" cy="0"/>
          <a:chOff x="0" y="0"/>
          <a:chExt cx="0" cy="0"/>
        </a:xfrm>
      </p:grpSpPr>
      <p:sp>
        <p:nvSpPr>
          <p:cNvPr id="45" name="Text Placeholder 14">
            <a:extLst>
              <a:ext uri="{FF2B5EF4-FFF2-40B4-BE49-F238E27FC236}">
                <a16:creationId xmlns:a16="http://schemas.microsoft.com/office/drawing/2014/main" id="{E24BFFD2-9219-F746-5750-84E357C9EEE7}"/>
              </a:ext>
            </a:extLst>
          </p:cNvPr>
          <p:cNvSpPr>
            <a:spLocks noGrp="1"/>
          </p:cNvSpPr>
          <p:nvPr>
            <p:ph type="body" sz="quarter" idx="12" hasCustomPrompt="1"/>
          </p:nvPr>
        </p:nvSpPr>
        <p:spPr>
          <a:xfrm>
            <a:off x="5174673" y="2210492"/>
            <a:ext cx="6176012" cy="574909"/>
          </a:xfrm>
          <a:prstGeom prst="rect">
            <a:avLst/>
          </a:prstGeom>
        </p:spPr>
        <p:txBody>
          <a:bodyPr>
            <a:noAutofit/>
          </a:bodyPr>
          <a:lstStyle>
            <a:lvl1pPr marL="0" indent="0">
              <a:buNone/>
              <a:defRPr sz="5400" b="1">
                <a:solidFill>
                  <a:schemeClr val="bg1"/>
                </a:solidFill>
              </a:defRPr>
            </a:lvl1pPr>
            <a:lvl2pPr marL="457189" indent="0">
              <a:buNone/>
              <a:defRPr sz="3200" b="1">
                <a:solidFill>
                  <a:srgbClr val="251675"/>
                </a:solidFill>
              </a:defRPr>
            </a:lvl2pPr>
            <a:lvl3pPr marL="914377" indent="0">
              <a:buNone/>
              <a:defRPr sz="3200" b="1">
                <a:solidFill>
                  <a:srgbClr val="251675"/>
                </a:solidFill>
              </a:defRPr>
            </a:lvl3pPr>
            <a:lvl4pPr marL="1371566" indent="0">
              <a:buNone/>
              <a:defRPr sz="3200" b="1">
                <a:solidFill>
                  <a:srgbClr val="251675"/>
                </a:solidFill>
              </a:defRPr>
            </a:lvl4pPr>
            <a:lvl5pPr marL="1828754" indent="0">
              <a:buNone/>
              <a:defRPr sz="3200" b="1">
                <a:solidFill>
                  <a:srgbClr val="251675"/>
                </a:solidFill>
              </a:defRPr>
            </a:lvl5pPr>
          </a:lstStyle>
          <a:p>
            <a:pPr lvl="0"/>
            <a:r>
              <a:rPr lang="en-US" dirty="0"/>
              <a:t>Section title here</a:t>
            </a:r>
          </a:p>
        </p:txBody>
      </p:sp>
      <p:sp>
        <p:nvSpPr>
          <p:cNvPr id="46" name="Text Placeholder 16">
            <a:extLst>
              <a:ext uri="{FF2B5EF4-FFF2-40B4-BE49-F238E27FC236}">
                <a16:creationId xmlns:a16="http://schemas.microsoft.com/office/drawing/2014/main" id="{69E2559E-9BC5-CB9E-A587-C6E766CEE0FC}"/>
              </a:ext>
            </a:extLst>
          </p:cNvPr>
          <p:cNvSpPr>
            <a:spLocks noGrp="1"/>
          </p:cNvSpPr>
          <p:nvPr>
            <p:ph type="body" sz="quarter" idx="13" hasCustomPrompt="1"/>
          </p:nvPr>
        </p:nvSpPr>
        <p:spPr>
          <a:xfrm>
            <a:off x="5174673" y="3781652"/>
            <a:ext cx="5850223" cy="707220"/>
          </a:xfrm>
          <a:prstGeom prst="rect">
            <a:avLst/>
          </a:prstGeom>
        </p:spPr>
        <p:txBody>
          <a:bodyPr>
            <a:normAutofit/>
          </a:bodyPr>
          <a:lstStyle>
            <a:lvl1pPr marL="0" indent="0">
              <a:buNone/>
              <a:defRPr sz="3200">
                <a:solidFill>
                  <a:schemeClr val="bg1"/>
                </a:solidFill>
              </a:defRPr>
            </a:lvl1pPr>
          </a:lstStyle>
          <a:p>
            <a:pPr lvl="0"/>
            <a:r>
              <a:rPr lang="en-US" dirty="0"/>
              <a:t>Sub title</a:t>
            </a:r>
          </a:p>
        </p:txBody>
      </p:sp>
      <p:sp>
        <p:nvSpPr>
          <p:cNvPr id="2" name="Oval 1">
            <a:extLst>
              <a:ext uri="{FF2B5EF4-FFF2-40B4-BE49-F238E27FC236}">
                <a16:creationId xmlns:a16="http://schemas.microsoft.com/office/drawing/2014/main" id="{93D73947-9A58-A8B2-C884-F6DC4E7B4E75}"/>
              </a:ext>
            </a:extLst>
          </p:cNvPr>
          <p:cNvSpPr/>
          <p:nvPr userDrawn="1"/>
        </p:nvSpPr>
        <p:spPr>
          <a:xfrm>
            <a:off x="623454" y="1451263"/>
            <a:ext cx="3955473" cy="3955473"/>
          </a:xfrm>
          <a:prstGeom prst="ellipse">
            <a:avLst/>
          </a:prstGeom>
          <a:solidFill>
            <a:srgbClr val="323F48">
              <a:alpha val="53440"/>
            </a:srgbClr>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8000" b="1" spc="-150" dirty="0">
              <a:solidFill>
                <a:schemeClr val="bg1"/>
              </a:solidFill>
              <a:latin typeface="Aptos SemiBold" panose="020B0004020202020204" pitchFamily="34" charset="0"/>
              <a:cs typeface="Arial" panose="020B0604020202020204" pitchFamily="34" charset="0"/>
            </a:endParaRPr>
          </a:p>
        </p:txBody>
      </p:sp>
      <p:sp>
        <p:nvSpPr>
          <p:cNvPr id="47" name="Text Placeholder 20">
            <a:extLst>
              <a:ext uri="{FF2B5EF4-FFF2-40B4-BE49-F238E27FC236}">
                <a16:creationId xmlns:a16="http://schemas.microsoft.com/office/drawing/2014/main" id="{21B2B68C-B0FF-62A8-980A-EA64038A1DA1}"/>
              </a:ext>
            </a:extLst>
          </p:cNvPr>
          <p:cNvSpPr>
            <a:spLocks noGrp="1"/>
          </p:cNvSpPr>
          <p:nvPr>
            <p:ph type="body" sz="quarter" idx="14" hasCustomPrompt="1"/>
          </p:nvPr>
        </p:nvSpPr>
        <p:spPr>
          <a:xfrm>
            <a:off x="623454" y="2606738"/>
            <a:ext cx="3955473" cy="1646767"/>
          </a:xfrm>
          <a:prstGeom prst="rect">
            <a:avLst/>
          </a:prstGeom>
        </p:spPr>
        <p:txBody>
          <a:bodyPr anchor="ctr" anchorCtr="0">
            <a:noAutofit/>
          </a:bodyPr>
          <a:lstStyle>
            <a:lvl1pPr marL="0" indent="0" algn="ctr">
              <a:buNone/>
              <a:defRPr sz="17500" b="1" i="0">
                <a:solidFill>
                  <a:schemeClr val="bg1"/>
                </a:solidFill>
                <a:latin typeface="Aptos" panose="020B0004020202020204" pitchFamily="34" charset="0"/>
              </a:defRPr>
            </a:lvl1pPr>
          </a:lstStyle>
          <a:p>
            <a:pPr lvl="0"/>
            <a:r>
              <a:rPr lang="en-US" dirty="0"/>
              <a:t>#</a:t>
            </a:r>
          </a:p>
        </p:txBody>
      </p:sp>
    </p:spTree>
    <p:extLst>
      <p:ext uri="{BB962C8B-B14F-4D97-AF65-F5344CB8AC3E}">
        <p14:creationId xmlns:p14="http://schemas.microsoft.com/office/powerpoint/2010/main" val="1039993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4B358A3-BDFA-4597-9B63-A2E31F630EB1}"/>
              </a:ext>
            </a:extLst>
          </p:cNvPr>
          <p:cNvSpPr>
            <a:spLocks noGrp="1"/>
          </p:cNvSpPr>
          <p:nvPr>
            <p:ph type="body" sz="quarter" idx="14"/>
          </p:nvPr>
        </p:nvSpPr>
        <p:spPr>
          <a:xfrm>
            <a:off x="664155" y="2784005"/>
            <a:ext cx="9486903" cy="644995"/>
          </a:xfrm>
          <a:prstGeom prst="rect">
            <a:avLst/>
          </a:prstGeom>
        </p:spPr>
        <p:txBody>
          <a:bodyPr>
            <a:normAutofit/>
          </a:bodyPr>
          <a:lstStyle>
            <a:lvl1pPr algn="l">
              <a:buNone/>
              <a:defRPr lang="en-US" sz="2400" i="0" kern="1200" dirty="0" smtClean="0">
                <a:solidFill>
                  <a:srgbClr val="FFFFFF"/>
                </a:solidFill>
                <a:effectLst>
                  <a:outerShdw blurRad="38100" dist="38100" dir="2700000" algn="tl">
                    <a:srgbClr val="000000">
                      <a:alpha val="43137"/>
                    </a:srgbClr>
                  </a:outerShdw>
                </a:effectLst>
                <a:latin typeface="Montserrat" pitchFamily="2" charset="77"/>
                <a:ea typeface="+mn-ea"/>
                <a:cs typeface="+mn-cs"/>
              </a:defRPr>
            </a:lvl1pPr>
          </a:lstStyle>
          <a:p>
            <a:pPr lvl="0"/>
            <a:r>
              <a:rPr lang="en-US"/>
              <a:t>Click to edit Master text styles</a:t>
            </a:r>
          </a:p>
        </p:txBody>
      </p:sp>
      <p:pic>
        <p:nvPicPr>
          <p:cNvPr id="3" name="Picture 2" descr="A yellow and black logo&#10;&#10;Description automatically generated">
            <a:extLst>
              <a:ext uri="{FF2B5EF4-FFF2-40B4-BE49-F238E27FC236}">
                <a16:creationId xmlns:a16="http://schemas.microsoft.com/office/drawing/2014/main" id="{060805EF-6006-C624-5465-A16E24216F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2929" y="689059"/>
            <a:ext cx="2575468" cy="695927"/>
          </a:xfrm>
          <a:prstGeom prst="rect">
            <a:avLst/>
          </a:prstGeom>
          <a:effectLst/>
        </p:spPr>
      </p:pic>
      <p:sp>
        <p:nvSpPr>
          <p:cNvPr id="4" name="Title 3">
            <a:extLst>
              <a:ext uri="{FF2B5EF4-FFF2-40B4-BE49-F238E27FC236}">
                <a16:creationId xmlns:a16="http://schemas.microsoft.com/office/drawing/2014/main" id="{B9C31713-2DA6-4D46-4DB5-75974DF5C5F7}"/>
              </a:ext>
            </a:extLst>
          </p:cNvPr>
          <p:cNvSpPr>
            <a:spLocks noGrp="1"/>
          </p:cNvSpPr>
          <p:nvPr>
            <p:ph type="title"/>
          </p:nvPr>
        </p:nvSpPr>
        <p:spPr>
          <a:xfrm>
            <a:off x="664158" y="1840336"/>
            <a:ext cx="9486900" cy="842069"/>
          </a:xfrm>
          <a:prstGeom prst="rect">
            <a:avLst/>
          </a:prstGeom>
        </p:spPr>
        <p:txBody>
          <a:bodyPr anchor="t" anchorCtr="0">
            <a:normAutofit/>
          </a:bodyPr>
          <a:lstStyle>
            <a:lvl1pPr>
              <a:defRPr sz="3733" b="1">
                <a:solidFill>
                  <a:schemeClr val="bg1"/>
                </a:solidFill>
              </a:defRPr>
            </a:lvl1pPr>
          </a:lstStyle>
          <a:p>
            <a:r>
              <a:rPr lang="en-US"/>
              <a:t>Click to edit Master title style</a:t>
            </a:r>
            <a:endParaRPr lang="en-AU" dirty="0"/>
          </a:p>
        </p:txBody>
      </p:sp>
      <p:sp>
        <p:nvSpPr>
          <p:cNvPr id="5" name="TextBox 10">
            <a:extLst>
              <a:ext uri="{FF2B5EF4-FFF2-40B4-BE49-F238E27FC236}">
                <a16:creationId xmlns:a16="http://schemas.microsoft.com/office/drawing/2014/main" id="{9CA8AB8F-47CF-6448-1D39-838F10F98632}"/>
              </a:ext>
            </a:extLst>
          </p:cNvPr>
          <p:cNvSpPr txBox="1">
            <a:spLocks noChangeArrowheads="1"/>
          </p:cNvSpPr>
          <p:nvPr userDrawn="1"/>
        </p:nvSpPr>
        <p:spPr bwMode="auto">
          <a:xfrm>
            <a:off x="792929" y="6455224"/>
            <a:ext cx="781561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a:solidFill>
                  <a:schemeClr val="tx1"/>
                </a:solidFill>
                <a:latin typeface="Arial" panose="020B0604020202020204" pitchFamily="34" charset="0"/>
                <a:ea typeface="ヒラギノ角ゴ Pro W3" panose="020B0300000000000000"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900" b="0" i="0" baseline="0" dirty="0">
                <a:solidFill>
                  <a:schemeClr val="bg1"/>
                </a:solidFill>
                <a:latin typeface="Aptos" panose="020B0004020202020204" pitchFamily="34" charset="0"/>
              </a:rPr>
              <a:t>Australia’s largest direct seller of telecommunications and essential services 	-      Customer Acquisition Code (AU)</a:t>
            </a:r>
          </a:p>
        </p:txBody>
      </p:sp>
    </p:spTree>
    <p:extLst>
      <p:ext uri="{BB962C8B-B14F-4D97-AF65-F5344CB8AC3E}">
        <p14:creationId xmlns:p14="http://schemas.microsoft.com/office/powerpoint/2010/main" val="1079233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25172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Blank Blue ACN Logo">
    <p:spTree>
      <p:nvGrpSpPr>
        <p:cNvPr id="1" name=""/>
        <p:cNvGrpSpPr/>
        <p:nvPr/>
      </p:nvGrpSpPr>
      <p:grpSpPr>
        <a:xfrm>
          <a:off x="0" y="0"/>
          <a:ext cx="0" cy="0"/>
          <a:chOff x="0" y="0"/>
          <a:chExt cx="0" cy="0"/>
        </a:xfrm>
      </p:grpSpPr>
      <p:pic>
        <p:nvPicPr>
          <p:cNvPr id="5" name="Picture 4" descr="A yellow logo with black background&#10;&#10;Description automatically generated">
            <a:extLst>
              <a:ext uri="{FF2B5EF4-FFF2-40B4-BE49-F238E27FC236}">
                <a16:creationId xmlns:a16="http://schemas.microsoft.com/office/drawing/2014/main" id="{A2998796-70A8-9DFB-CA97-C2F62AA6A9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64133" y="6347911"/>
            <a:ext cx="1481161" cy="403953"/>
          </a:xfrm>
          <a:prstGeom prst="rect">
            <a:avLst/>
          </a:prstGeom>
        </p:spPr>
      </p:pic>
    </p:spTree>
    <p:extLst>
      <p:ext uri="{BB962C8B-B14F-4D97-AF65-F5344CB8AC3E}">
        <p14:creationId xmlns:p14="http://schemas.microsoft.com/office/powerpoint/2010/main" val="4043460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EAC5E60-7529-465B-AC10-15DD9E06E52A}"/>
              </a:ext>
              <a:ext uri="{C183D7F6-B498-43B3-948B-1728B52AA6E4}">
                <adec:decorative xmlns:adec="http://schemas.microsoft.com/office/drawing/2017/decorative" val="1"/>
              </a:ext>
            </a:extLst>
          </p:cNvPr>
          <p:cNvSpPr/>
          <p:nvPr/>
        </p:nvSpPr>
        <p:spPr>
          <a:xfrm>
            <a:off x="4076701" y="685800"/>
            <a:ext cx="4076700" cy="5486401"/>
          </a:xfrm>
          <a:prstGeom prst="rect">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2" name="Title 1">
            <a:extLst>
              <a:ext uri="{FF2B5EF4-FFF2-40B4-BE49-F238E27FC236}">
                <a16:creationId xmlns:a16="http://schemas.microsoft.com/office/drawing/2014/main" id="{E10D7284-A2BA-4058-81B8-8C194183AAD2}"/>
              </a:ext>
            </a:extLst>
          </p:cNvPr>
          <p:cNvSpPr>
            <a:spLocks noGrp="1"/>
          </p:cNvSpPr>
          <p:nvPr>
            <p:ph type="title" hasCustomPrompt="1"/>
          </p:nvPr>
        </p:nvSpPr>
        <p:spPr>
          <a:xfrm>
            <a:off x="4640239" y="904683"/>
            <a:ext cx="3043239" cy="1128259"/>
          </a:xfrm>
          <a:prstGeom prst="rect">
            <a:avLst/>
          </a:prstGeom>
        </p:spPr>
        <p:txBody>
          <a:bodyPr anchor="b">
            <a:normAutofit/>
          </a:bodyPr>
          <a:lstStyle>
            <a:lvl1pPr algn="ctr">
              <a:defRPr sz="2400" spc="0" baseline="0">
                <a:solidFill>
                  <a:schemeClr val="bg1"/>
                </a:solidFill>
                <a:latin typeface="Montserrat" pitchFamily="2" charset="77"/>
              </a:defRPr>
            </a:lvl1pPr>
          </a:lstStyle>
          <a:p>
            <a:r>
              <a:rPr lang="en-US" dirty="0"/>
              <a:t>CLICK TO EDIT MASTER TITLE STYLE</a:t>
            </a:r>
          </a:p>
        </p:txBody>
      </p:sp>
      <p:sp>
        <p:nvSpPr>
          <p:cNvPr id="13" name="Picture Placeholder 12">
            <a:extLst>
              <a:ext uri="{FF2B5EF4-FFF2-40B4-BE49-F238E27FC236}">
                <a16:creationId xmlns:a16="http://schemas.microsoft.com/office/drawing/2014/main" id="{DCF980BD-6E88-4DED-B8BA-A6D71F26BAF4}"/>
              </a:ext>
            </a:extLst>
          </p:cNvPr>
          <p:cNvSpPr>
            <a:spLocks noGrp="1"/>
          </p:cNvSpPr>
          <p:nvPr>
            <p:ph type="pic" sz="quarter" idx="13"/>
          </p:nvPr>
        </p:nvSpPr>
        <p:spPr>
          <a:xfrm>
            <a:off x="1" y="0"/>
            <a:ext cx="3390900" cy="6296891"/>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17" name="Text Placeholder 16">
            <a:extLst>
              <a:ext uri="{FF2B5EF4-FFF2-40B4-BE49-F238E27FC236}">
                <a16:creationId xmlns:a16="http://schemas.microsoft.com/office/drawing/2014/main" id="{39EBCF59-A32E-4C9E-A6EE-03339289924B}"/>
              </a:ext>
            </a:extLst>
          </p:cNvPr>
          <p:cNvSpPr>
            <a:spLocks noGrp="1"/>
          </p:cNvSpPr>
          <p:nvPr>
            <p:ph type="body" sz="quarter" idx="16"/>
          </p:nvPr>
        </p:nvSpPr>
        <p:spPr>
          <a:xfrm>
            <a:off x="4640238" y="2290116"/>
            <a:ext cx="3043239" cy="3442291"/>
          </a:xfrm>
          <a:prstGeom prst="rect">
            <a:avLst/>
          </a:prstGeom>
        </p:spPr>
        <p:txBody>
          <a:bodyPr>
            <a:normAutofit/>
          </a:bodyPr>
          <a:lstStyle>
            <a:lvl1pPr algn="ctr">
              <a:buNone/>
              <a:defRPr lang="en-US" sz="1867" kern="1200" dirty="0" smtClean="0">
                <a:solidFill>
                  <a:schemeClr val="bg1"/>
                </a:solidFill>
                <a:latin typeface="Montserrat" pitchFamily="2" charset="77"/>
                <a:ea typeface="+mn-ea"/>
                <a:cs typeface="+mn-cs"/>
              </a:defRPr>
            </a:lvl1pPr>
          </a:lstStyle>
          <a:p>
            <a:pPr lvl="0"/>
            <a:r>
              <a:rPr lang="en-US"/>
              <a:t>Click to edit Master text styles</a:t>
            </a:r>
          </a:p>
        </p:txBody>
      </p:sp>
      <p:sp>
        <p:nvSpPr>
          <p:cNvPr id="14" name="Picture Placeholder 12">
            <a:extLst>
              <a:ext uri="{FF2B5EF4-FFF2-40B4-BE49-F238E27FC236}">
                <a16:creationId xmlns:a16="http://schemas.microsoft.com/office/drawing/2014/main" id="{2D5F265C-D250-4B74-9361-166CBD595ED2}"/>
              </a:ext>
            </a:extLst>
          </p:cNvPr>
          <p:cNvSpPr>
            <a:spLocks noGrp="1"/>
          </p:cNvSpPr>
          <p:nvPr>
            <p:ph type="pic" sz="quarter" idx="14"/>
          </p:nvPr>
        </p:nvSpPr>
        <p:spPr>
          <a:xfrm>
            <a:off x="8801101" y="0"/>
            <a:ext cx="3390900" cy="6296891"/>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BC11E480-83AE-40D7-B187-635F5737B30E}"/>
              </a:ext>
            </a:extLst>
          </p:cNvPr>
          <p:cNvSpPr>
            <a:spLocks noGrp="1"/>
          </p:cNvSpPr>
          <p:nvPr>
            <p:ph type="sldNum" sz="quarter" idx="12"/>
          </p:nvPr>
        </p:nvSpPr>
        <p:spPr>
          <a:xfrm>
            <a:off x="11116341" y="6356351"/>
            <a:ext cx="871868" cy="365125"/>
          </a:xfrm>
          <a:prstGeom prst="rect">
            <a:avLst/>
          </a:prstGeom>
        </p:spPr>
        <p:txBody>
          <a:bodyPr/>
          <a:lstStyle>
            <a:lvl1pPr>
              <a:defRPr>
                <a:solidFill>
                  <a:schemeClr val="bg1"/>
                </a:solidFill>
                <a:latin typeface="Montserrat" pitchFamily="2" charset="77"/>
              </a:defRPr>
            </a:lvl1p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3760049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Brea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186BBE9-85AC-4FEF-8647-85DC61E30B35}"/>
              </a:ext>
              <a:ext uri="{C183D7F6-B498-43B3-948B-1728B52AA6E4}">
                <adec:decorative xmlns:adec="http://schemas.microsoft.com/office/drawing/2017/decorative" val="1"/>
              </a:ext>
            </a:extLst>
          </p:cNvPr>
          <p:cNvSpPr/>
          <p:nvPr/>
        </p:nvSpPr>
        <p:spPr>
          <a:xfrm>
            <a:off x="7467601" y="1732305"/>
            <a:ext cx="3390900" cy="3482992"/>
          </a:xfrm>
          <a:prstGeom prst="rect">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10" name="Picture Placeholder 9">
            <a:extLst>
              <a:ext uri="{FF2B5EF4-FFF2-40B4-BE49-F238E27FC236}">
                <a16:creationId xmlns:a16="http://schemas.microsoft.com/office/drawing/2014/main" id="{334835FD-1AFB-4FBE-BCCE-D5FAD1E9E8D2}"/>
              </a:ext>
            </a:extLst>
          </p:cNvPr>
          <p:cNvSpPr>
            <a:spLocks noGrp="1"/>
          </p:cNvSpPr>
          <p:nvPr>
            <p:ph type="pic" sz="quarter" idx="15"/>
          </p:nvPr>
        </p:nvSpPr>
        <p:spPr>
          <a:xfrm>
            <a:off x="591912" y="543791"/>
            <a:ext cx="6512758" cy="5770418"/>
          </a:xfrm>
          <a:custGeom>
            <a:avLst/>
            <a:gdLst>
              <a:gd name="connsiteX0" fmla="*/ 7467600 w 12192000"/>
              <a:gd name="connsiteY0" fmla="*/ 1732305 h 6858000"/>
              <a:gd name="connsiteX1" fmla="*/ 7467600 w 12192000"/>
              <a:gd name="connsiteY1" fmla="*/ 5215297 h 6858000"/>
              <a:gd name="connsiteX2" fmla="*/ 10858500 w 12192000"/>
              <a:gd name="connsiteY2" fmla="*/ 5215297 h 6858000"/>
              <a:gd name="connsiteX3" fmla="*/ 10858500 w 12192000"/>
              <a:gd name="connsiteY3" fmla="*/ 1732305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7467600" y="1732305"/>
                </a:moveTo>
                <a:lnTo>
                  <a:pt x="7467600" y="5215297"/>
                </a:lnTo>
                <a:lnTo>
                  <a:pt x="10858500" y="5215297"/>
                </a:lnTo>
                <a:lnTo>
                  <a:pt x="10858500" y="1732305"/>
                </a:lnTo>
                <a:close/>
                <a:moveTo>
                  <a:pt x="0" y="0"/>
                </a:moveTo>
                <a:lnTo>
                  <a:pt x="12192000" y="0"/>
                </a:lnTo>
                <a:lnTo>
                  <a:pt x="12192000" y="6858000"/>
                </a:lnTo>
                <a:lnTo>
                  <a:pt x="0" y="6858000"/>
                </a:lnTo>
                <a:close/>
              </a:path>
            </a:pathLst>
          </a:custGeom>
        </p:spPr>
        <p:txBody>
          <a:bodyPr wrap="square">
            <a:noAutofit/>
          </a:bodyPr>
          <a:lstStyle>
            <a:lvl1pPr>
              <a:defRPr>
                <a:latin typeface="Montserrat" pitchFamily="2" charset="77"/>
              </a:defRPr>
            </a:lvl1pPr>
          </a:lstStyle>
          <a:p>
            <a:r>
              <a:rPr lang="en-US" dirty="0"/>
              <a:t>Click icon to add picture</a:t>
            </a:r>
          </a:p>
        </p:txBody>
      </p:sp>
      <p:sp>
        <p:nvSpPr>
          <p:cNvPr id="2" name="Title 1">
            <a:extLst>
              <a:ext uri="{FF2B5EF4-FFF2-40B4-BE49-F238E27FC236}">
                <a16:creationId xmlns:a16="http://schemas.microsoft.com/office/drawing/2014/main" id="{7D50E5CE-ECB4-4D9A-95BD-EF41E78834EE}"/>
              </a:ext>
            </a:extLst>
          </p:cNvPr>
          <p:cNvSpPr>
            <a:spLocks noGrp="1"/>
          </p:cNvSpPr>
          <p:nvPr>
            <p:ph type="title" hasCustomPrompt="1"/>
          </p:nvPr>
        </p:nvSpPr>
        <p:spPr>
          <a:xfrm>
            <a:off x="7750630" y="2057401"/>
            <a:ext cx="2804191" cy="1775012"/>
          </a:xfrm>
          <a:prstGeom prst="rect">
            <a:avLst/>
          </a:prstGeom>
        </p:spPr>
        <p:txBody>
          <a:bodyPr>
            <a:normAutofit/>
          </a:bodyPr>
          <a:lstStyle>
            <a:lvl1pPr marL="0" indent="0" algn="ctr">
              <a:lnSpc>
                <a:spcPct val="100000"/>
              </a:lnSpc>
              <a:spcBef>
                <a:spcPts val="1000"/>
              </a:spcBef>
              <a:defRPr sz="2667" spc="0" baseline="0">
                <a:solidFill>
                  <a:schemeClr val="bg1"/>
                </a:solidFill>
                <a:latin typeface="Montserrat" pitchFamily="2" charset="77"/>
              </a:defRPr>
            </a:lvl1pPr>
          </a:lstStyle>
          <a:p>
            <a:r>
              <a:rPr lang="en-US" dirty="0"/>
              <a:t>CLICK TO EDIT MASTER TITLE STYLE</a:t>
            </a:r>
          </a:p>
        </p:txBody>
      </p:sp>
      <p:sp>
        <p:nvSpPr>
          <p:cNvPr id="12" name="Text Placeholder 11">
            <a:extLst>
              <a:ext uri="{FF2B5EF4-FFF2-40B4-BE49-F238E27FC236}">
                <a16:creationId xmlns:a16="http://schemas.microsoft.com/office/drawing/2014/main" id="{15B8F8B4-7A4C-46FC-86C4-7EDF3965E8AF}"/>
              </a:ext>
            </a:extLst>
          </p:cNvPr>
          <p:cNvSpPr>
            <a:spLocks noGrp="1"/>
          </p:cNvSpPr>
          <p:nvPr>
            <p:ph type="body" sz="quarter" idx="14"/>
          </p:nvPr>
        </p:nvSpPr>
        <p:spPr>
          <a:xfrm>
            <a:off x="7831745" y="3986140"/>
            <a:ext cx="2663825" cy="976312"/>
          </a:xfrm>
          <a:prstGeom prst="rect">
            <a:avLst/>
          </a:prstGeom>
        </p:spPr>
        <p:txBody>
          <a:bodyPr>
            <a:normAutofit/>
          </a:bodyPr>
          <a:lstStyle>
            <a:lvl1pPr marL="0" indent="0" algn="ctr">
              <a:buNone/>
              <a:defRPr lang="en-US" sz="1867" i="0" kern="1200" dirty="0" smtClean="0">
                <a:solidFill>
                  <a:schemeClr val="bg1"/>
                </a:solidFill>
                <a:latin typeface="Montserrat" pitchFamily="2" charset="77"/>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28649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6816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Soli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853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am">
    <p:bg>
      <p:bgPr>
        <a:solidFill>
          <a:srgbClr val="056B7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59C0F5F-52B5-4046-92E2-12C9AE3A010A}"/>
              </a:ext>
              <a:ext uri="{C183D7F6-B498-43B3-948B-1728B52AA6E4}">
                <adec:decorative xmlns:adec="http://schemas.microsoft.com/office/drawing/2017/decorative" val="1"/>
              </a:ext>
            </a:extLst>
          </p:cNvPr>
          <p:cNvSpPr/>
          <p:nvPr/>
        </p:nvSpPr>
        <p:spPr>
          <a:xfrm>
            <a:off x="685801" y="685802"/>
            <a:ext cx="10820401" cy="54863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8" name="Title 1">
            <a:extLst>
              <a:ext uri="{FF2B5EF4-FFF2-40B4-BE49-F238E27FC236}">
                <a16:creationId xmlns:a16="http://schemas.microsoft.com/office/drawing/2014/main" id="{6C531D59-0AA7-4A6E-A153-F12AF50DEB51}"/>
              </a:ext>
            </a:extLst>
          </p:cNvPr>
          <p:cNvSpPr>
            <a:spLocks noGrp="1"/>
          </p:cNvSpPr>
          <p:nvPr>
            <p:ph type="title" hasCustomPrompt="1"/>
          </p:nvPr>
        </p:nvSpPr>
        <p:spPr>
          <a:xfrm>
            <a:off x="1279525" y="1128713"/>
            <a:ext cx="9582507" cy="737575"/>
          </a:xfrm>
          <a:prstGeom prst="rect">
            <a:avLst/>
          </a:prstGeom>
        </p:spPr>
        <p:txBody>
          <a:bodyPr>
            <a:normAutofit/>
          </a:bodyPr>
          <a:lstStyle>
            <a:lvl1pPr algn="ctr">
              <a:defRPr sz="3200" cap="none" spc="0" baseline="0">
                <a:latin typeface="Montserrat" pitchFamily="2" charset="77"/>
              </a:defRPr>
            </a:lvl1pPr>
          </a:lstStyle>
          <a:p>
            <a:r>
              <a:rPr lang="en-US" dirty="0"/>
              <a:t>Click To Edit Master Title Style</a:t>
            </a:r>
          </a:p>
        </p:txBody>
      </p:sp>
      <p:sp>
        <p:nvSpPr>
          <p:cNvPr id="19" name="Picture Placeholder 18">
            <a:extLst>
              <a:ext uri="{FF2B5EF4-FFF2-40B4-BE49-F238E27FC236}">
                <a16:creationId xmlns:a16="http://schemas.microsoft.com/office/drawing/2014/main" id="{F4662255-912C-47B2-9F89-E8EA289186C3}"/>
              </a:ext>
            </a:extLst>
          </p:cNvPr>
          <p:cNvSpPr>
            <a:spLocks noGrp="1"/>
          </p:cNvSpPr>
          <p:nvPr>
            <p:ph type="pic" sz="quarter" idx="10"/>
          </p:nvPr>
        </p:nvSpPr>
        <p:spPr>
          <a:xfrm>
            <a:off x="1279526" y="2155389"/>
            <a:ext cx="2003425" cy="2002536"/>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13" name="Text Placeholder 2">
            <a:extLst>
              <a:ext uri="{FF2B5EF4-FFF2-40B4-BE49-F238E27FC236}">
                <a16:creationId xmlns:a16="http://schemas.microsoft.com/office/drawing/2014/main" id="{14BC86AA-75EF-424D-A00E-E44E64F49307}"/>
              </a:ext>
            </a:extLst>
          </p:cNvPr>
          <p:cNvSpPr>
            <a:spLocks noGrp="1"/>
          </p:cNvSpPr>
          <p:nvPr>
            <p:ph type="body" sz="quarter" idx="16"/>
          </p:nvPr>
        </p:nvSpPr>
        <p:spPr>
          <a:xfrm>
            <a:off x="1265796" y="4445637"/>
            <a:ext cx="2011363" cy="545127"/>
          </a:xfrm>
          <a:prstGeom prst="rect">
            <a:avLst/>
          </a:prstGeom>
        </p:spPr>
        <p:txBody>
          <a:bodyPr/>
          <a:lstStyle>
            <a:lvl1pPr marL="0" indent="0" algn="ctr">
              <a:buNone/>
              <a:defRPr>
                <a:latin typeface="Montserrat" pitchFamily="2" charset="77"/>
              </a:defRPr>
            </a:lvl1pPr>
          </a:lstStyle>
          <a:p>
            <a:pPr lvl="0"/>
            <a:r>
              <a:rPr lang="en-US"/>
              <a:t>Click to edit Master text styles</a:t>
            </a:r>
          </a:p>
        </p:txBody>
      </p:sp>
      <p:sp>
        <p:nvSpPr>
          <p:cNvPr id="14" name="Text Placeholder 2">
            <a:extLst>
              <a:ext uri="{FF2B5EF4-FFF2-40B4-BE49-F238E27FC236}">
                <a16:creationId xmlns:a16="http://schemas.microsoft.com/office/drawing/2014/main" id="{4651915F-8813-4F19-9282-4069723EC96E}"/>
              </a:ext>
            </a:extLst>
          </p:cNvPr>
          <p:cNvSpPr>
            <a:spLocks noGrp="1"/>
          </p:cNvSpPr>
          <p:nvPr>
            <p:ph type="body" sz="quarter" idx="17"/>
          </p:nvPr>
        </p:nvSpPr>
        <p:spPr>
          <a:xfrm>
            <a:off x="1258340" y="5030810"/>
            <a:ext cx="2011363" cy="545127"/>
          </a:xfrm>
          <a:prstGeom prst="rect">
            <a:avLst/>
          </a:prstGeom>
        </p:spPr>
        <p:txBody>
          <a:bodyPr/>
          <a:lstStyle>
            <a:lvl1pPr marL="0" indent="0" algn="ctr">
              <a:buNone/>
              <a:defRPr lang="en-US" sz="1800" kern="1200" dirty="0" smtClean="0">
                <a:solidFill>
                  <a:schemeClr val="tx2"/>
                </a:solidFill>
                <a:latin typeface="Montserrat" pitchFamily="2" charset="77"/>
                <a:ea typeface="+mn-ea"/>
                <a:cs typeface="+mn-cs"/>
              </a:defRPr>
            </a:lvl1pPr>
          </a:lstStyle>
          <a:p>
            <a:pPr lvl="0"/>
            <a:r>
              <a:rPr lang="en-US"/>
              <a:t>Click to edit Master text styles</a:t>
            </a:r>
          </a:p>
        </p:txBody>
      </p:sp>
      <p:sp>
        <p:nvSpPr>
          <p:cNvPr id="20" name="Picture Placeholder 18">
            <a:extLst>
              <a:ext uri="{FF2B5EF4-FFF2-40B4-BE49-F238E27FC236}">
                <a16:creationId xmlns:a16="http://schemas.microsoft.com/office/drawing/2014/main" id="{BDD03108-13F4-4623-8FF3-A81028227179}"/>
              </a:ext>
            </a:extLst>
          </p:cNvPr>
          <p:cNvSpPr>
            <a:spLocks noGrp="1"/>
          </p:cNvSpPr>
          <p:nvPr>
            <p:ph type="pic" sz="quarter" idx="11"/>
          </p:nvPr>
        </p:nvSpPr>
        <p:spPr>
          <a:xfrm>
            <a:off x="3804133" y="2155389"/>
            <a:ext cx="2003425" cy="2002536"/>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85FEA53B-7103-43EE-A27D-C03676BE7A3E}"/>
              </a:ext>
            </a:extLst>
          </p:cNvPr>
          <p:cNvSpPr>
            <a:spLocks noGrp="1"/>
          </p:cNvSpPr>
          <p:nvPr>
            <p:ph type="body" sz="quarter" idx="14"/>
          </p:nvPr>
        </p:nvSpPr>
        <p:spPr>
          <a:xfrm>
            <a:off x="3803651" y="4446589"/>
            <a:ext cx="2011363" cy="545127"/>
          </a:xfrm>
          <a:prstGeom prst="rect">
            <a:avLst/>
          </a:prstGeom>
        </p:spPr>
        <p:txBody>
          <a:bodyPr/>
          <a:lstStyle>
            <a:lvl1pPr marL="0" indent="0" algn="ctr">
              <a:buNone/>
              <a:defRPr>
                <a:latin typeface="Montserrat" pitchFamily="2" charset="77"/>
              </a:defRPr>
            </a:lvl1pPr>
          </a:lstStyle>
          <a:p>
            <a:pPr lvl="0"/>
            <a:r>
              <a:rPr lang="en-US"/>
              <a:t>Click to edit Master text styles</a:t>
            </a:r>
          </a:p>
        </p:txBody>
      </p:sp>
      <p:sp>
        <p:nvSpPr>
          <p:cNvPr id="12" name="Text Placeholder 2">
            <a:extLst>
              <a:ext uri="{FF2B5EF4-FFF2-40B4-BE49-F238E27FC236}">
                <a16:creationId xmlns:a16="http://schemas.microsoft.com/office/drawing/2014/main" id="{D2D40785-78DE-4A0A-BE87-FBA306D4E0E8}"/>
              </a:ext>
            </a:extLst>
          </p:cNvPr>
          <p:cNvSpPr>
            <a:spLocks noGrp="1"/>
          </p:cNvSpPr>
          <p:nvPr>
            <p:ph type="body" sz="quarter" idx="15"/>
          </p:nvPr>
        </p:nvSpPr>
        <p:spPr>
          <a:xfrm>
            <a:off x="3796195" y="5031762"/>
            <a:ext cx="2011363" cy="545127"/>
          </a:xfrm>
          <a:prstGeom prst="rect">
            <a:avLst/>
          </a:prstGeom>
        </p:spPr>
        <p:txBody>
          <a:bodyPr/>
          <a:lstStyle>
            <a:lvl1pPr marL="0" indent="0" algn="ctr">
              <a:buNone/>
              <a:defRPr lang="en-US" sz="1800" kern="1200" dirty="0" smtClean="0">
                <a:solidFill>
                  <a:schemeClr val="tx2"/>
                </a:solidFill>
                <a:latin typeface="Montserrat" pitchFamily="2" charset="77"/>
                <a:ea typeface="+mn-ea"/>
                <a:cs typeface="+mn-cs"/>
              </a:defRPr>
            </a:lvl1pPr>
          </a:lstStyle>
          <a:p>
            <a:pPr lvl="0"/>
            <a:r>
              <a:rPr lang="en-US"/>
              <a:t>Click to edit Master text styles</a:t>
            </a:r>
          </a:p>
        </p:txBody>
      </p:sp>
      <p:sp>
        <p:nvSpPr>
          <p:cNvPr id="21" name="Picture Placeholder 18">
            <a:extLst>
              <a:ext uri="{FF2B5EF4-FFF2-40B4-BE49-F238E27FC236}">
                <a16:creationId xmlns:a16="http://schemas.microsoft.com/office/drawing/2014/main" id="{91167149-D0F9-4485-9BE8-A52BED2664AC}"/>
              </a:ext>
            </a:extLst>
          </p:cNvPr>
          <p:cNvSpPr>
            <a:spLocks noGrp="1"/>
          </p:cNvSpPr>
          <p:nvPr>
            <p:ph type="pic" sz="quarter" idx="12"/>
          </p:nvPr>
        </p:nvSpPr>
        <p:spPr>
          <a:xfrm>
            <a:off x="6332270" y="2155389"/>
            <a:ext cx="2003425" cy="2002536"/>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15" name="Text Placeholder 2">
            <a:extLst>
              <a:ext uri="{FF2B5EF4-FFF2-40B4-BE49-F238E27FC236}">
                <a16:creationId xmlns:a16="http://schemas.microsoft.com/office/drawing/2014/main" id="{AB40F8CF-C64A-4DB4-9A1A-7BFAC245F02A}"/>
              </a:ext>
            </a:extLst>
          </p:cNvPr>
          <p:cNvSpPr>
            <a:spLocks noGrp="1"/>
          </p:cNvSpPr>
          <p:nvPr>
            <p:ph type="body" sz="quarter" idx="18"/>
          </p:nvPr>
        </p:nvSpPr>
        <p:spPr>
          <a:xfrm>
            <a:off x="6333721" y="4445637"/>
            <a:ext cx="2011363" cy="545127"/>
          </a:xfrm>
          <a:prstGeom prst="rect">
            <a:avLst/>
          </a:prstGeom>
        </p:spPr>
        <p:txBody>
          <a:bodyPr/>
          <a:lstStyle>
            <a:lvl1pPr marL="0" indent="0" algn="ctr">
              <a:buNone/>
              <a:defRPr>
                <a:latin typeface="Montserrat" pitchFamily="2" charset="77"/>
              </a:defRPr>
            </a:lvl1pPr>
          </a:lstStyle>
          <a:p>
            <a:pPr lvl="0"/>
            <a:r>
              <a:rPr lang="en-US"/>
              <a:t>Click to edit Master text styles</a:t>
            </a:r>
          </a:p>
        </p:txBody>
      </p:sp>
      <p:sp>
        <p:nvSpPr>
          <p:cNvPr id="16" name="Text Placeholder 2">
            <a:extLst>
              <a:ext uri="{FF2B5EF4-FFF2-40B4-BE49-F238E27FC236}">
                <a16:creationId xmlns:a16="http://schemas.microsoft.com/office/drawing/2014/main" id="{CF3F1EF2-8FAE-4D87-AF55-EB9978D55F87}"/>
              </a:ext>
            </a:extLst>
          </p:cNvPr>
          <p:cNvSpPr>
            <a:spLocks noGrp="1"/>
          </p:cNvSpPr>
          <p:nvPr>
            <p:ph type="body" sz="quarter" idx="19"/>
          </p:nvPr>
        </p:nvSpPr>
        <p:spPr>
          <a:xfrm>
            <a:off x="6326265" y="5030810"/>
            <a:ext cx="2011363" cy="545127"/>
          </a:xfrm>
          <a:prstGeom prst="rect">
            <a:avLst/>
          </a:prstGeom>
        </p:spPr>
        <p:txBody>
          <a:bodyPr/>
          <a:lstStyle>
            <a:lvl1pPr marL="0" indent="0" algn="ctr">
              <a:buNone/>
              <a:defRPr lang="en-US" sz="1800" kern="1200" dirty="0" smtClean="0">
                <a:solidFill>
                  <a:schemeClr val="tx2"/>
                </a:solidFill>
                <a:latin typeface="Montserrat" pitchFamily="2" charset="77"/>
                <a:ea typeface="+mn-ea"/>
                <a:cs typeface="+mn-cs"/>
              </a:defRPr>
            </a:lvl1pPr>
          </a:lstStyle>
          <a:p>
            <a:pPr lvl="0"/>
            <a:r>
              <a:rPr lang="en-US"/>
              <a:t>Click to edit Master text styles</a:t>
            </a:r>
          </a:p>
        </p:txBody>
      </p:sp>
      <p:sp>
        <p:nvSpPr>
          <p:cNvPr id="22" name="Picture Placeholder 18">
            <a:extLst>
              <a:ext uri="{FF2B5EF4-FFF2-40B4-BE49-F238E27FC236}">
                <a16:creationId xmlns:a16="http://schemas.microsoft.com/office/drawing/2014/main" id="{1A66F4CC-066D-41CE-A8F6-A452F518D57B}"/>
              </a:ext>
            </a:extLst>
          </p:cNvPr>
          <p:cNvSpPr>
            <a:spLocks noGrp="1"/>
          </p:cNvSpPr>
          <p:nvPr>
            <p:ph type="pic" sz="quarter" idx="13"/>
          </p:nvPr>
        </p:nvSpPr>
        <p:spPr>
          <a:xfrm>
            <a:off x="8858609" y="2155389"/>
            <a:ext cx="2003425" cy="2002536"/>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18" name="Text Placeholder 2">
            <a:extLst>
              <a:ext uri="{FF2B5EF4-FFF2-40B4-BE49-F238E27FC236}">
                <a16:creationId xmlns:a16="http://schemas.microsoft.com/office/drawing/2014/main" id="{5FA1103C-3979-4242-A077-18B4BD99A79A}"/>
              </a:ext>
            </a:extLst>
          </p:cNvPr>
          <p:cNvSpPr>
            <a:spLocks noGrp="1"/>
          </p:cNvSpPr>
          <p:nvPr>
            <p:ph type="body" sz="quarter" idx="20"/>
          </p:nvPr>
        </p:nvSpPr>
        <p:spPr>
          <a:xfrm>
            <a:off x="8863793" y="4445637"/>
            <a:ext cx="2011363" cy="545127"/>
          </a:xfrm>
          <a:prstGeom prst="rect">
            <a:avLst/>
          </a:prstGeom>
        </p:spPr>
        <p:txBody>
          <a:bodyPr/>
          <a:lstStyle>
            <a:lvl1pPr marL="0" indent="0" algn="ctr">
              <a:buNone/>
              <a:defRPr>
                <a:latin typeface="Montserrat" pitchFamily="2" charset="77"/>
              </a:defRPr>
            </a:lvl1pPr>
          </a:lstStyle>
          <a:p>
            <a:pPr lvl="0"/>
            <a:r>
              <a:rPr lang="en-US"/>
              <a:t>Click to edit Master text styles</a:t>
            </a:r>
          </a:p>
        </p:txBody>
      </p:sp>
      <p:sp>
        <p:nvSpPr>
          <p:cNvPr id="23" name="Text Placeholder 2">
            <a:extLst>
              <a:ext uri="{FF2B5EF4-FFF2-40B4-BE49-F238E27FC236}">
                <a16:creationId xmlns:a16="http://schemas.microsoft.com/office/drawing/2014/main" id="{48AFB00F-138B-4D19-BB2E-61BF5D57CD23}"/>
              </a:ext>
            </a:extLst>
          </p:cNvPr>
          <p:cNvSpPr>
            <a:spLocks noGrp="1"/>
          </p:cNvSpPr>
          <p:nvPr>
            <p:ph type="body" sz="quarter" idx="21"/>
          </p:nvPr>
        </p:nvSpPr>
        <p:spPr>
          <a:xfrm>
            <a:off x="8856337" y="5030810"/>
            <a:ext cx="2011363" cy="545127"/>
          </a:xfrm>
          <a:prstGeom prst="rect">
            <a:avLst/>
          </a:prstGeom>
        </p:spPr>
        <p:txBody>
          <a:bodyPr/>
          <a:lstStyle>
            <a:lvl1pPr marL="0" indent="0" algn="ctr">
              <a:buNone/>
              <a:defRPr lang="en-US" sz="1800" kern="1200" dirty="0" smtClean="0">
                <a:solidFill>
                  <a:schemeClr val="tx2"/>
                </a:solidFill>
                <a:latin typeface="Montserrat" pitchFamily="2" charset="77"/>
                <a:ea typeface="+mn-ea"/>
                <a:cs typeface="+mn-cs"/>
              </a:defRPr>
            </a:lvl1pPr>
          </a:lstStyle>
          <a:p>
            <a:pPr lvl="0"/>
            <a:r>
              <a:rPr lang="en-US"/>
              <a:t>Click to edit Master text styles</a:t>
            </a:r>
          </a:p>
        </p:txBody>
      </p:sp>
    </p:spTree>
    <p:extLst>
      <p:ext uri="{BB962C8B-B14F-4D97-AF65-F5344CB8AC3E}">
        <p14:creationId xmlns:p14="http://schemas.microsoft.com/office/powerpoint/2010/main" val="144722451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xed-Text">
    <p:bg>
      <p:bgPr>
        <a:solidFill>
          <a:srgbClr val="056B7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59C0F5F-52B5-4046-92E2-12C9AE3A010A}"/>
              </a:ext>
              <a:ext uri="{C183D7F6-B498-43B3-948B-1728B52AA6E4}">
                <adec:decorative xmlns:adec="http://schemas.microsoft.com/office/drawing/2017/decorative" val="1"/>
              </a:ext>
            </a:extLst>
          </p:cNvPr>
          <p:cNvSpPr/>
          <p:nvPr/>
        </p:nvSpPr>
        <p:spPr>
          <a:xfrm>
            <a:off x="685801" y="685802"/>
            <a:ext cx="10820401" cy="54863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8" name="Title 1">
            <a:extLst>
              <a:ext uri="{FF2B5EF4-FFF2-40B4-BE49-F238E27FC236}">
                <a16:creationId xmlns:a16="http://schemas.microsoft.com/office/drawing/2014/main" id="{6C531D59-0AA7-4A6E-A153-F12AF50DEB51}"/>
              </a:ext>
            </a:extLst>
          </p:cNvPr>
          <p:cNvSpPr>
            <a:spLocks noGrp="1"/>
          </p:cNvSpPr>
          <p:nvPr>
            <p:ph type="title" hasCustomPrompt="1"/>
          </p:nvPr>
        </p:nvSpPr>
        <p:spPr>
          <a:xfrm>
            <a:off x="685798" y="850417"/>
            <a:ext cx="10820401" cy="737575"/>
          </a:xfrm>
          <a:prstGeom prst="rect">
            <a:avLst/>
          </a:prstGeom>
        </p:spPr>
        <p:txBody>
          <a:bodyPr>
            <a:normAutofit/>
          </a:bodyPr>
          <a:lstStyle>
            <a:lvl1pPr algn="ctr">
              <a:defRPr sz="3200" cap="none" spc="0" baseline="0">
                <a:latin typeface="Montserrat" pitchFamily="2" charset="77"/>
              </a:defRPr>
            </a:lvl1pPr>
          </a:lstStyle>
          <a:p>
            <a:r>
              <a:rPr lang="en-US" dirty="0"/>
              <a:t>Click To Edit Master Title Style</a:t>
            </a:r>
          </a:p>
        </p:txBody>
      </p:sp>
      <p:sp>
        <p:nvSpPr>
          <p:cNvPr id="4" name="Text Placeholder 3">
            <a:extLst>
              <a:ext uri="{FF2B5EF4-FFF2-40B4-BE49-F238E27FC236}">
                <a16:creationId xmlns:a16="http://schemas.microsoft.com/office/drawing/2014/main" id="{1FE61A5F-B004-DBA1-2E71-00D6BF0715C7}"/>
              </a:ext>
            </a:extLst>
          </p:cNvPr>
          <p:cNvSpPr>
            <a:spLocks noGrp="1"/>
          </p:cNvSpPr>
          <p:nvPr>
            <p:ph type="body" sz="quarter" idx="10"/>
          </p:nvPr>
        </p:nvSpPr>
        <p:spPr>
          <a:xfrm>
            <a:off x="1033463" y="1752607"/>
            <a:ext cx="10118725" cy="4340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8721360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0FB711-F0FD-482F-8C0C-73A394357D20}"/>
              </a:ext>
              <a:ext uri="{C183D7F6-B498-43B3-948B-1728B52AA6E4}">
                <adec:decorative xmlns:adec="http://schemas.microsoft.com/office/drawing/2017/decorative" val="1"/>
              </a:ext>
            </a:extLst>
          </p:cNvPr>
          <p:cNvSpPr/>
          <p:nvPr/>
        </p:nvSpPr>
        <p:spPr>
          <a:xfrm>
            <a:off x="0" y="0"/>
            <a:ext cx="6096000" cy="6442364"/>
          </a:xfrm>
          <a:prstGeom prst="rect">
            <a:avLst/>
          </a:prstGeom>
          <a:solidFill>
            <a:srgbClr val="016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latin typeface="Montserrat" pitchFamily="2" charset="77"/>
            </a:endParaRPr>
          </a:p>
        </p:txBody>
      </p:sp>
      <p:sp>
        <p:nvSpPr>
          <p:cNvPr id="2" name="Title 1">
            <a:extLst>
              <a:ext uri="{FF2B5EF4-FFF2-40B4-BE49-F238E27FC236}">
                <a16:creationId xmlns:a16="http://schemas.microsoft.com/office/drawing/2014/main" id="{9FA5B9AF-5A01-4BFC-9250-DF50A92820AE}"/>
              </a:ext>
            </a:extLst>
          </p:cNvPr>
          <p:cNvSpPr>
            <a:spLocks noGrp="1"/>
          </p:cNvSpPr>
          <p:nvPr>
            <p:ph type="title" hasCustomPrompt="1"/>
          </p:nvPr>
        </p:nvSpPr>
        <p:spPr>
          <a:xfrm>
            <a:off x="1026044" y="1371600"/>
            <a:ext cx="3987209" cy="2852057"/>
          </a:xfrm>
          <a:prstGeom prst="rect">
            <a:avLst/>
          </a:prstGeom>
        </p:spPr>
        <p:txBody>
          <a:bodyPr>
            <a:normAutofit/>
          </a:bodyPr>
          <a:lstStyle>
            <a:lvl1pPr algn="ctr">
              <a:lnSpc>
                <a:spcPct val="100000"/>
              </a:lnSpc>
              <a:spcBef>
                <a:spcPts val="1000"/>
              </a:spcBef>
              <a:defRPr sz="3600" spc="0" baseline="0">
                <a:solidFill>
                  <a:schemeClr val="bg1"/>
                </a:solidFill>
                <a:latin typeface="Montserrat" pitchFamily="2" charset="77"/>
              </a:defRPr>
            </a:lvl1pPr>
          </a:lstStyle>
          <a:p>
            <a:r>
              <a:rPr lang="en-US" dirty="0"/>
              <a:t>Click To Edit Master Title Style</a:t>
            </a:r>
          </a:p>
        </p:txBody>
      </p:sp>
      <p:sp>
        <p:nvSpPr>
          <p:cNvPr id="15" name="Text Placeholder 14">
            <a:extLst>
              <a:ext uri="{FF2B5EF4-FFF2-40B4-BE49-F238E27FC236}">
                <a16:creationId xmlns:a16="http://schemas.microsoft.com/office/drawing/2014/main" id="{0E58EB54-7A97-4BDA-89DA-0C3B50AB5D1B}"/>
              </a:ext>
            </a:extLst>
          </p:cNvPr>
          <p:cNvSpPr>
            <a:spLocks noGrp="1"/>
          </p:cNvSpPr>
          <p:nvPr>
            <p:ph type="body" sz="quarter" idx="18"/>
          </p:nvPr>
        </p:nvSpPr>
        <p:spPr>
          <a:xfrm>
            <a:off x="1026044" y="4506687"/>
            <a:ext cx="3987209" cy="979715"/>
          </a:xfrm>
          <a:prstGeom prst="rect">
            <a:avLst/>
          </a:prstGeom>
        </p:spPr>
        <p:txBody>
          <a:bodyPr>
            <a:normAutofit/>
          </a:bodyPr>
          <a:lstStyle>
            <a:lvl1pPr algn="ctr">
              <a:buNone/>
              <a:defRPr lang="en-US" sz="1867" i="1" kern="1200" dirty="0" smtClean="0">
                <a:solidFill>
                  <a:schemeClr val="bg1"/>
                </a:solidFill>
                <a:latin typeface="Montserrat" pitchFamily="2" charset="77"/>
                <a:ea typeface="+mn-ea"/>
                <a:cs typeface="+mn-cs"/>
              </a:defRPr>
            </a:lvl1pPr>
          </a:lstStyle>
          <a:p>
            <a:pPr lvl="0"/>
            <a:r>
              <a:rPr lang="en-US"/>
              <a:t>Click to edit Master text styles</a:t>
            </a:r>
          </a:p>
        </p:txBody>
      </p:sp>
      <p:sp>
        <p:nvSpPr>
          <p:cNvPr id="17" name="Picture Placeholder 16">
            <a:extLst>
              <a:ext uri="{FF2B5EF4-FFF2-40B4-BE49-F238E27FC236}">
                <a16:creationId xmlns:a16="http://schemas.microsoft.com/office/drawing/2014/main" id="{9442EAB5-F425-4F03-8BE5-3BD953A108C1}"/>
              </a:ext>
            </a:extLst>
          </p:cNvPr>
          <p:cNvSpPr>
            <a:spLocks noGrp="1"/>
          </p:cNvSpPr>
          <p:nvPr>
            <p:ph type="pic" sz="quarter" idx="13"/>
          </p:nvPr>
        </p:nvSpPr>
        <p:spPr>
          <a:xfrm>
            <a:off x="6781801" y="682624"/>
            <a:ext cx="2230439" cy="2573339"/>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18" name="Picture Placeholder 16">
            <a:extLst>
              <a:ext uri="{FF2B5EF4-FFF2-40B4-BE49-F238E27FC236}">
                <a16:creationId xmlns:a16="http://schemas.microsoft.com/office/drawing/2014/main" id="{C6529874-B997-42AB-BBB3-2CE23B26BD9D}"/>
              </a:ext>
            </a:extLst>
          </p:cNvPr>
          <p:cNvSpPr>
            <a:spLocks noGrp="1"/>
          </p:cNvSpPr>
          <p:nvPr>
            <p:ph type="pic" sz="quarter" idx="14"/>
          </p:nvPr>
        </p:nvSpPr>
        <p:spPr>
          <a:xfrm>
            <a:off x="9352221" y="682624"/>
            <a:ext cx="2153979" cy="2573339"/>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20" name="Picture Placeholder 16">
            <a:extLst>
              <a:ext uri="{FF2B5EF4-FFF2-40B4-BE49-F238E27FC236}">
                <a16:creationId xmlns:a16="http://schemas.microsoft.com/office/drawing/2014/main" id="{AA605188-CCD4-4291-BF83-1ED9B4544B2E}"/>
              </a:ext>
            </a:extLst>
          </p:cNvPr>
          <p:cNvSpPr>
            <a:spLocks noGrp="1"/>
          </p:cNvSpPr>
          <p:nvPr>
            <p:ph type="pic" sz="quarter" idx="16"/>
          </p:nvPr>
        </p:nvSpPr>
        <p:spPr>
          <a:xfrm>
            <a:off x="6781516" y="3599120"/>
            <a:ext cx="2230439" cy="2573339"/>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19" name="Picture Placeholder 16">
            <a:extLst>
              <a:ext uri="{FF2B5EF4-FFF2-40B4-BE49-F238E27FC236}">
                <a16:creationId xmlns:a16="http://schemas.microsoft.com/office/drawing/2014/main" id="{786F9C7D-3C9C-4579-A6F5-D9510E41CF2D}"/>
              </a:ext>
            </a:extLst>
          </p:cNvPr>
          <p:cNvSpPr>
            <a:spLocks noGrp="1"/>
          </p:cNvSpPr>
          <p:nvPr>
            <p:ph type="pic" sz="quarter" idx="15"/>
          </p:nvPr>
        </p:nvSpPr>
        <p:spPr>
          <a:xfrm>
            <a:off x="9352221" y="3599120"/>
            <a:ext cx="2153979" cy="2573339"/>
          </a:xfrm>
          <a:prstGeom prst="rect">
            <a:avLst/>
          </a:prstGeom>
        </p:spPr>
        <p:txBody>
          <a:bodyPr/>
          <a:lstStyle>
            <a:lvl1pPr>
              <a:defRPr>
                <a:latin typeface="Montserrat" pitchFamily="2" charset="77"/>
              </a:defRPr>
            </a:lvl1p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781AA779-6816-4CA0-BB13-97E8A97DFDE9}"/>
              </a:ext>
            </a:extLst>
          </p:cNvPr>
          <p:cNvSpPr>
            <a:spLocks noGrp="1"/>
          </p:cNvSpPr>
          <p:nvPr>
            <p:ph type="sldNum" sz="quarter" idx="12"/>
          </p:nvPr>
        </p:nvSpPr>
        <p:spPr>
          <a:xfrm>
            <a:off x="11116341" y="6356351"/>
            <a:ext cx="871868" cy="365125"/>
          </a:xfrm>
          <a:prstGeom prst="rect">
            <a:avLst/>
          </a:prstGeom>
        </p:spPr>
        <p:txBody>
          <a:bodyPr/>
          <a:lstStyle>
            <a:lvl1pPr>
              <a:defRPr>
                <a:latin typeface="Montserrat" pitchFamily="2" charset="77"/>
              </a:defRPr>
            </a:lvl1p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3152219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3" cstate="screen">
            <a:lum/>
            <a:extLst>
              <a:ext uri="{28A0092B-C50C-407E-A947-70E740481C1C}">
                <a14:useLocalDpi xmlns:a14="http://schemas.microsoft.com/office/drawing/2010/main"/>
              </a:ext>
            </a:extLst>
          </a:blip>
          <a:srcRect/>
          <a:stretch>
            <a:fillRect t="-9000" b="-9000"/>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1" y="7049078"/>
            <a:ext cx="871868" cy="365125"/>
          </a:xfrm>
          <a:prstGeom prst="rect">
            <a:avLst/>
          </a:prstGeom>
        </p:spPr>
        <p:txBody>
          <a:bodyPr vert="horz" lIns="91440" tIns="45720" rIns="91440" bIns="45720" rtlCol="0" anchor="ctr"/>
          <a:lstStyle>
            <a:lvl1pPr algn="r">
              <a:defRPr sz="900" spc="300">
                <a:solidFill>
                  <a:schemeClr val="tx1">
                    <a:lumMod val="75000"/>
                    <a:lumOff val="25000"/>
                  </a:schemeClr>
                </a:solidFill>
                <a:latin typeface="Montserrat" pitchFamily="2" charset="77"/>
              </a:defRPr>
            </a:lvl1pPr>
          </a:lstStyle>
          <a:p>
            <a:fld id="{94027C42-93B4-4010-ADD5-49D87FB71278}" type="slidenum">
              <a:rPr lang="en-AU" smtClean="0"/>
              <a:t>‹#›</a:t>
            </a:fld>
            <a:endParaRPr lang="en-AU"/>
          </a:p>
        </p:txBody>
      </p:sp>
      <p:sp>
        <p:nvSpPr>
          <p:cNvPr id="8" name="TextBox 10">
            <a:extLst>
              <a:ext uri="{FF2B5EF4-FFF2-40B4-BE49-F238E27FC236}">
                <a16:creationId xmlns:a16="http://schemas.microsoft.com/office/drawing/2014/main" id="{F0D33460-D9D4-5621-0746-B1B2257F35A9}"/>
              </a:ext>
            </a:extLst>
          </p:cNvPr>
          <p:cNvSpPr txBox="1">
            <a:spLocks noChangeArrowheads="1"/>
          </p:cNvSpPr>
          <p:nvPr/>
        </p:nvSpPr>
        <p:spPr bwMode="auto">
          <a:xfrm>
            <a:off x="2417395" y="6455708"/>
            <a:ext cx="6702549" cy="235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a:solidFill>
                  <a:schemeClr val="tx1"/>
                </a:solidFill>
                <a:latin typeface="Arial" panose="020B0604020202020204" pitchFamily="34" charset="0"/>
                <a:ea typeface="ヒラギノ角ゴ Pro W3" panose="020B0300000000000000"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pPr marL="0" marR="0" indent="0" algn="l" defTabSz="609585" rtl="0" eaLnBrk="1" fontAlgn="auto" latinLnBrk="0" hangingPunct="1">
              <a:lnSpc>
                <a:spcPct val="100000"/>
              </a:lnSpc>
              <a:spcBef>
                <a:spcPts val="0"/>
              </a:spcBef>
              <a:spcAft>
                <a:spcPts val="0"/>
              </a:spcAft>
              <a:buClrTx/>
              <a:buSzTx/>
              <a:buFontTx/>
              <a:buNone/>
              <a:tabLst/>
              <a:defRPr/>
            </a:pPr>
            <a:r>
              <a:rPr lang="en-US" altLang="en-US" sz="933" b="0" i="0" baseline="0" dirty="0">
                <a:solidFill>
                  <a:srgbClr val="22384D"/>
                </a:solidFill>
                <a:latin typeface="Arial" panose="020B0604020202020204" pitchFamily="34" charset="0"/>
                <a:ea typeface="Verdana" panose="020B0604030504040204" pitchFamily="34" charset="0"/>
                <a:cs typeface="Arial" panose="020B0604020202020204" pitchFamily="34" charset="0"/>
              </a:rPr>
              <a:t>Australia’s largest directs seller of telecommunications and essential services</a:t>
            </a:r>
          </a:p>
        </p:txBody>
      </p:sp>
      <p:pic>
        <p:nvPicPr>
          <p:cNvPr id="9" name="Picture 8" descr="A yellow logo with black background&#10;&#10;Description automatically generated">
            <a:extLst>
              <a:ext uri="{FF2B5EF4-FFF2-40B4-BE49-F238E27FC236}">
                <a16:creationId xmlns:a16="http://schemas.microsoft.com/office/drawing/2014/main" id="{A23F193C-5CAA-8281-B172-929CCCC458D4}"/>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371601" y="6439433"/>
            <a:ext cx="1114769" cy="282044"/>
          </a:xfrm>
          <a:prstGeom prst="rect">
            <a:avLst/>
          </a:prstGeom>
        </p:spPr>
      </p:pic>
      <p:sp>
        <p:nvSpPr>
          <p:cNvPr id="4" name="Rectangle 3">
            <a:extLst>
              <a:ext uri="{FF2B5EF4-FFF2-40B4-BE49-F238E27FC236}">
                <a16:creationId xmlns:a16="http://schemas.microsoft.com/office/drawing/2014/main" id="{A9F7ABB7-684F-4982-C350-69824DB5D84A}"/>
              </a:ext>
            </a:extLst>
          </p:cNvPr>
          <p:cNvSpPr>
            <a:spLocks noChangeArrowheads="1"/>
          </p:cNvSpPr>
          <p:nvPr userDrawn="1"/>
        </p:nvSpPr>
        <p:spPr bwMode="auto">
          <a:xfrm>
            <a:off x="0" y="6439433"/>
            <a:ext cx="12192000" cy="501692"/>
          </a:xfrm>
          <a:prstGeom prst="rect">
            <a:avLst/>
          </a:prstGeom>
          <a:solidFill>
            <a:srgbClr val="016B76"/>
          </a:solidFill>
          <a:ln>
            <a:noFill/>
          </a:ln>
          <a:effectLst>
            <a:outerShdw blurRad="40000" dist="23000" dir="5400000" rotWithShape="0">
              <a:srgbClr val="808080">
                <a:alpha val="34999"/>
              </a:srgbClr>
            </a:outerShdw>
          </a:effectLst>
        </p:spPr>
        <p:txBody>
          <a:bodyPr anchor="ctr"/>
          <a:lstStyle/>
          <a:p>
            <a:pPr algn="ctr">
              <a:defRPr/>
            </a:pPr>
            <a:endParaRPr lang="en-US" b="0" i="0" dirty="0">
              <a:solidFill>
                <a:schemeClr val="lt1"/>
              </a:solidFill>
              <a:latin typeface="Aptos" panose="020B0004020202020204" pitchFamily="34" charset="0"/>
              <a:ea typeface="+mn-ea"/>
            </a:endParaRPr>
          </a:p>
        </p:txBody>
      </p:sp>
      <p:sp>
        <p:nvSpPr>
          <p:cNvPr id="5" name="TextBox 10">
            <a:extLst>
              <a:ext uri="{FF2B5EF4-FFF2-40B4-BE49-F238E27FC236}">
                <a16:creationId xmlns:a16="http://schemas.microsoft.com/office/drawing/2014/main" id="{6A5AB079-7102-5C68-81C5-E152F4560852}"/>
              </a:ext>
            </a:extLst>
          </p:cNvPr>
          <p:cNvSpPr txBox="1">
            <a:spLocks noChangeArrowheads="1"/>
          </p:cNvSpPr>
          <p:nvPr userDrawn="1"/>
        </p:nvSpPr>
        <p:spPr bwMode="auto">
          <a:xfrm>
            <a:off x="1626694" y="6519222"/>
            <a:ext cx="781561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a:solidFill>
                  <a:schemeClr val="tx1"/>
                </a:solidFill>
                <a:latin typeface="Arial" panose="020B0604020202020204" pitchFamily="34" charset="0"/>
                <a:ea typeface="ヒラギノ角ゴ Pro W3" panose="020B0300000000000000"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900" b="0" i="0" baseline="0" dirty="0">
                <a:solidFill>
                  <a:schemeClr val="bg1"/>
                </a:solidFill>
                <a:latin typeface="Aptos" panose="020B0004020202020204" pitchFamily="34" charset="0"/>
              </a:rPr>
              <a:t>Australia’s largest direct seller of telecommunications and essential services        -      Customer Acquisition Code (AU)</a:t>
            </a:r>
          </a:p>
        </p:txBody>
      </p:sp>
      <p:sp>
        <p:nvSpPr>
          <p:cNvPr id="7" name="Title Placeholder 5">
            <a:extLst>
              <a:ext uri="{FF2B5EF4-FFF2-40B4-BE49-F238E27FC236}">
                <a16:creationId xmlns:a16="http://schemas.microsoft.com/office/drawing/2014/main" id="{2422A4A6-57EE-662F-56EC-CE4EFDFDECC2}"/>
              </a:ext>
            </a:extLst>
          </p:cNvPr>
          <p:cNvSpPr>
            <a:spLocks noGrp="1"/>
          </p:cNvSpPr>
          <p:nvPr>
            <p:ph type="title"/>
          </p:nvPr>
        </p:nvSpPr>
        <p:spPr>
          <a:xfrm>
            <a:off x="685800" y="118835"/>
            <a:ext cx="11336746" cy="962025"/>
          </a:xfrm>
          <a:prstGeom prst="rect">
            <a:avLst/>
          </a:prstGeom>
        </p:spPr>
        <p:txBody>
          <a:bodyPr vert="horz" lIns="91440" tIns="45720" rIns="91440" bIns="45720" rtlCol="0" anchor="ctr">
            <a:noAutofit/>
          </a:bodyPr>
          <a:lstStyle/>
          <a:p>
            <a:r>
              <a:rPr lang="en-US" dirty="0"/>
              <a:t>Click to edit Master title style</a:t>
            </a:r>
            <a:endParaRPr lang="en-AU" dirty="0"/>
          </a:p>
        </p:txBody>
      </p:sp>
      <p:sp>
        <p:nvSpPr>
          <p:cNvPr id="10" name="Text Placeholder 6">
            <a:extLst>
              <a:ext uri="{FF2B5EF4-FFF2-40B4-BE49-F238E27FC236}">
                <a16:creationId xmlns:a16="http://schemas.microsoft.com/office/drawing/2014/main" id="{0BBF4E61-3580-53FE-B934-6F0D0CAF2048}"/>
              </a:ext>
            </a:extLst>
          </p:cNvPr>
          <p:cNvSpPr>
            <a:spLocks noGrp="1"/>
          </p:cNvSpPr>
          <p:nvPr>
            <p:ph type="body" idx="1"/>
          </p:nvPr>
        </p:nvSpPr>
        <p:spPr>
          <a:xfrm>
            <a:off x="685800" y="1273429"/>
            <a:ext cx="11187600" cy="4978919"/>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descr="A yellow and black logo&#10;&#10;Description automatically generated">
            <a:extLst>
              <a:ext uri="{FF2B5EF4-FFF2-40B4-BE49-F238E27FC236}">
                <a16:creationId xmlns:a16="http://schemas.microsoft.com/office/drawing/2014/main" id="{0B544CC2-B488-5667-E1AF-A887C29472B2}"/>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685800" y="6520708"/>
            <a:ext cx="820624" cy="221744"/>
          </a:xfrm>
          <a:prstGeom prst="rect">
            <a:avLst/>
          </a:prstGeom>
          <a:effectLst/>
        </p:spPr>
      </p:pic>
    </p:spTree>
    <p:extLst>
      <p:ext uri="{BB962C8B-B14F-4D97-AF65-F5344CB8AC3E}">
        <p14:creationId xmlns:p14="http://schemas.microsoft.com/office/powerpoint/2010/main" val="1366373595"/>
      </p:ext>
    </p:extLst>
  </p:cSld>
  <p:clrMap bg1="lt1" tx1="dk1" bg2="lt2" tx2="dk2" accent1="accent1" accent2="accent2" accent3="accent3" accent4="accent4" accent5="accent5" accent6="accent6" hlink="hlink" folHlink="folHlink"/>
  <p:sldLayoutIdLst>
    <p:sldLayoutId id="2147483744" r:id="rId1"/>
    <p:sldLayoutId id="2147483673" r:id="rId2"/>
    <p:sldLayoutId id="2147483674" r:id="rId3"/>
    <p:sldLayoutId id="2147483676" r:id="rId4"/>
    <p:sldLayoutId id="2147483677" r:id="rId5"/>
    <p:sldLayoutId id="2147483745" r:id="rId6"/>
    <p:sldLayoutId id="2147483678" r:id="rId7"/>
    <p:sldLayoutId id="2147483747" r:id="rId8"/>
    <p:sldLayoutId id="2147483679" r:id="rId9"/>
    <p:sldLayoutId id="2147483680" r:id="rId10"/>
    <p:sldLayoutId id="2147483681" r:id="rId11"/>
    <p:sldLayoutId id="2147483683" r:id="rId12"/>
    <p:sldLayoutId id="2147483684" r:id="rId13"/>
    <p:sldLayoutId id="2147483685" r:id="rId14"/>
    <p:sldLayoutId id="2147483689" r:id="rId15"/>
    <p:sldLayoutId id="2147483686" r:id="rId16"/>
    <p:sldLayoutId id="2147483663" r:id="rId17"/>
    <p:sldLayoutId id="2147483664" r:id="rId18"/>
    <p:sldLayoutId id="2147483746" r:id="rId19"/>
    <p:sldLayoutId id="2147483665" r:id="rId20"/>
    <p:sldLayoutId id="2147483667" r:id="rId21"/>
  </p:sldLayoutIdLst>
  <p:txStyles>
    <p:titleStyle>
      <a:lvl1pPr algn="l" defTabSz="914377" rtl="0" eaLnBrk="1" latinLnBrk="0" hangingPunct="1">
        <a:lnSpc>
          <a:spcPct val="90000"/>
        </a:lnSpc>
        <a:spcBef>
          <a:spcPct val="0"/>
        </a:spcBef>
        <a:buNone/>
        <a:defRPr sz="3600" b="1" kern="1200">
          <a:solidFill>
            <a:srgbClr val="07344D"/>
          </a:solidFill>
          <a:latin typeface="Montserrat" pitchFamily="2" charset="77"/>
          <a:ea typeface="+mj-ea"/>
          <a:cs typeface="+mj-cs"/>
        </a:defRPr>
      </a:lvl1pPr>
    </p:titleStyle>
    <p:bodyStyle>
      <a:lvl1pPr marL="288000" indent="-288000"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1pPr>
      <a:lvl2pPr marL="685783" indent="-228594"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2pPr>
      <a:lvl3pPr marL="1142971" indent="-228594"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3pPr>
      <a:lvl4pPr marL="1600160" indent="-228594"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4pPr>
      <a:lvl5pPr marL="2057349" indent="-228594"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3204">
          <p15:clr>
            <a:srgbClr val="F26B43"/>
          </p15:clr>
        </p15:guide>
        <p15:guide id="4" pos="2556">
          <p15:clr>
            <a:srgbClr val="F26B43"/>
          </p15:clr>
        </p15:guide>
        <p15:guide id="5" orient="horz" pos="324">
          <p15:clr>
            <a:srgbClr val="F26B43"/>
          </p15:clr>
        </p15:guide>
        <p15:guide id="6" pos="2250">
          <p15:clr>
            <a:srgbClr val="F26B43"/>
          </p15:clr>
        </p15:guide>
        <p15:guide id="7" pos="1926">
          <p15:clr>
            <a:srgbClr val="F26B43"/>
          </p15:clr>
        </p15:guide>
        <p15:guide id="8" pos="1602">
          <p15:clr>
            <a:srgbClr val="F26B43"/>
          </p15:clr>
        </p15:guide>
        <p15:guide id="9" pos="324">
          <p15:clr>
            <a:srgbClr val="F26B43"/>
          </p15:clr>
        </p15:guide>
        <p15:guide id="10" pos="648">
          <p15:clr>
            <a:srgbClr val="F26B43"/>
          </p15:clr>
        </p15:guide>
        <p15:guide id="11" pos="972">
          <p15:clr>
            <a:srgbClr val="F26B43"/>
          </p15:clr>
        </p15:guide>
        <p15:guide id="12" pos="1296">
          <p15:clr>
            <a:srgbClr val="F26B43"/>
          </p15:clr>
        </p15:guide>
        <p15:guide id="13" pos="5436">
          <p15:clr>
            <a:srgbClr val="F26B43"/>
          </p15:clr>
        </p15:guide>
        <p15:guide id="14" pos="5130">
          <p15:clr>
            <a:srgbClr val="F26B43"/>
          </p15:clr>
        </p15:guide>
        <p15:guide id="15" pos="4806">
          <p15:clr>
            <a:srgbClr val="F26B43"/>
          </p15:clr>
        </p15:guide>
        <p15:guide id="16" pos="4500">
          <p15:clr>
            <a:srgbClr val="F26B43"/>
          </p15:clr>
        </p15:guide>
        <p15:guide id="17" pos="4176">
          <p15:clr>
            <a:srgbClr val="F26B43"/>
          </p15:clr>
        </p15:guide>
        <p15:guide id="18" pos="3852">
          <p15:clr>
            <a:srgbClr val="F26B43"/>
          </p15:clr>
        </p15:guide>
        <p15:guide id="19" pos="3528">
          <p15:clr>
            <a:srgbClr val="F26B43"/>
          </p15:clr>
        </p15:guide>
        <p15:guide id="20" orient="horz" pos="2916">
          <p15:clr>
            <a:srgbClr val="F26B43"/>
          </p15:clr>
        </p15:guide>
        <p15:guide id="21" orient="horz" pos="2592">
          <p15:clr>
            <a:srgbClr val="F26B43"/>
          </p15:clr>
        </p15:guide>
        <p15:guide id="22" orient="horz" pos="648">
          <p15:clr>
            <a:srgbClr val="F26B43"/>
          </p15:clr>
        </p15:guide>
        <p15:guide id="23" orient="horz" pos="972">
          <p15:clr>
            <a:srgbClr val="F26B43"/>
          </p15:clr>
        </p15:guide>
        <p15:guide id="24" orient="horz" pos="1296">
          <p15:clr>
            <a:srgbClr val="F26B43"/>
          </p15:clr>
        </p15:guide>
        <p15:guide id="25" orient="horz" pos="2268">
          <p15:clr>
            <a:srgbClr val="F26B43"/>
          </p15:clr>
        </p15:guide>
        <p15:guide id="26" orient="horz" pos="194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7.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hyperlink" Target="https://www.acnpacific.com/"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17.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7.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www.acnpacific.com/cacaccreditation/" TargetMode="External"/><Relationship Id="rId2" Type="http://schemas.openxmlformats.org/officeDocument/2006/relationships/image" Target="../media/image30.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DBBC54-4354-2454-961E-42669DA21F08}"/>
              </a:ext>
            </a:extLst>
          </p:cNvPr>
          <p:cNvPicPr>
            <a:picLocks noChangeAspect="1"/>
          </p:cNvPicPr>
          <p:nvPr/>
        </p:nvPicPr>
        <p:blipFill>
          <a:blip r:embed="rId3"/>
          <a:srcRect r="3665" b="3234"/>
          <a:stretch/>
        </p:blipFill>
        <p:spPr>
          <a:xfrm>
            <a:off x="5925368" y="825076"/>
            <a:ext cx="6266633" cy="6032925"/>
          </a:xfrm>
          <a:prstGeom prst="rect">
            <a:avLst/>
          </a:prstGeom>
        </p:spPr>
      </p:pic>
      <p:sp>
        <p:nvSpPr>
          <p:cNvPr id="2" name="Text Placeholder 1">
            <a:extLst>
              <a:ext uri="{FF2B5EF4-FFF2-40B4-BE49-F238E27FC236}">
                <a16:creationId xmlns:a16="http://schemas.microsoft.com/office/drawing/2014/main" id="{EDC6876F-AFFC-3C4E-B9C2-B183AF306845}"/>
              </a:ext>
            </a:extLst>
          </p:cNvPr>
          <p:cNvSpPr>
            <a:spLocks noGrp="1"/>
          </p:cNvSpPr>
          <p:nvPr>
            <p:ph type="body" sz="quarter" idx="14"/>
          </p:nvPr>
        </p:nvSpPr>
        <p:spPr>
          <a:xfrm>
            <a:off x="664155" y="2498255"/>
            <a:ext cx="9486903" cy="644995"/>
          </a:xfrm>
        </p:spPr>
        <p:txBody>
          <a:bodyPr/>
          <a:lstStyle/>
          <a:p>
            <a:r>
              <a:rPr lang="en-AU" altLang="en-US" dirty="0">
                <a:latin typeface="+mn-lt"/>
              </a:rPr>
              <a:t>Thực Hiện Đúng Cách</a:t>
            </a:r>
          </a:p>
        </p:txBody>
      </p:sp>
      <p:sp>
        <p:nvSpPr>
          <p:cNvPr id="3" name="Title 2">
            <a:extLst>
              <a:ext uri="{FF2B5EF4-FFF2-40B4-BE49-F238E27FC236}">
                <a16:creationId xmlns:a16="http://schemas.microsoft.com/office/drawing/2014/main" id="{BE2DECC4-9BEC-3D48-8E34-49E4F849676F}"/>
              </a:ext>
            </a:extLst>
          </p:cNvPr>
          <p:cNvSpPr>
            <a:spLocks noGrp="1"/>
          </p:cNvSpPr>
          <p:nvPr>
            <p:ph type="title"/>
          </p:nvPr>
        </p:nvSpPr>
        <p:spPr/>
        <p:txBody>
          <a:bodyPr>
            <a:normAutofit/>
          </a:bodyPr>
          <a:lstStyle/>
          <a:p>
            <a:pPr>
              <a:spcBef>
                <a:spcPct val="0"/>
              </a:spcBef>
            </a:pPr>
            <a:r>
              <a:rPr lang="en-AU" altLang="en-US" dirty="0">
                <a:latin typeface="+mn-lt"/>
              </a:rPr>
              <a:t>Quy Tắc Thu Nhận Khách Hàng</a:t>
            </a:r>
            <a:endParaRPr lang="en-AU" altLang="en-US" sz="3200" b="0" dirty="0">
              <a:latin typeface="+mn-lt"/>
            </a:endParaRPr>
          </a:p>
        </p:txBody>
      </p:sp>
    </p:spTree>
    <p:extLst>
      <p:ext uri="{BB962C8B-B14F-4D97-AF65-F5344CB8AC3E}">
        <p14:creationId xmlns:p14="http://schemas.microsoft.com/office/powerpoint/2010/main" val="2760313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9B7B-FAE5-6BA1-5069-DCEBE3C8D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13E30-9059-52C6-B711-CF92FE54696D}"/>
              </a:ext>
            </a:extLst>
          </p:cNvPr>
          <p:cNvSpPr>
            <a:spLocks noGrp="1"/>
          </p:cNvSpPr>
          <p:nvPr>
            <p:ph type="title"/>
          </p:nvPr>
        </p:nvSpPr>
        <p:spPr>
          <a:xfrm>
            <a:off x="691662" y="1328695"/>
            <a:ext cx="6986044" cy="919287"/>
          </a:xfrm>
        </p:spPr>
        <p:txBody>
          <a:bodyPr/>
          <a:lstStyle/>
          <a:p>
            <a:pPr algn="ctr"/>
            <a:r>
              <a:rPr lang="en-AU" sz="2100" dirty="0"/>
              <a:t>HOÀN THÀNH HỌC PHẦN</a:t>
            </a:r>
          </a:p>
        </p:txBody>
      </p:sp>
      <p:sp>
        <p:nvSpPr>
          <p:cNvPr id="3" name="Text Placeholder 2">
            <a:extLst>
              <a:ext uri="{FF2B5EF4-FFF2-40B4-BE49-F238E27FC236}">
                <a16:creationId xmlns:a16="http://schemas.microsoft.com/office/drawing/2014/main" id="{105243E9-B868-8118-CA40-61E729BF6CFE}"/>
              </a:ext>
            </a:extLst>
          </p:cNvPr>
          <p:cNvSpPr>
            <a:spLocks noGrp="1"/>
          </p:cNvSpPr>
          <p:nvPr>
            <p:ph type="body" sz="quarter" idx="16"/>
          </p:nvPr>
        </p:nvSpPr>
        <p:spPr>
          <a:xfrm>
            <a:off x="691662" y="2453395"/>
            <a:ext cx="6986044" cy="717698"/>
          </a:xfrm>
        </p:spPr>
        <p:txBody>
          <a:bodyPr/>
          <a:lstStyle/>
          <a:p>
            <a:pPr algn="ctr"/>
            <a:r>
              <a:rPr lang="en-AU" dirty="0"/>
              <a:t>Vui lòng tiếp tục sang học phần tiếp theo</a:t>
            </a:r>
          </a:p>
        </p:txBody>
      </p:sp>
      <p:pic>
        <p:nvPicPr>
          <p:cNvPr id="6" name="Picture Placeholder 5">
            <a:extLst>
              <a:ext uri="{FF2B5EF4-FFF2-40B4-BE49-F238E27FC236}">
                <a16:creationId xmlns:a16="http://schemas.microsoft.com/office/drawing/2014/main" id="{13983A1C-BEC5-00EA-5251-983D9DFA81E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621" t="-64" r="22223" b="64"/>
          <a:stretch>
            <a:fillRect/>
          </a:stretch>
        </p:blipFill>
        <p:spPr>
          <a:xfrm>
            <a:off x="7838983" y="550414"/>
            <a:ext cx="4030462" cy="5749799"/>
          </a:xfrm>
        </p:spPr>
      </p:pic>
      <p:pic>
        <p:nvPicPr>
          <p:cNvPr id="8" name="Graphic 7" descr="Checkmark with solid fill">
            <a:extLst>
              <a:ext uri="{FF2B5EF4-FFF2-40B4-BE49-F238E27FC236}">
                <a16:creationId xmlns:a16="http://schemas.microsoft.com/office/drawing/2014/main" id="{396BA64A-4D95-5A3B-7550-E249566B78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7370" y="1223188"/>
            <a:ext cx="914400" cy="914400"/>
          </a:xfrm>
          <a:prstGeom prst="rect">
            <a:avLst/>
          </a:prstGeom>
        </p:spPr>
      </p:pic>
      <p:sp>
        <p:nvSpPr>
          <p:cNvPr id="9" name="Title 1">
            <a:extLst>
              <a:ext uri="{FF2B5EF4-FFF2-40B4-BE49-F238E27FC236}">
                <a16:creationId xmlns:a16="http://schemas.microsoft.com/office/drawing/2014/main" id="{00383862-608E-57B5-3D52-41E4FDF18124}"/>
              </a:ext>
            </a:extLst>
          </p:cNvPr>
          <p:cNvSpPr txBox="1">
            <a:spLocks/>
          </p:cNvSpPr>
          <p:nvPr/>
        </p:nvSpPr>
        <p:spPr>
          <a:xfrm>
            <a:off x="8595196" y="1971413"/>
            <a:ext cx="1920404" cy="910205"/>
          </a:xfrm>
          <a:prstGeom prst="rect">
            <a:avLst/>
          </a:prstGeom>
        </p:spPr>
        <p:txBody>
          <a:bodyPr vert="horz" lIns="91440" tIns="45720" rIns="91440" bIns="45720" rtlCol="0" anchor="ctr">
            <a:noAutofit/>
          </a:bodyPr>
          <a:lstStyle>
            <a:lvl1pPr algn="l" defTabSz="914377" rtl="0" eaLnBrk="1" latinLnBrk="0" hangingPunct="1">
              <a:lnSpc>
                <a:spcPct val="100000"/>
              </a:lnSpc>
              <a:spcBef>
                <a:spcPts val="1000"/>
              </a:spcBef>
              <a:buNone/>
              <a:defRPr sz="2600" b="1" kern="1200" spc="0" baseline="0">
                <a:solidFill>
                  <a:srgbClr val="07344D"/>
                </a:solidFill>
                <a:latin typeface="Montserrat" pitchFamily="2" charset="77"/>
                <a:ea typeface="+mj-ea"/>
                <a:cs typeface="+mj-cs"/>
              </a:defRPr>
            </a:lvl1pPr>
          </a:lstStyle>
          <a:p>
            <a:pPr algn="ctr"/>
            <a:r>
              <a:rPr lang="en-AU" dirty="0"/>
              <a:t>TIẾP THEO</a:t>
            </a:r>
          </a:p>
        </p:txBody>
      </p:sp>
    </p:spTree>
    <p:extLst>
      <p:ext uri="{BB962C8B-B14F-4D97-AF65-F5344CB8AC3E}">
        <p14:creationId xmlns:p14="http://schemas.microsoft.com/office/powerpoint/2010/main" val="180325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05CDE6-5A2F-5AE4-E04B-46A3BB0B128C}"/>
              </a:ext>
            </a:extLst>
          </p:cNvPr>
          <p:cNvSpPr>
            <a:spLocks noGrp="1"/>
          </p:cNvSpPr>
          <p:nvPr>
            <p:ph type="body" sz="quarter" idx="12"/>
          </p:nvPr>
        </p:nvSpPr>
        <p:spPr>
          <a:xfrm>
            <a:off x="5153892" y="1545473"/>
            <a:ext cx="6176012" cy="574909"/>
          </a:xfrm>
        </p:spPr>
        <p:txBody>
          <a:bodyPr/>
          <a:lstStyle/>
          <a:p>
            <a:r>
              <a:rPr lang="en-AU" sz="5400" dirty="0"/>
              <a:t>Tiếp thị </a:t>
            </a:r>
            <a:r>
              <a:rPr lang="en-AU" sz="5400" dirty="0" err="1"/>
              <a:t>Conxxion</a:t>
            </a:r>
            <a:r>
              <a:rPr lang="en-AU" sz="5400" dirty="0"/>
              <a:t> tới Khách hàng</a:t>
            </a:r>
          </a:p>
        </p:txBody>
      </p:sp>
      <p:sp>
        <p:nvSpPr>
          <p:cNvPr id="3" name="Text Placeholder 2">
            <a:extLst>
              <a:ext uri="{FF2B5EF4-FFF2-40B4-BE49-F238E27FC236}">
                <a16:creationId xmlns:a16="http://schemas.microsoft.com/office/drawing/2014/main" id="{016BFA42-E925-7785-6B4B-9C305FDC27F0}"/>
              </a:ext>
            </a:extLst>
          </p:cNvPr>
          <p:cNvSpPr>
            <a:spLocks noGrp="1"/>
          </p:cNvSpPr>
          <p:nvPr>
            <p:ph type="body" sz="quarter" idx="13"/>
          </p:nvPr>
        </p:nvSpPr>
        <p:spPr>
          <a:xfrm>
            <a:off x="5153892" y="4156204"/>
            <a:ext cx="5850223" cy="707220"/>
          </a:xfrm>
        </p:spPr>
        <p:txBody>
          <a:bodyPr>
            <a:normAutofit fontScale="85000" lnSpcReduction="10000"/>
          </a:bodyPr>
          <a:lstStyle/>
          <a:p>
            <a:r>
              <a:rPr lang="en-AU" dirty="0"/>
              <a:t>Thị trường Quen biết của Bạn</a:t>
            </a:r>
          </a:p>
        </p:txBody>
      </p:sp>
      <p:sp>
        <p:nvSpPr>
          <p:cNvPr id="4" name="Text Placeholder 3">
            <a:extLst>
              <a:ext uri="{FF2B5EF4-FFF2-40B4-BE49-F238E27FC236}">
                <a16:creationId xmlns:a16="http://schemas.microsoft.com/office/drawing/2014/main" id="{AA8BEA82-6695-A911-AA2B-6268EC8816FC}"/>
              </a:ext>
            </a:extLst>
          </p:cNvPr>
          <p:cNvSpPr>
            <a:spLocks noGrp="1"/>
          </p:cNvSpPr>
          <p:nvPr>
            <p:ph type="body" sz="quarter" idx="14"/>
          </p:nvPr>
        </p:nvSpPr>
        <p:spPr/>
        <p:txBody>
          <a:bodyPr/>
          <a:lstStyle/>
          <a:p>
            <a:r>
              <a:rPr lang="en-AU" dirty="0"/>
              <a:t>02</a:t>
            </a:r>
          </a:p>
        </p:txBody>
      </p:sp>
    </p:spTree>
    <p:extLst>
      <p:ext uri="{BB962C8B-B14F-4D97-AF65-F5344CB8AC3E}">
        <p14:creationId xmlns:p14="http://schemas.microsoft.com/office/powerpoint/2010/main" val="1200588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DC914-30D9-52B0-1B5D-CC2527BEC9E7}"/>
              </a:ext>
            </a:extLst>
          </p:cNvPr>
          <p:cNvSpPr>
            <a:spLocks noGrp="1"/>
          </p:cNvSpPr>
          <p:nvPr>
            <p:ph type="title"/>
          </p:nvPr>
        </p:nvSpPr>
        <p:spPr>
          <a:xfrm>
            <a:off x="1056442" y="669706"/>
            <a:ext cx="6459986" cy="919287"/>
          </a:xfrm>
        </p:spPr>
        <p:txBody>
          <a:bodyPr/>
          <a:lstStyle/>
          <a:p>
            <a:r>
              <a:rPr lang="en-AU" spc="0" dirty="0"/>
              <a:t>Tiếp thị </a:t>
            </a:r>
            <a:r>
              <a:rPr lang="en-AU" spc="0" dirty="0" err="1"/>
              <a:t>Conxxion</a:t>
            </a:r>
            <a:r>
              <a:rPr lang="en-AU" spc="0" dirty="0"/>
              <a:t> tới Khách hàng</a:t>
            </a:r>
            <a:br>
              <a:rPr lang="en-AU" spc="0" dirty="0"/>
            </a:br>
            <a:r>
              <a:rPr lang="en-AU" sz="1800" b="0" spc="0" dirty="0"/>
              <a:t>Lợi ích của việc đối xử đúng đắn với khách hàng</a:t>
            </a:r>
          </a:p>
        </p:txBody>
      </p:sp>
      <p:sp>
        <p:nvSpPr>
          <p:cNvPr id="3" name="Content Placeholder 2">
            <a:extLst>
              <a:ext uri="{FF2B5EF4-FFF2-40B4-BE49-F238E27FC236}">
                <a16:creationId xmlns:a16="http://schemas.microsoft.com/office/drawing/2014/main" id="{56270E05-7C22-259F-39BC-5964C7B36969}"/>
              </a:ext>
            </a:extLst>
          </p:cNvPr>
          <p:cNvSpPr>
            <a:spLocks noGrp="1"/>
          </p:cNvSpPr>
          <p:nvPr>
            <p:ph type="body" sz="quarter" idx="16"/>
          </p:nvPr>
        </p:nvSpPr>
        <p:spPr>
          <a:xfrm>
            <a:off x="1056442" y="1698689"/>
            <a:ext cx="6459986" cy="3924583"/>
          </a:xfrm>
        </p:spPr>
        <p:txBody>
          <a:bodyPr/>
          <a:lstStyle/>
          <a:p>
            <a:pPr>
              <a:spcAft>
                <a:spcPts val="1200"/>
              </a:spcAft>
              <a:buNone/>
            </a:pPr>
            <a:r>
              <a:rPr lang="en-AU" sz="1600" dirty="0"/>
              <a:t>Bằng cách hành động chính trực, bạn xây dựng được những khách hàng hài lòng và trung thành, những người:</a:t>
            </a:r>
          </a:p>
          <a:p>
            <a:pPr marL="180000" lvl="1" indent="-180000"/>
            <a:r>
              <a:rPr lang="en-AU" sz="1600" dirty="0"/>
              <a:t>Tin tưởng vào bạn, doanh nghiệp của bạn và </a:t>
            </a:r>
            <a:r>
              <a:rPr lang="en-AU" sz="1600" dirty="0" err="1"/>
              <a:t>Conxxion</a:t>
            </a:r>
            <a:endParaRPr lang="en-AU" sz="1600" dirty="0"/>
          </a:p>
          <a:p>
            <a:pPr marL="180000" lvl="1" indent="-180000"/>
            <a:r>
              <a:rPr lang="en-AU" sz="1600" dirty="0"/>
              <a:t>Có nhiều khả năng ở lại và mua thêm sản phẩm</a:t>
            </a:r>
          </a:p>
          <a:p>
            <a:pPr marL="180000" lvl="1" indent="-180000"/>
            <a:r>
              <a:rPr lang="en-AU" sz="1600" dirty="0"/>
              <a:t>Ủng hộ bạn, mang lại giới thiệu và khách hàng mới</a:t>
            </a:r>
          </a:p>
          <a:p>
            <a:pPr marL="180000" lvl="1" indent="-180000"/>
            <a:r>
              <a:rPr lang="en-AU" sz="1600" dirty="0"/>
              <a:t>Điều này dẫn đến việc thu nhận khách hàng ổn định, tăng trưởng bền vững và giúp bạn khai phá toàn bộ tiềm năng của mình với </a:t>
            </a:r>
            <a:r>
              <a:rPr lang="en-AU" sz="1600" dirty="0" err="1"/>
              <a:t>Conxxion</a:t>
            </a:r>
            <a:r>
              <a:rPr lang="en-AU" sz="1600" dirty="0"/>
              <a:t> Cơ hội Kinh doanh.</a:t>
            </a:r>
          </a:p>
        </p:txBody>
      </p:sp>
      <p:pic>
        <p:nvPicPr>
          <p:cNvPr id="7" name="Picture Placeholder 6">
            <a:extLst>
              <a:ext uri="{FF2B5EF4-FFF2-40B4-BE49-F238E27FC236}">
                <a16:creationId xmlns:a16="http://schemas.microsoft.com/office/drawing/2014/main" id="{2F29F8AD-D37B-A4B9-7002-A31BFF00948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80" r="2780"/>
          <a:stretch>
            <a:fillRect/>
          </a:stretch>
        </p:blipFill>
        <p:spPr/>
      </p:pic>
    </p:spTree>
    <p:extLst>
      <p:ext uri="{BB962C8B-B14F-4D97-AF65-F5344CB8AC3E}">
        <p14:creationId xmlns:p14="http://schemas.microsoft.com/office/powerpoint/2010/main" val="2064990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80705-5EAC-891F-B4DC-0D1F87D81063}"/>
              </a:ext>
            </a:extLst>
          </p:cNvPr>
          <p:cNvSpPr>
            <a:spLocks noGrp="1"/>
          </p:cNvSpPr>
          <p:nvPr>
            <p:ph type="title"/>
          </p:nvPr>
        </p:nvSpPr>
        <p:spPr/>
        <p:txBody>
          <a:bodyPr/>
          <a:lstStyle/>
          <a:p>
            <a:r>
              <a:rPr lang="en-AU" dirty="0"/>
              <a:t>Tiếp thị </a:t>
            </a:r>
            <a:r>
              <a:rPr lang="en-AU" dirty="0" err="1"/>
              <a:t>Conxxion</a:t>
            </a:r>
            <a:r>
              <a:rPr lang="en-AU" dirty="0"/>
              <a:t> tới Khách hàng</a:t>
            </a:r>
            <a:br>
              <a:rPr lang="en-AU" dirty="0"/>
            </a:br>
            <a:r>
              <a:rPr lang="en-AU" sz="1800" b="0" dirty="0">
                <a:solidFill>
                  <a:srgbClr val="FF7E79"/>
                </a:solidFill>
              </a:rPr>
              <a:t>Tiếp thị Thân quen</a:t>
            </a:r>
          </a:p>
        </p:txBody>
      </p:sp>
      <p:sp>
        <p:nvSpPr>
          <p:cNvPr id="3" name="Content Placeholder 2">
            <a:extLst>
              <a:ext uri="{FF2B5EF4-FFF2-40B4-BE49-F238E27FC236}">
                <a16:creationId xmlns:a16="http://schemas.microsoft.com/office/drawing/2014/main" id="{F37BA79C-62F5-2D05-008C-873DC2FD2F33}"/>
              </a:ext>
            </a:extLst>
          </p:cNvPr>
          <p:cNvSpPr>
            <a:spLocks noGrp="1"/>
          </p:cNvSpPr>
          <p:nvPr>
            <p:ph type="body" sz="quarter" idx="16"/>
          </p:nvPr>
        </p:nvSpPr>
        <p:spPr/>
        <p:txBody>
          <a:bodyPr/>
          <a:lstStyle/>
          <a:p>
            <a:pPr>
              <a:buNone/>
            </a:pPr>
            <a:r>
              <a:rPr lang="en-AU" b="1" dirty="0"/>
              <a:t>Hướng dẫn Tiếp thị:</a:t>
            </a:r>
            <a:endParaRPr lang="en-AU" dirty="0"/>
          </a:p>
          <a:p>
            <a:pPr marL="180000" indent="-180000">
              <a:buFont typeface="Arial" panose="020B0604020202020204" pitchFamily="34" charset="0"/>
              <a:buChar char="•"/>
            </a:pPr>
            <a:r>
              <a:rPr lang="en-AU" dirty="0"/>
              <a:t>Chỉ tiếp thị cho cá nhân hoặc doanh nghiệp mà bạn có </a:t>
            </a:r>
            <a:r>
              <a:rPr lang="en-AU" b="1" dirty="0"/>
              <a:t>mối quan hệ từ trước</a:t>
            </a:r>
            <a:r>
              <a:rPr lang="en-AU" dirty="0"/>
              <a:t> (ví dụ: bạn bè, gia đình, người quen, đối tác kinh doanh đã biết).</a:t>
            </a:r>
          </a:p>
          <a:p>
            <a:pPr marL="180000" indent="-180000">
              <a:buFont typeface="Arial" panose="020B0604020202020204" pitchFamily="34" charset="0"/>
              <a:buChar char="•"/>
            </a:pPr>
            <a:r>
              <a:rPr lang="en-AU" dirty="0"/>
              <a:t>Chỉ sử dụng </a:t>
            </a:r>
            <a:r>
              <a:rPr lang="en-AU" b="1" dirty="0" err="1"/>
              <a:t>Conxxion</a:t>
            </a:r>
            <a:r>
              <a:rPr lang="en-AU" b="1" dirty="0"/>
              <a:t> tài liệu tiếp thị đã được phê duyệt</a:t>
            </a:r>
            <a:r>
              <a:rPr lang="en-AU" dirty="0"/>
              <a:t>.</a:t>
            </a:r>
          </a:p>
          <a:p>
            <a:pPr marL="180000" indent="-180000">
              <a:buFont typeface="Arial" panose="020B0604020202020204" pitchFamily="34" charset="0"/>
              <a:buChar char="•"/>
            </a:pPr>
            <a:r>
              <a:rPr lang="en-AU" dirty="0"/>
              <a:t>Để biết chi tiết đầy đủ, xem </a:t>
            </a:r>
            <a:r>
              <a:rPr lang="en-AU" b="1" dirty="0"/>
              <a:t>Mục 1.2</a:t>
            </a:r>
            <a:r>
              <a:rPr lang="en-AU" dirty="0"/>
              <a:t> của </a:t>
            </a:r>
            <a:r>
              <a:rPr lang="en-AU" i="1" dirty="0" err="1">
                <a:solidFill>
                  <a:srgbClr val="00B0F0"/>
                </a:solidFill>
              </a:rPr>
              <a:t>Conxxion</a:t>
            </a:r>
            <a:r>
              <a:rPr lang="en-AU" i="1" dirty="0">
                <a:solidFill>
                  <a:srgbClr val="00B0F0"/>
                </a:solidFill>
              </a:rPr>
              <a:t> Chính sách và Quy trình</a:t>
            </a:r>
            <a:r>
              <a:rPr lang="en-AU" dirty="0">
                <a:solidFill>
                  <a:srgbClr val="00B0F0"/>
                </a:solidFill>
              </a:rPr>
              <a:t> </a:t>
            </a:r>
            <a:r>
              <a:rPr lang="en-AU" dirty="0"/>
              <a:t>và </a:t>
            </a:r>
            <a:r>
              <a:rPr lang="en-AU" i="1" dirty="0"/>
              <a:t>Hướng dẫn Tiếp thị và Quảng cáo</a:t>
            </a:r>
            <a:r>
              <a:rPr lang="en-AU" dirty="0"/>
              <a:t> trong </a:t>
            </a:r>
            <a:r>
              <a:rPr lang="en-AU" dirty="0">
                <a:solidFill>
                  <a:srgbClr val="00B0F0"/>
                </a:solidFill>
              </a:rPr>
              <a:t>IBO Back Office của bạn.</a:t>
            </a:r>
            <a:endParaRPr lang="en-AU" dirty="0"/>
          </a:p>
        </p:txBody>
      </p:sp>
      <p:pic>
        <p:nvPicPr>
          <p:cNvPr id="7" name="Picture Placeholder 6">
            <a:extLst>
              <a:ext uri="{FF2B5EF4-FFF2-40B4-BE49-F238E27FC236}">
                <a16:creationId xmlns:a16="http://schemas.microsoft.com/office/drawing/2014/main" id="{97FAB8B2-28AD-B154-BE32-B890BBA2199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84" r="2684"/>
          <a:stretch/>
        </p:blipFill>
        <p:spPr/>
      </p:pic>
    </p:spTree>
    <p:extLst>
      <p:ext uri="{BB962C8B-B14F-4D97-AF65-F5344CB8AC3E}">
        <p14:creationId xmlns:p14="http://schemas.microsoft.com/office/powerpoint/2010/main" val="3316050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72545-8DD1-3583-84CF-25F313791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EB5AF-8870-9AD2-231D-0D435C0D457D}"/>
              </a:ext>
            </a:extLst>
          </p:cNvPr>
          <p:cNvSpPr>
            <a:spLocks noGrp="1"/>
          </p:cNvSpPr>
          <p:nvPr>
            <p:ph type="title"/>
          </p:nvPr>
        </p:nvSpPr>
        <p:spPr>
          <a:xfrm>
            <a:off x="1056442" y="668502"/>
            <a:ext cx="6459986" cy="919287"/>
          </a:xfrm>
        </p:spPr>
        <p:txBody>
          <a:bodyPr/>
          <a:lstStyle/>
          <a:p>
            <a:r>
              <a:rPr lang="en-AU" dirty="0"/>
              <a:t>Tiếp thị </a:t>
            </a:r>
            <a:r>
              <a:rPr lang="en-AU" dirty="0" err="1"/>
              <a:t>Conxxion</a:t>
            </a:r>
            <a:r>
              <a:rPr lang="en-AU" dirty="0"/>
              <a:t> tới Khách hàng</a:t>
            </a:r>
            <a:br>
              <a:rPr lang="en-AU" dirty="0"/>
            </a:br>
            <a:r>
              <a:rPr lang="en-AU" sz="1800" b="0" dirty="0">
                <a:solidFill>
                  <a:srgbClr val="00AED1"/>
                </a:solidFill>
              </a:rPr>
              <a:t>Tiếp thị Lạnh</a:t>
            </a:r>
          </a:p>
        </p:txBody>
      </p:sp>
      <p:sp>
        <p:nvSpPr>
          <p:cNvPr id="3" name="Content Placeholder 2">
            <a:extLst>
              <a:ext uri="{FF2B5EF4-FFF2-40B4-BE49-F238E27FC236}">
                <a16:creationId xmlns:a16="http://schemas.microsoft.com/office/drawing/2014/main" id="{BB004DCF-CBE5-28C0-EE37-4AB90166089F}"/>
              </a:ext>
            </a:extLst>
          </p:cNvPr>
          <p:cNvSpPr>
            <a:spLocks noGrp="1"/>
          </p:cNvSpPr>
          <p:nvPr>
            <p:ph type="body" sz="quarter" idx="16"/>
          </p:nvPr>
        </p:nvSpPr>
        <p:spPr>
          <a:xfrm>
            <a:off x="1056442" y="1698624"/>
            <a:ext cx="6459986" cy="4663935"/>
          </a:xfrm>
        </p:spPr>
        <p:txBody>
          <a:bodyPr/>
          <a:lstStyle/>
          <a:p>
            <a:pPr marL="360000" indent="-360000">
              <a:buClr>
                <a:srgbClr val="C00000"/>
              </a:buClr>
              <a:buSzPct val="120000"/>
              <a:buFont typeface="System Font Regular"/>
              <a:buChar char="x"/>
            </a:pPr>
            <a:r>
              <a:rPr lang="en-AU" sz="1800" dirty="0"/>
              <a:t>Tiếp thị lạnh </a:t>
            </a:r>
            <a:r>
              <a:rPr lang="en-AU" sz="1800" b="1" dirty="0"/>
              <a:t>KHÔNG</a:t>
            </a:r>
            <a:r>
              <a:rPr lang="en-AU" sz="1800" dirty="0"/>
              <a:t> được phép! </a:t>
            </a:r>
          </a:p>
          <a:p>
            <a:pPr marL="817188" lvl="2" indent="-360000">
              <a:buClr>
                <a:srgbClr val="C00000"/>
              </a:buClr>
              <a:buSzPct val="120000"/>
              <a:buFont typeface="System Font Regular"/>
              <a:buChar char="x"/>
            </a:pPr>
            <a:r>
              <a:rPr lang="en-AU" sz="1800" dirty="0"/>
              <a:t>ví dụ: bán hàng tận nhà</a:t>
            </a:r>
          </a:p>
          <a:p>
            <a:pPr marL="817188" lvl="2" indent="-360000">
              <a:buClr>
                <a:srgbClr val="C00000"/>
              </a:buClr>
              <a:buSzPct val="120000"/>
              <a:buFont typeface="System Font Regular"/>
              <a:buChar char="x"/>
            </a:pPr>
            <a:r>
              <a:rPr lang="en-AU" sz="1800" dirty="0"/>
              <a:t>tiếp thị qua điện thoại</a:t>
            </a:r>
          </a:p>
          <a:p>
            <a:pPr marL="817188" lvl="2" indent="-360000">
              <a:buClr>
                <a:srgbClr val="C00000"/>
              </a:buClr>
              <a:buSzPct val="120000"/>
              <a:buFont typeface="System Font Regular"/>
              <a:buChar char="x"/>
            </a:pPr>
            <a:r>
              <a:rPr lang="en-AU" sz="1800" dirty="0"/>
              <a:t>đăng bài công khai trên mạng xã hội</a:t>
            </a:r>
          </a:p>
          <a:p>
            <a:pPr marL="817188" lvl="2" indent="-360000">
              <a:buClr>
                <a:srgbClr val="C00000"/>
              </a:buClr>
              <a:buSzPct val="120000"/>
              <a:buFont typeface="System Font Regular"/>
              <a:buChar char="x"/>
            </a:pPr>
            <a:r>
              <a:rPr lang="en-AU" sz="1800" dirty="0"/>
              <a:t>tham gia hội chợ thương mại</a:t>
            </a:r>
          </a:p>
          <a:p>
            <a:pPr marL="817188" lvl="2" indent="-360000">
              <a:buClr>
                <a:srgbClr val="C00000"/>
              </a:buClr>
              <a:buSzPct val="120000"/>
              <a:buFont typeface="System Font Regular"/>
              <a:buChar char="x"/>
            </a:pPr>
            <a:r>
              <a:rPr lang="en-AU" sz="1800" dirty="0"/>
              <a:t>phát tờ rơi hoặc tài liệu quảng cáo.</a:t>
            </a:r>
          </a:p>
          <a:p>
            <a:pPr marL="360000" indent="-360000">
              <a:buClr>
                <a:srgbClr val="C00000"/>
              </a:buClr>
              <a:buSzPct val="120000"/>
              <a:buFont typeface="System Font Regular"/>
              <a:buChar char="x"/>
            </a:pPr>
            <a:r>
              <a:rPr lang="en-AU" sz="1800" b="1" dirty="0"/>
              <a:t>KHÔNG</a:t>
            </a:r>
            <a:r>
              <a:rPr lang="en-AU" sz="1800" dirty="0"/>
              <a:t> được thay đổi tài liệu tiếp thị đã phê duyệt hoặc tự tạo tài liệu riêng.</a:t>
            </a:r>
          </a:p>
          <a:p>
            <a:pPr marL="360000" indent="-360000">
              <a:buClr>
                <a:srgbClr val="C00000"/>
              </a:buClr>
              <a:buSzPct val="120000"/>
              <a:buFont typeface="System Font Regular"/>
              <a:buChar char="x"/>
            </a:pPr>
            <a:r>
              <a:rPr lang="en-AU" sz="1800" dirty="0"/>
              <a:t>IBO không được phép sử dụng </a:t>
            </a:r>
            <a:r>
              <a:rPr lang="en-AU" sz="1800" dirty="0" err="1"/>
              <a:t>Conxxion</a:t>
            </a:r>
            <a:r>
              <a:rPr lang="en-AU" sz="1800" dirty="0"/>
              <a:t> logo hoặc logo thuộc về bất kỳ </a:t>
            </a:r>
            <a:r>
              <a:rPr lang="en-AU" sz="1800" dirty="0" err="1"/>
              <a:t>Conxxion</a:t>
            </a:r>
            <a:r>
              <a:rPr lang="en-AU" sz="1800" dirty="0"/>
              <a:t> đối tác Agency nào để quảng bá doanh nghiệp của mình.</a:t>
            </a:r>
          </a:p>
        </p:txBody>
      </p:sp>
      <p:pic>
        <p:nvPicPr>
          <p:cNvPr id="7" name="Picture Placeholder 6">
            <a:extLst>
              <a:ext uri="{FF2B5EF4-FFF2-40B4-BE49-F238E27FC236}">
                <a16:creationId xmlns:a16="http://schemas.microsoft.com/office/drawing/2014/main" id="{1F1EEBBD-2542-3FFD-3048-D52314BF84C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Tree>
    <p:extLst>
      <p:ext uri="{BB962C8B-B14F-4D97-AF65-F5344CB8AC3E}">
        <p14:creationId xmlns:p14="http://schemas.microsoft.com/office/powerpoint/2010/main" val="724671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A73A4-F753-0D5E-8D2E-570B61440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5A7654-937F-4C20-1234-DD1E5B8EAAA9}"/>
              </a:ext>
            </a:extLst>
          </p:cNvPr>
          <p:cNvSpPr>
            <a:spLocks noGrp="1"/>
          </p:cNvSpPr>
          <p:nvPr>
            <p:ph type="title"/>
          </p:nvPr>
        </p:nvSpPr>
        <p:spPr>
          <a:xfrm>
            <a:off x="691662" y="1328695"/>
            <a:ext cx="6986044" cy="919287"/>
          </a:xfrm>
        </p:spPr>
        <p:txBody>
          <a:bodyPr/>
          <a:lstStyle/>
          <a:p>
            <a:pPr algn="ctr"/>
            <a:r>
              <a:rPr lang="en-AU" sz="2100" dirty="0"/>
              <a:t>HOÀN THÀNH HỌC PHẦN</a:t>
            </a:r>
          </a:p>
        </p:txBody>
      </p:sp>
      <p:sp>
        <p:nvSpPr>
          <p:cNvPr id="3" name="Text Placeholder 2">
            <a:extLst>
              <a:ext uri="{FF2B5EF4-FFF2-40B4-BE49-F238E27FC236}">
                <a16:creationId xmlns:a16="http://schemas.microsoft.com/office/drawing/2014/main" id="{B6B663B1-AD29-282C-BC5D-C0119E935166}"/>
              </a:ext>
            </a:extLst>
          </p:cNvPr>
          <p:cNvSpPr>
            <a:spLocks noGrp="1"/>
          </p:cNvSpPr>
          <p:nvPr>
            <p:ph type="body" sz="quarter" idx="16"/>
          </p:nvPr>
        </p:nvSpPr>
        <p:spPr>
          <a:xfrm>
            <a:off x="691662" y="2453395"/>
            <a:ext cx="6986044" cy="717698"/>
          </a:xfrm>
        </p:spPr>
        <p:txBody>
          <a:bodyPr/>
          <a:lstStyle/>
          <a:p>
            <a:pPr algn="ctr"/>
            <a:r>
              <a:rPr lang="en-AU" dirty="0"/>
              <a:t>Vui lòng tiếp tục sang học phần tiếp theo</a:t>
            </a:r>
          </a:p>
        </p:txBody>
      </p:sp>
      <p:pic>
        <p:nvPicPr>
          <p:cNvPr id="6" name="Picture Placeholder 5">
            <a:extLst>
              <a:ext uri="{FF2B5EF4-FFF2-40B4-BE49-F238E27FC236}">
                <a16:creationId xmlns:a16="http://schemas.microsoft.com/office/drawing/2014/main" id="{3D01D592-621A-7196-C3CB-08DA8F85046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621" t="-64" r="22223" b="64"/>
          <a:stretch>
            <a:fillRect/>
          </a:stretch>
        </p:blipFill>
        <p:spPr>
          <a:xfrm>
            <a:off x="7838983" y="550414"/>
            <a:ext cx="4030462" cy="5749799"/>
          </a:xfrm>
        </p:spPr>
      </p:pic>
      <p:pic>
        <p:nvPicPr>
          <p:cNvPr id="8" name="Graphic 7" descr="Checkmark with solid fill">
            <a:extLst>
              <a:ext uri="{FF2B5EF4-FFF2-40B4-BE49-F238E27FC236}">
                <a16:creationId xmlns:a16="http://schemas.microsoft.com/office/drawing/2014/main" id="{E9EAAF5B-D24C-4214-515A-2F880E9F99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7370" y="1223188"/>
            <a:ext cx="914400" cy="914400"/>
          </a:xfrm>
          <a:prstGeom prst="rect">
            <a:avLst/>
          </a:prstGeom>
        </p:spPr>
      </p:pic>
      <p:sp>
        <p:nvSpPr>
          <p:cNvPr id="9" name="Title 1">
            <a:extLst>
              <a:ext uri="{FF2B5EF4-FFF2-40B4-BE49-F238E27FC236}">
                <a16:creationId xmlns:a16="http://schemas.microsoft.com/office/drawing/2014/main" id="{8D3809C2-0689-1F5E-4A8B-074DF89E83B6}"/>
              </a:ext>
            </a:extLst>
          </p:cNvPr>
          <p:cNvSpPr txBox="1">
            <a:spLocks/>
          </p:cNvSpPr>
          <p:nvPr/>
        </p:nvSpPr>
        <p:spPr>
          <a:xfrm>
            <a:off x="8595196" y="1992385"/>
            <a:ext cx="1920404" cy="801149"/>
          </a:xfrm>
          <a:prstGeom prst="rect">
            <a:avLst/>
          </a:prstGeom>
        </p:spPr>
        <p:txBody>
          <a:bodyPr vert="horz" lIns="91440" tIns="45720" rIns="91440" bIns="45720" rtlCol="0" anchor="ctr">
            <a:noAutofit/>
          </a:bodyPr>
          <a:lstStyle>
            <a:lvl1pPr algn="l" defTabSz="914377" rtl="0" eaLnBrk="1" latinLnBrk="0" hangingPunct="1">
              <a:lnSpc>
                <a:spcPct val="100000"/>
              </a:lnSpc>
              <a:spcBef>
                <a:spcPts val="1000"/>
              </a:spcBef>
              <a:buNone/>
              <a:defRPr sz="2600" b="1" kern="1200" spc="0" baseline="0">
                <a:solidFill>
                  <a:srgbClr val="07344D"/>
                </a:solidFill>
                <a:latin typeface="Montserrat" pitchFamily="2" charset="77"/>
                <a:ea typeface="+mj-ea"/>
                <a:cs typeface="+mj-cs"/>
              </a:defRPr>
            </a:lvl1pPr>
          </a:lstStyle>
          <a:p>
            <a:pPr algn="ctr"/>
            <a:r>
              <a:rPr lang="en-AU" dirty="0"/>
              <a:t>TIẾP THEO</a:t>
            </a:r>
          </a:p>
        </p:txBody>
      </p:sp>
    </p:spTree>
    <p:extLst>
      <p:ext uri="{BB962C8B-B14F-4D97-AF65-F5344CB8AC3E}">
        <p14:creationId xmlns:p14="http://schemas.microsoft.com/office/powerpoint/2010/main" val="2696479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7F65A8-6B01-7992-1228-9A6FB5FC2088}"/>
              </a:ext>
            </a:extLst>
          </p:cNvPr>
          <p:cNvSpPr>
            <a:spLocks noGrp="1"/>
          </p:cNvSpPr>
          <p:nvPr>
            <p:ph type="body" sz="quarter" idx="12"/>
          </p:nvPr>
        </p:nvSpPr>
        <p:spPr>
          <a:xfrm>
            <a:off x="5167746" y="2107064"/>
            <a:ext cx="6677891" cy="574909"/>
          </a:xfrm>
        </p:spPr>
        <p:txBody>
          <a:bodyPr/>
          <a:lstStyle/>
          <a:p>
            <a:r>
              <a:rPr lang="en-AU" sz="5400" dirty="0"/>
              <a:t>Thu nhận Khách hàng</a:t>
            </a:r>
          </a:p>
        </p:txBody>
      </p:sp>
      <p:sp>
        <p:nvSpPr>
          <p:cNvPr id="3" name="Text Placeholder 2">
            <a:extLst>
              <a:ext uri="{FF2B5EF4-FFF2-40B4-BE49-F238E27FC236}">
                <a16:creationId xmlns:a16="http://schemas.microsoft.com/office/drawing/2014/main" id="{59791025-1E6D-F336-E631-6AE68B6F44C4}"/>
              </a:ext>
            </a:extLst>
          </p:cNvPr>
          <p:cNvSpPr>
            <a:spLocks noGrp="1"/>
          </p:cNvSpPr>
          <p:nvPr>
            <p:ph type="body" sz="quarter" idx="13"/>
          </p:nvPr>
        </p:nvSpPr>
        <p:spPr>
          <a:xfrm>
            <a:off x="5167746" y="3899895"/>
            <a:ext cx="6089072" cy="707220"/>
          </a:xfrm>
        </p:spPr>
        <p:txBody>
          <a:bodyPr>
            <a:normAutofit fontScale="85000" lnSpcReduction="10000"/>
          </a:bodyPr>
          <a:lstStyle/>
          <a:p>
            <a:r>
              <a:rPr lang="en-AU" dirty="0"/>
              <a:t>Đăng ký khách hàng đúng cách</a:t>
            </a:r>
          </a:p>
        </p:txBody>
      </p:sp>
      <p:sp>
        <p:nvSpPr>
          <p:cNvPr id="4" name="Text Placeholder 3">
            <a:extLst>
              <a:ext uri="{FF2B5EF4-FFF2-40B4-BE49-F238E27FC236}">
                <a16:creationId xmlns:a16="http://schemas.microsoft.com/office/drawing/2014/main" id="{52383E92-4FA0-714F-0ACB-337D23AC9D3D}"/>
              </a:ext>
            </a:extLst>
          </p:cNvPr>
          <p:cNvSpPr>
            <a:spLocks noGrp="1"/>
          </p:cNvSpPr>
          <p:nvPr>
            <p:ph type="body" sz="quarter" idx="14"/>
          </p:nvPr>
        </p:nvSpPr>
        <p:spPr/>
        <p:txBody>
          <a:bodyPr/>
          <a:lstStyle/>
          <a:p>
            <a:r>
              <a:rPr lang="en-AU" dirty="0"/>
              <a:t>03</a:t>
            </a:r>
          </a:p>
        </p:txBody>
      </p:sp>
    </p:spTree>
    <p:extLst>
      <p:ext uri="{BB962C8B-B14F-4D97-AF65-F5344CB8AC3E}">
        <p14:creationId xmlns:p14="http://schemas.microsoft.com/office/powerpoint/2010/main" val="568522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A67F4-616F-02F5-F7AC-FF1E914F60F4}"/>
              </a:ext>
            </a:extLst>
          </p:cNvPr>
          <p:cNvSpPr>
            <a:spLocks noGrp="1"/>
          </p:cNvSpPr>
          <p:nvPr>
            <p:ph type="title"/>
          </p:nvPr>
        </p:nvSpPr>
        <p:spPr>
          <a:xfrm>
            <a:off x="1056442" y="756169"/>
            <a:ext cx="6459986" cy="919287"/>
          </a:xfrm>
        </p:spPr>
        <p:txBody>
          <a:bodyPr/>
          <a:lstStyle/>
          <a:p>
            <a:r>
              <a:rPr lang="en-AU" dirty="0"/>
              <a:t>Thu nhận Khách hàng - </a:t>
            </a:r>
            <a:r>
              <a:rPr lang="en-AU" dirty="0">
                <a:solidFill>
                  <a:schemeClr val="accent6"/>
                </a:solidFill>
              </a:rPr>
              <a:t>NÊN LÀM</a:t>
            </a:r>
          </a:p>
        </p:txBody>
      </p:sp>
      <p:sp>
        <p:nvSpPr>
          <p:cNvPr id="3" name="Content Placeholder 2">
            <a:extLst>
              <a:ext uri="{FF2B5EF4-FFF2-40B4-BE49-F238E27FC236}">
                <a16:creationId xmlns:a16="http://schemas.microsoft.com/office/drawing/2014/main" id="{1BF1395B-299D-52CB-A7AB-EF4239232E69}"/>
              </a:ext>
            </a:extLst>
          </p:cNvPr>
          <p:cNvSpPr>
            <a:spLocks noGrp="1"/>
          </p:cNvSpPr>
          <p:nvPr>
            <p:ph type="body" sz="quarter" idx="16"/>
          </p:nvPr>
        </p:nvSpPr>
        <p:spPr>
          <a:xfrm>
            <a:off x="1056442" y="1675456"/>
            <a:ext cx="6576810" cy="3747232"/>
          </a:xfrm>
        </p:spPr>
        <p:txBody>
          <a:bodyPr/>
          <a:lstStyle/>
          <a:p>
            <a:pPr marL="360000" indent="-360000">
              <a:spcBef>
                <a:spcPts val="1200"/>
              </a:spcBef>
              <a:spcAft>
                <a:spcPts val="1200"/>
              </a:spcAft>
              <a:buSzPct val="85000"/>
              <a:buFont typeface="Wingdings" pitchFamily="2" charset="2"/>
              <a:buChar char="ü"/>
            </a:pPr>
            <a:r>
              <a:rPr lang="en-AU" sz="1800" b="1" dirty="0">
                <a:solidFill>
                  <a:schemeClr val="tx1"/>
                </a:solidFill>
              </a:rPr>
              <a:t>Xác định rõ bản thân là </a:t>
            </a:r>
            <a:r>
              <a:rPr lang="en-AU" sz="1800" b="1" dirty="0" err="1">
                <a:solidFill>
                  <a:schemeClr val="tx1"/>
                </a:solidFill>
              </a:rPr>
              <a:t>Conxxion</a:t>
            </a:r>
            <a:r>
              <a:rPr lang="en-AU" sz="1800" b="1" dirty="0">
                <a:solidFill>
                  <a:schemeClr val="tx1"/>
                </a:solidFill>
              </a:rPr>
              <a:t> IBO </a:t>
            </a:r>
            <a:r>
              <a:rPr lang="en-AU" sz="1800" dirty="0"/>
              <a:t>- cung cấp </a:t>
            </a:r>
            <a:r>
              <a:rPr lang="en-AU" sz="1800" dirty="0" err="1"/>
              <a:t>Conxxion</a:t>
            </a:r>
            <a:r>
              <a:rPr lang="en-AU" sz="1800" dirty="0"/>
              <a:t> Mã số Kinh doanh IBO, tên và thông tin liên hệ kinh doanh của bạn. </a:t>
            </a:r>
          </a:p>
          <a:p>
            <a:pPr marL="360000" indent="-360000">
              <a:spcBef>
                <a:spcPts val="1200"/>
              </a:spcBef>
              <a:spcAft>
                <a:spcPts val="1200"/>
              </a:spcAft>
              <a:buSzPct val="85000"/>
              <a:buFont typeface="Wingdings" pitchFamily="2" charset="2"/>
              <a:buChar char="ü"/>
            </a:pPr>
            <a:r>
              <a:rPr lang="en-AU" sz="1800" dirty="0">
                <a:solidFill>
                  <a:schemeClr val="tx1"/>
                </a:solidFill>
              </a:rPr>
              <a:t>Thông báo về bất kỳ </a:t>
            </a:r>
            <a:r>
              <a:rPr lang="en-AU" sz="1800" b="1" dirty="0">
                <a:solidFill>
                  <a:schemeClr val="tx1"/>
                </a:solidFill>
              </a:rPr>
              <a:t>thời gian cân nhắc</a:t>
            </a:r>
            <a:r>
              <a:rPr lang="en-AU" sz="1800" dirty="0">
                <a:solidFill>
                  <a:srgbClr val="00AED1"/>
                </a:solidFill>
              </a:rPr>
              <a:t>.</a:t>
            </a:r>
          </a:p>
          <a:p>
            <a:pPr marL="360000" indent="-360000">
              <a:spcBef>
                <a:spcPts val="1200"/>
              </a:spcBef>
              <a:spcAft>
                <a:spcPts val="1200"/>
              </a:spcAft>
              <a:buSzPct val="85000"/>
              <a:buFont typeface="Wingdings" pitchFamily="2" charset="2"/>
              <a:buChar char="ü"/>
            </a:pPr>
            <a:r>
              <a:rPr lang="en-AU" sz="1800" b="1" dirty="0">
                <a:solidFill>
                  <a:schemeClr val="tx1"/>
                </a:solidFill>
              </a:rPr>
              <a:t>Đặt kỳ vọng đúng đắn </a:t>
            </a:r>
            <a:r>
              <a:rPr lang="en-AU" sz="1800" dirty="0"/>
              <a:t>- Cung cấp cho khách hàng đầy đủ thông tin liên quan đến sản phẩm/dịch vụ và giới thiệu khách hàng đến Trang web IBO Cá nhân của bạn hoặc truy cập </a:t>
            </a:r>
            <a:r>
              <a:rPr lang="en-AU" sz="1800" dirty="0" err="1">
                <a:hlinkClick r:id="rId3"/>
              </a:rPr>
              <a:t>www.acnpacific.com</a:t>
            </a:r>
            <a:endParaRPr lang="en-AU" sz="1800" dirty="0"/>
          </a:p>
          <a:p>
            <a:pPr marL="360000" indent="-360000">
              <a:spcBef>
                <a:spcPts val="1200"/>
              </a:spcBef>
              <a:spcAft>
                <a:spcPts val="1200"/>
              </a:spcAft>
              <a:buSzPct val="85000"/>
              <a:buFont typeface="Wingdings" pitchFamily="2" charset="2"/>
              <a:buChar char="ü"/>
            </a:pPr>
            <a:r>
              <a:rPr lang="en-AU" sz="1800" b="1" dirty="0">
                <a:solidFill>
                  <a:schemeClr val="tx1"/>
                </a:solidFill>
              </a:rPr>
              <a:t>Nhận được sự đồng ý của khách hàng </a:t>
            </a:r>
            <a:r>
              <a:rPr lang="en-AU" sz="1800" dirty="0"/>
              <a:t>- Ngay cả khi khách hàng là bạn bè hoặc người thân của bạn, bạn vẫn phải nhận được sự đồng ý từ họ khi họ đăng ký.</a:t>
            </a:r>
          </a:p>
        </p:txBody>
      </p:sp>
      <p:pic>
        <p:nvPicPr>
          <p:cNvPr id="8" name="Picture Placeholder 7">
            <a:extLst>
              <a:ext uri="{FF2B5EF4-FFF2-40B4-BE49-F238E27FC236}">
                <a16:creationId xmlns:a16="http://schemas.microsoft.com/office/drawing/2014/main" id="{97E4293A-AACD-BAA4-4D04-E57BAAB4FB2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683" r="2683"/>
          <a:stretch>
            <a:fillRect/>
          </a:stretch>
        </p:blipFill>
        <p:spPr/>
      </p:pic>
    </p:spTree>
    <p:extLst>
      <p:ext uri="{BB962C8B-B14F-4D97-AF65-F5344CB8AC3E}">
        <p14:creationId xmlns:p14="http://schemas.microsoft.com/office/powerpoint/2010/main" val="2109874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9D939-9A09-1F14-66D7-04845A120B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AA1E68-F19E-5362-87B6-B99C05B2A829}"/>
              </a:ext>
            </a:extLst>
          </p:cNvPr>
          <p:cNvSpPr>
            <a:spLocks noGrp="1"/>
          </p:cNvSpPr>
          <p:nvPr>
            <p:ph type="title"/>
          </p:nvPr>
        </p:nvSpPr>
        <p:spPr>
          <a:xfrm>
            <a:off x="1056442" y="759133"/>
            <a:ext cx="6459986" cy="919287"/>
          </a:xfrm>
        </p:spPr>
        <p:txBody>
          <a:bodyPr/>
          <a:lstStyle/>
          <a:p>
            <a:r>
              <a:rPr lang="en-AU" dirty="0"/>
              <a:t>Thu nhận Khách hàng - </a:t>
            </a:r>
            <a:r>
              <a:rPr lang="en-AU" dirty="0">
                <a:solidFill>
                  <a:schemeClr val="accent6"/>
                </a:solidFill>
              </a:rPr>
              <a:t>NÊN LÀM</a:t>
            </a:r>
          </a:p>
        </p:txBody>
      </p:sp>
      <p:sp>
        <p:nvSpPr>
          <p:cNvPr id="3" name="Content Placeholder 2">
            <a:extLst>
              <a:ext uri="{FF2B5EF4-FFF2-40B4-BE49-F238E27FC236}">
                <a16:creationId xmlns:a16="http://schemas.microsoft.com/office/drawing/2014/main" id="{66461411-EB76-63B4-3D2E-0DAA5E6B285E}"/>
              </a:ext>
            </a:extLst>
          </p:cNvPr>
          <p:cNvSpPr>
            <a:spLocks noGrp="1"/>
          </p:cNvSpPr>
          <p:nvPr>
            <p:ph type="body" sz="quarter" idx="16"/>
          </p:nvPr>
        </p:nvSpPr>
        <p:spPr>
          <a:xfrm>
            <a:off x="1056442" y="1758371"/>
            <a:ext cx="6387967" cy="3747232"/>
          </a:xfrm>
        </p:spPr>
        <p:txBody>
          <a:bodyPr/>
          <a:lstStyle/>
          <a:p>
            <a:pPr marL="360000" indent="-360000">
              <a:spcBef>
                <a:spcPts val="1200"/>
              </a:spcBef>
              <a:spcAft>
                <a:spcPts val="1200"/>
              </a:spcAft>
              <a:buSzPct val="85000"/>
              <a:buFont typeface="Wingdings" pitchFamily="2" charset="2"/>
              <a:buChar char="ü"/>
            </a:pPr>
            <a:r>
              <a:rPr lang="en-AU" sz="1800" b="1" dirty="0">
                <a:solidFill>
                  <a:schemeClr val="tx1"/>
                </a:solidFill>
              </a:rPr>
              <a:t>Khách hàng PHẢI tự hoàn thành đơn đăng ký của chính mình </a:t>
            </a:r>
            <a:r>
              <a:rPr lang="en-AU" sz="1800" dirty="0"/>
              <a:t>- Chỉ chủ tài khoản và những người được ủy quyền hợp pháp trên tài khoản mới được hoàn thành đơn đăng ký khách hàng.</a:t>
            </a:r>
          </a:p>
          <a:p>
            <a:pPr marL="360000" indent="-360000">
              <a:spcBef>
                <a:spcPts val="1200"/>
              </a:spcBef>
              <a:spcAft>
                <a:spcPts val="1200"/>
              </a:spcAft>
              <a:buSzPct val="85000"/>
              <a:buFont typeface="Wingdings" pitchFamily="2" charset="2"/>
              <a:buChar char="ü"/>
            </a:pPr>
            <a:r>
              <a:rPr lang="en-AU" sz="1800" b="1" dirty="0">
                <a:solidFill>
                  <a:schemeClr val="tx1"/>
                </a:solidFill>
              </a:rPr>
              <a:t>Cho họ không gian </a:t>
            </a:r>
            <a:r>
              <a:rPr lang="en-AU" sz="1800" dirty="0"/>
              <a:t>- Cho phép khách hàng có thời gian và không gian để tự hoàn thành đơn hàng. Nếu khách hàng gặp khó khăn khi đặt hàng, bạn có thể hướng dẫn họ qua quy trình.</a:t>
            </a:r>
          </a:p>
          <a:p>
            <a:pPr marL="360000" indent="-360000">
              <a:spcBef>
                <a:spcPts val="1200"/>
              </a:spcBef>
              <a:spcAft>
                <a:spcPts val="1200"/>
              </a:spcAft>
              <a:buSzPct val="85000"/>
              <a:buFont typeface="Wingdings" pitchFamily="2" charset="2"/>
              <a:buChar char="ü"/>
            </a:pPr>
            <a:r>
              <a:rPr lang="en-AU" sz="1800" b="1" dirty="0">
                <a:solidFill>
                  <a:schemeClr val="tx1"/>
                </a:solidFill>
              </a:rPr>
              <a:t>Rời khỏi nơi ở/địa điểm của người tiêu dùng ngay lập tức </a:t>
            </a:r>
            <a:r>
              <a:rPr lang="en-AU" sz="1800" dirty="0"/>
              <a:t>nếu được yêu cầu làm như vậy.</a:t>
            </a:r>
          </a:p>
          <a:p>
            <a:pPr marL="360000" indent="-360000">
              <a:spcBef>
                <a:spcPts val="1200"/>
              </a:spcBef>
              <a:spcAft>
                <a:spcPts val="1200"/>
              </a:spcAft>
              <a:buSzPct val="85000"/>
              <a:buFont typeface="Wingdings" pitchFamily="2" charset="2"/>
              <a:buChar char="ü"/>
            </a:pPr>
            <a:r>
              <a:rPr lang="en-AU" sz="1800" b="1" dirty="0">
                <a:solidFill>
                  <a:schemeClr val="tx1"/>
                </a:solidFill>
              </a:rPr>
              <a:t>Sử dụng lẽ thường </a:t>
            </a:r>
            <a:r>
              <a:rPr lang="en-AU" sz="1800" dirty="0"/>
              <a:t>khi tiếp xúc với khách hàng yếu thế hoặc dễ bị tổn thương!</a:t>
            </a:r>
          </a:p>
        </p:txBody>
      </p:sp>
      <p:pic>
        <p:nvPicPr>
          <p:cNvPr id="9" name="Picture Placeholder 8">
            <a:extLst>
              <a:ext uri="{FF2B5EF4-FFF2-40B4-BE49-F238E27FC236}">
                <a16:creationId xmlns:a16="http://schemas.microsoft.com/office/drawing/2014/main" id="{F67CB5EC-997C-673B-F07C-41F428325FA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
        <p:nvSpPr>
          <p:cNvPr id="4" name="Content Placeholder 2">
            <a:extLst>
              <a:ext uri="{FF2B5EF4-FFF2-40B4-BE49-F238E27FC236}">
                <a16:creationId xmlns:a16="http://schemas.microsoft.com/office/drawing/2014/main" id="{1C9E55AC-0EE4-E993-D5A3-981AAB21787D}"/>
              </a:ext>
            </a:extLst>
          </p:cNvPr>
          <p:cNvSpPr txBox="1">
            <a:spLocks/>
          </p:cNvSpPr>
          <p:nvPr/>
        </p:nvSpPr>
        <p:spPr>
          <a:xfrm>
            <a:off x="1056442" y="1419566"/>
            <a:ext cx="7886700" cy="338805"/>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Aft>
                <a:spcPts val="600"/>
              </a:spcAft>
              <a:buClr>
                <a:srgbClr val="63C7C8"/>
              </a:buClr>
              <a:buNone/>
            </a:pPr>
            <a:r>
              <a:rPr lang="en-AU" sz="1200" dirty="0">
                <a:solidFill>
                  <a:schemeClr val="tx1">
                    <a:lumMod val="65000"/>
                    <a:lumOff val="35000"/>
                  </a:schemeClr>
                </a:solidFill>
                <a:latin typeface="Montserrat Medium" pitchFamily="2" charset="77"/>
              </a:rPr>
              <a:t>…còn tiếp</a:t>
            </a:r>
          </a:p>
        </p:txBody>
      </p:sp>
    </p:spTree>
    <p:extLst>
      <p:ext uri="{BB962C8B-B14F-4D97-AF65-F5344CB8AC3E}">
        <p14:creationId xmlns:p14="http://schemas.microsoft.com/office/powerpoint/2010/main" val="1406624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FA891-89BE-4726-1490-53D6D6D5EE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102922-F077-B42C-815A-28BD77E63642}"/>
              </a:ext>
            </a:extLst>
          </p:cNvPr>
          <p:cNvSpPr>
            <a:spLocks noGrp="1"/>
          </p:cNvSpPr>
          <p:nvPr>
            <p:ph type="title"/>
          </p:nvPr>
        </p:nvSpPr>
        <p:spPr>
          <a:xfrm>
            <a:off x="1025629" y="1009911"/>
            <a:ext cx="10480570" cy="737575"/>
          </a:xfrm>
        </p:spPr>
        <p:txBody>
          <a:bodyPr>
            <a:normAutofit fontScale="90000"/>
          </a:bodyPr>
          <a:lstStyle/>
          <a:p>
            <a:pPr algn="l"/>
            <a:r>
              <a:rPr lang="en-AU" sz="4000" dirty="0"/>
              <a:t>Thu nhận Khách hàng</a:t>
            </a:r>
            <a:br>
              <a:rPr lang="en-AU" dirty="0"/>
            </a:br>
            <a:r>
              <a:rPr lang="en-AU" sz="2000" b="0" dirty="0"/>
              <a:t>Người tiêu dùng Yếu thế hoặc Dễ bị tổn thương là gì?</a:t>
            </a:r>
          </a:p>
        </p:txBody>
      </p:sp>
      <p:sp>
        <p:nvSpPr>
          <p:cNvPr id="4" name="TextBox 3">
            <a:extLst>
              <a:ext uri="{FF2B5EF4-FFF2-40B4-BE49-F238E27FC236}">
                <a16:creationId xmlns:a16="http://schemas.microsoft.com/office/drawing/2014/main" id="{34788223-B9D4-B93B-5F53-72740AFB4AD9}"/>
              </a:ext>
            </a:extLst>
          </p:cNvPr>
          <p:cNvSpPr txBox="1"/>
          <p:nvPr/>
        </p:nvSpPr>
        <p:spPr>
          <a:xfrm>
            <a:off x="928754" y="2841524"/>
            <a:ext cx="5433060" cy="2631490"/>
          </a:xfrm>
          <a:prstGeom prst="rect">
            <a:avLst/>
          </a:prstGeom>
          <a:noFill/>
        </p:spPr>
        <p:txBody>
          <a:bodyPr wrap="square" rtlCol="0">
            <a:spAutoFit/>
          </a:bodyPr>
          <a:lstStyle/>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có thu nhập thấp</a:t>
            </a:r>
          </a:p>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sử dụng tiếng Anh như ngôn ngữ thứ hai</a:t>
            </a:r>
          </a:p>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có khuyết tật về trí tuệ, tâm thần, thể chất, giác quan, thần kinh hoặc học tập</a:t>
            </a:r>
          </a:p>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mắc bệnh nghiêm trọng hoặc mãn tính </a:t>
            </a:r>
          </a:p>
        </p:txBody>
      </p:sp>
      <p:sp>
        <p:nvSpPr>
          <p:cNvPr id="5" name="TextBox 4">
            <a:extLst>
              <a:ext uri="{FF2B5EF4-FFF2-40B4-BE49-F238E27FC236}">
                <a16:creationId xmlns:a16="http://schemas.microsoft.com/office/drawing/2014/main" id="{72C9D5D2-20DF-42BD-3DF6-E97A3A174D62}"/>
              </a:ext>
            </a:extLst>
          </p:cNvPr>
          <p:cNvSpPr txBox="1"/>
          <p:nvPr/>
        </p:nvSpPr>
        <p:spPr>
          <a:xfrm>
            <a:off x="6525999" y="2841524"/>
            <a:ext cx="5122483" cy="3170099"/>
          </a:xfrm>
          <a:prstGeom prst="rect">
            <a:avLst/>
          </a:prstGeom>
          <a:noFill/>
        </p:spPr>
        <p:txBody>
          <a:bodyPr wrap="square" rtlCol="0">
            <a:spAutoFit/>
          </a:bodyPr>
          <a:lstStyle/>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có kỹ năng đọc, viết và/hoặc tính toán kém</a:t>
            </a:r>
          </a:p>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vô gia cư</a:t>
            </a:r>
          </a:p>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còn rất trẻ hoặc đã rất lớn tuổi</a:t>
            </a:r>
          </a:p>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đến từ vùng sâu vùng xa</a:t>
            </a:r>
          </a:p>
          <a:p>
            <a:pPr marL="342900" indent="-342900">
              <a:spcBef>
                <a:spcPts val="1200"/>
              </a:spcBef>
              <a:spcAft>
                <a:spcPts val="600"/>
              </a:spcAft>
              <a:buClr>
                <a:schemeClr val="accent6"/>
              </a:buClr>
              <a:buFont typeface="Arial" panose="020B0604020202020204" pitchFamily="34" charset="0"/>
              <a:buChar char="•"/>
            </a:pPr>
            <a:r>
              <a:rPr lang="en-AU" sz="2000" dirty="0">
                <a:solidFill>
                  <a:srgbClr val="323F48"/>
                </a:solidFill>
                <a:latin typeface="Montserrat Medium" pitchFamily="2" charset="77"/>
              </a:rPr>
              <a:t>có nguồn gốc thổ dân bản địa</a:t>
            </a:r>
          </a:p>
        </p:txBody>
      </p:sp>
      <p:sp>
        <p:nvSpPr>
          <p:cNvPr id="6" name="Content Placeholder 2">
            <a:extLst>
              <a:ext uri="{FF2B5EF4-FFF2-40B4-BE49-F238E27FC236}">
                <a16:creationId xmlns:a16="http://schemas.microsoft.com/office/drawing/2014/main" id="{89D0D081-DB81-BFA6-E522-C4B771F01999}"/>
              </a:ext>
            </a:extLst>
          </p:cNvPr>
          <p:cNvSpPr txBox="1">
            <a:spLocks/>
          </p:cNvSpPr>
          <p:nvPr/>
        </p:nvSpPr>
        <p:spPr>
          <a:xfrm>
            <a:off x="1025629" y="1983250"/>
            <a:ext cx="10090297" cy="962025"/>
          </a:xfrm>
          <a:prstGeom prst="rect">
            <a:avLst/>
          </a:prstGeom>
        </p:spPr>
        <p:txBody>
          <a:bodyPr/>
          <a:lstStyle>
            <a:lvl1pPr marL="288000" indent="-288000"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1pPr>
            <a:lvl2pPr marL="685783" indent="-228594"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2pPr>
            <a:lvl3pPr marL="1142971" indent="-228594"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3pPr>
            <a:lvl4pPr marL="1600160" indent="-228594"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4pPr>
            <a:lvl5pPr marL="2057349" indent="-228594" algn="l" defTabSz="914377" rtl="0" eaLnBrk="1" latinLnBrk="0" hangingPunct="1">
              <a:lnSpc>
                <a:spcPct val="100000"/>
              </a:lnSpc>
              <a:spcBef>
                <a:spcPts val="600"/>
              </a:spcBef>
              <a:spcAft>
                <a:spcPts val="600"/>
              </a:spcAft>
              <a:buClr>
                <a:srgbClr val="C29E37"/>
              </a:buClr>
              <a:buSzPct val="70000"/>
              <a:buFont typeface="Arial" panose="020B0604020202020204" pitchFamily="34" charset="0"/>
              <a:buChar char="•"/>
              <a:defRPr sz="2000" kern="1200">
                <a:solidFill>
                  <a:srgbClr val="333F48"/>
                </a:solidFill>
                <a:latin typeface="Montserrat" pitchFamily="2"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dirty="0"/>
              <a:t>Một số người tiêu dùng có thể được coi là yếu thế hoặc dễ bị tổn thương trong một số trường hợp nếu họ:</a:t>
            </a:r>
          </a:p>
        </p:txBody>
      </p:sp>
    </p:spTree>
    <p:extLst>
      <p:ext uri="{BB962C8B-B14F-4D97-AF65-F5344CB8AC3E}">
        <p14:creationId xmlns:p14="http://schemas.microsoft.com/office/powerpoint/2010/main" val="3483735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erson holding a phone and a pencil&#10;&#10;AI-generated content may be incorrect.">
            <a:extLst>
              <a:ext uri="{FF2B5EF4-FFF2-40B4-BE49-F238E27FC236}">
                <a16:creationId xmlns:a16="http://schemas.microsoft.com/office/drawing/2014/main" id="{47C32A93-E77D-15D4-E060-6AAC69E7AD7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83" r="2683"/>
          <a:stretch>
            <a:fillRect/>
          </a:stretch>
        </p:blipFill>
        <p:spPr/>
      </p:pic>
      <p:sp>
        <p:nvSpPr>
          <p:cNvPr id="10" name="Title 9">
            <a:extLst>
              <a:ext uri="{FF2B5EF4-FFF2-40B4-BE49-F238E27FC236}">
                <a16:creationId xmlns:a16="http://schemas.microsoft.com/office/drawing/2014/main" id="{017344A8-9345-B5AD-477E-7D68E11D6B70}"/>
              </a:ext>
            </a:extLst>
          </p:cNvPr>
          <p:cNvSpPr>
            <a:spLocks noGrp="1"/>
          </p:cNvSpPr>
          <p:nvPr>
            <p:ph type="title"/>
          </p:nvPr>
        </p:nvSpPr>
        <p:spPr>
          <a:xfrm>
            <a:off x="1056441" y="667295"/>
            <a:ext cx="6667467" cy="919287"/>
          </a:xfrm>
        </p:spPr>
        <p:txBody>
          <a:bodyPr/>
          <a:lstStyle/>
          <a:p>
            <a:r>
              <a:rPr lang="en-AU" sz="2400" dirty="0"/>
              <a:t>Chứng nhận Thu nhận Khách hàng cho IBO</a:t>
            </a:r>
          </a:p>
        </p:txBody>
      </p:sp>
      <p:sp>
        <p:nvSpPr>
          <p:cNvPr id="5" name="Text Placeholder 4">
            <a:extLst>
              <a:ext uri="{FF2B5EF4-FFF2-40B4-BE49-F238E27FC236}">
                <a16:creationId xmlns:a16="http://schemas.microsoft.com/office/drawing/2014/main" id="{98EBBE6F-241E-7D55-FF57-52E0E08E58D1}"/>
              </a:ext>
            </a:extLst>
          </p:cNvPr>
          <p:cNvSpPr>
            <a:spLocks noGrp="1"/>
          </p:cNvSpPr>
          <p:nvPr>
            <p:ph type="body" sz="quarter" idx="16"/>
          </p:nvPr>
        </p:nvSpPr>
        <p:spPr>
          <a:xfrm>
            <a:off x="1056441" y="1586582"/>
            <a:ext cx="6459986" cy="4449601"/>
          </a:xfrm>
        </p:spPr>
        <p:txBody>
          <a:bodyPr/>
          <a:lstStyle/>
          <a:p>
            <a:pPr>
              <a:buNone/>
            </a:pPr>
            <a:r>
              <a:rPr lang="en-AU" sz="1700" b="1" dirty="0">
                <a:solidFill>
                  <a:schemeClr val="tx1"/>
                </a:solidFill>
                <a:latin typeface="Montserrat" pitchFamily="2" charset="77"/>
                <a:cs typeface="Arial" panose="020B0604020202020204" pitchFamily="34" charset="0"/>
              </a:rPr>
              <a:t>Tóm tắt Quy tắc Thu nhận Khách hàng (CAC):</a:t>
            </a:r>
            <a:endParaRPr lang="en-AU" sz="1700" dirty="0">
              <a:solidFill>
                <a:schemeClr val="tx1"/>
              </a:solidFill>
              <a:latin typeface="Montserrat" pitchFamily="2" charset="77"/>
              <a:cs typeface="Arial" panose="020B0604020202020204" pitchFamily="34" charset="0"/>
            </a:endParaRPr>
          </a:p>
          <a:p>
            <a:pPr>
              <a:buNone/>
            </a:pPr>
            <a:r>
              <a:rPr lang="en-AU" sz="1700" dirty="0">
                <a:solidFill>
                  <a:schemeClr val="tx1"/>
                </a:solidFill>
                <a:latin typeface="Montserrat" pitchFamily="2" charset="77"/>
                <a:cs typeface="Arial" panose="020B0604020202020204" pitchFamily="34" charset="0"/>
              </a:rPr>
              <a:t>Quy tắc Thu nhận Khách hàng nêu rõ các tiêu chuẩn quản lý mà IBO của </a:t>
            </a:r>
            <a:r>
              <a:rPr lang="en-AU" sz="1700" dirty="0" err="1">
                <a:solidFill>
                  <a:schemeClr val="tx1"/>
                </a:solidFill>
                <a:latin typeface="Montserrat" pitchFamily="2" charset="77"/>
                <a:cs typeface="Arial" panose="020B0604020202020204" pitchFamily="34" charset="0"/>
              </a:rPr>
              <a:t>Conxxion</a:t>
            </a:r>
            <a:r>
              <a:rPr lang="en-AU" sz="1700" dirty="0">
                <a:solidFill>
                  <a:schemeClr val="tx1"/>
                </a:solidFill>
                <a:latin typeface="Montserrat" pitchFamily="2" charset="77"/>
                <a:cs typeface="Arial" panose="020B0604020202020204" pitchFamily="34" charset="0"/>
              </a:rPr>
              <a:t> phải tuân theo để hoạt động một cách có đạo đức và đáng tin cậy. Để giới thiệu khách hàng cho </a:t>
            </a:r>
            <a:r>
              <a:rPr lang="en-AU" sz="1700" dirty="0" err="1">
                <a:solidFill>
                  <a:schemeClr val="tx1"/>
                </a:solidFill>
                <a:latin typeface="Montserrat" pitchFamily="2" charset="77"/>
                <a:cs typeface="Arial" panose="020B0604020202020204" pitchFamily="34" charset="0"/>
              </a:rPr>
              <a:t>Conxxion</a:t>
            </a:r>
            <a:r>
              <a:rPr lang="en-AU" sz="1700" dirty="0">
                <a:solidFill>
                  <a:schemeClr val="tx1"/>
                </a:solidFill>
                <a:latin typeface="Montserrat" pitchFamily="2" charset="77"/>
                <a:cs typeface="Arial" panose="020B0604020202020204" pitchFamily="34" charset="0"/>
              </a:rPr>
              <a:t> và các đối tác của công ty, bạn phải hoàn thành CAC:</a:t>
            </a:r>
          </a:p>
          <a:p>
            <a:pPr marL="285750" indent="-285750">
              <a:spcBef>
                <a:spcPts val="600"/>
              </a:spcBef>
              <a:spcAft>
                <a:spcPts val="600"/>
              </a:spcAft>
              <a:buClr>
                <a:schemeClr val="accent6"/>
              </a:buClr>
              <a:buFont typeface="Arial" panose="020B0604020202020204" pitchFamily="34" charset="0"/>
              <a:buChar char="•"/>
            </a:pPr>
            <a:r>
              <a:rPr lang="en-AU" sz="1700" dirty="0">
                <a:solidFill>
                  <a:schemeClr val="tx1"/>
                </a:solidFill>
                <a:latin typeface="Montserrat" pitchFamily="2" charset="77"/>
                <a:cs typeface="Arial" panose="020B0604020202020204" pitchFamily="34" charset="0"/>
              </a:rPr>
              <a:t>Trong vòng </a:t>
            </a:r>
            <a:r>
              <a:rPr lang="en-AU" sz="1700" b="1" dirty="0">
                <a:solidFill>
                  <a:schemeClr val="tx1"/>
                </a:solidFill>
                <a:latin typeface="Montserrat" pitchFamily="2" charset="77"/>
                <a:cs typeface="Arial" panose="020B0604020202020204" pitchFamily="34" charset="0"/>
              </a:rPr>
              <a:t>5 ngày</a:t>
            </a:r>
            <a:r>
              <a:rPr lang="en-AU" sz="1700" dirty="0">
                <a:solidFill>
                  <a:schemeClr val="tx1"/>
                </a:solidFill>
                <a:latin typeface="Montserrat" pitchFamily="2" charset="77"/>
                <a:cs typeface="Arial" panose="020B0604020202020204" pitchFamily="34" charset="0"/>
              </a:rPr>
              <a:t> kể từ khi đăng ký, và</a:t>
            </a:r>
          </a:p>
          <a:p>
            <a:pPr marL="285750" indent="-285750">
              <a:spcBef>
                <a:spcPts val="600"/>
              </a:spcBef>
              <a:spcAft>
                <a:spcPts val="600"/>
              </a:spcAft>
              <a:buClr>
                <a:schemeClr val="accent6"/>
              </a:buClr>
              <a:buFont typeface="Arial" panose="020B0604020202020204" pitchFamily="34" charset="0"/>
              <a:buChar char="•"/>
            </a:pPr>
            <a:r>
              <a:rPr lang="en-AU" sz="1700" dirty="0">
                <a:solidFill>
                  <a:schemeClr val="tx1"/>
                </a:solidFill>
                <a:latin typeface="Montserrat" pitchFamily="2" charset="77"/>
                <a:cs typeface="Arial" panose="020B0604020202020204" pitchFamily="34" charset="0"/>
              </a:rPr>
              <a:t>Trong vòng </a:t>
            </a:r>
            <a:r>
              <a:rPr lang="en-AU" sz="1700" b="1" dirty="0">
                <a:solidFill>
                  <a:schemeClr val="tx1"/>
                </a:solidFill>
                <a:latin typeface="Montserrat" pitchFamily="2" charset="77"/>
                <a:cs typeface="Arial" panose="020B0604020202020204" pitchFamily="34" charset="0"/>
              </a:rPr>
              <a:t>30 ngày</a:t>
            </a:r>
            <a:r>
              <a:rPr lang="en-AU" sz="1700" dirty="0">
                <a:solidFill>
                  <a:schemeClr val="tx1"/>
                </a:solidFill>
                <a:latin typeface="Montserrat" pitchFamily="2" charset="77"/>
                <a:cs typeface="Arial" panose="020B0604020202020204" pitchFamily="34" charset="0"/>
              </a:rPr>
              <a:t> kể từ ngày </a:t>
            </a:r>
            <a:r>
              <a:rPr lang="en-AU" sz="1700" b="1" dirty="0">
                <a:solidFill>
                  <a:schemeClr val="tx1"/>
                </a:solidFill>
                <a:latin typeface="Montserrat" pitchFamily="2" charset="77"/>
                <a:cs typeface="Arial" panose="020B0604020202020204" pitchFamily="34" charset="0"/>
              </a:rPr>
              <a:t>gia hạn IBO hàng năm</a:t>
            </a:r>
            <a:r>
              <a:rPr lang="en-AU" sz="1700" dirty="0">
                <a:solidFill>
                  <a:schemeClr val="tx1"/>
                </a:solidFill>
                <a:latin typeface="Montserrat" pitchFamily="2" charset="77"/>
                <a:cs typeface="Arial" panose="020B0604020202020204" pitchFamily="34" charset="0"/>
              </a:rPr>
              <a:t> của bạn </a:t>
            </a:r>
          </a:p>
          <a:p>
            <a:r>
              <a:rPr lang="en-AU" sz="1700" dirty="0">
                <a:solidFill>
                  <a:schemeClr val="tx1"/>
                </a:solidFill>
                <a:latin typeface="Montserrat" pitchFamily="2" charset="77"/>
                <a:cs typeface="Arial" panose="020B0604020202020204" pitchFamily="34" charset="0"/>
              </a:rPr>
              <a:t>Tham khảo: </a:t>
            </a:r>
            <a:r>
              <a:rPr lang="en-AU" sz="1700" dirty="0">
                <a:solidFill>
                  <a:srgbClr val="076B74"/>
                </a:solidFill>
                <a:latin typeface="Montserrat" pitchFamily="2" charset="77"/>
                <a:cs typeface="Arial" panose="020B0604020202020204" pitchFamily="34" charset="0"/>
              </a:rPr>
              <a:t>Mục 1.7A trong </a:t>
            </a:r>
            <a:r>
              <a:rPr lang="en-AU" sz="1700" dirty="0" err="1">
                <a:solidFill>
                  <a:srgbClr val="076B74"/>
                </a:solidFill>
                <a:latin typeface="Montserrat" pitchFamily="2" charset="77"/>
                <a:cs typeface="Arial" panose="020B0604020202020204" pitchFamily="34" charset="0"/>
              </a:rPr>
              <a:t>Conxxion</a:t>
            </a:r>
            <a:r>
              <a:rPr lang="en-AU" sz="1700" dirty="0">
                <a:solidFill>
                  <a:srgbClr val="076B74"/>
                </a:solidFill>
                <a:latin typeface="Montserrat" pitchFamily="2" charset="77"/>
                <a:cs typeface="Arial" panose="020B0604020202020204" pitchFamily="34" charset="0"/>
              </a:rPr>
              <a:t> - Chính sách và Quy trình để biết chi tiết về việc gia hạn). </a:t>
            </a:r>
          </a:p>
        </p:txBody>
      </p:sp>
    </p:spTree>
    <p:extLst>
      <p:ext uri="{BB962C8B-B14F-4D97-AF65-F5344CB8AC3E}">
        <p14:creationId xmlns:p14="http://schemas.microsoft.com/office/powerpoint/2010/main" val="113935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6996B-D0D7-E105-1618-AEC4F1EDA2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07AB40-9B21-9C10-045D-4D400CF45315}"/>
              </a:ext>
            </a:extLst>
          </p:cNvPr>
          <p:cNvSpPr>
            <a:spLocks noGrp="1"/>
          </p:cNvSpPr>
          <p:nvPr>
            <p:ph type="title"/>
          </p:nvPr>
        </p:nvSpPr>
        <p:spPr>
          <a:xfrm>
            <a:off x="1056441" y="756168"/>
            <a:ext cx="6459986" cy="919287"/>
          </a:xfrm>
        </p:spPr>
        <p:txBody>
          <a:bodyPr/>
          <a:lstStyle/>
          <a:p>
            <a:r>
              <a:rPr lang="en-AU" dirty="0"/>
              <a:t>Thu nhận Khách hàng</a:t>
            </a:r>
            <a:br>
              <a:rPr lang="en-AU" dirty="0"/>
            </a:br>
            <a:r>
              <a:rPr lang="en-AU" sz="1800" b="0" dirty="0"/>
              <a:t>Người tiêu dùng Yếu thế hoặc Dễ bị tổn thương là gì? </a:t>
            </a:r>
          </a:p>
        </p:txBody>
      </p:sp>
      <p:sp>
        <p:nvSpPr>
          <p:cNvPr id="3" name="Content Placeholder 2">
            <a:extLst>
              <a:ext uri="{FF2B5EF4-FFF2-40B4-BE49-F238E27FC236}">
                <a16:creationId xmlns:a16="http://schemas.microsoft.com/office/drawing/2014/main" id="{33B0EED5-9B11-23F9-5AC6-2078D6820324}"/>
              </a:ext>
            </a:extLst>
          </p:cNvPr>
          <p:cNvSpPr>
            <a:spLocks noGrp="1"/>
          </p:cNvSpPr>
          <p:nvPr>
            <p:ph type="body" sz="quarter" idx="16"/>
          </p:nvPr>
        </p:nvSpPr>
        <p:spPr>
          <a:xfrm>
            <a:off x="1056441" y="1986296"/>
            <a:ext cx="6459986" cy="3747232"/>
          </a:xfrm>
        </p:spPr>
        <p:txBody>
          <a:bodyPr/>
          <a:lstStyle/>
          <a:p>
            <a:pPr marL="0" indent="0">
              <a:buNone/>
            </a:pPr>
            <a:r>
              <a:rPr lang="en-AU" sz="1800" b="1" dirty="0"/>
              <a:t>Ứng xử với Người tiêu dùng Dễ bị tổn thương:</a:t>
            </a:r>
          </a:p>
          <a:p>
            <a:pPr marL="0" indent="0">
              <a:buNone/>
            </a:pPr>
            <a:r>
              <a:rPr lang="en-AU" sz="1800" dirty="0"/>
              <a:t>Sử dụng </a:t>
            </a:r>
            <a:r>
              <a:rPr lang="en-AU" sz="1800" b="1" dirty="0"/>
              <a:t>phán đoán hợp lý</a:t>
            </a:r>
            <a:r>
              <a:rPr lang="en-AU" sz="1800" dirty="0"/>
              <a:t> khi tiếp xúc với những cá nhân có thể </a:t>
            </a:r>
            <a:r>
              <a:rPr lang="en-AU" sz="1800" b="1" dirty="0"/>
              <a:t>yếu thế hoặc dễ bị tổn thương</a:t>
            </a:r>
            <a:r>
              <a:rPr lang="en-AU" sz="1800" dirty="0"/>
              <a:t>.</a:t>
            </a:r>
          </a:p>
          <a:p>
            <a:pPr marL="0" indent="0">
              <a:buNone/>
            </a:pPr>
            <a:r>
              <a:rPr lang="en-AU" sz="1800" dirty="0"/>
              <a:t>Trách nhiệm thuộc về bạn trong việc vận dụng phán đoán hợp lý và đúng đắn khi đại diện cho </a:t>
            </a:r>
            <a:r>
              <a:rPr lang="en-AU" sz="1800" dirty="0" err="1"/>
              <a:t>Conxxion</a:t>
            </a:r>
            <a:r>
              <a:rPr lang="en-AU" sz="1800" dirty="0"/>
              <a:t> Cơ hội và </a:t>
            </a:r>
            <a:r>
              <a:rPr lang="en-AU" sz="1800" dirty="0" err="1"/>
              <a:t>Conxxion</a:t>
            </a:r>
            <a:r>
              <a:rPr lang="en-AU" sz="1800" dirty="0"/>
              <a:t> và </a:t>
            </a:r>
            <a:r>
              <a:rPr lang="en-AU" sz="1800" dirty="0" err="1"/>
              <a:t>Conxxion</a:t>
            </a:r>
            <a:r>
              <a:rPr lang="en-AU" sz="1800" dirty="0"/>
              <a:t> Agency đối với một người có thể được coi là yếu thế hoặc dễ bị tổn thương.</a:t>
            </a:r>
          </a:p>
          <a:p>
            <a:pPr marL="0" indent="0">
              <a:buNone/>
            </a:pPr>
            <a:r>
              <a:rPr lang="en-AU" sz="1800" dirty="0"/>
              <a:t>Nếu bạn </a:t>
            </a:r>
            <a:r>
              <a:rPr lang="en-AU" sz="1800" b="1" dirty="0"/>
              <a:t>không chắc chắn về khả năng hiểu hoặc tham gia thỏa thuận của ai đó</a:t>
            </a:r>
            <a:r>
              <a:rPr lang="en-AU" sz="1800" dirty="0"/>
              <a:t>, </a:t>
            </a:r>
            <a:r>
              <a:rPr lang="en-AU" sz="1800" b="1" dirty="0"/>
              <a:t>không nên tiếp tục</a:t>
            </a:r>
            <a:r>
              <a:rPr lang="en-AU" sz="1800" dirty="0"/>
              <a:t> chào bán sản phẩm và dịch vụ của </a:t>
            </a:r>
            <a:r>
              <a:rPr lang="en-AU" sz="1800" dirty="0" err="1"/>
              <a:t>Conxxion</a:t>
            </a:r>
            <a:r>
              <a:rPr lang="en-AU" sz="1800" dirty="0"/>
              <a:t> hoặc Agency.</a:t>
            </a:r>
          </a:p>
        </p:txBody>
      </p:sp>
      <p:sp>
        <p:nvSpPr>
          <p:cNvPr id="4" name="Content Placeholder 2">
            <a:extLst>
              <a:ext uri="{FF2B5EF4-FFF2-40B4-BE49-F238E27FC236}">
                <a16:creationId xmlns:a16="http://schemas.microsoft.com/office/drawing/2014/main" id="{A6BD4A6A-F4CC-801A-A475-3E2FBE574372}"/>
              </a:ext>
            </a:extLst>
          </p:cNvPr>
          <p:cNvSpPr txBox="1">
            <a:spLocks/>
          </p:cNvSpPr>
          <p:nvPr/>
        </p:nvSpPr>
        <p:spPr>
          <a:xfrm>
            <a:off x="1056441" y="1557693"/>
            <a:ext cx="7886700" cy="338805"/>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Aft>
                <a:spcPts val="600"/>
              </a:spcAft>
              <a:buClr>
                <a:srgbClr val="63C7C8"/>
              </a:buClr>
              <a:buNone/>
            </a:pPr>
            <a:r>
              <a:rPr lang="en-AU" sz="1200" dirty="0">
                <a:solidFill>
                  <a:schemeClr val="tx1">
                    <a:lumMod val="65000"/>
                    <a:lumOff val="35000"/>
                  </a:schemeClr>
                </a:solidFill>
                <a:latin typeface="Montserrat Medium" pitchFamily="2" charset="77"/>
              </a:rPr>
              <a:t>…còn tiếp</a:t>
            </a:r>
          </a:p>
        </p:txBody>
      </p:sp>
      <p:pic>
        <p:nvPicPr>
          <p:cNvPr id="12" name="Picture Placeholder 11">
            <a:extLst>
              <a:ext uri="{FF2B5EF4-FFF2-40B4-BE49-F238E27FC236}">
                <a16:creationId xmlns:a16="http://schemas.microsoft.com/office/drawing/2014/main" id="{859DB1F6-4A67-13E9-1532-60CC1B52397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Tree>
    <p:extLst>
      <p:ext uri="{BB962C8B-B14F-4D97-AF65-F5344CB8AC3E}">
        <p14:creationId xmlns:p14="http://schemas.microsoft.com/office/powerpoint/2010/main" val="3555337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46323F23-F556-4003-0D12-5B5B0CF133B9}"/>
              </a:ext>
            </a:extLst>
          </p:cNvPr>
          <p:cNvSpPr>
            <a:spLocks noGrp="1"/>
          </p:cNvSpPr>
          <p:nvPr>
            <p:ph type="title"/>
          </p:nvPr>
        </p:nvSpPr>
        <p:spPr/>
        <p:txBody>
          <a:bodyPr/>
          <a:lstStyle/>
          <a:p>
            <a:r>
              <a:rPr lang="en-AU" dirty="0">
                <a:solidFill>
                  <a:srgbClr val="323F48"/>
                </a:solidFill>
              </a:rPr>
              <a:t>Thu nhận Khách hàng - </a:t>
            </a:r>
            <a:r>
              <a:rPr lang="en-AU" dirty="0">
                <a:solidFill>
                  <a:srgbClr val="C00000"/>
                </a:solidFill>
              </a:rPr>
              <a:t>KHÔNG NÊN LÀM</a:t>
            </a:r>
          </a:p>
        </p:txBody>
      </p:sp>
      <p:sp>
        <p:nvSpPr>
          <p:cNvPr id="17" name="Text Placeholder 16">
            <a:extLst>
              <a:ext uri="{FF2B5EF4-FFF2-40B4-BE49-F238E27FC236}">
                <a16:creationId xmlns:a16="http://schemas.microsoft.com/office/drawing/2014/main" id="{A9688D89-CD4C-3367-0343-78BCDA382E9B}"/>
              </a:ext>
            </a:extLst>
          </p:cNvPr>
          <p:cNvSpPr>
            <a:spLocks noGrp="1"/>
          </p:cNvSpPr>
          <p:nvPr>
            <p:ph type="body" sz="quarter" idx="10"/>
          </p:nvPr>
        </p:nvSpPr>
        <p:spPr>
          <a:xfrm>
            <a:off x="1033463" y="1587992"/>
            <a:ext cx="10118725" cy="4504695"/>
          </a:xfrm>
        </p:spPr>
        <p:txBody>
          <a:bodyPr/>
          <a:lstStyle/>
          <a:p>
            <a:r>
              <a:rPr lang="en-AU" sz="1800" dirty="0">
                <a:solidFill>
                  <a:srgbClr val="C00000"/>
                </a:solidFill>
              </a:rPr>
              <a:t>Không đưa ra tuyên bố tiết kiệm </a:t>
            </a:r>
            <a:r>
              <a:rPr lang="en-AU" sz="1800" dirty="0"/>
              <a:t>- hoặc cam kết khi thảo luận về </a:t>
            </a:r>
            <a:r>
              <a:rPr lang="en-AU" sz="1800" dirty="0" err="1"/>
              <a:t>Conxxion</a:t>
            </a:r>
            <a:r>
              <a:rPr lang="en-AU" sz="1800" dirty="0"/>
              <a:t> và </a:t>
            </a:r>
            <a:r>
              <a:rPr lang="en-AU" sz="1800" dirty="0" err="1"/>
              <a:t>Conxxion</a:t>
            </a:r>
            <a:r>
              <a:rPr lang="en-AU" sz="1800" dirty="0"/>
              <a:t> Agency. Mức tiết kiệm luôn phụ thuộc vào thói quen sử dụng của khách hàng và gói dịch vụ họ chọn. Chỉ sử dụng các tuyên bố tiết kiệm mang tính chung chung. Ví dụ: “Bạn có thể tiết kiệm”, “Chúng tôi rẻ hơn đối với nhiều khách hàng”, “Bạn có thể tiết kiệm được”.</a:t>
            </a:r>
          </a:p>
          <a:p>
            <a:r>
              <a:rPr lang="en-AU" sz="1800" dirty="0">
                <a:solidFill>
                  <a:srgbClr val="C00000"/>
                </a:solidFill>
              </a:rPr>
              <a:t>Không trình bày sai lệch </a:t>
            </a:r>
            <a:r>
              <a:rPr lang="en-AU" sz="1800" dirty="0"/>
              <a:t>về chất lượng, giá cả hoặc tính năng của sản phẩm và dịch vụ </a:t>
            </a:r>
            <a:r>
              <a:rPr lang="en-AU" sz="1800" dirty="0" err="1"/>
              <a:t>Conxxion</a:t>
            </a:r>
            <a:r>
              <a:rPr lang="en-AU" sz="1800" dirty="0"/>
              <a:t> Agency.</a:t>
            </a:r>
          </a:p>
          <a:p>
            <a:r>
              <a:rPr lang="en-AU" sz="1800" dirty="0">
                <a:solidFill>
                  <a:srgbClr val="C00000"/>
                </a:solidFill>
              </a:rPr>
              <a:t>Không gây hiểu lầm cho </a:t>
            </a:r>
            <a:r>
              <a:rPr lang="en-AU" sz="1800" dirty="0"/>
              <a:t>khách hàng khi thảo luận về sản phẩm và dịch vụ hoặc khi quảng bá </a:t>
            </a:r>
            <a:r>
              <a:rPr lang="en-AU" sz="1800" dirty="0" err="1"/>
              <a:t>Conxxion</a:t>
            </a:r>
            <a:r>
              <a:rPr lang="en-AU" sz="1800" dirty="0"/>
              <a:t> Cơ hội.</a:t>
            </a:r>
          </a:p>
          <a:p>
            <a:r>
              <a:rPr lang="en-AU" sz="1800" dirty="0">
                <a:solidFill>
                  <a:srgbClr val="C00000"/>
                </a:solidFill>
              </a:rPr>
              <a:t>Không so sánh giá của chúng tôi </a:t>
            </a:r>
            <a:r>
              <a:rPr lang="en-AU" sz="1800" dirty="0"/>
              <a:t>với giá của các nhà cung cấp khác.</a:t>
            </a:r>
          </a:p>
          <a:p>
            <a:r>
              <a:rPr lang="en-AU" sz="1800" dirty="0">
                <a:solidFill>
                  <a:srgbClr val="C00000"/>
                </a:solidFill>
              </a:rPr>
              <a:t>Không tuyên bố có sự chứng thực</a:t>
            </a:r>
            <a:r>
              <a:rPr lang="en-AU" sz="1800" dirty="0"/>
              <a:t>, tài trợ hoặc liên kết mà chúng tôi không có - Hãy nhớ: </a:t>
            </a:r>
            <a:r>
              <a:rPr lang="en-AU" sz="1800" dirty="0" err="1"/>
              <a:t>Conxxion</a:t>
            </a:r>
            <a:r>
              <a:rPr lang="en-AU" sz="1800" dirty="0"/>
              <a:t> có các thỏa thuận đại lý với đối tác và nhà cung cấp của mình.</a:t>
            </a:r>
          </a:p>
          <a:p>
            <a:r>
              <a:rPr lang="en-AU" sz="1800" dirty="0">
                <a:solidFill>
                  <a:srgbClr val="C00000"/>
                </a:solidFill>
              </a:rPr>
              <a:t>Không đăng ký cho khách hàng mà không có sự hiểu biết hoặc đồng ý của họ.</a:t>
            </a:r>
          </a:p>
        </p:txBody>
      </p:sp>
    </p:spTree>
    <p:extLst>
      <p:ext uri="{BB962C8B-B14F-4D97-AF65-F5344CB8AC3E}">
        <p14:creationId xmlns:p14="http://schemas.microsoft.com/office/powerpoint/2010/main" val="1584215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18727-9E59-A46A-4036-DBB3F9B9DAD6}"/>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258C7AC5-B598-F1F1-AB7A-07FD44644D26}"/>
              </a:ext>
            </a:extLst>
          </p:cNvPr>
          <p:cNvSpPr>
            <a:spLocks noGrp="1"/>
          </p:cNvSpPr>
          <p:nvPr>
            <p:ph type="title"/>
          </p:nvPr>
        </p:nvSpPr>
        <p:spPr/>
        <p:txBody>
          <a:bodyPr/>
          <a:lstStyle/>
          <a:p>
            <a:r>
              <a:rPr lang="en-AU" dirty="0">
                <a:solidFill>
                  <a:srgbClr val="323F48"/>
                </a:solidFill>
              </a:rPr>
              <a:t>Thu nhận Khách hàng - </a:t>
            </a:r>
            <a:r>
              <a:rPr lang="en-AU" dirty="0">
                <a:solidFill>
                  <a:srgbClr val="C00000"/>
                </a:solidFill>
              </a:rPr>
              <a:t>KHÔNG NÊN LÀM</a:t>
            </a:r>
          </a:p>
        </p:txBody>
      </p:sp>
      <p:sp>
        <p:nvSpPr>
          <p:cNvPr id="17" name="Text Placeholder 16">
            <a:extLst>
              <a:ext uri="{FF2B5EF4-FFF2-40B4-BE49-F238E27FC236}">
                <a16:creationId xmlns:a16="http://schemas.microsoft.com/office/drawing/2014/main" id="{4FAD9AF6-7279-995B-160D-86264A746C2E}"/>
              </a:ext>
            </a:extLst>
          </p:cNvPr>
          <p:cNvSpPr>
            <a:spLocks noGrp="1"/>
          </p:cNvSpPr>
          <p:nvPr>
            <p:ph type="body" sz="quarter" idx="10"/>
          </p:nvPr>
        </p:nvSpPr>
        <p:spPr>
          <a:xfrm>
            <a:off x="1033463" y="1860698"/>
            <a:ext cx="10118725" cy="4231989"/>
          </a:xfrm>
        </p:spPr>
        <p:txBody>
          <a:bodyPr/>
          <a:lstStyle/>
          <a:p>
            <a:pPr>
              <a:spcAft>
                <a:spcPts val="1200"/>
              </a:spcAft>
              <a:buClr>
                <a:srgbClr val="C00000"/>
              </a:buClr>
              <a:buSzPct val="146000"/>
              <a:buFont typeface="System Font Regular"/>
              <a:buChar char="x"/>
            </a:pPr>
            <a:r>
              <a:rPr lang="en-AU" sz="1800" dirty="0">
                <a:solidFill>
                  <a:srgbClr val="C00000"/>
                </a:solidFill>
              </a:rPr>
              <a:t>Không hoàn thành đơn đăng ký thay cho khách hàng </a:t>
            </a:r>
            <a:r>
              <a:rPr lang="en-AU" sz="1800" dirty="0"/>
              <a:t>- IBO BỊ NGHIÊM CẤM hoàn thành đơn đăng ký khách hàng thay cho khách hàng vào bất kỳ lúc nào, ngay cả khi khách hàng biết và đã yêu cầu bạn làm vậy.</a:t>
            </a:r>
          </a:p>
          <a:p>
            <a:pPr>
              <a:spcAft>
                <a:spcPts val="1200"/>
              </a:spcAft>
              <a:buClr>
                <a:srgbClr val="C00000"/>
              </a:buClr>
              <a:buSzPct val="146000"/>
              <a:buFont typeface="System Font Regular"/>
              <a:buChar char="x"/>
            </a:pPr>
            <a:r>
              <a:rPr lang="en-AU" sz="1800" dirty="0">
                <a:solidFill>
                  <a:srgbClr val="C00000"/>
                </a:solidFill>
              </a:rPr>
              <a:t>Không cung cấp thông tin cá nhân của bạn trong đơn đăng ký của khách hàng </a:t>
            </a:r>
            <a:r>
              <a:rPr lang="en-AU" sz="1800" dirty="0"/>
              <a:t>- Trong mọi trường hợp, khách hàng không được sử dụng thông tin cá nhân của IBO (địa chỉ email/số điện thoại) thay cho thông tin của chính họ trong đơn đăng ký khách hàng.</a:t>
            </a:r>
          </a:p>
          <a:p>
            <a:pPr>
              <a:spcAft>
                <a:spcPts val="1200"/>
              </a:spcAft>
              <a:buClr>
                <a:srgbClr val="C00000"/>
              </a:buClr>
              <a:buSzPct val="146000"/>
              <a:buFont typeface="System Font Regular"/>
              <a:buChar char="x"/>
            </a:pPr>
            <a:r>
              <a:rPr lang="en-AU" sz="1800" dirty="0">
                <a:solidFill>
                  <a:srgbClr val="C00000"/>
                </a:solidFill>
              </a:rPr>
              <a:t>Không lợi dụng </a:t>
            </a:r>
            <a:r>
              <a:rPr lang="en-AU" sz="1800" dirty="0"/>
              <a:t>bất kỳ sự hiểu lầm hoặc khuyết tật nào của khách hàng.</a:t>
            </a:r>
          </a:p>
          <a:p>
            <a:pPr>
              <a:spcAft>
                <a:spcPts val="1200"/>
              </a:spcAft>
              <a:buClr>
                <a:srgbClr val="C00000"/>
              </a:buClr>
              <a:buSzPct val="146000"/>
              <a:buFont typeface="System Font Regular"/>
              <a:buChar char="x"/>
            </a:pPr>
            <a:r>
              <a:rPr lang="en-AU" sz="1800" dirty="0">
                <a:solidFill>
                  <a:srgbClr val="C00000"/>
                </a:solidFill>
              </a:rPr>
              <a:t>Không đưa ra các tuyên bố hoặc cam kết vô căn cứ. </a:t>
            </a:r>
            <a:r>
              <a:rPr lang="en-AU" sz="1800" dirty="0"/>
              <a:t>Ví dụ: nói rằng “nếu bạn chuyển dịch vụ điện sang </a:t>
            </a:r>
            <a:r>
              <a:rPr lang="en-AU" sz="1800" dirty="0" err="1"/>
              <a:t>Conxxion</a:t>
            </a:r>
            <a:r>
              <a:rPr lang="en-AU" sz="1800" dirty="0"/>
              <a:t> đối tác Agency, bạn sẽ có được dịch vụ điện tốt hơn so với nhà cung cấp hiện tại” là không chính xác và gây hiểu lầm.</a:t>
            </a:r>
          </a:p>
        </p:txBody>
      </p:sp>
      <p:sp>
        <p:nvSpPr>
          <p:cNvPr id="2" name="Content Placeholder 2">
            <a:extLst>
              <a:ext uri="{FF2B5EF4-FFF2-40B4-BE49-F238E27FC236}">
                <a16:creationId xmlns:a16="http://schemas.microsoft.com/office/drawing/2014/main" id="{A4F8B222-617F-C1DB-5B37-94909C970360}"/>
              </a:ext>
            </a:extLst>
          </p:cNvPr>
          <p:cNvSpPr txBox="1">
            <a:spLocks/>
          </p:cNvSpPr>
          <p:nvPr/>
        </p:nvSpPr>
        <p:spPr>
          <a:xfrm>
            <a:off x="2737580" y="1407956"/>
            <a:ext cx="7886700" cy="338805"/>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Aft>
                <a:spcPts val="600"/>
              </a:spcAft>
              <a:buClr>
                <a:srgbClr val="63C7C8"/>
              </a:buClr>
              <a:buNone/>
            </a:pPr>
            <a:r>
              <a:rPr lang="en-AU" sz="1200" dirty="0">
                <a:solidFill>
                  <a:schemeClr val="tx1">
                    <a:lumMod val="65000"/>
                    <a:lumOff val="35000"/>
                  </a:schemeClr>
                </a:solidFill>
                <a:latin typeface="Montserrat Medium" pitchFamily="2" charset="77"/>
              </a:rPr>
              <a:t>…còn tiếp</a:t>
            </a:r>
          </a:p>
        </p:txBody>
      </p:sp>
    </p:spTree>
    <p:extLst>
      <p:ext uri="{BB962C8B-B14F-4D97-AF65-F5344CB8AC3E}">
        <p14:creationId xmlns:p14="http://schemas.microsoft.com/office/powerpoint/2010/main" val="1406911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0D5F5-E313-C74A-A01E-BD87A1F7DA84}"/>
              </a:ext>
            </a:extLst>
          </p:cNvPr>
          <p:cNvSpPr>
            <a:spLocks noGrp="1"/>
          </p:cNvSpPr>
          <p:nvPr>
            <p:ph type="title"/>
          </p:nvPr>
        </p:nvSpPr>
        <p:spPr/>
        <p:txBody>
          <a:bodyPr/>
          <a:lstStyle/>
          <a:p>
            <a:r>
              <a:rPr lang="en-AU" dirty="0"/>
              <a:t>Thu nhận Khách hàng – </a:t>
            </a:r>
            <a:r>
              <a:rPr lang="en-AU" dirty="0">
                <a:solidFill>
                  <a:srgbClr val="C00000"/>
                </a:solidFill>
              </a:rPr>
              <a:t>Bán hàng Áp lực cao</a:t>
            </a:r>
          </a:p>
        </p:txBody>
      </p:sp>
      <p:sp>
        <p:nvSpPr>
          <p:cNvPr id="3" name="Text Placeholder 2">
            <a:extLst>
              <a:ext uri="{FF2B5EF4-FFF2-40B4-BE49-F238E27FC236}">
                <a16:creationId xmlns:a16="http://schemas.microsoft.com/office/drawing/2014/main" id="{C293233B-D4E7-5CBC-4556-5A49A8D2E309}"/>
              </a:ext>
            </a:extLst>
          </p:cNvPr>
          <p:cNvSpPr>
            <a:spLocks noGrp="1"/>
          </p:cNvSpPr>
          <p:nvPr>
            <p:ph type="body" sz="quarter" idx="10"/>
          </p:nvPr>
        </p:nvSpPr>
        <p:spPr/>
        <p:txBody>
          <a:bodyPr/>
          <a:lstStyle/>
          <a:p>
            <a:pPr marL="0" indent="0">
              <a:buNone/>
            </a:pPr>
            <a:r>
              <a:rPr lang="en-AU" sz="2000" dirty="0" err="1"/>
              <a:t>Conxxion</a:t>
            </a:r>
            <a:r>
              <a:rPr lang="en-AU" sz="2000" dirty="0"/>
              <a:t> không dung túng việc sử dụng các chiến thuật bán hàng áp lực cao để đăng ký khách hàng. Các hoạt động bán hàng áp lực cao bao gồm: </a:t>
            </a:r>
          </a:p>
          <a:p>
            <a:pPr marL="360000" indent="-360000">
              <a:spcBef>
                <a:spcPts val="0"/>
              </a:spcBef>
              <a:spcAft>
                <a:spcPts val="0"/>
              </a:spcAft>
              <a:buClr>
                <a:srgbClr val="C00000"/>
              </a:buClr>
              <a:buSzPct val="125000"/>
              <a:buFont typeface="System Font Regular"/>
              <a:buChar char="x"/>
            </a:pPr>
            <a:r>
              <a:rPr lang="en-AU" sz="2000" dirty="0"/>
              <a:t>cưỡng ép, </a:t>
            </a:r>
          </a:p>
          <a:p>
            <a:pPr marL="360000" indent="-360000">
              <a:spcBef>
                <a:spcPts val="0"/>
              </a:spcBef>
              <a:spcAft>
                <a:spcPts val="0"/>
              </a:spcAft>
              <a:buClr>
                <a:srgbClr val="C00000"/>
              </a:buClr>
              <a:buSzPct val="125000"/>
              <a:buFont typeface="System Font Regular"/>
              <a:buChar char="x"/>
            </a:pPr>
            <a:r>
              <a:rPr lang="en-AU" sz="2000" dirty="0"/>
              <a:t>quấy rối quá mức, </a:t>
            </a:r>
          </a:p>
          <a:p>
            <a:pPr marL="360000" indent="-360000">
              <a:spcBef>
                <a:spcPts val="0"/>
              </a:spcBef>
              <a:spcAft>
                <a:spcPts val="0"/>
              </a:spcAft>
              <a:buClr>
                <a:srgbClr val="C00000"/>
              </a:buClr>
              <a:buSzPct val="125000"/>
              <a:buFont typeface="System Font Regular"/>
              <a:buChar char="x"/>
            </a:pPr>
            <a:r>
              <a:rPr lang="en-AU" sz="2000" dirty="0"/>
              <a:t>dùng vũ lực, hoặc </a:t>
            </a:r>
          </a:p>
          <a:p>
            <a:pPr marL="360000" indent="-360000">
              <a:spcBef>
                <a:spcPts val="0"/>
              </a:spcBef>
              <a:spcAft>
                <a:spcPts val="0"/>
              </a:spcAft>
              <a:buClr>
                <a:srgbClr val="C00000"/>
              </a:buClr>
              <a:buSzPct val="125000"/>
              <a:buFont typeface="System Font Regular"/>
              <a:buChar char="x"/>
            </a:pPr>
            <a:r>
              <a:rPr lang="en-AU" sz="2000" dirty="0"/>
              <a:t>các phương pháp bán hàng gay gắt, hung hăng </a:t>
            </a:r>
          </a:p>
          <a:p>
            <a:pPr marL="0" indent="0">
              <a:spcBef>
                <a:spcPts val="1200"/>
              </a:spcBef>
              <a:buNone/>
            </a:pPr>
            <a:r>
              <a:rPr lang="en-AU" sz="2000" b="1" dirty="0"/>
              <a:t>Hãy nhớ rằng điều quan trọng là</a:t>
            </a:r>
          </a:p>
          <a:p>
            <a:pPr marL="360000" indent="-360000">
              <a:buFont typeface="Wingdings" pitchFamily="2" charset="2"/>
              <a:buChar char="ü"/>
            </a:pPr>
            <a:r>
              <a:rPr lang="en-AU" sz="2000" dirty="0"/>
              <a:t>Tôn trọng yêu cầu của khách hàng khi họ yêu cầu bạn rời khỏi nơi ở của họ</a:t>
            </a:r>
          </a:p>
          <a:p>
            <a:pPr marL="360000" indent="-360000">
              <a:buFont typeface="Wingdings" pitchFamily="2" charset="2"/>
              <a:buChar char="ü"/>
            </a:pPr>
            <a:r>
              <a:rPr lang="en-AU" sz="2000" dirty="0"/>
              <a:t>Tôn trọng yêu cầu của khách hàng khi họ yêu cầu ngừng liên hệ</a:t>
            </a:r>
          </a:p>
          <a:p>
            <a:pPr marL="0" indent="0" algn="ctr">
              <a:buNone/>
            </a:pPr>
            <a:r>
              <a:rPr lang="en-AU" sz="2000" b="1" dirty="0">
                <a:solidFill>
                  <a:schemeClr val="tx1"/>
                </a:solidFill>
              </a:rPr>
              <a:t>Việc sử dụng các chiến thuật bán hàng áp lực cao có thể dẫn đến</a:t>
            </a:r>
            <a:br>
              <a:rPr lang="en-AU" sz="2000" b="1" dirty="0">
                <a:solidFill>
                  <a:schemeClr val="tx1"/>
                </a:solidFill>
              </a:rPr>
            </a:br>
            <a:r>
              <a:rPr lang="en-AU" sz="2000" b="1" dirty="0">
                <a:solidFill>
                  <a:schemeClr val="tx1"/>
                </a:solidFill>
              </a:rPr>
              <a:t>việc chấm dứt Thỏa thuận IBO của bạn</a:t>
            </a:r>
          </a:p>
        </p:txBody>
      </p:sp>
    </p:spTree>
    <p:extLst>
      <p:ext uri="{BB962C8B-B14F-4D97-AF65-F5344CB8AC3E}">
        <p14:creationId xmlns:p14="http://schemas.microsoft.com/office/powerpoint/2010/main" val="1922985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B32BF-C732-7FEB-9290-A905730236D3}"/>
              </a:ext>
            </a:extLst>
          </p:cNvPr>
          <p:cNvSpPr>
            <a:spLocks noGrp="1"/>
          </p:cNvSpPr>
          <p:nvPr>
            <p:ph type="title"/>
          </p:nvPr>
        </p:nvSpPr>
        <p:spPr/>
        <p:txBody>
          <a:bodyPr/>
          <a:lstStyle/>
          <a:p>
            <a:r>
              <a:rPr lang="en-AU" dirty="0"/>
              <a:t>Thu nhận Khách hàng – </a:t>
            </a:r>
            <a:r>
              <a:rPr lang="en-AU" dirty="0">
                <a:solidFill>
                  <a:srgbClr val="C00000"/>
                </a:solidFill>
              </a:rPr>
              <a:t>Slamming</a:t>
            </a:r>
          </a:p>
        </p:txBody>
      </p:sp>
      <p:sp>
        <p:nvSpPr>
          <p:cNvPr id="3" name="Text Placeholder 2">
            <a:extLst>
              <a:ext uri="{FF2B5EF4-FFF2-40B4-BE49-F238E27FC236}">
                <a16:creationId xmlns:a16="http://schemas.microsoft.com/office/drawing/2014/main" id="{C0814D6A-25A1-D56E-D5FD-0E0856B965F8}"/>
              </a:ext>
            </a:extLst>
          </p:cNvPr>
          <p:cNvSpPr>
            <a:spLocks noGrp="1"/>
          </p:cNvSpPr>
          <p:nvPr>
            <p:ph type="body" sz="quarter" idx="10"/>
          </p:nvPr>
        </p:nvSpPr>
        <p:spPr/>
        <p:txBody>
          <a:bodyPr/>
          <a:lstStyle/>
          <a:p>
            <a:pPr marL="0" indent="0" algn="ctr">
              <a:buNone/>
            </a:pPr>
            <a:r>
              <a:rPr lang="en-AU" sz="2000" dirty="0"/>
              <a:t>“</a:t>
            </a:r>
            <a:r>
              <a:rPr lang="en-AU" sz="2000" dirty="0">
                <a:solidFill>
                  <a:srgbClr val="C00000"/>
                </a:solidFill>
              </a:rPr>
              <a:t>Slamming</a:t>
            </a:r>
            <a:r>
              <a:rPr lang="en-AU" sz="2000" dirty="0"/>
              <a:t>” là khi dịch vụ của khách hàng bị chuyển sang một nhà cung cấp dịch vụ khác mà khách hàng không hề hay biết hoặc không đồng ý.</a:t>
            </a:r>
          </a:p>
          <a:p>
            <a:pPr marL="0" indent="0" algn="ctr">
              <a:buNone/>
            </a:pPr>
            <a:r>
              <a:rPr lang="en-AU" sz="2000" b="1" dirty="0">
                <a:solidFill>
                  <a:srgbClr val="C00000"/>
                </a:solidFill>
              </a:rPr>
              <a:t>Slamming</a:t>
            </a:r>
            <a:r>
              <a:rPr lang="en-AU" sz="2000" b="1" dirty="0"/>
              <a:t> sẽ dẫn đến việc </a:t>
            </a:r>
            <a:r>
              <a:rPr lang="en-AU" sz="2000" b="1" dirty="0">
                <a:solidFill>
                  <a:srgbClr val="C00000"/>
                </a:solidFill>
              </a:rPr>
              <a:t>CHẤM DỨT</a:t>
            </a:r>
            <a:r>
              <a:rPr lang="en-AU" sz="2000" b="1" dirty="0"/>
              <a:t> </a:t>
            </a:r>
            <a:br>
              <a:rPr lang="en-AU" sz="2000" b="1" dirty="0"/>
            </a:br>
            <a:r>
              <a:rPr lang="en-AU" sz="2000" b="1" dirty="0"/>
              <a:t>Thỏa thuận IBO </a:t>
            </a:r>
            <a:r>
              <a:rPr lang="en-AU" sz="2000" b="1" dirty="0" err="1"/>
              <a:t>Conxxion</a:t>
            </a:r>
            <a:r>
              <a:rPr lang="en-AU" sz="2000" b="1" dirty="0"/>
              <a:t> của bạn</a:t>
            </a:r>
          </a:p>
          <a:p>
            <a:pPr marL="0" indent="0">
              <a:buNone/>
            </a:pPr>
            <a:r>
              <a:rPr lang="en-AU" sz="2000" b="1" dirty="0"/>
              <a:t>Hãy nhớ: </a:t>
            </a:r>
          </a:p>
          <a:p>
            <a:r>
              <a:rPr lang="en-AU" sz="2000" dirty="0"/>
              <a:t>Ngay cả khi khách hàng là bạn bè hoặc người thân của bạn, bạn vẫn phải nhận được sự đồng ý từ họ khi họ đăng ký. </a:t>
            </a:r>
          </a:p>
          <a:p>
            <a:r>
              <a:rPr lang="en-AU" sz="2000" dirty="0"/>
              <a:t>IBO không được phép hoàn thành đơn đăng ký thay cho khách hàng hoặc cung cấp thông tin cá nhân của IBO trong đơn đăng ký của khách hàng.</a:t>
            </a:r>
          </a:p>
          <a:p>
            <a:r>
              <a:rPr lang="en-AU" sz="2000" dirty="0"/>
              <a:t>Chỉ chủ tài khoản và những người được ủy quyền hợp pháp trên tài khoản mới được hoàn thành đơn đăng ký khách hàng.</a:t>
            </a:r>
          </a:p>
        </p:txBody>
      </p:sp>
    </p:spTree>
    <p:extLst>
      <p:ext uri="{BB962C8B-B14F-4D97-AF65-F5344CB8AC3E}">
        <p14:creationId xmlns:p14="http://schemas.microsoft.com/office/powerpoint/2010/main" val="2507440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C1AE3-92DC-978C-AE2D-952FA47DF149}"/>
              </a:ext>
            </a:extLst>
          </p:cNvPr>
          <p:cNvSpPr>
            <a:spLocks noGrp="1"/>
          </p:cNvSpPr>
          <p:nvPr>
            <p:ph type="title"/>
          </p:nvPr>
        </p:nvSpPr>
        <p:spPr/>
        <p:txBody>
          <a:bodyPr/>
          <a:lstStyle/>
          <a:p>
            <a:r>
              <a:rPr lang="en-AU" dirty="0"/>
              <a:t>Thu nhận Khách hàng - </a:t>
            </a:r>
            <a:r>
              <a:rPr lang="en-AU" dirty="0">
                <a:solidFill>
                  <a:srgbClr val="C00000"/>
                </a:solidFill>
              </a:rPr>
              <a:t>Spinning</a:t>
            </a:r>
          </a:p>
        </p:txBody>
      </p:sp>
      <p:sp>
        <p:nvSpPr>
          <p:cNvPr id="3" name="Text Placeholder 2">
            <a:extLst>
              <a:ext uri="{FF2B5EF4-FFF2-40B4-BE49-F238E27FC236}">
                <a16:creationId xmlns:a16="http://schemas.microsoft.com/office/drawing/2014/main" id="{1C893F62-FEF1-289D-3E0D-94D743A76D7E}"/>
              </a:ext>
            </a:extLst>
          </p:cNvPr>
          <p:cNvSpPr>
            <a:spLocks noGrp="1"/>
          </p:cNvSpPr>
          <p:nvPr>
            <p:ph type="body" sz="quarter" idx="10"/>
          </p:nvPr>
        </p:nvSpPr>
        <p:spPr/>
        <p:txBody>
          <a:bodyPr/>
          <a:lstStyle/>
          <a:p>
            <a:pPr marL="0" indent="0">
              <a:spcBef>
                <a:spcPts val="1800"/>
              </a:spcBef>
              <a:spcAft>
                <a:spcPts val="1800"/>
              </a:spcAft>
              <a:buNone/>
            </a:pPr>
            <a:r>
              <a:rPr lang="en-AU" sz="2000" dirty="0"/>
              <a:t>“</a:t>
            </a:r>
            <a:r>
              <a:rPr lang="en-AU" sz="2000" dirty="0">
                <a:solidFill>
                  <a:srgbClr val="C00000"/>
                </a:solidFill>
              </a:rPr>
              <a:t>Spinning</a:t>
            </a:r>
            <a:r>
              <a:rPr lang="en-AU" sz="2000" dirty="0"/>
              <a:t>” là khi một khách hàng hiện tại của </a:t>
            </a:r>
            <a:r>
              <a:rPr lang="en-AU" sz="2000" dirty="0" err="1"/>
              <a:t>Conxxion</a:t>
            </a:r>
            <a:r>
              <a:rPr lang="en-AU" sz="2000" dirty="0"/>
              <a:t> hoặc một </a:t>
            </a:r>
            <a:r>
              <a:rPr lang="en-AU" sz="2000" dirty="0" err="1"/>
              <a:t>Conxxion</a:t>
            </a:r>
            <a:r>
              <a:rPr lang="en-AU" sz="2000" dirty="0"/>
              <a:t> đối tác Agency chấm dứt thỏa thuận dịch vụ hiện tại của họ nhằm mục đích đăng ký lại với cùng nhà cung cấp dịch vụ đó thông qua một </a:t>
            </a:r>
            <a:r>
              <a:rPr lang="en-AU" sz="2000" dirty="0" err="1"/>
              <a:t>Conxxion</a:t>
            </a:r>
            <a:r>
              <a:rPr lang="en-AU" sz="2000" dirty="0"/>
              <a:t> kênh nhằm mang lại thù lao hoặc điểm thưởng cho một </a:t>
            </a:r>
            <a:r>
              <a:rPr lang="en-AU" sz="2000" dirty="0" err="1"/>
              <a:t>Conxxion</a:t>
            </a:r>
            <a:r>
              <a:rPr lang="en-AU" sz="2000" dirty="0"/>
              <a:t> IBO.</a:t>
            </a:r>
          </a:p>
          <a:p>
            <a:pPr marL="0" indent="0">
              <a:spcBef>
                <a:spcPts val="1800"/>
              </a:spcBef>
              <a:spcAft>
                <a:spcPts val="1800"/>
              </a:spcAft>
              <a:buNone/>
            </a:pPr>
            <a:r>
              <a:rPr lang="en-AU" sz="2000" dirty="0" err="1"/>
              <a:t>Conxxion</a:t>
            </a:r>
            <a:r>
              <a:rPr lang="en-AU" sz="2000" dirty="0"/>
              <a:t> IBO chỉ được thưởng khi mang lại khách hàng MỚI cho </a:t>
            </a:r>
            <a:r>
              <a:rPr lang="en-AU" sz="2000" dirty="0" err="1"/>
              <a:t>Conxxion</a:t>
            </a:r>
            <a:r>
              <a:rPr lang="en-AU" sz="2000" dirty="0"/>
              <a:t> hoặc </a:t>
            </a:r>
            <a:r>
              <a:rPr lang="en-AU" sz="2000" dirty="0" err="1"/>
              <a:t>Conxxion</a:t>
            </a:r>
            <a:r>
              <a:rPr lang="en-AU" sz="2000" dirty="0"/>
              <a:t> Đối tác Agency.</a:t>
            </a:r>
          </a:p>
          <a:p>
            <a:pPr marL="0" indent="0">
              <a:spcBef>
                <a:spcPts val="1800"/>
              </a:spcBef>
              <a:spcAft>
                <a:spcPts val="1800"/>
              </a:spcAft>
              <a:buNone/>
            </a:pPr>
            <a:r>
              <a:rPr lang="en-AU" sz="2000" dirty="0">
                <a:solidFill>
                  <a:srgbClr val="C00000"/>
                </a:solidFill>
              </a:rPr>
              <a:t>Spinning</a:t>
            </a:r>
            <a:r>
              <a:rPr lang="en-AU" sz="2000" dirty="0"/>
              <a:t> không được phép và có thể dẫn đến các biện pháp kỷ luật, bao gồm cả việc chấm dứt Thỏa thuận IBO của bạn.</a:t>
            </a:r>
          </a:p>
        </p:txBody>
      </p:sp>
    </p:spTree>
    <p:extLst>
      <p:ext uri="{BB962C8B-B14F-4D97-AF65-F5344CB8AC3E}">
        <p14:creationId xmlns:p14="http://schemas.microsoft.com/office/powerpoint/2010/main" val="445509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5547E-7BA3-3796-A131-310FCE223ACE}"/>
              </a:ext>
            </a:extLst>
          </p:cNvPr>
          <p:cNvSpPr>
            <a:spLocks noGrp="1"/>
          </p:cNvSpPr>
          <p:nvPr>
            <p:ph type="title"/>
          </p:nvPr>
        </p:nvSpPr>
        <p:spPr>
          <a:xfrm>
            <a:off x="1056442" y="746230"/>
            <a:ext cx="6459986" cy="919287"/>
          </a:xfrm>
        </p:spPr>
        <p:txBody>
          <a:bodyPr/>
          <a:lstStyle/>
          <a:p>
            <a:r>
              <a:rPr lang="en-AU" dirty="0"/>
              <a:t>Tóm tắt Thu nhận Khách hàng</a:t>
            </a:r>
          </a:p>
        </p:txBody>
      </p:sp>
      <p:sp>
        <p:nvSpPr>
          <p:cNvPr id="3" name="Content Placeholder 2">
            <a:extLst>
              <a:ext uri="{FF2B5EF4-FFF2-40B4-BE49-F238E27FC236}">
                <a16:creationId xmlns:a16="http://schemas.microsoft.com/office/drawing/2014/main" id="{F8EFE59B-2243-7656-FFA3-A9F71B163167}"/>
              </a:ext>
            </a:extLst>
          </p:cNvPr>
          <p:cNvSpPr>
            <a:spLocks noGrp="1"/>
          </p:cNvSpPr>
          <p:nvPr>
            <p:ph type="body" sz="quarter" idx="16"/>
          </p:nvPr>
        </p:nvSpPr>
        <p:spPr>
          <a:xfrm>
            <a:off x="1056442" y="1637806"/>
            <a:ext cx="6459986" cy="3747232"/>
          </a:xfrm>
        </p:spPr>
        <p:txBody>
          <a:bodyPr/>
          <a:lstStyle/>
          <a:p>
            <a:pPr marL="0" indent="0">
              <a:buNone/>
            </a:pPr>
            <a:r>
              <a:rPr lang="en-AU" sz="1500" b="1" dirty="0"/>
              <a:t>Tóm tắt Hướng dẫn Giới thiệu Khách hàng:</a:t>
            </a:r>
            <a:br>
              <a:rPr lang="en-AU" sz="1500" dirty="0"/>
            </a:br>
            <a:r>
              <a:rPr lang="en-AU" sz="1500" dirty="0"/>
              <a:t>Để bảo vệ khách hàng và doanh nghiệp </a:t>
            </a:r>
            <a:r>
              <a:rPr lang="en-AU" sz="1500" dirty="0" err="1"/>
              <a:t>Conxxion</a:t>
            </a:r>
            <a:r>
              <a:rPr lang="en-AU" sz="1500" dirty="0"/>
              <a:t> của bạn:</a:t>
            </a:r>
          </a:p>
          <a:p>
            <a:pPr marL="180000" indent="-180000">
              <a:buFont typeface="Arial" panose="020B0604020202020204" pitchFamily="34" charset="0"/>
              <a:buChar char="•"/>
            </a:pPr>
            <a:r>
              <a:rPr lang="en-AU" sz="1500" dirty="0"/>
              <a:t>Đảm bảo khách hàng </a:t>
            </a:r>
            <a:r>
              <a:rPr lang="en-AU" sz="1500" b="1" dirty="0"/>
              <a:t>hiểu rõ</a:t>
            </a:r>
            <a:r>
              <a:rPr lang="en-AU" sz="1500" dirty="0"/>
              <a:t> về sản phẩm/dịch vụ</a:t>
            </a:r>
          </a:p>
          <a:p>
            <a:pPr marL="180000" indent="-180000">
              <a:buFont typeface="Arial" panose="020B0604020202020204" pitchFamily="34" charset="0"/>
              <a:buChar char="•"/>
            </a:pPr>
            <a:r>
              <a:rPr lang="en-AU" sz="1500" b="1" dirty="0"/>
              <a:t>Khách hàng phải tự hoàn thành</a:t>
            </a:r>
            <a:r>
              <a:rPr lang="en-AU" sz="1500" dirty="0"/>
              <a:t> đơn đăng ký của chính mình</a:t>
            </a:r>
          </a:p>
          <a:p>
            <a:pPr marL="180000" indent="-180000">
              <a:buFont typeface="Arial" panose="020B0604020202020204" pitchFamily="34" charset="0"/>
              <a:buChar char="•"/>
            </a:pPr>
            <a:r>
              <a:rPr lang="en-AU" sz="1500" dirty="0"/>
              <a:t>Tất cả thông tin trong </a:t>
            </a:r>
            <a:r>
              <a:rPr lang="en-AU" sz="1500" b="1" dirty="0"/>
              <a:t>đơn đăng ký phải chính xác và thuộc về khách hàng</a:t>
            </a:r>
            <a:endParaRPr lang="en-AU" sz="1500" dirty="0"/>
          </a:p>
          <a:p>
            <a:pPr marL="180000" indent="-180000">
              <a:buFont typeface="Arial" panose="020B0604020202020204" pitchFamily="34" charset="0"/>
              <a:buChar char="•"/>
            </a:pPr>
            <a:r>
              <a:rPr lang="en-AU" sz="1500" b="1" dirty="0"/>
              <a:t>Thông báo cho</a:t>
            </a:r>
            <a:r>
              <a:rPr lang="en-AU" sz="1500" dirty="0"/>
              <a:t> khách hàng về bất kỳ </a:t>
            </a:r>
            <a:r>
              <a:rPr lang="en-AU" sz="1500" b="1" dirty="0"/>
              <a:t>thời gian cân nhắc nào</a:t>
            </a:r>
            <a:endParaRPr lang="en-AU" sz="1500" dirty="0"/>
          </a:p>
          <a:p>
            <a:pPr marL="180000" indent="-180000">
              <a:buFont typeface="Arial" panose="020B0604020202020204" pitchFamily="34" charset="0"/>
              <a:buChar char="•"/>
            </a:pPr>
            <a:r>
              <a:rPr lang="en-AU" sz="1500" dirty="0"/>
              <a:t>Sử dụng </a:t>
            </a:r>
            <a:r>
              <a:rPr lang="en-AU" sz="1500" b="1" dirty="0"/>
              <a:t>phán đoán hợp lý</a:t>
            </a:r>
            <a:r>
              <a:rPr lang="en-AU" sz="1500" dirty="0"/>
              <a:t>, đặc biệt là với </a:t>
            </a:r>
            <a:r>
              <a:rPr lang="en-AU" sz="1500" b="1" dirty="0"/>
              <a:t>những cá nhân dễ bị tổn thương</a:t>
            </a:r>
            <a:endParaRPr lang="en-AU" sz="1500" dirty="0"/>
          </a:p>
          <a:p>
            <a:r>
              <a:rPr lang="en-AU" sz="1500" b="1" dirty="0"/>
              <a:t>Vi phạm các quy tắc này có thể dẫn đến việc CHẤM DỨT</a:t>
            </a:r>
            <a:r>
              <a:rPr lang="en-AU" sz="1500" dirty="0"/>
              <a:t> Thỏa thuận IBO </a:t>
            </a:r>
            <a:r>
              <a:rPr lang="en-AU" sz="1500" dirty="0" err="1"/>
              <a:t>Conxxion</a:t>
            </a:r>
            <a:r>
              <a:rPr lang="en-AU" sz="1500" dirty="0"/>
              <a:t> của bạn.</a:t>
            </a:r>
          </a:p>
        </p:txBody>
      </p:sp>
      <p:pic>
        <p:nvPicPr>
          <p:cNvPr id="7" name="Picture Placeholder 6">
            <a:extLst>
              <a:ext uri="{FF2B5EF4-FFF2-40B4-BE49-F238E27FC236}">
                <a16:creationId xmlns:a16="http://schemas.microsoft.com/office/drawing/2014/main" id="{DA8D918D-2232-D631-C83B-621DC5B2179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Tree>
    <p:extLst>
      <p:ext uri="{BB962C8B-B14F-4D97-AF65-F5344CB8AC3E}">
        <p14:creationId xmlns:p14="http://schemas.microsoft.com/office/powerpoint/2010/main" val="721514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EA627-77C6-BC7C-0B78-9E136287F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44718-946A-B1C2-B5D4-40018E04E615}"/>
              </a:ext>
            </a:extLst>
          </p:cNvPr>
          <p:cNvSpPr>
            <a:spLocks noGrp="1"/>
          </p:cNvSpPr>
          <p:nvPr>
            <p:ph type="title"/>
          </p:nvPr>
        </p:nvSpPr>
        <p:spPr>
          <a:xfrm>
            <a:off x="691662" y="1328695"/>
            <a:ext cx="6986044" cy="919287"/>
          </a:xfrm>
        </p:spPr>
        <p:txBody>
          <a:bodyPr/>
          <a:lstStyle/>
          <a:p>
            <a:pPr algn="ctr"/>
            <a:r>
              <a:rPr lang="en-AU" sz="2100" dirty="0"/>
              <a:t>HOÀN THÀNH HỌC PHẦN</a:t>
            </a:r>
          </a:p>
        </p:txBody>
      </p:sp>
      <p:sp>
        <p:nvSpPr>
          <p:cNvPr id="3" name="Text Placeholder 2">
            <a:extLst>
              <a:ext uri="{FF2B5EF4-FFF2-40B4-BE49-F238E27FC236}">
                <a16:creationId xmlns:a16="http://schemas.microsoft.com/office/drawing/2014/main" id="{010B2C2E-D494-5874-DBF0-9DE74577BD4B}"/>
              </a:ext>
            </a:extLst>
          </p:cNvPr>
          <p:cNvSpPr>
            <a:spLocks noGrp="1"/>
          </p:cNvSpPr>
          <p:nvPr>
            <p:ph type="body" sz="quarter" idx="16"/>
          </p:nvPr>
        </p:nvSpPr>
        <p:spPr>
          <a:xfrm>
            <a:off x="691662" y="2453395"/>
            <a:ext cx="6986044" cy="717698"/>
          </a:xfrm>
        </p:spPr>
        <p:txBody>
          <a:bodyPr/>
          <a:lstStyle/>
          <a:p>
            <a:pPr algn="ctr"/>
            <a:r>
              <a:rPr lang="en-AU" dirty="0"/>
              <a:t>Vui lòng tiếp tục sang học phần tiếp theo</a:t>
            </a:r>
          </a:p>
        </p:txBody>
      </p:sp>
      <p:pic>
        <p:nvPicPr>
          <p:cNvPr id="6" name="Picture Placeholder 5">
            <a:extLst>
              <a:ext uri="{FF2B5EF4-FFF2-40B4-BE49-F238E27FC236}">
                <a16:creationId xmlns:a16="http://schemas.microsoft.com/office/drawing/2014/main" id="{0A650BBB-09DB-C6B8-0C71-E13AAECDE8B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621" t="-64" r="22223" b="64"/>
          <a:stretch>
            <a:fillRect/>
          </a:stretch>
        </p:blipFill>
        <p:spPr>
          <a:xfrm>
            <a:off x="7838983" y="550414"/>
            <a:ext cx="4030462" cy="5749799"/>
          </a:xfrm>
        </p:spPr>
      </p:pic>
      <p:pic>
        <p:nvPicPr>
          <p:cNvPr id="8" name="Graphic 7" descr="Checkmark with solid fill">
            <a:extLst>
              <a:ext uri="{FF2B5EF4-FFF2-40B4-BE49-F238E27FC236}">
                <a16:creationId xmlns:a16="http://schemas.microsoft.com/office/drawing/2014/main" id="{111BE2A0-1477-1938-E5B1-3BB7376B21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7370" y="1223188"/>
            <a:ext cx="914400" cy="914400"/>
          </a:xfrm>
          <a:prstGeom prst="rect">
            <a:avLst/>
          </a:prstGeom>
        </p:spPr>
      </p:pic>
      <p:sp>
        <p:nvSpPr>
          <p:cNvPr id="9" name="Title 1">
            <a:extLst>
              <a:ext uri="{FF2B5EF4-FFF2-40B4-BE49-F238E27FC236}">
                <a16:creationId xmlns:a16="http://schemas.microsoft.com/office/drawing/2014/main" id="{89490970-220D-0A6E-A3BD-9CABEC09E965}"/>
              </a:ext>
            </a:extLst>
          </p:cNvPr>
          <p:cNvSpPr txBox="1">
            <a:spLocks/>
          </p:cNvSpPr>
          <p:nvPr/>
        </p:nvSpPr>
        <p:spPr>
          <a:xfrm>
            <a:off x="8595196" y="1937857"/>
            <a:ext cx="1920404" cy="926983"/>
          </a:xfrm>
          <a:prstGeom prst="rect">
            <a:avLst/>
          </a:prstGeom>
        </p:spPr>
        <p:txBody>
          <a:bodyPr vert="horz" lIns="91440" tIns="45720" rIns="91440" bIns="45720" rtlCol="0" anchor="ctr">
            <a:noAutofit/>
          </a:bodyPr>
          <a:lstStyle>
            <a:lvl1pPr algn="l" defTabSz="914377" rtl="0" eaLnBrk="1" latinLnBrk="0" hangingPunct="1">
              <a:lnSpc>
                <a:spcPct val="100000"/>
              </a:lnSpc>
              <a:spcBef>
                <a:spcPts val="1000"/>
              </a:spcBef>
              <a:buNone/>
              <a:defRPr sz="2600" b="1" kern="1200" spc="0" baseline="0">
                <a:solidFill>
                  <a:srgbClr val="07344D"/>
                </a:solidFill>
                <a:latin typeface="Montserrat" pitchFamily="2" charset="77"/>
                <a:ea typeface="+mj-ea"/>
                <a:cs typeface="+mj-cs"/>
              </a:defRPr>
            </a:lvl1pPr>
          </a:lstStyle>
          <a:p>
            <a:pPr algn="ctr"/>
            <a:r>
              <a:rPr lang="en-AU" dirty="0"/>
              <a:t>TIẾP THEO</a:t>
            </a:r>
          </a:p>
        </p:txBody>
      </p:sp>
    </p:spTree>
    <p:extLst>
      <p:ext uri="{BB962C8B-B14F-4D97-AF65-F5344CB8AC3E}">
        <p14:creationId xmlns:p14="http://schemas.microsoft.com/office/powerpoint/2010/main" val="2137340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DC9293-3F53-2317-2B27-BD044B126DEC}"/>
              </a:ext>
            </a:extLst>
          </p:cNvPr>
          <p:cNvSpPr>
            <a:spLocks noGrp="1"/>
          </p:cNvSpPr>
          <p:nvPr>
            <p:ph type="body" sz="quarter" idx="12"/>
          </p:nvPr>
        </p:nvSpPr>
        <p:spPr>
          <a:xfrm>
            <a:off x="5160818" y="2475119"/>
            <a:ext cx="6176012" cy="574909"/>
          </a:xfrm>
        </p:spPr>
        <p:txBody>
          <a:bodyPr/>
          <a:lstStyle/>
          <a:p>
            <a:r>
              <a:rPr lang="en-AU" dirty="0"/>
              <a:t>Mạng Xã hội</a:t>
            </a:r>
          </a:p>
        </p:txBody>
      </p:sp>
      <p:sp>
        <p:nvSpPr>
          <p:cNvPr id="3" name="Text Placeholder 2">
            <a:extLst>
              <a:ext uri="{FF2B5EF4-FFF2-40B4-BE49-F238E27FC236}">
                <a16:creationId xmlns:a16="http://schemas.microsoft.com/office/drawing/2014/main" id="{F44A7298-4DEC-71E6-2429-E18A4056B437}"/>
              </a:ext>
            </a:extLst>
          </p:cNvPr>
          <p:cNvSpPr>
            <a:spLocks noGrp="1"/>
          </p:cNvSpPr>
          <p:nvPr>
            <p:ph type="body" sz="quarter" idx="13"/>
          </p:nvPr>
        </p:nvSpPr>
        <p:spPr>
          <a:xfrm>
            <a:off x="5160818" y="3414666"/>
            <a:ext cx="5850223" cy="707220"/>
          </a:xfrm>
        </p:spPr>
        <p:txBody>
          <a:bodyPr>
            <a:normAutofit fontScale="77500" lnSpcReduction="20000"/>
          </a:bodyPr>
          <a:lstStyle/>
          <a:p>
            <a:r>
              <a:rPr lang="en-AU" dirty="0" err="1"/>
              <a:t>Conxxion</a:t>
            </a:r>
            <a:r>
              <a:rPr lang="en-AU" dirty="0"/>
              <a:t> Cơ hội &amp; Thu nhận Khách hàng</a:t>
            </a:r>
          </a:p>
        </p:txBody>
      </p:sp>
      <p:sp>
        <p:nvSpPr>
          <p:cNvPr id="4" name="Text Placeholder 3">
            <a:extLst>
              <a:ext uri="{FF2B5EF4-FFF2-40B4-BE49-F238E27FC236}">
                <a16:creationId xmlns:a16="http://schemas.microsoft.com/office/drawing/2014/main" id="{7627AD47-A8EB-CE1B-0CD0-FB17886DFC6B}"/>
              </a:ext>
            </a:extLst>
          </p:cNvPr>
          <p:cNvSpPr>
            <a:spLocks noGrp="1"/>
          </p:cNvSpPr>
          <p:nvPr>
            <p:ph type="body" sz="quarter" idx="14"/>
          </p:nvPr>
        </p:nvSpPr>
        <p:spPr/>
        <p:txBody>
          <a:bodyPr/>
          <a:lstStyle/>
          <a:p>
            <a:r>
              <a:rPr lang="en-AU" dirty="0"/>
              <a:t>04</a:t>
            </a:r>
          </a:p>
        </p:txBody>
      </p:sp>
    </p:spTree>
    <p:extLst>
      <p:ext uri="{BB962C8B-B14F-4D97-AF65-F5344CB8AC3E}">
        <p14:creationId xmlns:p14="http://schemas.microsoft.com/office/powerpoint/2010/main" val="1132427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5354-2C95-F211-6E5C-2493BD5C56A9}"/>
              </a:ext>
            </a:extLst>
          </p:cNvPr>
          <p:cNvSpPr>
            <a:spLocks noGrp="1"/>
          </p:cNvSpPr>
          <p:nvPr>
            <p:ph type="title"/>
          </p:nvPr>
        </p:nvSpPr>
        <p:spPr/>
        <p:txBody>
          <a:bodyPr/>
          <a:lstStyle/>
          <a:p>
            <a:r>
              <a:rPr lang="en-AU" dirty="0"/>
              <a:t>Mạng Xã hội</a:t>
            </a:r>
            <a:br>
              <a:rPr lang="en-AU" dirty="0"/>
            </a:br>
            <a:r>
              <a:rPr lang="en-AU" sz="2000" b="0" dirty="0"/>
              <a:t>Tiếp thị Cơ hội</a:t>
            </a:r>
          </a:p>
        </p:txBody>
      </p:sp>
      <p:sp>
        <p:nvSpPr>
          <p:cNvPr id="3" name="Content Placeholder 2">
            <a:extLst>
              <a:ext uri="{FF2B5EF4-FFF2-40B4-BE49-F238E27FC236}">
                <a16:creationId xmlns:a16="http://schemas.microsoft.com/office/drawing/2014/main" id="{92D40ADA-FDA6-4CF6-3840-2190C45CB1A0}"/>
              </a:ext>
            </a:extLst>
          </p:cNvPr>
          <p:cNvSpPr>
            <a:spLocks noGrp="1"/>
          </p:cNvSpPr>
          <p:nvPr>
            <p:ph type="body" sz="quarter" idx="16"/>
          </p:nvPr>
        </p:nvSpPr>
        <p:spPr/>
        <p:txBody>
          <a:bodyPr/>
          <a:lstStyle/>
          <a:p>
            <a:r>
              <a:rPr lang="en-AU" sz="2000" dirty="0"/>
              <a:t>Mạng xã hội là một cách tuyệt vời để phát triển thị trường quen biết và doanh nghiệp của bạn. </a:t>
            </a:r>
          </a:p>
          <a:p>
            <a:r>
              <a:rPr lang="en-AU" sz="2000" dirty="0"/>
              <a:t>Hãy xem việc chia sẻ trên mạng xã hội là một phần của quy trình tiếp thị mạng lưới. Mục tiêu là tạo kết nối – điều quan trọng là phát triển mạng lưới quen biết chứ không phải mạng lưới xa lạ.</a:t>
            </a:r>
          </a:p>
          <a:p>
            <a:pPr marL="0" indent="0" algn="ctr">
              <a:spcBef>
                <a:spcPts val="1800"/>
              </a:spcBef>
              <a:buNone/>
            </a:pPr>
            <a:r>
              <a:rPr lang="en-AU" sz="2000" b="1" dirty="0"/>
              <a:t>Mạng xã hội của bạn không thể thay thế thị trường quen biết. Đó là cơ hội để phát triển mạng lưới quen biết của bạn.</a:t>
            </a:r>
          </a:p>
        </p:txBody>
      </p:sp>
      <p:pic>
        <p:nvPicPr>
          <p:cNvPr id="8" name="Picture Placeholder 7">
            <a:extLst>
              <a:ext uri="{FF2B5EF4-FFF2-40B4-BE49-F238E27FC236}">
                <a16:creationId xmlns:a16="http://schemas.microsoft.com/office/drawing/2014/main" id="{6B6C9C30-87DB-D249-D054-73ADD952D30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Tree>
    <p:extLst>
      <p:ext uri="{BB962C8B-B14F-4D97-AF65-F5344CB8AC3E}">
        <p14:creationId xmlns:p14="http://schemas.microsoft.com/office/powerpoint/2010/main" val="3796530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14F1C5-E5B3-467A-2FA3-7D519796968C}"/>
              </a:ext>
            </a:extLst>
          </p:cNvPr>
          <p:cNvSpPr>
            <a:spLocks noGrp="1"/>
          </p:cNvSpPr>
          <p:nvPr>
            <p:ph type="body" sz="quarter" idx="12"/>
          </p:nvPr>
        </p:nvSpPr>
        <p:spPr/>
        <p:txBody>
          <a:bodyPr/>
          <a:lstStyle/>
          <a:p>
            <a:r>
              <a:rPr lang="en-AU" sz="5400" b="1" dirty="0">
                <a:solidFill>
                  <a:schemeClr val="bg1"/>
                </a:solidFill>
              </a:rPr>
              <a:t>Môi trường</a:t>
            </a:r>
            <a:br>
              <a:rPr lang="en-AU" sz="5400" b="1" dirty="0">
                <a:solidFill>
                  <a:schemeClr val="bg1"/>
                </a:solidFill>
              </a:rPr>
            </a:br>
            <a:r>
              <a:rPr lang="en-AU" sz="5400" b="1" dirty="0">
                <a:solidFill>
                  <a:schemeClr val="bg1"/>
                </a:solidFill>
              </a:rPr>
              <a:t>Pháp lý</a:t>
            </a:r>
          </a:p>
        </p:txBody>
      </p:sp>
      <p:sp>
        <p:nvSpPr>
          <p:cNvPr id="3" name="Text Placeholder 2">
            <a:extLst>
              <a:ext uri="{FF2B5EF4-FFF2-40B4-BE49-F238E27FC236}">
                <a16:creationId xmlns:a16="http://schemas.microsoft.com/office/drawing/2014/main" id="{D09C06E4-DAD9-AAA6-F09E-DA3013354E50}"/>
              </a:ext>
            </a:extLst>
          </p:cNvPr>
          <p:cNvSpPr>
            <a:spLocks noGrp="1"/>
          </p:cNvSpPr>
          <p:nvPr>
            <p:ph type="body" sz="quarter" idx="13"/>
          </p:nvPr>
        </p:nvSpPr>
        <p:spPr>
          <a:xfrm>
            <a:off x="5174673" y="3899895"/>
            <a:ext cx="5850223" cy="707220"/>
          </a:xfrm>
        </p:spPr>
        <p:txBody>
          <a:bodyPr>
            <a:normAutofit fontScale="77500" lnSpcReduction="20000"/>
          </a:bodyPr>
          <a:lstStyle/>
          <a:p>
            <a:r>
              <a:rPr lang="en-AU" dirty="0" err="1"/>
              <a:t>Conxxion</a:t>
            </a:r>
            <a:r>
              <a:rPr lang="en-AU" dirty="0"/>
              <a:t> và </a:t>
            </a:r>
            <a:r>
              <a:rPr lang="en-AU" dirty="0" err="1"/>
              <a:t>Conxxion</a:t>
            </a:r>
            <a:r>
              <a:rPr lang="en-AU" dirty="0"/>
              <a:t> Đối tác Agency</a:t>
            </a:r>
          </a:p>
        </p:txBody>
      </p:sp>
      <p:sp>
        <p:nvSpPr>
          <p:cNvPr id="4" name="Text Placeholder 3">
            <a:extLst>
              <a:ext uri="{FF2B5EF4-FFF2-40B4-BE49-F238E27FC236}">
                <a16:creationId xmlns:a16="http://schemas.microsoft.com/office/drawing/2014/main" id="{73D919F1-6C46-E19D-5B90-0905E1E57A1F}"/>
              </a:ext>
            </a:extLst>
          </p:cNvPr>
          <p:cNvSpPr>
            <a:spLocks noGrp="1"/>
          </p:cNvSpPr>
          <p:nvPr>
            <p:ph type="body" sz="quarter" idx="14"/>
          </p:nvPr>
        </p:nvSpPr>
        <p:spPr/>
        <p:txBody>
          <a:bodyPr/>
          <a:lstStyle/>
          <a:p>
            <a:r>
              <a:rPr lang="en-AU" dirty="0"/>
              <a:t>01</a:t>
            </a:r>
          </a:p>
        </p:txBody>
      </p:sp>
    </p:spTree>
    <p:extLst>
      <p:ext uri="{BB962C8B-B14F-4D97-AF65-F5344CB8AC3E}">
        <p14:creationId xmlns:p14="http://schemas.microsoft.com/office/powerpoint/2010/main" val="16537677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996B-1007-287C-D349-153AA649E89F}"/>
              </a:ext>
            </a:extLst>
          </p:cNvPr>
          <p:cNvSpPr>
            <a:spLocks noGrp="1"/>
          </p:cNvSpPr>
          <p:nvPr>
            <p:ph type="title"/>
          </p:nvPr>
        </p:nvSpPr>
        <p:spPr/>
        <p:txBody>
          <a:bodyPr/>
          <a:lstStyle/>
          <a:p>
            <a:r>
              <a:rPr lang="en-AU" dirty="0"/>
              <a:t>Mạng Xã hội</a:t>
            </a:r>
            <a:br>
              <a:rPr lang="en-AU" dirty="0"/>
            </a:br>
            <a:r>
              <a:rPr lang="en-AU" sz="2000" b="0" dirty="0"/>
              <a:t>Thiết lập Tài khoản của Bạn</a:t>
            </a:r>
          </a:p>
        </p:txBody>
      </p:sp>
      <p:sp>
        <p:nvSpPr>
          <p:cNvPr id="3" name="Content Placeholder 2">
            <a:extLst>
              <a:ext uri="{FF2B5EF4-FFF2-40B4-BE49-F238E27FC236}">
                <a16:creationId xmlns:a16="http://schemas.microsoft.com/office/drawing/2014/main" id="{6DB7747D-791B-F4DC-3A64-59C1D2C81060}"/>
              </a:ext>
            </a:extLst>
          </p:cNvPr>
          <p:cNvSpPr>
            <a:spLocks noGrp="1"/>
          </p:cNvSpPr>
          <p:nvPr>
            <p:ph type="body" sz="quarter" idx="16"/>
          </p:nvPr>
        </p:nvSpPr>
        <p:spPr/>
        <p:txBody>
          <a:bodyPr/>
          <a:lstStyle/>
          <a:p>
            <a:pPr marL="457200" indent="-457200">
              <a:buFont typeface="+mj-lt"/>
              <a:buAutoNum type="arabicPeriod"/>
            </a:pPr>
            <a:r>
              <a:rPr lang="en-AU" sz="2000" dirty="0"/>
              <a:t>Chọn nền tảng của bạn</a:t>
            </a:r>
          </a:p>
          <a:p>
            <a:pPr marL="457200" indent="-457200">
              <a:buFont typeface="+mj-lt"/>
              <a:buAutoNum type="arabicPeriod"/>
            </a:pPr>
            <a:r>
              <a:rPr lang="en-AU" sz="2000" dirty="0"/>
              <a:t>Tạo hồ sơ cá nhân</a:t>
            </a:r>
          </a:p>
          <a:p>
            <a:pPr marL="457200" indent="-457200">
              <a:buFont typeface="+mj-lt"/>
              <a:buAutoNum type="arabicPeriod"/>
            </a:pPr>
            <a:r>
              <a:rPr lang="en-AU" sz="2000" dirty="0"/>
              <a:t>Đặt trang của bạn ở chế độ riêng tư</a:t>
            </a:r>
          </a:p>
          <a:p>
            <a:pPr marL="457200" indent="-457200">
              <a:buFont typeface="+mj-lt"/>
              <a:buAutoNum type="arabicPeriod"/>
            </a:pPr>
            <a:r>
              <a:rPr lang="en-AU" sz="2000" dirty="0"/>
              <a:t>Tải lên ảnh đại diện và ảnh bìa vui vẻ, thân thiện nếu sử dụng Facebook</a:t>
            </a:r>
          </a:p>
          <a:p>
            <a:pPr marL="457200" indent="-457200">
              <a:buFont typeface="+mj-lt"/>
              <a:buAutoNum type="arabicPeriod"/>
            </a:pPr>
            <a:r>
              <a:rPr lang="en-AU" sz="2000" dirty="0"/>
              <a:t>Thích và theo dõi </a:t>
            </a:r>
            <a:r>
              <a:rPr lang="en-AU" sz="2000" dirty="0" err="1"/>
              <a:t>Conxxion</a:t>
            </a:r>
            <a:r>
              <a:rPr lang="en-AU" sz="2000" dirty="0"/>
              <a:t> Pacific Page</a:t>
            </a:r>
          </a:p>
          <a:p>
            <a:pPr marL="457200" indent="-457200">
              <a:buFont typeface="+mj-lt"/>
              <a:buAutoNum type="arabicPeriod"/>
            </a:pPr>
            <a:r>
              <a:rPr lang="en-AU" sz="2000" dirty="0"/>
              <a:t>Khuyến khích đội nhóm của bạn cũng tham gia Facebook </a:t>
            </a:r>
          </a:p>
        </p:txBody>
      </p:sp>
      <p:pic>
        <p:nvPicPr>
          <p:cNvPr id="9" name="Picture Placeholder 8">
            <a:extLst>
              <a:ext uri="{FF2B5EF4-FFF2-40B4-BE49-F238E27FC236}">
                <a16:creationId xmlns:a16="http://schemas.microsoft.com/office/drawing/2014/main" id="{C69726CF-4168-87AE-C8D7-CDBEF5874E4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Tree>
    <p:extLst>
      <p:ext uri="{BB962C8B-B14F-4D97-AF65-F5344CB8AC3E}">
        <p14:creationId xmlns:p14="http://schemas.microsoft.com/office/powerpoint/2010/main" val="16847224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37065-B25A-2F66-B649-C3D34242B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574B65-5AB7-22B8-8029-8A40E6D1A47B}"/>
              </a:ext>
            </a:extLst>
          </p:cNvPr>
          <p:cNvSpPr>
            <a:spLocks noGrp="1"/>
          </p:cNvSpPr>
          <p:nvPr>
            <p:ph type="title"/>
          </p:nvPr>
        </p:nvSpPr>
        <p:spPr/>
        <p:txBody>
          <a:bodyPr/>
          <a:lstStyle/>
          <a:p>
            <a:r>
              <a:rPr lang="en-AU" dirty="0"/>
              <a:t>Mạng Xã hội</a:t>
            </a:r>
            <a:br>
              <a:rPr lang="en-AU" dirty="0"/>
            </a:br>
            <a:r>
              <a:rPr lang="en-AU" sz="2000" b="0" dirty="0"/>
              <a:t>Thu nhận Khách hàng</a:t>
            </a:r>
          </a:p>
        </p:txBody>
      </p:sp>
      <p:sp>
        <p:nvSpPr>
          <p:cNvPr id="3" name="Content Placeholder 2">
            <a:extLst>
              <a:ext uri="{FF2B5EF4-FFF2-40B4-BE49-F238E27FC236}">
                <a16:creationId xmlns:a16="http://schemas.microsoft.com/office/drawing/2014/main" id="{E6DB2707-65DC-86B0-A728-274BF932FA0D}"/>
              </a:ext>
            </a:extLst>
          </p:cNvPr>
          <p:cNvSpPr>
            <a:spLocks noGrp="1"/>
          </p:cNvSpPr>
          <p:nvPr>
            <p:ph type="body" sz="quarter" idx="16"/>
          </p:nvPr>
        </p:nvSpPr>
        <p:spPr>
          <a:xfrm>
            <a:off x="1056442" y="1592019"/>
            <a:ext cx="6606628" cy="4449601"/>
          </a:xfrm>
        </p:spPr>
        <p:txBody>
          <a:bodyPr/>
          <a:lstStyle/>
          <a:p>
            <a:pPr marL="180000" indent="-180000">
              <a:spcBef>
                <a:spcPts val="0"/>
              </a:spcBef>
              <a:buNone/>
            </a:pPr>
            <a:r>
              <a:rPr lang="en-AU" sz="1700" b="1" dirty="0">
                <a:solidFill>
                  <a:schemeClr val="accent6"/>
                </a:solidFill>
              </a:rPr>
              <a:t>Nên:</a:t>
            </a:r>
          </a:p>
          <a:p>
            <a:pPr marL="180000" indent="-180000">
              <a:spcBef>
                <a:spcPts val="0"/>
              </a:spcBef>
              <a:spcAft>
                <a:spcPts val="1200"/>
              </a:spcAft>
              <a:buFont typeface="Wingdings" pitchFamily="2" charset="2"/>
              <a:buChar char="ü"/>
            </a:pPr>
            <a:r>
              <a:rPr lang="en-AU" sz="1700" dirty="0"/>
              <a:t>Sử dụng hồ sơ cá nhân của bạn và đặt ở chế độ riêng tư</a:t>
            </a:r>
          </a:p>
          <a:p>
            <a:pPr marL="180000" indent="-180000">
              <a:spcBef>
                <a:spcPts val="0"/>
              </a:spcBef>
              <a:spcAft>
                <a:spcPts val="1200"/>
              </a:spcAft>
              <a:buFont typeface="Wingdings" pitchFamily="2" charset="2"/>
              <a:buChar char="ü"/>
            </a:pPr>
            <a:r>
              <a:rPr lang="en-AU" sz="1700" dirty="0"/>
              <a:t>Đặt bài đăng của bạn ở chế độ “riêng tư” hoặc chỉ “bạn bè” </a:t>
            </a:r>
          </a:p>
          <a:p>
            <a:pPr marL="180000" indent="-180000">
              <a:spcBef>
                <a:spcPts val="0"/>
              </a:spcBef>
              <a:spcAft>
                <a:spcPts val="1200"/>
              </a:spcAft>
              <a:buFont typeface="Wingdings" pitchFamily="2" charset="2"/>
              <a:buChar char="ü"/>
            </a:pPr>
            <a:r>
              <a:rPr lang="en-AU" sz="1700" dirty="0"/>
              <a:t>Chia sẻ bài đăng từ </a:t>
            </a:r>
            <a:r>
              <a:rPr lang="en-AU" sz="1700" dirty="0" err="1"/>
              <a:t>Conxxion</a:t>
            </a:r>
            <a:r>
              <a:rPr lang="en-AU" sz="1700" dirty="0"/>
              <a:t> trang Facebook chính thức của công ty hoặc Ứng dụng Di động</a:t>
            </a:r>
          </a:p>
          <a:p>
            <a:pPr marL="180000" indent="-180000">
              <a:spcBef>
                <a:spcPts val="0"/>
              </a:spcBef>
              <a:spcAft>
                <a:spcPts val="1200"/>
              </a:spcAft>
              <a:buFont typeface="Wingdings" pitchFamily="2" charset="2"/>
              <a:buChar char="ü"/>
            </a:pPr>
            <a:r>
              <a:rPr lang="en-AU" sz="1700" dirty="0"/>
              <a:t>Chỉ sử dụng các mẫu hình ảnh mạng xã hội đã được phê duyệt do </a:t>
            </a:r>
            <a:r>
              <a:rPr lang="en-AU" sz="1700" dirty="0" err="1"/>
              <a:t>Conxxion</a:t>
            </a:r>
            <a:r>
              <a:rPr lang="en-AU" sz="1700" dirty="0"/>
              <a:t> Văn phòng Chính tạo ra</a:t>
            </a:r>
          </a:p>
          <a:p>
            <a:pPr marL="180000" indent="-180000">
              <a:spcBef>
                <a:spcPts val="0"/>
              </a:spcBef>
              <a:spcAft>
                <a:spcPts val="1200"/>
              </a:spcAft>
              <a:buFont typeface="Wingdings" pitchFamily="2" charset="2"/>
              <a:buChar char="ü"/>
            </a:pPr>
            <a:r>
              <a:rPr lang="en-AU" sz="1700" dirty="0"/>
              <a:t>Tuân thủ chính sách về mạng xã hội, tiếp thị và quảng cáo của </a:t>
            </a:r>
            <a:r>
              <a:rPr lang="en-AU" sz="1700" dirty="0" err="1"/>
              <a:t>Conxxion</a:t>
            </a:r>
          </a:p>
          <a:p>
            <a:pPr>
              <a:spcBef>
                <a:spcPts val="0"/>
              </a:spcBef>
              <a:spcAft>
                <a:spcPts val="1200"/>
              </a:spcAft>
              <a:buNone/>
            </a:pPr>
            <a:r>
              <a:rPr lang="en-AU" sz="1700" dirty="0"/>
              <a:t>Để biết thêm thông tin về các hoạt động tiếp thị &amp; quảng cáo được cho phép, vui lòng tham khảo </a:t>
            </a:r>
            <a:r>
              <a:rPr lang="en-AU" sz="1700" dirty="0">
                <a:solidFill>
                  <a:srgbClr val="076B74"/>
                </a:solidFill>
              </a:rPr>
              <a:t>Mục 1.2 của Chính sách &amp; Quy trình Conxxion</a:t>
            </a:r>
            <a:r>
              <a:rPr lang="en-AU" sz="1700" dirty="0"/>
              <a:t>, </a:t>
            </a:r>
            <a:r>
              <a:rPr lang="en-AU" sz="1700" dirty="0" err="1"/>
              <a:t>Conxxion</a:t>
            </a:r>
            <a:r>
              <a:rPr lang="en-AU" sz="1700" dirty="0"/>
              <a:t> </a:t>
            </a:r>
            <a:r>
              <a:rPr lang="en-AU" sz="1700" dirty="0">
                <a:solidFill>
                  <a:srgbClr val="076B74"/>
                </a:solidFill>
              </a:rPr>
              <a:t>Hướng dẫn Tiếp thị và Quảng cáo </a:t>
            </a:r>
            <a:r>
              <a:rPr lang="en-AU" sz="1700" dirty="0"/>
              <a:t>và </a:t>
            </a:r>
            <a:r>
              <a:rPr lang="en-AU" sz="1700" dirty="0">
                <a:solidFill>
                  <a:srgbClr val="076B74"/>
                </a:solidFill>
              </a:rPr>
              <a:t>Hướng dẫn Mạng Xã hội của Conxxion.</a:t>
            </a:r>
          </a:p>
        </p:txBody>
      </p:sp>
      <p:pic>
        <p:nvPicPr>
          <p:cNvPr id="6" name="Picture Placeholder 5">
            <a:extLst>
              <a:ext uri="{FF2B5EF4-FFF2-40B4-BE49-F238E27FC236}">
                <a16:creationId xmlns:a16="http://schemas.microsoft.com/office/drawing/2014/main" id="{E7CE73A5-827E-8725-4349-277EFB15DE0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4" r="2684"/>
          <a:stretch/>
        </p:blipFill>
        <p:spPr/>
      </p:pic>
    </p:spTree>
    <p:extLst>
      <p:ext uri="{BB962C8B-B14F-4D97-AF65-F5344CB8AC3E}">
        <p14:creationId xmlns:p14="http://schemas.microsoft.com/office/powerpoint/2010/main" val="1835431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C0E0-E7AC-F98C-0CCF-99ED79CEF0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DAD2EB-9E2A-7045-505D-2AA4C958F4D1}"/>
              </a:ext>
            </a:extLst>
          </p:cNvPr>
          <p:cNvSpPr>
            <a:spLocks noGrp="1"/>
          </p:cNvSpPr>
          <p:nvPr>
            <p:ph type="title"/>
          </p:nvPr>
        </p:nvSpPr>
        <p:spPr/>
        <p:txBody>
          <a:bodyPr/>
          <a:lstStyle/>
          <a:p>
            <a:r>
              <a:rPr lang="en-AU" dirty="0"/>
              <a:t>Mạng Xã hội</a:t>
            </a:r>
            <a:br>
              <a:rPr lang="en-AU" dirty="0"/>
            </a:br>
            <a:r>
              <a:rPr lang="en-AU" sz="2000" b="0" dirty="0"/>
              <a:t>Thu nhận Khách hàng</a:t>
            </a:r>
          </a:p>
        </p:txBody>
      </p:sp>
      <p:sp>
        <p:nvSpPr>
          <p:cNvPr id="3" name="Content Placeholder 2">
            <a:extLst>
              <a:ext uri="{FF2B5EF4-FFF2-40B4-BE49-F238E27FC236}">
                <a16:creationId xmlns:a16="http://schemas.microsoft.com/office/drawing/2014/main" id="{9E17FB59-7490-269B-99CE-F8118849C8C8}"/>
              </a:ext>
            </a:extLst>
          </p:cNvPr>
          <p:cNvSpPr>
            <a:spLocks noGrp="1"/>
          </p:cNvSpPr>
          <p:nvPr>
            <p:ph type="body" sz="quarter" idx="16"/>
          </p:nvPr>
        </p:nvSpPr>
        <p:spPr>
          <a:xfrm>
            <a:off x="1056442" y="1586582"/>
            <a:ext cx="6566871" cy="3747232"/>
          </a:xfrm>
        </p:spPr>
        <p:txBody>
          <a:bodyPr>
            <a:noAutofit/>
          </a:bodyPr>
          <a:lstStyle/>
          <a:p>
            <a:pPr marL="0" indent="0">
              <a:spcAft>
                <a:spcPts val="0"/>
              </a:spcAft>
              <a:buNone/>
            </a:pPr>
            <a:r>
              <a:rPr lang="en-AU" sz="1500" b="1" dirty="0">
                <a:solidFill>
                  <a:srgbClr val="C00000"/>
                </a:solidFill>
              </a:rPr>
              <a:t>Không nên:</a:t>
            </a:r>
          </a:p>
          <a:p>
            <a:pPr marL="360000" indent="-360000">
              <a:spcAft>
                <a:spcPts val="0"/>
              </a:spcAft>
              <a:buClr>
                <a:srgbClr val="C00000"/>
              </a:buClr>
              <a:buSzPct val="120000"/>
              <a:buFont typeface="System Font Regular"/>
              <a:buChar char="x"/>
            </a:pPr>
            <a:r>
              <a:rPr lang="en-AU" sz="1500" dirty="0"/>
              <a:t>Đăng bài công khai</a:t>
            </a:r>
          </a:p>
          <a:p>
            <a:pPr marL="360000" indent="-360000">
              <a:spcAft>
                <a:spcPts val="0"/>
              </a:spcAft>
              <a:buClr>
                <a:srgbClr val="C00000"/>
              </a:buClr>
              <a:buSzPct val="120000"/>
              <a:buFont typeface="System Font Regular"/>
              <a:buChar char="x"/>
            </a:pPr>
            <a:r>
              <a:rPr lang="en-AU" sz="1500" dirty="0"/>
              <a:t>Đưa ra tuyên bố hoặc cam kết về phong cách sống, thu nhập hoặc tiết kiệm</a:t>
            </a:r>
          </a:p>
          <a:p>
            <a:pPr marL="360000" indent="-360000">
              <a:spcAft>
                <a:spcPts val="0"/>
              </a:spcAft>
              <a:buClr>
                <a:srgbClr val="C00000"/>
              </a:buClr>
              <a:buSzPct val="120000"/>
              <a:buFont typeface="System Font Regular"/>
              <a:buChar char="x"/>
            </a:pPr>
            <a:r>
              <a:rPr lang="en-AU" sz="1500" dirty="0"/>
              <a:t>Tạo trang doanh nghiệp hoặc hồ sơ nhân vật công chúng</a:t>
            </a:r>
          </a:p>
          <a:p>
            <a:pPr marL="360000" indent="-360000">
              <a:spcAft>
                <a:spcPts val="0"/>
              </a:spcAft>
              <a:buClr>
                <a:srgbClr val="C00000"/>
              </a:buClr>
              <a:buSzPct val="120000"/>
              <a:buFont typeface="System Font Regular"/>
              <a:buChar char="x"/>
            </a:pPr>
            <a:r>
              <a:rPr lang="en-AU" sz="1500" dirty="0"/>
              <a:t>Tạo </a:t>
            </a:r>
            <a:r>
              <a:rPr lang="en-AU" sz="1500" dirty="0" err="1"/>
              <a:t>Conxxion</a:t>
            </a:r>
            <a:r>
              <a:rPr lang="en-AU" sz="1500" dirty="0"/>
              <a:t> giả hoặc nhận diện thương hiệu sản phẩm giả</a:t>
            </a:r>
          </a:p>
          <a:p>
            <a:pPr marL="360000" indent="-360000">
              <a:spcAft>
                <a:spcPts val="0"/>
              </a:spcAft>
              <a:buClr>
                <a:srgbClr val="C00000"/>
              </a:buClr>
              <a:buSzPct val="120000"/>
              <a:buFont typeface="System Font Regular"/>
              <a:buChar char="x"/>
            </a:pPr>
            <a:r>
              <a:rPr lang="en-AU" sz="1500" dirty="0"/>
              <a:t>Sử dụng </a:t>
            </a:r>
            <a:r>
              <a:rPr lang="en-AU" sz="1500" dirty="0" err="1"/>
              <a:t>Conxxion</a:t>
            </a:r>
            <a:r>
              <a:rPr lang="en-AU" sz="1500" dirty="0"/>
              <a:t> hoặc </a:t>
            </a:r>
            <a:r>
              <a:rPr lang="en-AU" sz="1500" dirty="0" err="1"/>
              <a:t>Conxxion</a:t>
            </a:r>
            <a:r>
              <a:rPr lang="en-AU" sz="1500" dirty="0"/>
              <a:t> logo, hình ảnh, tên hoặc thương hiệu sản phẩm Agency</a:t>
            </a:r>
          </a:p>
          <a:p>
            <a:pPr marL="360000" indent="-360000">
              <a:spcAft>
                <a:spcPts val="0"/>
              </a:spcAft>
              <a:buClr>
                <a:srgbClr val="C00000"/>
              </a:buClr>
              <a:buSzPct val="120000"/>
              <a:buFont typeface="System Font Regular"/>
              <a:buChar char="x"/>
            </a:pPr>
            <a:r>
              <a:rPr lang="en-AU" sz="1500" dirty="0"/>
              <a:t>Tự tạo quảng cáo trên bất kỳ trang web hoặc nền tảng bên thứ ba nào</a:t>
            </a:r>
          </a:p>
          <a:p>
            <a:pPr marL="360000" indent="-360000">
              <a:spcAft>
                <a:spcPts val="0"/>
              </a:spcAft>
              <a:buClr>
                <a:srgbClr val="C00000"/>
              </a:buClr>
              <a:buSzPct val="120000"/>
              <a:buFont typeface="System Font Regular"/>
              <a:buChar char="x"/>
            </a:pPr>
            <a:r>
              <a:rPr lang="en-AU" sz="1500" dirty="0"/>
              <a:t>Đề cập đến các sản phẩm, dịch vụ hoặc gói cụ thể mà </a:t>
            </a:r>
            <a:r>
              <a:rPr lang="en-AU" sz="1500" dirty="0" err="1"/>
              <a:t>Conxxion</a:t>
            </a:r>
            <a:r>
              <a:rPr lang="en-AU" sz="1500" dirty="0"/>
              <a:t> bán</a:t>
            </a:r>
          </a:p>
          <a:p>
            <a:pPr marL="360000" indent="-360000">
              <a:spcAft>
                <a:spcPts val="0"/>
              </a:spcAft>
              <a:buClr>
                <a:srgbClr val="C00000"/>
              </a:buClr>
              <a:buSzPct val="120000"/>
              <a:buFont typeface="System Font Regular"/>
              <a:buChar char="x"/>
            </a:pPr>
            <a:r>
              <a:rPr lang="en-AU" sz="1500" dirty="0"/>
              <a:t>So sánh giá của chúng tôi với giá của các nhà cung cấp khác</a:t>
            </a:r>
          </a:p>
        </p:txBody>
      </p:sp>
      <p:pic>
        <p:nvPicPr>
          <p:cNvPr id="9" name="Picture Placeholder 8">
            <a:extLst>
              <a:ext uri="{FF2B5EF4-FFF2-40B4-BE49-F238E27FC236}">
                <a16:creationId xmlns:a16="http://schemas.microsoft.com/office/drawing/2014/main" id="{D6C79255-A91F-A2B4-5E4A-75A23D82DE6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Tree>
    <p:extLst>
      <p:ext uri="{BB962C8B-B14F-4D97-AF65-F5344CB8AC3E}">
        <p14:creationId xmlns:p14="http://schemas.microsoft.com/office/powerpoint/2010/main" val="814847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B5D5-CB81-10B5-01A4-3EFD4E981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57432-F350-E196-D728-6F1D2983BB15}"/>
              </a:ext>
            </a:extLst>
          </p:cNvPr>
          <p:cNvSpPr>
            <a:spLocks noGrp="1"/>
          </p:cNvSpPr>
          <p:nvPr>
            <p:ph type="title"/>
          </p:nvPr>
        </p:nvSpPr>
        <p:spPr>
          <a:xfrm>
            <a:off x="691662" y="1328695"/>
            <a:ext cx="6986044" cy="919287"/>
          </a:xfrm>
        </p:spPr>
        <p:txBody>
          <a:bodyPr/>
          <a:lstStyle/>
          <a:p>
            <a:pPr algn="ctr"/>
            <a:r>
              <a:rPr lang="en-AU" sz="2100" dirty="0"/>
              <a:t>HOÀN THÀNH HỌC PHẦN</a:t>
            </a:r>
          </a:p>
        </p:txBody>
      </p:sp>
      <p:sp>
        <p:nvSpPr>
          <p:cNvPr id="3" name="Text Placeholder 2">
            <a:extLst>
              <a:ext uri="{FF2B5EF4-FFF2-40B4-BE49-F238E27FC236}">
                <a16:creationId xmlns:a16="http://schemas.microsoft.com/office/drawing/2014/main" id="{AF659B13-F4AC-CA4E-90FA-01B16359B212}"/>
              </a:ext>
            </a:extLst>
          </p:cNvPr>
          <p:cNvSpPr>
            <a:spLocks noGrp="1"/>
          </p:cNvSpPr>
          <p:nvPr>
            <p:ph type="body" sz="quarter" idx="16"/>
          </p:nvPr>
        </p:nvSpPr>
        <p:spPr>
          <a:xfrm>
            <a:off x="691662" y="2453395"/>
            <a:ext cx="6986044" cy="717698"/>
          </a:xfrm>
        </p:spPr>
        <p:txBody>
          <a:bodyPr/>
          <a:lstStyle/>
          <a:p>
            <a:pPr algn="ctr"/>
            <a:r>
              <a:rPr lang="en-AU" dirty="0"/>
              <a:t>Vui lòng tiếp tục sang học phần tiếp theo</a:t>
            </a:r>
          </a:p>
        </p:txBody>
      </p:sp>
      <p:pic>
        <p:nvPicPr>
          <p:cNvPr id="6" name="Picture Placeholder 5">
            <a:extLst>
              <a:ext uri="{FF2B5EF4-FFF2-40B4-BE49-F238E27FC236}">
                <a16:creationId xmlns:a16="http://schemas.microsoft.com/office/drawing/2014/main" id="{E4C86006-2B1B-5D45-3D1E-3C60B63B0C1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621" t="-64" r="22223" b="64"/>
          <a:stretch>
            <a:fillRect/>
          </a:stretch>
        </p:blipFill>
        <p:spPr>
          <a:xfrm>
            <a:off x="7838983" y="550414"/>
            <a:ext cx="4030462" cy="5749799"/>
          </a:xfrm>
        </p:spPr>
      </p:pic>
      <p:pic>
        <p:nvPicPr>
          <p:cNvPr id="8" name="Graphic 7" descr="Checkmark with solid fill">
            <a:extLst>
              <a:ext uri="{FF2B5EF4-FFF2-40B4-BE49-F238E27FC236}">
                <a16:creationId xmlns:a16="http://schemas.microsoft.com/office/drawing/2014/main" id="{C7DF8A5D-4F40-529C-857E-D94D98018B3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7370" y="1223188"/>
            <a:ext cx="914400" cy="914400"/>
          </a:xfrm>
          <a:prstGeom prst="rect">
            <a:avLst/>
          </a:prstGeom>
        </p:spPr>
      </p:pic>
      <p:sp>
        <p:nvSpPr>
          <p:cNvPr id="9" name="Title 1">
            <a:extLst>
              <a:ext uri="{FF2B5EF4-FFF2-40B4-BE49-F238E27FC236}">
                <a16:creationId xmlns:a16="http://schemas.microsoft.com/office/drawing/2014/main" id="{35968849-F529-7609-B607-EB4D430BD504}"/>
              </a:ext>
            </a:extLst>
          </p:cNvPr>
          <p:cNvSpPr txBox="1">
            <a:spLocks/>
          </p:cNvSpPr>
          <p:nvPr/>
        </p:nvSpPr>
        <p:spPr>
          <a:xfrm>
            <a:off x="8595196" y="1988191"/>
            <a:ext cx="1920404" cy="872455"/>
          </a:xfrm>
          <a:prstGeom prst="rect">
            <a:avLst/>
          </a:prstGeom>
        </p:spPr>
        <p:txBody>
          <a:bodyPr vert="horz" lIns="91440" tIns="45720" rIns="91440" bIns="45720" rtlCol="0" anchor="ctr">
            <a:noAutofit/>
          </a:bodyPr>
          <a:lstStyle>
            <a:lvl1pPr algn="l" defTabSz="914377" rtl="0" eaLnBrk="1" latinLnBrk="0" hangingPunct="1">
              <a:lnSpc>
                <a:spcPct val="100000"/>
              </a:lnSpc>
              <a:spcBef>
                <a:spcPts val="1000"/>
              </a:spcBef>
              <a:buNone/>
              <a:defRPr sz="2600" b="1" kern="1200" spc="0" baseline="0">
                <a:solidFill>
                  <a:srgbClr val="07344D"/>
                </a:solidFill>
                <a:latin typeface="Montserrat" pitchFamily="2" charset="77"/>
                <a:ea typeface="+mj-ea"/>
                <a:cs typeface="+mj-cs"/>
              </a:defRPr>
            </a:lvl1pPr>
          </a:lstStyle>
          <a:p>
            <a:pPr algn="ctr"/>
            <a:r>
              <a:rPr lang="en-AU" dirty="0"/>
              <a:t>TIẾP THEO</a:t>
            </a:r>
          </a:p>
        </p:txBody>
      </p:sp>
    </p:spTree>
    <p:extLst>
      <p:ext uri="{BB962C8B-B14F-4D97-AF65-F5344CB8AC3E}">
        <p14:creationId xmlns:p14="http://schemas.microsoft.com/office/powerpoint/2010/main" val="184659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7D8FDB-4CC2-AE0E-B71B-7C40AFF11964}"/>
              </a:ext>
            </a:extLst>
          </p:cNvPr>
          <p:cNvSpPr>
            <a:spLocks noGrp="1"/>
          </p:cNvSpPr>
          <p:nvPr>
            <p:ph type="body" sz="quarter" idx="12"/>
          </p:nvPr>
        </p:nvSpPr>
        <p:spPr>
          <a:xfrm>
            <a:off x="5174672" y="2480655"/>
            <a:ext cx="6518563" cy="574909"/>
          </a:xfrm>
        </p:spPr>
        <p:txBody>
          <a:bodyPr/>
          <a:lstStyle/>
          <a:p>
            <a:r>
              <a:rPr lang="en-AU" dirty="0"/>
              <a:t>Tuyển dụng IBO</a:t>
            </a:r>
          </a:p>
        </p:txBody>
      </p:sp>
      <p:sp>
        <p:nvSpPr>
          <p:cNvPr id="3" name="Text Placeholder 2">
            <a:extLst>
              <a:ext uri="{FF2B5EF4-FFF2-40B4-BE49-F238E27FC236}">
                <a16:creationId xmlns:a16="http://schemas.microsoft.com/office/drawing/2014/main" id="{7174D211-C855-FE8E-E6F9-0C1A86161010}"/>
              </a:ext>
            </a:extLst>
          </p:cNvPr>
          <p:cNvSpPr>
            <a:spLocks noGrp="1"/>
          </p:cNvSpPr>
          <p:nvPr>
            <p:ph type="body" sz="quarter" idx="13"/>
          </p:nvPr>
        </p:nvSpPr>
        <p:spPr>
          <a:xfrm>
            <a:off x="5174672" y="3429000"/>
            <a:ext cx="5850223" cy="707220"/>
          </a:xfrm>
        </p:spPr>
        <p:txBody>
          <a:bodyPr>
            <a:normAutofit fontScale="92500"/>
          </a:bodyPr>
          <a:lstStyle/>
          <a:p>
            <a:r>
              <a:rPr lang="en-AU" dirty="0"/>
              <a:t>Các Mẹo Tuân thủ Hàng đầu</a:t>
            </a:r>
          </a:p>
        </p:txBody>
      </p:sp>
      <p:sp>
        <p:nvSpPr>
          <p:cNvPr id="4" name="Text Placeholder 3">
            <a:extLst>
              <a:ext uri="{FF2B5EF4-FFF2-40B4-BE49-F238E27FC236}">
                <a16:creationId xmlns:a16="http://schemas.microsoft.com/office/drawing/2014/main" id="{FED59B51-9D75-5332-F4EB-44E991DFAEEF}"/>
              </a:ext>
            </a:extLst>
          </p:cNvPr>
          <p:cNvSpPr>
            <a:spLocks noGrp="1"/>
          </p:cNvSpPr>
          <p:nvPr>
            <p:ph type="body" sz="quarter" idx="14"/>
          </p:nvPr>
        </p:nvSpPr>
        <p:spPr/>
        <p:txBody>
          <a:bodyPr/>
          <a:lstStyle/>
          <a:p>
            <a:r>
              <a:rPr lang="en-AU" dirty="0"/>
              <a:t>05</a:t>
            </a:r>
          </a:p>
        </p:txBody>
      </p:sp>
    </p:spTree>
    <p:extLst>
      <p:ext uri="{BB962C8B-B14F-4D97-AF65-F5344CB8AC3E}">
        <p14:creationId xmlns:p14="http://schemas.microsoft.com/office/powerpoint/2010/main" val="12088412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DD9E0-ABCC-8800-F495-00C78C0B877C}"/>
              </a:ext>
            </a:extLst>
          </p:cNvPr>
          <p:cNvSpPr>
            <a:spLocks noGrp="1"/>
          </p:cNvSpPr>
          <p:nvPr>
            <p:ph type="title"/>
          </p:nvPr>
        </p:nvSpPr>
        <p:spPr/>
        <p:txBody>
          <a:bodyPr anchor="ctr">
            <a:normAutofit/>
          </a:bodyPr>
          <a:lstStyle/>
          <a:p>
            <a:r>
              <a:rPr lang="en-AU" dirty="0"/>
              <a:t>Tuyển dụng IBO</a:t>
            </a:r>
          </a:p>
        </p:txBody>
      </p:sp>
      <p:sp>
        <p:nvSpPr>
          <p:cNvPr id="3" name="Content Placeholder 2">
            <a:extLst>
              <a:ext uri="{FF2B5EF4-FFF2-40B4-BE49-F238E27FC236}">
                <a16:creationId xmlns:a16="http://schemas.microsoft.com/office/drawing/2014/main" id="{73564CE0-C58C-029C-0018-9771B4BBF66C}"/>
              </a:ext>
            </a:extLst>
          </p:cNvPr>
          <p:cNvSpPr>
            <a:spLocks noGrp="1"/>
          </p:cNvSpPr>
          <p:nvPr>
            <p:ph type="body" sz="quarter" idx="16"/>
          </p:nvPr>
        </p:nvSpPr>
        <p:spPr>
          <a:xfrm>
            <a:off x="1056442" y="1586582"/>
            <a:ext cx="6459986" cy="4449601"/>
          </a:xfrm>
        </p:spPr>
        <p:txBody>
          <a:bodyPr>
            <a:noAutofit/>
          </a:bodyPr>
          <a:lstStyle/>
          <a:p>
            <a:pPr marL="457200" indent="-457200">
              <a:lnSpc>
                <a:spcPct val="90000"/>
              </a:lnSpc>
              <a:spcAft>
                <a:spcPts val="1200"/>
              </a:spcAft>
              <a:buFont typeface="+mj-lt"/>
              <a:buAutoNum type="arabicPeriod"/>
            </a:pPr>
            <a:r>
              <a:rPr lang="en-AU" dirty="0"/>
              <a:t>Thành công không được đảm bảo mà phụ thuộc vào nỗ lực cụ thể của từng IBO và các yếu tố khác có thể nằm ngoài tầm kiểm soát của họ.</a:t>
            </a:r>
          </a:p>
          <a:p>
            <a:pPr marL="457200" indent="-457200">
              <a:lnSpc>
                <a:spcPct val="90000"/>
              </a:lnSpc>
              <a:spcAft>
                <a:spcPts val="1200"/>
              </a:spcAft>
              <a:buFont typeface="+mj-lt"/>
              <a:buAutoNum type="arabicPeriod"/>
            </a:pPr>
            <a:r>
              <a:rPr lang="en-AU" dirty="0"/>
              <a:t>Mỗi IBO mới được cấp thời gian cân nhắc 10 ngày làm việc. Các ứng viên IBO phải tự hoàn thành </a:t>
            </a:r>
            <a:r>
              <a:rPr lang="en-AU" dirty="0" err="1"/>
              <a:t>Conxxion</a:t>
            </a:r>
            <a:r>
              <a:rPr lang="en-AU" dirty="0"/>
              <a:t> Thỏa thuận IBO của chính mình.</a:t>
            </a:r>
          </a:p>
          <a:p>
            <a:pPr marL="457200" indent="-457200">
              <a:lnSpc>
                <a:spcPct val="90000"/>
              </a:lnSpc>
              <a:spcAft>
                <a:spcPts val="1200"/>
              </a:spcAft>
              <a:buFont typeface="+mj-lt"/>
              <a:buAutoNum type="arabicPeriod"/>
            </a:pPr>
            <a:r>
              <a:rPr lang="en-AU" dirty="0" err="1"/>
              <a:t>Conxxion</a:t>
            </a:r>
            <a:r>
              <a:rPr lang="en-AU" dirty="0"/>
              <a:t> không cho phép IBO thay đổi người bảo trợ của mình. Điều quan trọng là IBO phải biết ai là người bảo trợ của mình và đồng ý được người đó bảo trợ.</a:t>
            </a:r>
          </a:p>
          <a:p>
            <a:pPr marL="457200" indent="-457200">
              <a:lnSpc>
                <a:spcPct val="90000"/>
              </a:lnSpc>
              <a:spcAft>
                <a:spcPts val="1200"/>
              </a:spcAft>
              <a:buFont typeface="+mj-lt"/>
              <a:buAutoNum type="arabicPeriod"/>
            </a:pPr>
            <a:r>
              <a:rPr lang="en-AU" dirty="0"/>
              <a:t>Không được phép đưa ra các tuyên bố về thu nhập/lợi nhuận.</a:t>
            </a:r>
          </a:p>
        </p:txBody>
      </p:sp>
      <p:pic>
        <p:nvPicPr>
          <p:cNvPr id="8" name="Picture Placeholder 7">
            <a:extLst>
              <a:ext uri="{FF2B5EF4-FFF2-40B4-BE49-F238E27FC236}">
                <a16:creationId xmlns:a16="http://schemas.microsoft.com/office/drawing/2014/main" id="{0F2A4CAA-4794-562F-FE1E-07BD7DFC840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Tree>
    <p:extLst>
      <p:ext uri="{BB962C8B-B14F-4D97-AF65-F5344CB8AC3E}">
        <p14:creationId xmlns:p14="http://schemas.microsoft.com/office/powerpoint/2010/main" val="3723711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27FA7-2FA8-725D-744B-23A61A27D2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294DFB-AE12-7F67-2433-935A2CC01AB8}"/>
              </a:ext>
            </a:extLst>
          </p:cNvPr>
          <p:cNvSpPr>
            <a:spLocks noGrp="1"/>
          </p:cNvSpPr>
          <p:nvPr>
            <p:ph type="title"/>
          </p:nvPr>
        </p:nvSpPr>
        <p:spPr>
          <a:xfrm>
            <a:off x="1056442" y="550414"/>
            <a:ext cx="6459986" cy="919287"/>
          </a:xfrm>
        </p:spPr>
        <p:txBody>
          <a:bodyPr/>
          <a:lstStyle/>
          <a:p>
            <a:r>
              <a:rPr lang="en-AU" dirty="0"/>
              <a:t>Tuyển dụng IBO</a:t>
            </a:r>
          </a:p>
        </p:txBody>
      </p:sp>
      <p:sp>
        <p:nvSpPr>
          <p:cNvPr id="3" name="Content Placeholder 2">
            <a:extLst>
              <a:ext uri="{FF2B5EF4-FFF2-40B4-BE49-F238E27FC236}">
                <a16:creationId xmlns:a16="http://schemas.microsoft.com/office/drawing/2014/main" id="{F2CD0F63-DDD8-5858-2430-8F039CA154CD}"/>
              </a:ext>
            </a:extLst>
          </p:cNvPr>
          <p:cNvSpPr>
            <a:spLocks noGrp="1"/>
          </p:cNvSpPr>
          <p:nvPr>
            <p:ph type="body" sz="quarter" idx="16"/>
          </p:nvPr>
        </p:nvSpPr>
        <p:spPr>
          <a:xfrm>
            <a:off x="1056442" y="1552550"/>
            <a:ext cx="6459986" cy="4449601"/>
          </a:xfrm>
        </p:spPr>
        <p:txBody>
          <a:bodyPr/>
          <a:lstStyle/>
          <a:p>
            <a:pPr marL="0" indent="0">
              <a:spcAft>
                <a:spcPts val="0"/>
              </a:spcAft>
              <a:buNone/>
            </a:pPr>
            <a:r>
              <a:rPr lang="en-AU" sz="1800" b="1" dirty="0"/>
              <a:t>5. Không được phép tuyển dụng chéo </a:t>
            </a:r>
            <a:r>
              <a:rPr lang="en-AU" sz="1800" dirty="0"/>
              <a:t>- Một </a:t>
            </a:r>
            <a:r>
              <a:rPr lang="en-AU" sz="1800" dirty="0" err="1"/>
              <a:t>Conxxion</a:t>
            </a:r>
            <a:r>
              <a:rPr lang="en-AU" sz="1800" dirty="0"/>
              <a:t> IBO không được mời gọi một người trở thành IBO nếu người đó đã từng được bảo trợ bởi một IBO khác hoặc người đó đang cân nhắc gia nhập </a:t>
            </a:r>
            <a:r>
              <a:rPr lang="en-AU" sz="1800" dirty="0" err="1"/>
              <a:t>Conxxion</a:t>
            </a:r>
            <a:r>
              <a:rPr lang="en-AU" sz="1800" dirty="0"/>
              <a:t> và được bảo trợ bởi một IBO khác.</a:t>
            </a:r>
          </a:p>
          <a:p>
            <a:pPr marL="0" indent="0">
              <a:spcAft>
                <a:spcPts val="0"/>
              </a:spcAft>
              <a:buNone/>
            </a:pPr>
            <a:r>
              <a:rPr lang="en-AU" sz="1800" b="1" dirty="0"/>
              <a:t>6. “Quy tắc Hôn nhân” - </a:t>
            </a:r>
            <a:r>
              <a:rPr lang="en-AU" sz="1800" dirty="0"/>
              <a:t>Vợ/chồng hoặc bạn đời chung sống chọn vận hành các vị trí IBO riêng biệt phải đảm bảo rằng các vị trí của họ được bảo trợ trực tiếp lẫn nhau.</a:t>
            </a:r>
          </a:p>
          <a:p>
            <a:pPr marL="0" indent="0">
              <a:spcAft>
                <a:spcPts val="0"/>
              </a:spcAft>
              <a:buNone/>
            </a:pPr>
            <a:r>
              <a:rPr lang="en-AU" sz="1800" dirty="0"/>
              <a:t>7. </a:t>
            </a:r>
            <a:r>
              <a:rPr lang="en-AU" sz="1800" b="1" dirty="0"/>
              <a:t>“Quy tắc 100%”</a:t>
            </a:r>
            <a:r>
              <a:rPr lang="en-AU" sz="1800" dirty="0"/>
              <a:t> – IBO có nhiều vị trí IBO phải đảm bảo các vị trí của họ được bảo trợ trực tiếp lẫn nhau, và tổng lợi ích của họ trong các vị trí IBO kết hợp không vượt quá 100%.</a:t>
            </a:r>
          </a:p>
          <a:p>
            <a:pPr marL="0" indent="0">
              <a:spcAft>
                <a:spcPts val="0"/>
              </a:spcAft>
              <a:buNone/>
            </a:pPr>
            <a:r>
              <a:rPr lang="en-AU" sz="1800" dirty="0"/>
              <a:t>Để biết thêm thông tin, vui lòng tham khảo </a:t>
            </a:r>
            <a:r>
              <a:rPr lang="en-AU" sz="1800" dirty="0">
                <a:solidFill>
                  <a:srgbClr val="076B74"/>
                </a:solidFill>
              </a:rPr>
              <a:t>Chính sách &amp; Quy trình Conxxion.</a:t>
            </a:r>
          </a:p>
        </p:txBody>
      </p:sp>
      <p:pic>
        <p:nvPicPr>
          <p:cNvPr id="7" name="Picture Placeholder 6">
            <a:extLst>
              <a:ext uri="{FF2B5EF4-FFF2-40B4-BE49-F238E27FC236}">
                <a16:creationId xmlns:a16="http://schemas.microsoft.com/office/drawing/2014/main" id="{DFF85D7C-A37B-3E1C-5DF6-59226B260D1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4" r="2684"/>
          <a:stretch/>
        </p:blipFill>
        <p:spPr/>
      </p:pic>
      <p:sp>
        <p:nvSpPr>
          <p:cNvPr id="5" name="Content Placeholder 2">
            <a:extLst>
              <a:ext uri="{FF2B5EF4-FFF2-40B4-BE49-F238E27FC236}">
                <a16:creationId xmlns:a16="http://schemas.microsoft.com/office/drawing/2014/main" id="{57B0D2AD-44C5-0535-7BCA-53619D166DB4}"/>
              </a:ext>
            </a:extLst>
          </p:cNvPr>
          <p:cNvSpPr txBox="1">
            <a:spLocks/>
          </p:cNvSpPr>
          <p:nvPr/>
        </p:nvSpPr>
        <p:spPr>
          <a:xfrm>
            <a:off x="1056442" y="1266597"/>
            <a:ext cx="7886700" cy="338805"/>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Aft>
                <a:spcPts val="600"/>
              </a:spcAft>
              <a:buClr>
                <a:srgbClr val="63C7C8"/>
              </a:buClr>
              <a:buNone/>
            </a:pPr>
            <a:r>
              <a:rPr lang="en-AU" sz="1050" dirty="0">
                <a:solidFill>
                  <a:schemeClr val="tx1">
                    <a:lumMod val="65000"/>
                    <a:lumOff val="35000"/>
                  </a:schemeClr>
                </a:solidFill>
                <a:latin typeface="Montserrat Medium" pitchFamily="2" charset="77"/>
              </a:rPr>
              <a:t>…còn tiếp</a:t>
            </a:r>
          </a:p>
        </p:txBody>
      </p:sp>
    </p:spTree>
    <p:extLst>
      <p:ext uri="{BB962C8B-B14F-4D97-AF65-F5344CB8AC3E}">
        <p14:creationId xmlns:p14="http://schemas.microsoft.com/office/powerpoint/2010/main" val="3140117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C7121-EF94-F22E-1F5D-96A930A9F6C3}"/>
              </a:ext>
            </a:extLst>
          </p:cNvPr>
          <p:cNvSpPr>
            <a:spLocks noGrp="1"/>
          </p:cNvSpPr>
          <p:nvPr>
            <p:ph type="title"/>
          </p:nvPr>
        </p:nvSpPr>
        <p:spPr>
          <a:xfrm>
            <a:off x="1056442" y="1305249"/>
            <a:ext cx="6459986" cy="919287"/>
          </a:xfrm>
        </p:spPr>
        <p:txBody>
          <a:bodyPr/>
          <a:lstStyle/>
          <a:p>
            <a:r>
              <a:rPr lang="en-AU" dirty="0"/>
              <a:t>Kết thúc Khóa đào tạo Chứng nhận Quy tắc Thu nhận Khách hàng Úc</a:t>
            </a:r>
          </a:p>
        </p:txBody>
      </p:sp>
      <p:sp>
        <p:nvSpPr>
          <p:cNvPr id="3" name="Text Placeholder 2">
            <a:extLst>
              <a:ext uri="{FF2B5EF4-FFF2-40B4-BE49-F238E27FC236}">
                <a16:creationId xmlns:a16="http://schemas.microsoft.com/office/drawing/2014/main" id="{9C4369E4-D111-2517-43C8-EF222C729889}"/>
              </a:ext>
            </a:extLst>
          </p:cNvPr>
          <p:cNvSpPr>
            <a:spLocks noGrp="1"/>
          </p:cNvSpPr>
          <p:nvPr>
            <p:ph type="body" sz="quarter" idx="16"/>
          </p:nvPr>
        </p:nvSpPr>
        <p:spPr>
          <a:xfrm>
            <a:off x="1056442" y="2711302"/>
            <a:ext cx="6459986" cy="1922163"/>
          </a:xfrm>
        </p:spPr>
        <p:txBody>
          <a:bodyPr/>
          <a:lstStyle/>
          <a:p>
            <a:r>
              <a:rPr lang="en-AU" dirty="0"/>
              <a:t>Đến đây, khóa đào tạo chứng nhận Quy tắc Thu nhận Khách hàng Úc đã kết thúc. Nếu bạn tự tin và đã hiểu rõ toàn bộ nội dung, hãy quay lại Pacific Compass để hoàn thành bài kiểm tra Quy tắc Thu nhận Khách hàng AU.</a:t>
            </a:r>
          </a:p>
        </p:txBody>
      </p:sp>
      <p:pic>
        <p:nvPicPr>
          <p:cNvPr id="6" name="Picture Placeholder 5">
            <a:extLst>
              <a:ext uri="{FF2B5EF4-FFF2-40B4-BE49-F238E27FC236}">
                <a16:creationId xmlns:a16="http://schemas.microsoft.com/office/drawing/2014/main" id="{8628EA13-13D9-7ECC-E286-5D65233C2B1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83" r="2683"/>
          <a:stretch>
            <a:fillRect/>
          </a:stretch>
        </p:blipFill>
        <p:spPr/>
      </p:pic>
      <p:sp>
        <p:nvSpPr>
          <p:cNvPr id="4" name="Rectangle 3">
            <a:hlinkClick r:id="rId3"/>
            <a:extLst>
              <a:ext uri="{FF2B5EF4-FFF2-40B4-BE49-F238E27FC236}">
                <a16:creationId xmlns:a16="http://schemas.microsoft.com/office/drawing/2014/main" id="{CA64E83E-B78C-38CB-ECBB-7B0DCF840F91}"/>
              </a:ext>
            </a:extLst>
          </p:cNvPr>
          <p:cNvSpPr/>
          <p:nvPr/>
        </p:nvSpPr>
        <p:spPr>
          <a:xfrm>
            <a:off x="1056442" y="4848447"/>
            <a:ext cx="6333186" cy="92503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accent1"/>
                </a:solidFill>
              </a:rPr>
              <a:t>Nhấp vào đây để hoàn tất quy trình làm bài kiểm tra CAC.</a:t>
            </a:r>
            <a:endParaRPr lang="en-001" sz="2000" dirty="0">
              <a:solidFill>
                <a:schemeClr val="accent1"/>
              </a:solidFill>
            </a:endParaRPr>
          </a:p>
        </p:txBody>
      </p:sp>
    </p:spTree>
    <p:extLst>
      <p:ext uri="{BB962C8B-B14F-4D97-AF65-F5344CB8AC3E}">
        <p14:creationId xmlns:p14="http://schemas.microsoft.com/office/powerpoint/2010/main" val="1914017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A7A3E-764F-0B17-2073-0E4D220F6E7B}"/>
              </a:ext>
            </a:extLst>
          </p:cNvPr>
          <p:cNvSpPr>
            <a:spLocks noGrp="1"/>
          </p:cNvSpPr>
          <p:nvPr>
            <p:ph type="title"/>
          </p:nvPr>
        </p:nvSpPr>
        <p:spPr/>
        <p:txBody>
          <a:bodyPr/>
          <a:lstStyle/>
          <a:p>
            <a:r>
              <a:rPr lang="en-AU" dirty="0"/>
              <a:t>Môi trường Pháp lý </a:t>
            </a:r>
          </a:p>
        </p:txBody>
      </p:sp>
      <p:sp>
        <p:nvSpPr>
          <p:cNvPr id="8" name="Content Placeholder 7">
            <a:extLst>
              <a:ext uri="{FF2B5EF4-FFF2-40B4-BE49-F238E27FC236}">
                <a16:creationId xmlns:a16="http://schemas.microsoft.com/office/drawing/2014/main" id="{4D01F136-3361-28A8-550C-ED4A5E727250}"/>
              </a:ext>
            </a:extLst>
          </p:cNvPr>
          <p:cNvSpPr>
            <a:spLocks noGrp="1"/>
          </p:cNvSpPr>
          <p:nvPr>
            <p:ph type="body" sz="quarter" idx="16"/>
          </p:nvPr>
        </p:nvSpPr>
        <p:spPr>
          <a:xfrm>
            <a:off x="1056442" y="1510748"/>
            <a:ext cx="6459986" cy="4679957"/>
          </a:xfrm>
        </p:spPr>
        <p:txBody>
          <a:bodyPr/>
          <a:lstStyle/>
          <a:p>
            <a:pPr marL="0" indent="0">
              <a:buNone/>
            </a:pPr>
            <a:r>
              <a:rPr lang="en-AU" sz="1700" dirty="0" err="1"/>
              <a:t>Conxxion</a:t>
            </a:r>
            <a:r>
              <a:rPr lang="en-AU" sz="1700" dirty="0"/>
              <a:t> và các đối tác Agency hoạt động trong nhiều ngành chịu quản lý như viễn thông, năng lượng và an ninh. IBO phải tuân thủ các quy định do cơ quan quản lý của từng ngành đặt ra và luôn hành động phù hợp. </a:t>
            </a:r>
          </a:p>
          <a:p>
            <a:pPr marL="0" indent="0">
              <a:buNone/>
            </a:pPr>
            <a:r>
              <a:rPr lang="en-AU" sz="1700" dirty="0" err="1"/>
              <a:t>Conxxion</a:t>
            </a:r>
            <a:r>
              <a:rPr lang="en-AU" sz="1700" dirty="0"/>
              <a:t> tự hào là thành viên của </a:t>
            </a:r>
            <a:r>
              <a:rPr lang="en-AU" sz="1700" b="1" dirty="0"/>
              <a:t>Direct Selling Australia (DSA)</a:t>
            </a:r>
            <a:r>
              <a:rPr lang="en-AU" sz="1700" dirty="0"/>
              <a:t>, tổ chức hỗ trợ các tiêu chuẩn đạo đức trong ngành. DSA cung cấp hướng dẫn, vận động và hỗ trợ cho ngành bán hàng trực tiếp. </a:t>
            </a:r>
          </a:p>
          <a:p>
            <a:pPr marL="0" indent="0">
              <a:buNone/>
            </a:pPr>
            <a:r>
              <a:rPr lang="en-AU" sz="1700" dirty="0"/>
              <a:t>Là một </a:t>
            </a:r>
            <a:r>
              <a:rPr lang="en-AU" sz="1700" dirty="0" err="1"/>
              <a:t>Conxxion</a:t>
            </a:r>
            <a:r>
              <a:rPr lang="en-AU" sz="1700" dirty="0"/>
              <a:t> IBO, bạn phải tuân thủ </a:t>
            </a:r>
            <a:r>
              <a:rPr lang="en-AU" sz="1700" b="1" dirty="0"/>
              <a:t>Bộ Quy tắc Thực hành của DSA</a:t>
            </a:r>
            <a:r>
              <a:rPr lang="en-AU" sz="1700" dirty="0"/>
              <a:t>, nhằm thúc đẩy cách ứng xử có trách nhiệm và công bằng với người tiêu dùng và công chúng.</a:t>
            </a:r>
            <a:endParaRPr lang="en-US" sz="1700" dirty="0"/>
          </a:p>
        </p:txBody>
      </p:sp>
      <p:pic>
        <p:nvPicPr>
          <p:cNvPr id="7" name="Picture Placeholder 6">
            <a:extLst>
              <a:ext uri="{FF2B5EF4-FFF2-40B4-BE49-F238E27FC236}">
                <a16:creationId xmlns:a16="http://schemas.microsoft.com/office/drawing/2014/main" id="{839FA92C-69DF-61DB-1BA6-0BCB39F64EA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7175" t="-64" r="-2383" b="64"/>
          <a:stretch/>
        </p:blipFill>
        <p:spPr>
          <a:xfrm>
            <a:off x="7838983" y="550414"/>
            <a:ext cx="4030462" cy="5749799"/>
          </a:xfrm>
        </p:spPr>
      </p:pic>
      <p:pic>
        <p:nvPicPr>
          <p:cNvPr id="5" name="Picture 4">
            <a:extLst>
              <a:ext uri="{FF2B5EF4-FFF2-40B4-BE49-F238E27FC236}">
                <a16:creationId xmlns:a16="http://schemas.microsoft.com/office/drawing/2014/main" id="{F21B54FB-9018-B5D6-7914-5684419C27B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56442" y="5525020"/>
            <a:ext cx="1845086" cy="466767"/>
          </a:xfrm>
          <a:prstGeom prst="rect">
            <a:avLst/>
          </a:prstGeom>
        </p:spPr>
      </p:pic>
    </p:spTree>
    <p:extLst>
      <p:ext uri="{BB962C8B-B14F-4D97-AF65-F5344CB8AC3E}">
        <p14:creationId xmlns:p14="http://schemas.microsoft.com/office/powerpoint/2010/main" val="4026624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0F6EF-84E0-4225-5CEE-82AB7BB56DF7}"/>
              </a:ext>
            </a:extLst>
          </p:cNvPr>
          <p:cNvSpPr>
            <a:spLocks noGrp="1"/>
          </p:cNvSpPr>
          <p:nvPr>
            <p:ph type="title"/>
          </p:nvPr>
        </p:nvSpPr>
        <p:spPr/>
        <p:txBody>
          <a:bodyPr/>
          <a:lstStyle/>
          <a:p>
            <a:r>
              <a:rPr lang="en-AU" dirty="0"/>
              <a:t>Môi trường Pháp lý </a:t>
            </a:r>
          </a:p>
        </p:txBody>
      </p:sp>
      <p:sp>
        <p:nvSpPr>
          <p:cNvPr id="3" name="Content Placeholder 2">
            <a:extLst>
              <a:ext uri="{FF2B5EF4-FFF2-40B4-BE49-F238E27FC236}">
                <a16:creationId xmlns:a16="http://schemas.microsoft.com/office/drawing/2014/main" id="{B5946C7D-A2FA-31A1-E68B-81D03F387283}"/>
              </a:ext>
            </a:extLst>
          </p:cNvPr>
          <p:cNvSpPr>
            <a:spLocks noGrp="1"/>
          </p:cNvSpPr>
          <p:nvPr>
            <p:ph type="body" sz="quarter" idx="16"/>
          </p:nvPr>
        </p:nvSpPr>
        <p:spPr>
          <a:xfrm>
            <a:off x="1056442" y="1416899"/>
            <a:ext cx="6459986" cy="4449601"/>
          </a:xfrm>
        </p:spPr>
        <p:txBody>
          <a:bodyPr/>
          <a:lstStyle/>
          <a:p>
            <a:pPr marL="0" indent="0">
              <a:spcBef>
                <a:spcPts val="1200"/>
              </a:spcBef>
              <a:spcAft>
                <a:spcPts val="1200"/>
              </a:spcAft>
              <a:buNone/>
            </a:pPr>
            <a:r>
              <a:rPr lang="en-AU" sz="2000" b="1" dirty="0"/>
              <a:t>Luật Người tiêu dùng Úc (ACL)</a:t>
            </a:r>
          </a:p>
          <a:p>
            <a:pPr>
              <a:spcBef>
                <a:spcPts val="1200"/>
              </a:spcBef>
              <a:spcAft>
                <a:spcPts val="1200"/>
              </a:spcAft>
            </a:pPr>
            <a:r>
              <a:rPr lang="en-AU" sz="2000" dirty="0"/>
              <a:t>Luật Người tiêu dùng Úc cung cấp cho người tiêu dùng một loạt các bảo đảm đối với hàng hóa và dịch vụ họ mua, và áp dụng trên toàn quốc đối với tất cả doanh nghiệp Úc.</a:t>
            </a:r>
          </a:p>
          <a:p>
            <a:pPr>
              <a:spcBef>
                <a:spcPts val="1200"/>
              </a:spcBef>
              <a:spcAft>
                <a:spcPts val="1200"/>
              </a:spcAft>
            </a:pPr>
            <a:r>
              <a:rPr lang="en-AU" sz="2000" dirty="0"/>
              <a:t>Luật Người tiêu dùng Úc được thực thi bởi Ủy ban Cạnh tranh và Người tiêu dùng Úc (ACCC).</a:t>
            </a:r>
          </a:p>
        </p:txBody>
      </p:sp>
      <p:pic>
        <p:nvPicPr>
          <p:cNvPr id="8" name="Picture Placeholder 7">
            <a:extLst>
              <a:ext uri="{FF2B5EF4-FFF2-40B4-BE49-F238E27FC236}">
                <a16:creationId xmlns:a16="http://schemas.microsoft.com/office/drawing/2014/main" id="{DBBD5792-3773-A28D-31BD-02D30CC760B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396" r="17396"/>
          <a:stretch>
            <a:fillRect/>
          </a:stretch>
        </p:blipFill>
        <p:spPr/>
      </p:pic>
      <p:pic>
        <p:nvPicPr>
          <p:cNvPr id="4" name="Picture 3">
            <a:extLst>
              <a:ext uri="{FF2B5EF4-FFF2-40B4-BE49-F238E27FC236}">
                <a16:creationId xmlns:a16="http://schemas.microsoft.com/office/drawing/2014/main" id="{F4279A9A-4C8D-E9E9-5F3A-6D4F82540BE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74482" y="4868611"/>
            <a:ext cx="1029525" cy="825492"/>
          </a:xfrm>
          <a:prstGeom prst="rect">
            <a:avLst/>
          </a:prstGeom>
        </p:spPr>
      </p:pic>
    </p:spTree>
    <p:extLst>
      <p:ext uri="{BB962C8B-B14F-4D97-AF65-F5344CB8AC3E}">
        <p14:creationId xmlns:p14="http://schemas.microsoft.com/office/powerpoint/2010/main" val="3382812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DC5BC-1AE0-D6A9-E81E-474D0AE37C46}"/>
              </a:ext>
            </a:extLst>
          </p:cNvPr>
          <p:cNvSpPr>
            <a:spLocks noGrp="1"/>
          </p:cNvSpPr>
          <p:nvPr>
            <p:ph type="title"/>
          </p:nvPr>
        </p:nvSpPr>
        <p:spPr/>
        <p:txBody>
          <a:bodyPr/>
          <a:lstStyle/>
          <a:p>
            <a:r>
              <a:rPr lang="en-AU" dirty="0"/>
              <a:t>Môi trường Pháp lý </a:t>
            </a:r>
          </a:p>
        </p:txBody>
      </p:sp>
      <p:sp>
        <p:nvSpPr>
          <p:cNvPr id="6" name="Text Placeholder 5">
            <a:extLst>
              <a:ext uri="{FF2B5EF4-FFF2-40B4-BE49-F238E27FC236}">
                <a16:creationId xmlns:a16="http://schemas.microsoft.com/office/drawing/2014/main" id="{EB443696-9322-F6DC-B646-AC6566E040AE}"/>
              </a:ext>
            </a:extLst>
          </p:cNvPr>
          <p:cNvSpPr>
            <a:spLocks noGrp="1"/>
          </p:cNvSpPr>
          <p:nvPr>
            <p:ph type="body" sz="quarter" idx="16"/>
          </p:nvPr>
        </p:nvSpPr>
        <p:spPr>
          <a:xfrm>
            <a:off x="1056442" y="1431235"/>
            <a:ext cx="6459986" cy="4759470"/>
          </a:xfrm>
        </p:spPr>
        <p:txBody>
          <a:bodyPr/>
          <a:lstStyle/>
          <a:p>
            <a:r>
              <a:rPr lang="en-AU" sz="2000" b="1" dirty="0">
                <a:latin typeface="Montserrat" pitchFamily="2" charset="77"/>
              </a:rPr>
              <a:t>Đạo luật Quyền riêng tư năm 1988: </a:t>
            </a:r>
          </a:p>
          <a:p>
            <a:r>
              <a:rPr lang="en-AU" sz="2000" dirty="0">
                <a:latin typeface="Montserrat" pitchFamily="2" charset="77"/>
              </a:rPr>
              <a:t>Đạo luật này quy định việc xử lý thông tin cá nhân của các cá nhân. IBO không được liên hệ với nhà cung cấp dịch vụ của khách hàng trừ khi được liệt kê là Đại diện Được ủy quyền.</a:t>
            </a:r>
          </a:p>
          <a:p>
            <a:r>
              <a:rPr lang="en-AU" sz="2000" b="1" dirty="0">
                <a:latin typeface="Montserrat" pitchFamily="2" charset="77"/>
              </a:rPr>
              <a:t>Đạo luật Danh bạ Từ chối Cuộc gọi năm 2006</a:t>
            </a:r>
            <a:r>
              <a:rPr lang="en-AU" sz="2000" dirty="0">
                <a:latin typeface="Montserrat" pitchFamily="2" charset="77"/>
              </a:rPr>
              <a:t>: </a:t>
            </a:r>
          </a:p>
          <a:p>
            <a:r>
              <a:rPr lang="en-AU" sz="2000" dirty="0">
                <a:latin typeface="Montserrat" pitchFamily="2" charset="77"/>
              </a:rPr>
              <a:t>Nghiêm cấm IBO thực hiện các cuộc gọi tiếp thị không mời để thu hút khách hàng.</a:t>
            </a:r>
          </a:p>
          <a:p>
            <a:r>
              <a:rPr lang="en-AU" sz="2000" b="1" dirty="0">
                <a:latin typeface="Montserrat" pitchFamily="2" charset="77"/>
              </a:rPr>
              <a:t>Đạo luật Chống Spam năm 2003</a:t>
            </a:r>
            <a:r>
              <a:rPr lang="en-AU" sz="2000" dirty="0">
                <a:latin typeface="Montserrat" pitchFamily="2" charset="77"/>
              </a:rPr>
              <a:t>: </a:t>
            </a:r>
          </a:p>
          <a:p>
            <a:r>
              <a:rPr lang="en-AU" sz="2000" dirty="0">
                <a:latin typeface="Montserrat" pitchFamily="2" charset="77"/>
              </a:rPr>
              <a:t>IBO không được phép gửi tin nhắn thương mại không mời (spam) trong bất kỳ trường hợp nào.</a:t>
            </a:r>
          </a:p>
        </p:txBody>
      </p:sp>
      <p:pic>
        <p:nvPicPr>
          <p:cNvPr id="8" name="Picture Placeholder 7">
            <a:extLst>
              <a:ext uri="{FF2B5EF4-FFF2-40B4-BE49-F238E27FC236}">
                <a16:creationId xmlns:a16="http://schemas.microsoft.com/office/drawing/2014/main" id="{D6DCB9C0-BA83-5250-3AEC-30BCF001070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396" r="17396"/>
          <a:stretch>
            <a:fillRect/>
          </a:stretch>
        </p:blipFill>
        <p:spPr/>
      </p:pic>
    </p:spTree>
    <p:extLst>
      <p:ext uri="{BB962C8B-B14F-4D97-AF65-F5344CB8AC3E}">
        <p14:creationId xmlns:p14="http://schemas.microsoft.com/office/powerpoint/2010/main" val="2913657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BEDD6-1E1F-DDB3-711A-3DBC558DF2C7}"/>
              </a:ext>
            </a:extLst>
          </p:cNvPr>
          <p:cNvSpPr>
            <a:spLocks noGrp="1"/>
          </p:cNvSpPr>
          <p:nvPr>
            <p:ph type="title"/>
          </p:nvPr>
        </p:nvSpPr>
        <p:spPr>
          <a:xfrm>
            <a:off x="1056442" y="819696"/>
            <a:ext cx="6459986" cy="919287"/>
          </a:xfrm>
        </p:spPr>
        <p:txBody>
          <a:bodyPr/>
          <a:lstStyle/>
          <a:p>
            <a:r>
              <a:rPr lang="en-AU" dirty="0"/>
              <a:t>Môi trường Pháp lý </a:t>
            </a:r>
            <a:br>
              <a:rPr lang="en-AU" dirty="0"/>
            </a:br>
            <a:endParaRPr lang="en-AU" sz="2000" b="0" dirty="0"/>
          </a:p>
        </p:txBody>
      </p:sp>
      <p:sp>
        <p:nvSpPr>
          <p:cNvPr id="3" name="Content Placeholder 2">
            <a:extLst>
              <a:ext uri="{FF2B5EF4-FFF2-40B4-BE49-F238E27FC236}">
                <a16:creationId xmlns:a16="http://schemas.microsoft.com/office/drawing/2014/main" id="{2FD5098A-7FAE-1C0F-261C-59AB77BD09DE}"/>
              </a:ext>
            </a:extLst>
          </p:cNvPr>
          <p:cNvSpPr>
            <a:spLocks noGrp="1"/>
          </p:cNvSpPr>
          <p:nvPr>
            <p:ph type="body" sz="quarter" idx="16"/>
          </p:nvPr>
        </p:nvSpPr>
        <p:spPr>
          <a:xfrm>
            <a:off x="1056442" y="1416899"/>
            <a:ext cx="6459986" cy="4524612"/>
          </a:xfrm>
        </p:spPr>
        <p:txBody>
          <a:bodyPr/>
          <a:lstStyle/>
          <a:p>
            <a:pPr>
              <a:spcAft>
                <a:spcPts val="1200"/>
              </a:spcAft>
              <a:buNone/>
            </a:pPr>
            <a:r>
              <a:rPr lang="en-AU" sz="2000" b="1" dirty="0"/>
              <a:t>Tuân thủ Viễn thông:</a:t>
            </a:r>
          </a:p>
          <a:p>
            <a:pPr marL="0" indent="0">
              <a:spcAft>
                <a:spcPts val="1200"/>
              </a:spcAft>
              <a:buNone/>
            </a:pPr>
            <a:r>
              <a:rPr lang="en-AU" sz="2000" dirty="0" err="1"/>
              <a:t>Conxxion</a:t>
            </a:r>
            <a:r>
              <a:rPr lang="en-AU" sz="2000" dirty="0"/>
              <a:t> và các IBO của mình phải tuân thủ các quy định do </a:t>
            </a:r>
            <a:r>
              <a:rPr lang="en-AU" sz="2000" b="1" dirty="0"/>
              <a:t>Cơ quan Truyền thông và Truyền thông Đa phương tiện Úc (ACMA)</a:t>
            </a:r>
            <a:r>
              <a:rPr lang="en-AU" sz="2000" dirty="0"/>
              <a:t> đặt ra. Các nghĩa vụ chính bao gồm:</a:t>
            </a:r>
          </a:p>
          <a:p>
            <a:pPr marL="180000" indent="-180000">
              <a:spcAft>
                <a:spcPts val="1200"/>
              </a:spcAft>
              <a:buFont typeface="Arial" panose="020B0604020202020204" pitchFamily="34" charset="0"/>
              <a:buChar char="•"/>
            </a:pPr>
            <a:r>
              <a:rPr lang="en-AU" sz="2000" b="1" dirty="0"/>
              <a:t>Đạo luật Viễn thông</a:t>
            </a:r>
            <a:r>
              <a:rPr lang="en-AU" sz="2000" dirty="0"/>
              <a:t> – Đặt ra các quy tắc cho nhà mạng và nhà cung cấp dịch vụ.</a:t>
            </a:r>
          </a:p>
          <a:p>
            <a:pPr marL="180000" indent="-180000">
              <a:spcAft>
                <a:spcPts val="1200"/>
              </a:spcAft>
              <a:buFont typeface="Arial" panose="020B0604020202020204" pitchFamily="34" charset="0"/>
              <a:buChar char="•"/>
            </a:pPr>
            <a:r>
              <a:rPr lang="en-AU" sz="2000" b="1" dirty="0"/>
              <a:t>Bộ Quy tắc Bảo vệ Người tiêu dùng Viễn thông (TCP)</a:t>
            </a:r>
            <a:r>
              <a:rPr lang="en-AU" sz="2000" dirty="0"/>
              <a:t> – Đảm bảo đối xử công bằng và dịch vụ chất lượng cho người tiêu dùng viễn thông tại Úc.</a:t>
            </a:r>
            <a:endParaRPr lang="en-AU" dirty="0"/>
          </a:p>
        </p:txBody>
      </p:sp>
      <p:pic>
        <p:nvPicPr>
          <p:cNvPr id="8" name="Picture Placeholder 7">
            <a:extLst>
              <a:ext uri="{FF2B5EF4-FFF2-40B4-BE49-F238E27FC236}">
                <a16:creationId xmlns:a16="http://schemas.microsoft.com/office/drawing/2014/main" id="{73B7EE1D-CE6B-8BCC-A073-1AFE13B5619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085" t="-64" r="31707" b="64"/>
          <a:stretch/>
        </p:blipFill>
        <p:spPr>
          <a:xfrm>
            <a:off x="7838983" y="550414"/>
            <a:ext cx="4030462" cy="5749799"/>
          </a:xfrm>
        </p:spPr>
      </p:pic>
    </p:spTree>
    <p:extLst>
      <p:ext uri="{BB962C8B-B14F-4D97-AF65-F5344CB8AC3E}">
        <p14:creationId xmlns:p14="http://schemas.microsoft.com/office/powerpoint/2010/main" val="146267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72D8C-EFCA-0653-49EE-77B7FF9BDD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CFA4B-D493-FEA0-C0BB-91B7EFFC8E0E}"/>
              </a:ext>
            </a:extLst>
          </p:cNvPr>
          <p:cNvSpPr>
            <a:spLocks noGrp="1"/>
          </p:cNvSpPr>
          <p:nvPr>
            <p:ph type="title"/>
          </p:nvPr>
        </p:nvSpPr>
        <p:spPr>
          <a:xfrm>
            <a:off x="1056442" y="819696"/>
            <a:ext cx="6459986" cy="919287"/>
          </a:xfrm>
        </p:spPr>
        <p:txBody>
          <a:bodyPr/>
          <a:lstStyle/>
          <a:p>
            <a:r>
              <a:rPr lang="en-AU" dirty="0"/>
              <a:t>Môi trường Pháp lý </a:t>
            </a:r>
            <a:br>
              <a:rPr lang="en-AU" dirty="0"/>
            </a:br>
            <a:r>
              <a:rPr lang="en-AU" sz="2000" b="0" dirty="0" err="1"/>
              <a:t>Conxxion</a:t>
            </a:r>
            <a:r>
              <a:rPr lang="en-AU" sz="2000" b="0" dirty="0"/>
              <a:t> Đối tác Agency</a:t>
            </a:r>
            <a:endParaRPr lang="en-AU" sz="2000" dirty="0"/>
          </a:p>
        </p:txBody>
      </p:sp>
      <p:sp>
        <p:nvSpPr>
          <p:cNvPr id="3" name="Content Placeholder 2">
            <a:extLst>
              <a:ext uri="{FF2B5EF4-FFF2-40B4-BE49-F238E27FC236}">
                <a16:creationId xmlns:a16="http://schemas.microsoft.com/office/drawing/2014/main" id="{1501CA3B-31E5-36B7-83F8-0E9FC99B9EB4}"/>
              </a:ext>
            </a:extLst>
          </p:cNvPr>
          <p:cNvSpPr>
            <a:spLocks noGrp="1"/>
          </p:cNvSpPr>
          <p:nvPr>
            <p:ph type="body" sz="quarter" idx="16"/>
          </p:nvPr>
        </p:nvSpPr>
        <p:spPr>
          <a:xfrm>
            <a:off x="1074536" y="1850612"/>
            <a:ext cx="6459986" cy="4449601"/>
          </a:xfrm>
        </p:spPr>
        <p:txBody>
          <a:bodyPr/>
          <a:lstStyle/>
          <a:p>
            <a:pPr>
              <a:buNone/>
            </a:pPr>
            <a:r>
              <a:rPr lang="en-AU" sz="1500" b="1" dirty="0"/>
              <a:t>Tuân thủ Năng lượng:</a:t>
            </a:r>
            <a:br>
              <a:rPr lang="en-AU" sz="1500" dirty="0"/>
            </a:br>
            <a:r>
              <a:rPr lang="en-AU" sz="1500" dirty="0" err="1"/>
              <a:t>Conxxion</a:t>
            </a:r>
            <a:r>
              <a:rPr lang="en-AU" sz="1500" dirty="0"/>
              <a:t> và các IBO của mình phải tuân theo các quy định chính khi tiếp thị sản phẩm năng lượng:</a:t>
            </a:r>
          </a:p>
          <a:p>
            <a:pPr marL="180000" indent="-180000">
              <a:spcAft>
                <a:spcPts val="0"/>
              </a:spcAft>
              <a:buFont typeface="Arial" panose="020B0604020202020204" pitchFamily="34" charset="0"/>
              <a:buChar char="•"/>
            </a:pPr>
            <a:r>
              <a:rPr lang="en-AU" sz="1500" b="1" dirty="0"/>
              <a:t>Bộ Quy tắc Bán lẻ Năng lượng (chỉ áp dụng tại Victoria)</a:t>
            </a:r>
            <a:r>
              <a:rPr lang="en-AU" sz="1500" dirty="0"/>
              <a:t> – Đặt ra các quy tắc cho các nhà bán lẻ năng lượng bán hàng cho khách hàng tại Victoria.</a:t>
            </a:r>
          </a:p>
          <a:p>
            <a:pPr marL="180000" indent="-180000">
              <a:spcAft>
                <a:spcPts val="0"/>
              </a:spcAft>
              <a:buFont typeface="Arial" panose="020B0604020202020204" pitchFamily="34" charset="0"/>
              <a:buChar char="•"/>
            </a:pPr>
            <a:r>
              <a:rPr lang="en-AU" sz="1500" b="1" dirty="0"/>
              <a:t>Quy tắc Bán lẻ Năng lượng Quốc gia (NERR)</a:t>
            </a:r>
            <a:r>
              <a:rPr lang="en-AU" sz="1500" dirty="0"/>
              <a:t> – Điều chỉnh việc bán và cung cấp năng lượng tại NSW, QLD, SA, TAS và ACT.</a:t>
            </a:r>
          </a:p>
          <a:p>
            <a:pPr marL="180000" indent="-180000">
              <a:spcAft>
                <a:spcPts val="0"/>
              </a:spcAft>
              <a:buFont typeface="Arial" panose="020B0604020202020204" pitchFamily="34" charset="0"/>
              <a:buChar char="•"/>
            </a:pPr>
            <a:r>
              <a:rPr lang="en-AU" sz="1500" b="1" dirty="0"/>
              <a:t>Bộ Quy tắc Ứng xử về Tiếp thị Năng lượng Bán lẻ</a:t>
            </a:r>
            <a:r>
              <a:rPr lang="en-AU" sz="1500" dirty="0"/>
              <a:t> – Xác định các tiêu chuẩn để tiếp thị điện và gas một cách có đạo đức cho người tiêu dùng.</a:t>
            </a:r>
          </a:p>
        </p:txBody>
      </p:sp>
      <p:pic>
        <p:nvPicPr>
          <p:cNvPr id="8" name="Picture Placeholder 7">
            <a:extLst>
              <a:ext uri="{FF2B5EF4-FFF2-40B4-BE49-F238E27FC236}">
                <a16:creationId xmlns:a16="http://schemas.microsoft.com/office/drawing/2014/main" id="{351BD750-6395-536F-E0D1-00C2F9D980D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218" t="-64" r="29574" b="64"/>
          <a:stretch/>
        </p:blipFill>
        <p:spPr>
          <a:xfrm>
            <a:off x="7838983" y="550414"/>
            <a:ext cx="4030462" cy="5749799"/>
          </a:xfrm>
        </p:spPr>
      </p:pic>
    </p:spTree>
    <p:extLst>
      <p:ext uri="{BB962C8B-B14F-4D97-AF65-F5344CB8AC3E}">
        <p14:creationId xmlns:p14="http://schemas.microsoft.com/office/powerpoint/2010/main" val="1163561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9B0F2-9466-0F4D-B003-10DD5B369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A7594-D561-D34E-9BF9-2CAB75246F9F}"/>
              </a:ext>
            </a:extLst>
          </p:cNvPr>
          <p:cNvSpPr>
            <a:spLocks noGrp="1"/>
          </p:cNvSpPr>
          <p:nvPr>
            <p:ph type="title"/>
          </p:nvPr>
        </p:nvSpPr>
        <p:spPr>
          <a:xfrm>
            <a:off x="1056442" y="816382"/>
            <a:ext cx="6459986" cy="919287"/>
          </a:xfrm>
        </p:spPr>
        <p:txBody>
          <a:bodyPr/>
          <a:lstStyle/>
          <a:p>
            <a:r>
              <a:rPr lang="en-AU" spc="0" dirty="0"/>
              <a:t>Tiếp thị </a:t>
            </a:r>
            <a:r>
              <a:rPr lang="en-AU" spc="0" dirty="0" err="1"/>
              <a:t>Conxxion</a:t>
            </a:r>
            <a:r>
              <a:rPr lang="en-AU" spc="0" dirty="0"/>
              <a:t> tới Khách hàng</a:t>
            </a:r>
            <a:br>
              <a:rPr lang="en-AU" dirty="0"/>
            </a:br>
            <a:r>
              <a:rPr lang="en-AU" sz="1800" b="0" dirty="0"/>
              <a:t>Khung giờ Cho phép</a:t>
            </a:r>
            <a:endParaRPr lang="en-AU" sz="1800" dirty="0"/>
          </a:p>
        </p:txBody>
      </p:sp>
      <p:sp>
        <p:nvSpPr>
          <p:cNvPr id="3" name="Content Placeholder 2">
            <a:extLst>
              <a:ext uri="{FF2B5EF4-FFF2-40B4-BE49-F238E27FC236}">
                <a16:creationId xmlns:a16="http://schemas.microsoft.com/office/drawing/2014/main" id="{478F1299-CE9D-4D80-8685-1D97224EBB3F}"/>
              </a:ext>
            </a:extLst>
          </p:cNvPr>
          <p:cNvSpPr>
            <a:spLocks noGrp="1"/>
          </p:cNvSpPr>
          <p:nvPr>
            <p:ph type="body" sz="quarter" idx="16"/>
          </p:nvPr>
        </p:nvSpPr>
        <p:spPr>
          <a:xfrm>
            <a:off x="1056442" y="2007704"/>
            <a:ext cx="6459986" cy="4183001"/>
          </a:xfrm>
        </p:spPr>
        <p:txBody>
          <a:bodyPr/>
          <a:lstStyle/>
          <a:p>
            <a:pPr marL="324000" indent="-324000">
              <a:spcBef>
                <a:spcPts val="1800"/>
              </a:spcBef>
              <a:spcAft>
                <a:spcPts val="1200"/>
              </a:spcAft>
              <a:buSzPct val="120000"/>
              <a:buFont typeface="Wingdings" pitchFamily="2" charset="2"/>
              <a:buChar char="ü"/>
            </a:pPr>
            <a:r>
              <a:rPr lang="en-AU" dirty="0"/>
              <a:t>Ngày thường 9:00 sáng – 8:00 tối</a:t>
            </a:r>
          </a:p>
          <a:p>
            <a:pPr marL="324000" indent="-324000">
              <a:spcBef>
                <a:spcPts val="1800"/>
              </a:spcBef>
              <a:spcAft>
                <a:spcPts val="1200"/>
              </a:spcAft>
              <a:buSzPct val="120000"/>
              <a:buFont typeface="Wingdings" pitchFamily="2" charset="2"/>
              <a:buChar char="ü"/>
            </a:pPr>
            <a:r>
              <a:rPr lang="en-AU" dirty="0"/>
              <a:t>Thứ Bảy 9:00 sáng – 5:00 chiều</a:t>
            </a:r>
          </a:p>
          <a:p>
            <a:pPr marL="324000" indent="-324000">
              <a:spcBef>
                <a:spcPts val="1800"/>
              </a:spcBef>
              <a:spcAft>
                <a:spcPts val="1200"/>
              </a:spcAft>
              <a:buClr>
                <a:srgbClr val="C00000"/>
              </a:buClr>
              <a:buSzPct val="145000"/>
              <a:buFont typeface="System Font Regular"/>
              <a:buChar char="x"/>
            </a:pPr>
            <a:r>
              <a:rPr lang="en-AU" dirty="0"/>
              <a:t>Chủ Nhật &amp; Ngày lễ</a:t>
            </a:r>
          </a:p>
          <a:p>
            <a:pPr marL="432000" indent="-432000">
              <a:spcBef>
                <a:spcPts val="1800"/>
              </a:spcBef>
              <a:spcAft>
                <a:spcPts val="1800"/>
              </a:spcAft>
              <a:buSzPct val="120000"/>
              <a:buFont typeface="Wingdings" pitchFamily="2" charset="2"/>
              <a:buChar char="ü"/>
            </a:pPr>
            <a:r>
              <a:rPr lang="en-AU" sz="2000" dirty="0"/>
              <a:t>Khách hàng của bạn có thể lên mạng, mua sắm và tự đăng ký dịch vụ vào thời điểm thuận tiện mà họ lựa chọn.</a:t>
            </a:r>
          </a:p>
        </p:txBody>
      </p:sp>
      <p:pic>
        <p:nvPicPr>
          <p:cNvPr id="9" name="Picture Placeholder 8">
            <a:extLst>
              <a:ext uri="{FF2B5EF4-FFF2-40B4-BE49-F238E27FC236}">
                <a16:creationId xmlns:a16="http://schemas.microsoft.com/office/drawing/2014/main" id="{5B9A2A2C-4399-3DD7-DBF4-E1F2BA6E67D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448" b="2448"/>
          <a:stretch>
            <a:fillRect/>
          </a:stretch>
        </p:blipFill>
        <p:spPr/>
      </p:pic>
    </p:spTree>
    <p:extLst>
      <p:ext uri="{BB962C8B-B14F-4D97-AF65-F5344CB8AC3E}">
        <p14:creationId xmlns:p14="http://schemas.microsoft.com/office/powerpoint/2010/main" val="1379080916"/>
      </p:ext>
    </p:extLst>
  </p:cSld>
  <p:clrMapOvr>
    <a:masterClrMapping/>
  </p:clrMapOvr>
</p:sld>
</file>

<file path=ppt/theme/theme1.xml><?xml version="1.0" encoding="utf-8"?>
<a:theme xmlns:a="http://schemas.openxmlformats.org/drawingml/2006/main" name="Conxxion MAIN">
  <a:themeElements>
    <a:clrScheme name="Conxxion">
      <a:dk1>
        <a:sysClr val="windowText" lastClr="000000"/>
      </a:dk1>
      <a:lt1>
        <a:sysClr val="window" lastClr="FFFFFF"/>
      </a:lt1>
      <a:dk2>
        <a:srgbClr val="293737"/>
      </a:dk2>
      <a:lt2>
        <a:srgbClr val="EEF2F0"/>
      </a:lt2>
      <a:accent1>
        <a:srgbClr val="006B76"/>
      </a:accent1>
      <a:accent2>
        <a:srgbClr val="06354D"/>
      </a:accent2>
      <a:accent3>
        <a:srgbClr val="00A2C3"/>
      </a:accent3>
      <a:accent4>
        <a:srgbClr val="A9A698"/>
      </a:accent4>
      <a:accent5>
        <a:srgbClr val="A2A79A"/>
      </a:accent5>
      <a:accent6>
        <a:srgbClr val="C2A02E"/>
      </a:accent6>
      <a:hlink>
        <a:srgbClr val="006B76"/>
      </a:hlink>
      <a:folHlink>
        <a:srgbClr val="00A2C3"/>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xxion 2 theme" id="{127C2E86-DA63-4B6A-8BE8-DD80ACAB2777}" vid="{23CE4960-219B-4E7A-A384-2A7EF009F0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83906EF773C14980CB2DE74E6A45DF" ma:contentTypeVersion="12" ma:contentTypeDescription="Create a new document." ma:contentTypeScope="" ma:versionID="9f1b2243ef6966810b1e93f4df17a006">
  <xsd:schema xmlns:xsd="http://www.w3.org/2001/XMLSchema" xmlns:xs="http://www.w3.org/2001/XMLSchema" xmlns:p="http://schemas.microsoft.com/office/2006/metadata/properties" xmlns:ns2="a8a3e68c-077a-407e-9505-92d8cf8b8d1f" xmlns:ns3="c269a92b-ace7-4642-a725-36c495d1eeb0" targetNamespace="http://schemas.microsoft.com/office/2006/metadata/properties" ma:root="true" ma:fieldsID="c8c40dc934126a5cb3bbac2db27a199a" ns2:_="" ns3:_="">
    <xsd:import namespace="a8a3e68c-077a-407e-9505-92d8cf8b8d1f"/>
    <xsd:import namespace="c269a92b-ace7-4642-a725-36c495d1eeb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a3e68c-077a-407e-9505-92d8cf8b8d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fc7c60e-21a8-4e7a-8837-f9dbf9a7222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69a92b-ace7-4642-a725-36c495d1eeb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7c36cb-2d10-449c-ae56-12ec5046d2d8}" ma:internalName="TaxCatchAll" ma:showField="CatchAllData" ma:web="c269a92b-ace7-4642-a725-36c495d1ee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269a92b-ace7-4642-a725-36c495d1eeb0" xsi:nil="true"/>
    <lcf76f155ced4ddcb4097134ff3c332f xmlns="a8a3e68c-077a-407e-9505-92d8cf8b8d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F4BA4F8-CF78-42B5-B38C-C9D78FAF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a3e68c-077a-407e-9505-92d8cf8b8d1f"/>
    <ds:schemaRef ds:uri="c269a92b-ace7-4642-a725-36c495d1ee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75C7EF-0398-4EEE-AE6D-0728D06DB952}">
  <ds:schemaRefs>
    <ds:schemaRef ds:uri="http://schemas.microsoft.com/sharepoint/v3/contenttype/forms"/>
  </ds:schemaRefs>
</ds:datastoreItem>
</file>

<file path=customXml/itemProps3.xml><?xml version="1.0" encoding="utf-8"?>
<ds:datastoreItem xmlns:ds="http://schemas.openxmlformats.org/officeDocument/2006/customXml" ds:itemID="{650AF101-0279-4621-9ACB-41BD77638054}">
  <ds:schemaRefs>
    <ds:schemaRef ds:uri="http://schemas.microsoft.com/office/2006/metadata/properties"/>
    <ds:schemaRef ds:uri="http://schemas.microsoft.com/office/infopath/2007/PartnerControls"/>
    <ds:schemaRef ds:uri="c269a92b-ace7-4642-a725-36c495d1eeb0"/>
    <ds:schemaRef ds:uri="a8a3e68c-077a-407e-9505-92d8cf8b8d1f"/>
  </ds:schemaRefs>
</ds:datastoreItem>
</file>

<file path=docProps/app.xml><?xml version="1.0" encoding="utf-8"?>
<Properties xmlns="http://schemas.openxmlformats.org/officeDocument/2006/extended-properties" xmlns:vt="http://schemas.openxmlformats.org/officeDocument/2006/docPropsVTypes">
  <Template/>
  <TotalTime>3311</TotalTime>
  <Words>3373</Words>
  <Application>Microsoft Macintosh PowerPoint</Application>
  <PresentationFormat>Widescreen</PresentationFormat>
  <Paragraphs>210</Paragraphs>
  <Slides>37</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37</vt:i4>
      </vt:variant>
    </vt:vector>
  </HeadingPairs>
  <TitlesOfParts>
    <vt:vector size="48" baseType="lpstr">
      <vt:lpstr>Aptos</vt:lpstr>
      <vt:lpstr>Aptos SemiBold</vt:lpstr>
      <vt:lpstr>Arial</vt:lpstr>
      <vt:lpstr>Calibri</vt:lpstr>
      <vt:lpstr>Candara</vt:lpstr>
      <vt:lpstr>Gill Sans MT</vt:lpstr>
      <vt:lpstr>Montserrat</vt:lpstr>
      <vt:lpstr>Montserrat Medium</vt:lpstr>
      <vt:lpstr>System Font Regular</vt:lpstr>
      <vt:lpstr>Wingdings</vt:lpstr>
      <vt:lpstr>Conxxion MAIN</vt:lpstr>
      <vt:lpstr>Quy Tắc Thu Nhận Khách Hàng</vt:lpstr>
      <vt:lpstr>Chứng nhận Thu nhận Khách hàng cho IBO</vt:lpstr>
      <vt:lpstr>PowerPoint Presentation</vt:lpstr>
      <vt:lpstr>Môi trường Pháp lý </vt:lpstr>
      <vt:lpstr>Môi trường Pháp lý </vt:lpstr>
      <vt:lpstr>Môi trường Pháp lý </vt:lpstr>
      <vt:lpstr>Môi trường Pháp lý  </vt:lpstr>
      <vt:lpstr>Môi trường Pháp lý  Conxxion Đối tác Agency</vt:lpstr>
      <vt:lpstr>Tiếp thị Conxxion tới Khách hàng Khung giờ Cho phép</vt:lpstr>
      <vt:lpstr>HOÀN THÀNH HỌC PHẦN</vt:lpstr>
      <vt:lpstr>PowerPoint Presentation</vt:lpstr>
      <vt:lpstr>Tiếp thị Conxxion tới Khách hàng Lợi ích của việc đối xử đúng đắn với khách hàng</vt:lpstr>
      <vt:lpstr>Tiếp thị Conxxion tới Khách hàng Tiếp thị Thân quen</vt:lpstr>
      <vt:lpstr>Tiếp thị Conxxion tới Khách hàng Tiếp thị Lạnh</vt:lpstr>
      <vt:lpstr>HOÀN THÀNH HỌC PHẦN</vt:lpstr>
      <vt:lpstr>PowerPoint Presentation</vt:lpstr>
      <vt:lpstr>Thu nhận Khách hàng - NÊN LÀM</vt:lpstr>
      <vt:lpstr>Thu nhận Khách hàng - NÊN LÀM</vt:lpstr>
      <vt:lpstr>Thu nhận Khách hàng Người tiêu dùng Yếu thế hoặc Dễ bị tổn thương là gì?</vt:lpstr>
      <vt:lpstr>Thu nhận Khách hàng Người tiêu dùng Yếu thế hoặc Dễ bị tổn thương là gì? </vt:lpstr>
      <vt:lpstr>Thu nhận Khách hàng - KHÔNG NÊN LÀM</vt:lpstr>
      <vt:lpstr>Thu nhận Khách hàng - KHÔNG NÊN LÀM</vt:lpstr>
      <vt:lpstr>Thu nhận Khách hàng – Bán hàng Áp lực cao</vt:lpstr>
      <vt:lpstr>Thu nhận Khách hàng – Slamming</vt:lpstr>
      <vt:lpstr>Thu nhận Khách hàng - Spinning</vt:lpstr>
      <vt:lpstr>Tóm tắt Thu nhận Khách hàng</vt:lpstr>
      <vt:lpstr>HOÀN THÀNH HỌC PHẦN</vt:lpstr>
      <vt:lpstr>PowerPoint Presentation</vt:lpstr>
      <vt:lpstr>Mạng Xã hội Tiếp thị Cơ hội</vt:lpstr>
      <vt:lpstr>Mạng Xã hội Thiết lập Tài khoản của Bạn</vt:lpstr>
      <vt:lpstr>Mạng Xã hội Thu nhận Khách hàng</vt:lpstr>
      <vt:lpstr>Mạng Xã hội Thu nhận Khách hàng</vt:lpstr>
      <vt:lpstr>HOÀN THÀNH HỌC PHẦN</vt:lpstr>
      <vt:lpstr>PowerPoint Presentation</vt:lpstr>
      <vt:lpstr>Tuyển dụng IBO</vt:lpstr>
      <vt:lpstr>Tuyển dụng IBO</vt:lpstr>
      <vt:lpstr>Kết thúc Khóa đào tạo Chứng nhận Quy tắc Thu nhận Khách hàng Úc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Ailbhe Cassidy</dc:creator>
  <cp:lastModifiedBy>Walid Zahab</cp:lastModifiedBy>
  <cp:revision>90</cp:revision>
  <dcterms:created xsi:type="dcterms:W3CDTF">2025-01-30T01:04:42Z</dcterms:created>
  <dcterms:modified xsi:type="dcterms:W3CDTF">2026-08-19T00:17:04Z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0x010100B683906EF773C14980CB2DE74E6A45DF</vt:lpwstr>
  </property>
</Properties>
</file>